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9" r:id="rId5"/>
    <p:sldMasterId id="2147483711" r:id="rId6"/>
    <p:sldMasterId id="2147483750" r:id="rId7"/>
  </p:sldMasterIdLst>
  <p:notesMasterIdLst>
    <p:notesMasterId r:id="rId63"/>
  </p:notesMasterIdLst>
  <p:sldIdLst>
    <p:sldId id="257" r:id="rId8"/>
    <p:sldId id="469" r:id="rId9"/>
    <p:sldId id="470" r:id="rId10"/>
    <p:sldId id="465" r:id="rId11"/>
    <p:sldId id="261" r:id="rId12"/>
    <p:sldId id="471" r:id="rId13"/>
    <p:sldId id="472" r:id="rId14"/>
    <p:sldId id="473" r:id="rId15"/>
    <p:sldId id="474" r:id="rId16"/>
    <p:sldId id="466" r:id="rId17"/>
    <p:sldId id="412" r:id="rId18"/>
    <p:sldId id="414" r:id="rId19"/>
    <p:sldId id="341" r:id="rId20"/>
    <p:sldId id="467" r:id="rId21"/>
    <p:sldId id="468" r:id="rId22"/>
    <p:sldId id="453" r:id="rId23"/>
    <p:sldId id="418" r:id="rId24"/>
    <p:sldId id="459" r:id="rId25"/>
    <p:sldId id="419" r:id="rId26"/>
    <p:sldId id="416" r:id="rId27"/>
    <p:sldId id="421" r:id="rId28"/>
    <p:sldId id="454" r:id="rId29"/>
    <p:sldId id="456" r:id="rId30"/>
    <p:sldId id="424" r:id="rId31"/>
    <p:sldId id="426" r:id="rId32"/>
    <p:sldId id="427" r:id="rId33"/>
    <p:sldId id="461" r:id="rId34"/>
    <p:sldId id="462" r:id="rId35"/>
    <p:sldId id="428" r:id="rId36"/>
    <p:sldId id="457" r:id="rId37"/>
    <p:sldId id="420" r:id="rId38"/>
    <p:sldId id="429" r:id="rId39"/>
    <p:sldId id="431" r:id="rId40"/>
    <p:sldId id="432" r:id="rId41"/>
    <p:sldId id="430" r:id="rId42"/>
    <p:sldId id="434" r:id="rId43"/>
    <p:sldId id="433" r:id="rId44"/>
    <p:sldId id="436" r:id="rId45"/>
    <p:sldId id="437" r:id="rId46"/>
    <p:sldId id="438" r:id="rId47"/>
    <p:sldId id="458" r:id="rId48"/>
    <p:sldId id="440" r:id="rId49"/>
    <p:sldId id="441" r:id="rId50"/>
    <p:sldId id="435" r:id="rId51"/>
    <p:sldId id="443" r:id="rId52"/>
    <p:sldId id="444" r:id="rId53"/>
    <p:sldId id="442" r:id="rId54"/>
    <p:sldId id="446" r:id="rId55"/>
    <p:sldId id="447" r:id="rId56"/>
    <p:sldId id="448" r:id="rId57"/>
    <p:sldId id="449" r:id="rId58"/>
    <p:sldId id="445" r:id="rId59"/>
    <p:sldId id="478" r:id="rId60"/>
    <p:sldId id="475" r:id="rId61"/>
    <p:sldId id="476" r:id="rId62"/>
  </p:sldIdLst>
  <p:sldSz cx="12192000" cy="6858000"/>
  <p:notesSz cx="6858000" cy="9144000"/>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3" clrIdx="0">
    <p:extLst>
      <p:ext uri="{19B8F6BF-5375-455C-9EA6-DF929625EA0E}">
        <p15:presenceInfo xmlns:p15="http://schemas.microsoft.com/office/powerpoint/2012/main" userId="S::urn:spo:anon#3fd791d99b6d7c003022e1a9e2d8956d65991c5900b57b01c116e83e200e06f8::" providerId="AD"/>
      </p:ext>
    </p:extLst>
  </p:cmAuthor>
  <p:cmAuthor id="2" name="Maureen Boyle" initials="MB" lastIdx="5" clrIdx="1">
    <p:extLst>
      <p:ext uri="{19B8F6BF-5375-455C-9EA6-DF929625EA0E}">
        <p15:presenceInfo xmlns:p15="http://schemas.microsoft.com/office/powerpoint/2012/main" userId="S::mboyle@asam.org::5eb1ea3a-3c0d-4794-9a0b-539189a02a00" providerId="AD"/>
      </p:ext>
    </p:extLst>
  </p:cmAuthor>
  <p:cmAuthor id="3" name="Salman, Aisha" initials="SA" lastIdx="12" clrIdx="2">
    <p:extLst>
      <p:ext uri="{19B8F6BF-5375-455C-9EA6-DF929625EA0E}">
        <p15:presenceInfo xmlns:p15="http://schemas.microsoft.com/office/powerpoint/2012/main" userId="Salman, Aisha" providerId="None"/>
      </p:ext>
    </p:extLst>
  </p:cmAuthor>
  <p:cmAuthor id="4" name="Finkelman, Elizabeth" initials="FE" lastIdx="4" clrIdx="3">
    <p:extLst>
      <p:ext uri="{19B8F6BF-5375-455C-9EA6-DF929625EA0E}">
        <p15:presenceInfo xmlns:p15="http://schemas.microsoft.com/office/powerpoint/2012/main" userId="S-1-5-21-45552981-430774846-1031210941-570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790C"/>
    <a:srgbClr val="252D4E"/>
    <a:srgbClr val="D34D26"/>
    <a:srgbClr val="F6DE55"/>
    <a:srgbClr val="F6A656"/>
    <a:srgbClr val="D39556"/>
    <a:srgbClr val="F69556"/>
    <a:srgbClr val="F69A56"/>
    <a:srgbClr val="F68556"/>
    <a:srgbClr val="FFA6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211" autoAdjust="0"/>
  </p:normalViewPr>
  <p:slideViewPr>
    <p:cSldViewPr snapToGrid="0">
      <p:cViewPr varScale="1">
        <p:scale>
          <a:sx n="53" d="100"/>
          <a:sy n="53" d="100"/>
        </p:scale>
        <p:origin x="10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gs" Target="tags/tag1.xml"/><Relationship Id="rId69"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353413654618466E-3"/>
          <c:y val="0.13803230543318648"/>
          <c:w val="0.98232931726907635"/>
          <c:h val="0.6432420541910856"/>
        </c:manualLayout>
      </c:layout>
      <c:barChart>
        <c:barDir val="col"/>
        <c:grouping val="clustered"/>
        <c:varyColors val="0"/>
        <c:ser>
          <c:idx val="0"/>
          <c:order val="0"/>
          <c:tx>
            <c:strRef>
              <c:f>Sheet1!$C$2</c:f>
              <c:strCache>
                <c:ptCount val="1"/>
                <c:pt idx="0">
                  <c:v>SALES</c:v>
                </c:pt>
              </c:strCache>
            </c:strRef>
          </c:tx>
          <c:spPr>
            <a:solidFill>
              <a:srgbClr val="4280A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Sheet1!$B$3:$B$14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Sheet1!$C$3:$C$14</c:f>
              <c:numCache>
                <c:formatCode>General</c:formatCode>
                <c:ptCount val="12"/>
                <c:pt idx="0">
                  <c:v>4.3</c:v>
                </c:pt>
                <c:pt idx="1">
                  <c:v>2.4</c:v>
                </c:pt>
                <c:pt idx="2">
                  <c:v>5</c:v>
                </c:pt>
                <c:pt idx="3">
                  <c:v>4.5</c:v>
                </c:pt>
                <c:pt idx="4">
                  <c:v>3.5</c:v>
                </c:pt>
                <c:pt idx="5">
                  <c:v>5.5</c:v>
                </c:pt>
                <c:pt idx="6">
                  <c:v>7.6</c:v>
                </c:pt>
                <c:pt idx="7">
                  <c:v>7</c:v>
                </c:pt>
                <c:pt idx="8">
                  <c:v>6</c:v>
                </c:pt>
                <c:pt idx="9">
                  <c:v>3.7</c:v>
                </c:pt>
                <c:pt idx="10">
                  <c:v>4.2</c:v>
                </c:pt>
                <c:pt idx="11">
                  <c:v>8.5</c:v>
                </c:pt>
              </c:numCache>
            </c:numRef>
          </c:val>
          <c:extLst>
            <c:ext xmlns:c16="http://schemas.microsoft.com/office/drawing/2014/chart" uri="{C3380CC4-5D6E-409C-BE32-E72D297353CC}">
              <c16:uniqueId val="{00000000-DCC1-4DEF-B96C-5A8B1040F6F6}"/>
            </c:ext>
          </c:extLst>
        </c:ser>
        <c:dLbls>
          <c:showLegendKey val="0"/>
          <c:showVal val="0"/>
          <c:showCatName val="0"/>
          <c:showSerName val="0"/>
          <c:showPercent val="0"/>
          <c:showBubbleSize val="0"/>
        </c:dLbls>
        <c:gapWidth val="39"/>
        <c:overlap val="-27"/>
        <c:axId val="770681632"/>
        <c:axId val="767519216"/>
      </c:barChart>
      <c:catAx>
        <c:axId val="770681632"/>
        <c:scaling>
          <c:orientation val="minMax"/>
        </c:scaling>
        <c:delete val="0"/>
        <c:axPos val="b"/>
        <c:numFmt formatCode="General" sourceLinked="1"/>
        <c:majorTickMark val="out"/>
        <c:minorTickMark val="none"/>
        <c:tickLblPos val="nextTo"/>
        <c:spPr>
          <a:noFill/>
          <a:ln w="38100" cap="sq" cmpd="sng" algn="ctr">
            <a:noFill/>
            <a:round/>
          </a:ln>
          <a:effectLst/>
        </c:spPr>
        <c:txPr>
          <a:bodyPr rot="-60000000" spcFirstLastPara="1" vertOverflow="ellipsis" vert="horz" wrap="square" anchor="ctr" anchorCtr="1"/>
          <a:lstStyle/>
          <a:p>
            <a:pPr>
              <a:defRPr sz="24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767519216"/>
        <c:crosses val="autoZero"/>
        <c:auto val="1"/>
        <c:lblAlgn val="ctr"/>
        <c:lblOffset val="100"/>
        <c:noMultiLvlLbl val="0"/>
      </c:catAx>
      <c:valAx>
        <c:axId val="767519216"/>
        <c:scaling>
          <c:orientation val="minMax"/>
        </c:scaling>
        <c:delete val="1"/>
        <c:axPos val="l"/>
        <c:numFmt formatCode="General" sourceLinked="1"/>
        <c:majorTickMark val="none"/>
        <c:minorTickMark val="none"/>
        <c:tickLblPos val="nextTo"/>
        <c:crossAx val="770681632"/>
        <c:crosses val="autoZero"/>
        <c:crossBetween val="between"/>
      </c:valAx>
      <c:spPr>
        <a:noFill/>
        <a:ln w="381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Sheet1!$B$3</c:f>
              <c:strCache>
                <c:ptCount val="1"/>
                <c:pt idx="0">
                  <c:v>Category 1</c:v>
                </c:pt>
              </c:strCache>
            </c:strRef>
          </c:tx>
          <c:spPr>
            <a:ln w="25400" cap="rnd">
              <a:solidFill>
                <a:srgbClr val="0EABF8"/>
              </a:solidFill>
              <a:round/>
            </a:ln>
            <a:effectLst/>
          </c:spPr>
          <c:marker>
            <c:symbol val="none"/>
          </c:marker>
          <c:cat>
            <c:strRef>
              <c:f>Sheet1!$C$2:$N$2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Sheet1!$C$3:$N$3</c:f>
              <c:numCache>
                <c:formatCode>#,##0.00</c:formatCode>
                <c:ptCount val="12"/>
                <c:pt idx="0">
                  <c:v>511.64649671401969</c:v>
                </c:pt>
                <c:pt idx="1">
                  <c:v>707.30098643911356</c:v>
                </c:pt>
                <c:pt idx="2">
                  <c:v>1753.8239468993386</c:v>
                </c:pt>
                <c:pt idx="3">
                  <c:v>1936.7358881060788</c:v>
                </c:pt>
                <c:pt idx="4">
                  <c:v>1325.1769539818899</c:v>
                </c:pt>
                <c:pt idx="5">
                  <c:v>756.04510107152441</c:v>
                </c:pt>
                <c:pt idx="6">
                  <c:v>560.73158394668735</c:v>
                </c:pt>
                <c:pt idx="7">
                  <c:v>719.47992290475042</c:v>
                </c:pt>
                <c:pt idx="8">
                  <c:v>949.60616307731652</c:v>
                </c:pt>
                <c:pt idx="9">
                  <c:v>813.42977033375087</c:v>
                </c:pt>
                <c:pt idx="10">
                  <c:v>519.74973857333089</c:v>
                </c:pt>
                <c:pt idx="11">
                  <c:v>628.71416397420865</c:v>
                </c:pt>
              </c:numCache>
            </c:numRef>
          </c:val>
          <c:smooth val="1"/>
          <c:extLst>
            <c:ext xmlns:c16="http://schemas.microsoft.com/office/drawing/2014/chart" uri="{C3380CC4-5D6E-409C-BE32-E72D297353CC}">
              <c16:uniqueId val="{00000000-119D-4417-96A1-3EF8FDFE239A}"/>
            </c:ext>
          </c:extLst>
        </c:ser>
        <c:ser>
          <c:idx val="1"/>
          <c:order val="1"/>
          <c:tx>
            <c:strRef>
              <c:f>Sheet1!$B$4</c:f>
              <c:strCache>
                <c:ptCount val="1"/>
                <c:pt idx="0">
                  <c:v>Category 2</c:v>
                </c:pt>
              </c:strCache>
            </c:strRef>
          </c:tx>
          <c:spPr>
            <a:ln w="25400" cap="rnd">
              <a:solidFill>
                <a:srgbClr val="F6DE55"/>
              </a:solidFill>
              <a:round/>
            </a:ln>
            <a:effectLst/>
          </c:spPr>
          <c:marker>
            <c:symbol val="none"/>
          </c:marker>
          <c:cat>
            <c:strRef>
              <c:f>Sheet1!$C$2:$N$2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Sheet1!$C$4:$N$4</c:f>
              <c:numCache>
                <c:formatCode>#,##0.00</c:formatCode>
                <c:ptCount val="12"/>
                <c:pt idx="0">
                  <c:v>609.68767897621137</c:v>
                </c:pt>
                <c:pt idx="1">
                  <c:v>777.6434143488309</c:v>
                </c:pt>
                <c:pt idx="2">
                  <c:v>1239.9669020362278</c:v>
                </c:pt>
                <c:pt idx="3">
                  <c:v>1361.255969611625</c:v>
                </c:pt>
                <c:pt idx="4">
                  <c:v>945.43079636366599</c:v>
                </c:pt>
                <c:pt idx="5">
                  <c:v>660.7090475870973</c:v>
                </c:pt>
                <c:pt idx="6">
                  <c:v>500.80102330385949</c:v>
                </c:pt>
                <c:pt idx="7">
                  <c:v>693.63385582206649</c:v>
                </c:pt>
                <c:pt idx="8">
                  <c:v>909.92935736185541</c:v>
                </c:pt>
                <c:pt idx="9">
                  <c:v>672.52116301836668</c:v>
                </c:pt>
                <c:pt idx="10">
                  <c:v>381.61747676353514</c:v>
                </c:pt>
                <c:pt idx="11">
                  <c:v>406.86109126192218</c:v>
                </c:pt>
              </c:numCache>
            </c:numRef>
          </c:val>
          <c:smooth val="1"/>
          <c:extLst>
            <c:ext xmlns:c16="http://schemas.microsoft.com/office/drawing/2014/chart" uri="{C3380CC4-5D6E-409C-BE32-E72D297353CC}">
              <c16:uniqueId val="{00000001-119D-4417-96A1-3EF8FDFE239A}"/>
            </c:ext>
          </c:extLst>
        </c:ser>
        <c:ser>
          <c:idx val="2"/>
          <c:order val="2"/>
          <c:tx>
            <c:strRef>
              <c:f>Sheet1!$B$5</c:f>
              <c:strCache>
                <c:ptCount val="1"/>
                <c:pt idx="0">
                  <c:v>Category 3</c:v>
                </c:pt>
              </c:strCache>
            </c:strRef>
          </c:tx>
          <c:spPr>
            <a:ln w="25400" cap="rnd">
              <a:solidFill>
                <a:srgbClr val="A94507"/>
              </a:solidFill>
              <a:round/>
            </a:ln>
            <a:effectLst/>
          </c:spPr>
          <c:marker>
            <c:symbol val="none"/>
          </c:marker>
          <c:cat>
            <c:strRef>
              <c:f>Sheet1!$C$2:$N$2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Sheet1!$C$5:$N$5</c:f>
              <c:numCache>
                <c:formatCode>#,##0.00</c:formatCode>
                <c:ptCount val="12"/>
                <c:pt idx="0">
                  <c:v>411.12345512182537</c:v>
                </c:pt>
                <c:pt idx="1">
                  <c:v>541.51194787856718</c:v>
                </c:pt>
                <c:pt idx="2">
                  <c:v>1054.3924355638537</c:v>
                </c:pt>
                <c:pt idx="3">
                  <c:v>1158.4572517911781</c:v>
                </c:pt>
                <c:pt idx="4">
                  <c:v>801.94058933541794</c:v>
                </c:pt>
                <c:pt idx="5">
                  <c:v>502.90846675178773</c:v>
                </c:pt>
                <c:pt idx="6">
                  <c:v>379.61101447121888</c:v>
                </c:pt>
                <c:pt idx="7">
                  <c:v>505.70814726906525</c:v>
                </c:pt>
                <c:pt idx="8">
                  <c:v>665.29462581469545</c:v>
                </c:pt>
                <c:pt idx="9">
                  <c:v>546.62615742419405</c:v>
                </c:pt>
                <c:pt idx="10">
                  <c:v>335.10572101717736</c:v>
                </c:pt>
                <c:pt idx="11">
                  <c:v>385.02802047206654</c:v>
                </c:pt>
              </c:numCache>
            </c:numRef>
          </c:val>
          <c:smooth val="1"/>
          <c:extLst>
            <c:ext xmlns:c16="http://schemas.microsoft.com/office/drawing/2014/chart" uri="{C3380CC4-5D6E-409C-BE32-E72D297353CC}">
              <c16:uniqueId val="{00000002-119D-4417-96A1-3EF8FDFE239A}"/>
            </c:ext>
          </c:extLst>
        </c:ser>
        <c:ser>
          <c:idx val="3"/>
          <c:order val="3"/>
          <c:tx>
            <c:strRef>
              <c:f>Sheet1!$B$6</c:f>
              <c:strCache>
                <c:ptCount val="1"/>
                <c:pt idx="0">
                  <c:v>Category 4</c:v>
                </c:pt>
              </c:strCache>
            </c:strRef>
          </c:tx>
          <c:spPr>
            <a:ln w="25400" cap="rnd">
              <a:solidFill>
                <a:schemeClr val="accent2"/>
              </a:solidFill>
              <a:round/>
            </a:ln>
            <a:effectLst/>
          </c:spPr>
          <c:marker>
            <c:symbol val="none"/>
          </c:marker>
          <c:cat>
            <c:strRef>
              <c:f>Sheet1!$C$2:$N$2</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Sheet1!$C$6:$N$6</c:f>
              <c:numCache>
                <c:formatCode>#,##0.00</c:formatCode>
                <c:ptCount val="12"/>
                <c:pt idx="0">
                  <c:v>112.03618967524528</c:v>
                </c:pt>
                <c:pt idx="1">
                  <c:v>139.59144284775721</c:v>
                </c:pt>
                <c:pt idx="2">
                  <c:v>169.3864577559948</c:v>
                </c:pt>
                <c:pt idx="3">
                  <c:v>177.37989765583035</c:v>
                </c:pt>
                <c:pt idx="4">
                  <c:v>135.21401766069818</c:v>
                </c:pt>
                <c:pt idx="5">
                  <c:v>91.971251596741411</c:v>
                </c:pt>
                <c:pt idx="6">
                  <c:v>77.300436163109879</c:v>
                </c:pt>
                <c:pt idx="7">
                  <c:v>104.01066308037899</c:v>
                </c:pt>
                <c:pt idx="8">
                  <c:v>136.34835700491433</c:v>
                </c:pt>
                <c:pt idx="9">
                  <c:v>153.92753892046449</c:v>
                </c:pt>
                <c:pt idx="10">
                  <c:v>103.94994771466617</c:v>
                </c:pt>
                <c:pt idx="11">
                  <c:v>119.50880618006853</c:v>
                </c:pt>
              </c:numCache>
            </c:numRef>
          </c:val>
          <c:smooth val="1"/>
          <c:extLst>
            <c:ext xmlns:c16="http://schemas.microsoft.com/office/drawing/2014/chart" uri="{C3380CC4-5D6E-409C-BE32-E72D297353CC}">
              <c16:uniqueId val="{00000003-119D-4417-96A1-3EF8FDFE239A}"/>
            </c:ext>
          </c:extLst>
        </c:ser>
        <c:dLbls>
          <c:showLegendKey val="0"/>
          <c:showVal val="0"/>
          <c:showCatName val="0"/>
          <c:showSerName val="0"/>
          <c:showPercent val="0"/>
          <c:showBubbleSize val="0"/>
        </c:dLbls>
        <c:smooth val="0"/>
        <c:axId val="808554784"/>
        <c:axId val="808555344"/>
      </c:lineChart>
      <c:catAx>
        <c:axId val="808554784"/>
        <c:scaling>
          <c:orientation val="minMax"/>
        </c:scaling>
        <c:delete val="0"/>
        <c:axPos val="b"/>
        <c:majorGridlines>
          <c:spPr>
            <a:ln w="9525" cap="flat" cmpd="sng" algn="ctr">
              <a:solidFill>
                <a:schemeClr val="accent2">
                  <a:lumMod val="60000"/>
                  <a:lumOff val="40000"/>
                </a:schemeClr>
              </a:solidFill>
              <a:round/>
            </a:ln>
            <a:effectLst/>
          </c:spPr>
        </c:majorGridlines>
        <c:minorGridlines>
          <c:spPr>
            <a:ln w="9525" cap="flat" cmpd="sng" algn="ctr">
              <a:solidFill>
                <a:schemeClr val="accent2">
                  <a:lumMod val="60000"/>
                  <a:lumOff val="40000"/>
                </a:schemeClr>
              </a:solidFill>
              <a:round/>
            </a:ln>
            <a:effectLst/>
          </c:spPr>
        </c:minorGridlines>
        <c:numFmt formatCode="General" sourceLinked="1"/>
        <c:majorTickMark val="none"/>
        <c:minorTickMark val="none"/>
        <c:tickLblPos val="nextTo"/>
        <c:spPr>
          <a:noFill/>
          <a:ln w="25400" cap="flat" cmpd="sng" algn="ctr">
            <a:solidFill>
              <a:schemeClr val="accent2"/>
            </a:solidFill>
            <a:round/>
          </a:ln>
          <a:effectLst/>
        </c:spPr>
        <c:txPr>
          <a:bodyPr rot="-60000000" spcFirstLastPara="1" vertOverflow="ellipsis" vert="horz" wrap="square" anchor="ctr" anchorCtr="1"/>
          <a:lstStyle/>
          <a:p>
            <a:pPr>
              <a:defRPr sz="16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808555344"/>
        <c:crosses val="autoZero"/>
        <c:auto val="1"/>
        <c:lblAlgn val="ctr"/>
        <c:lblOffset val="100"/>
        <c:noMultiLvlLbl val="0"/>
      </c:catAx>
      <c:valAx>
        <c:axId val="808555344"/>
        <c:scaling>
          <c:orientation val="minMax"/>
        </c:scaling>
        <c:delete val="0"/>
        <c:axPos val="l"/>
        <c:majorGridlines>
          <c:spPr>
            <a:ln w="9525" cap="flat" cmpd="sng" algn="ctr">
              <a:solidFill>
                <a:schemeClr val="accent2">
                  <a:lumMod val="60000"/>
                  <a:lumOff val="40000"/>
                </a:schemeClr>
              </a:solidFill>
              <a:round/>
            </a:ln>
            <a:effectLst/>
          </c:spPr>
        </c:majorGridlines>
        <c:minorGridlines>
          <c:spPr>
            <a:ln w="9525" cap="flat" cmpd="sng" algn="ctr">
              <a:solidFill>
                <a:schemeClr val="accent2">
                  <a:lumMod val="60000"/>
                  <a:lumOff val="40000"/>
                </a:schemeClr>
              </a:solidFill>
              <a:round/>
            </a:ln>
            <a:effectLst/>
          </c:spPr>
        </c:minorGridlines>
        <c:numFmt formatCode="#,##0.00" sourceLinked="1"/>
        <c:majorTickMark val="none"/>
        <c:minorTickMark val="none"/>
        <c:tickLblPos val="nextTo"/>
        <c:spPr>
          <a:noFill/>
          <a:ln w="25400">
            <a:solidFill>
              <a:schemeClr val="accent2"/>
            </a:solidFill>
          </a:ln>
          <a:effectLst/>
        </c:spPr>
        <c:txPr>
          <a:bodyPr rot="-60000000" spcFirstLastPara="1" vertOverflow="ellipsis" vert="horz" wrap="square" anchor="ctr" anchorCtr="1"/>
          <a:lstStyle/>
          <a:p>
            <a:pPr>
              <a:defRPr sz="18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808554784"/>
        <c:crosses val="autoZero"/>
        <c:crossBetween val="between"/>
      </c:valAx>
      <c:spPr>
        <a:noFill/>
        <a:ln>
          <a:solidFill>
            <a:schemeClr val="accent2">
              <a:lumMod val="60000"/>
              <a:lumOff val="40000"/>
            </a:schemeClr>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353413654618466E-3"/>
          <c:y val="4.7277501852147887E-2"/>
          <c:w val="0.98232931726907635"/>
          <c:h val="0.73399692191586896"/>
        </c:manualLayout>
      </c:layout>
      <c:barChart>
        <c:barDir val="col"/>
        <c:grouping val="clustered"/>
        <c:varyColors val="0"/>
        <c:ser>
          <c:idx val="0"/>
          <c:order val="0"/>
          <c:tx>
            <c:strRef>
              <c:f>Sheet1!$C$2</c:f>
              <c:strCache>
                <c:ptCount val="1"/>
                <c:pt idx="0">
                  <c:v>SALES</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Sheet1!$B$3:$B$10</c:f>
              <c:numCache>
                <c:formatCode>General</c:formatCode>
                <c:ptCount val="8"/>
                <c:pt idx="0">
                  <c:v>2010</c:v>
                </c:pt>
                <c:pt idx="1">
                  <c:v>2011</c:v>
                </c:pt>
                <c:pt idx="2">
                  <c:v>2012</c:v>
                </c:pt>
                <c:pt idx="3">
                  <c:v>2013</c:v>
                </c:pt>
                <c:pt idx="4">
                  <c:v>2014</c:v>
                </c:pt>
                <c:pt idx="5">
                  <c:v>2015</c:v>
                </c:pt>
                <c:pt idx="6">
                  <c:v>2016</c:v>
                </c:pt>
                <c:pt idx="7">
                  <c:v>2017</c:v>
                </c:pt>
              </c:numCache>
            </c:numRef>
          </c:cat>
          <c:val>
            <c:numRef>
              <c:f>Sheet1!$C$3:$C$10</c:f>
              <c:numCache>
                <c:formatCode>General</c:formatCode>
                <c:ptCount val="8"/>
                <c:pt idx="0">
                  <c:v>4.3</c:v>
                </c:pt>
                <c:pt idx="1">
                  <c:v>2.4</c:v>
                </c:pt>
                <c:pt idx="2">
                  <c:v>4.2</c:v>
                </c:pt>
                <c:pt idx="3">
                  <c:v>4.5</c:v>
                </c:pt>
                <c:pt idx="4">
                  <c:v>3.5</c:v>
                </c:pt>
                <c:pt idx="5">
                  <c:v>6.2</c:v>
                </c:pt>
                <c:pt idx="6">
                  <c:v>7.1</c:v>
                </c:pt>
                <c:pt idx="7">
                  <c:v>8.9</c:v>
                </c:pt>
              </c:numCache>
            </c:numRef>
          </c:val>
          <c:extLst>
            <c:ext xmlns:c16="http://schemas.microsoft.com/office/drawing/2014/chart" uri="{C3380CC4-5D6E-409C-BE32-E72D297353CC}">
              <c16:uniqueId val="{00000000-1358-48C0-A1B5-3BC6A480D507}"/>
            </c:ext>
          </c:extLst>
        </c:ser>
        <c:dLbls>
          <c:showLegendKey val="0"/>
          <c:showVal val="0"/>
          <c:showCatName val="0"/>
          <c:showSerName val="0"/>
          <c:showPercent val="0"/>
          <c:showBubbleSize val="0"/>
        </c:dLbls>
        <c:gapWidth val="77"/>
        <c:overlap val="-62"/>
        <c:axId val="799491120"/>
        <c:axId val="770813392"/>
      </c:barChart>
      <c:catAx>
        <c:axId val="799491120"/>
        <c:scaling>
          <c:orientation val="minMax"/>
        </c:scaling>
        <c:delete val="0"/>
        <c:axPos val="b"/>
        <c:numFmt formatCode="General" sourceLinked="1"/>
        <c:majorTickMark val="out"/>
        <c:minorTickMark val="none"/>
        <c:tickLblPos val="nextTo"/>
        <c:spPr>
          <a:noFill/>
          <a:ln w="38100" cap="sq" cmpd="sng" algn="ctr">
            <a:noFill/>
            <a:round/>
          </a:ln>
          <a:effectLst/>
        </c:spPr>
        <c:txPr>
          <a:bodyPr rot="-60000000" spcFirstLastPara="1" vertOverflow="ellipsis" vert="horz" wrap="square" anchor="ctr" anchorCtr="1"/>
          <a:lstStyle/>
          <a:p>
            <a:pPr>
              <a:defRPr sz="18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770813392"/>
        <c:crosses val="autoZero"/>
        <c:auto val="1"/>
        <c:lblAlgn val="ctr"/>
        <c:lblOffset val="100"/>
        <c:noMultiLvlLbl val="0"/>
      </c:catAx>
      <c:valAx>
        <c:axId val="770813392"/>
        <c:scaling>
          <c:orientation val="minMax"/>
        </c:scaling>
        <c:delete val="1"/>
        <c:axPos val="l"/>
        <c:numFmt formatCode="General" sourceLinked="1"/>
        <c:majorTickMark val="none"/>
        <c:minorTickMark val="none"/>
        <c:tickLblPos val="nextTo"/>
        <c:crossAx val="799491120"/>
        <c:crosses val="autoZero"/>
        <c:crossBetween val="between"/>
      </c:valAx>
      <c:spPr>
        <a:noFill/>
        <a:ln w="381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Sheet1!$C$2</c:f>
              <c:strCache>
                <c:ptCount val="1"/>
                <c:pt idx="0">
                  <c:v>BUDGET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Sheet1!$B$3:$B$6</c:f>
              <c:numCache>
                <c:formatCode>General</c:formatCode>
                <c:ptCount val="4"/>
                <c:pt idx="0">
                  <c:v>2014</c:v>
                </c:pt>
                <c:pt idx="1">
                  <c:v>2015</c:v>
                </c:pt>
                <c:pt idx="2">
                  <c:v>2016</c:v>
                </c:pt>
                <c:pt idx="3">
                  <c:v>2017</c:v>
                </c:pt>
              </c:numCache>
            </c:numRef>
          </c:cat>
          <c:val>
            <c:numRef>
              <c:f>Sheet1!$C$3:$C$6</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0FA-42E0-B1EB-379C62656E50}"/>
            </c:ext>
          </c:extLst>
        </c:ser>
        <c:ser>
          <c:idx val="1"/>
          <c:order val="1"/>
          <c:tx>
            <c:strRef>
              <c:f>Sheet1!$D$2</c:f>
              <c:strCache>
                <c:ptCount val="1"/>
                <c:pt idx="0">
                  <c:v>SALES</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Sheet1!$B$3:$B$6</c:f>
              <c:numCache>
                <c:formatCode>General</c:formatCode>
                <c:ptCount val="4"/>
                <c:pt idx="0">
                  <c:v>2014</c:v>
                </c:pt>
                <c:pt idx="1">
                  <c:v>2015</c:v>
                </c:pt>
                <c:pt idx="2">
                  <c:v>2016</c:v>
                </c:pt>
                <c:pt idx="3">
                  <c:v>2017</c:v>
                </c:pt>
              </c:numCache>
            </c:numRef>
          </c:cat>
          <c:val>
            <c:numRef>
              <c:f>Sheet1!$D$3:$D$6</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0FA-42E0-B1EB-379C62656E50}"/>
            </c:ext>
          </c:extLst>
        </c:ser>
        <c:ser>
          <c:idx val="2"/>
          <c:order val="2"/>
          <c:tx>
            <c:strRef>
              <c:f>Sheet1!$E$2</c:f>
              <c:strCache>
                <c:ptCount val="1"/>
                <c:pt idx="0">
                  <c:v>EXPENSES</c:v>
                </c:pt>
              </c:strCache>
            </c:strRef>
          </c:tx>
          <c:spPr>
            <a:solidFill>
              <a:srgbClr val="D34D2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Sheet1!$B$3:$B$6</c:f>
              <c:numCache>
                <c:formatCode>General</c:formatCode>
                <c:ptCount val="4"/>
                <c:pt idx="0">
                  <c:v>2014</c:v>
                </c:pt>
                <c:pt idx="1">
                  <c:v>2015</c:v>
                </c:pt>
                <c:pt idx="2">
                  <c:v>2016</c:v>
                </c:pt>
                <c:pt idx="3">
                  <c:v>2017</c:v>
                </c:pt>
              </c:numCache>
            </c:numRef>
          </c:cat>
          <c:val>
            <c:numRef>
              <c:f>Sheet1!$E$3:$E$6</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0FA-42E0-B1EB-379C62656E50}"/>
            </c:ext>
          </c:extLst>
        </c:ser>
        <c:dLbls>
          <c:dLblPos val="outEnd"/>
          <c:showLegendKey val="0"/>
          <c:showVal val="1"/>
          <c:showCatName val="0"/>
          <c:showSerName val="0"/>
          <c:showPercent val="0"/>
          <c:showBubbleSize val="0"/>
        </c:dLbls>
        <c:gapWidth val="219"/>
        <c:overlap val="-27"/>
        <c:axId val="802940400"/>
        <c:axId val="802940960"/>
      </c:barChart>
      <c:catAx>
        <c:axId val="802940400"/>
        <c:scaling>
          <c:orientation val="minMax"/>
        </c:scaling>
        <c:delete val="0"/>
        <c:axPos val="b"/>
        <c:numFmt formatCode="General" sourceLinked="1"/>
        <c:majorTickMark val="out"/>
        <c:minorTickMark val="none"/>
        <c:tickLblPos val="nextTo"/>
        <c:spPr>
          <a:noFill/>
          <a:ln w="25400" cap="flat" cmpd="sng" algn="ctr">
            <a:noFill/>
            <a:round/>
          </a:ln>
          <a:effectLst/>
        </c:spPr>
        <c:txPr>
          <a:bodyPr rot="-60000000" spcFirstLastPara="1" vertOverflow="ellipsis" vert="horz" wrap="square" anchor="ctr" anchorCtr="1"/>
          <a:lstStyle/>
          <a:p>
            <a:pPr>
              <a:defRPr sz="20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802940960"/>
        <c:crosses val="autoZero"/>
        <c:auto val="1"/>
        <c:lblAlgn val="ctr"/>
        <c:lblOffset val="100"/>
        <c:noMultiLvlLbl val="0"/>
      </c:catAx>
      <c:valAx>
        <c:axId val="802940960"/>
        <c:scaling>
          <c:orientation val="minMax"/>
        </c:scaling>
        <c:delete val="1"/>
        <c:axPos val="l"/>
        <c:numFmt formatCode="General" sourceLinked="1"/>
        <c:majorTickMark val="none"/>
        <c:minorTickMark val="none"/>
        <c:tickLblPos val="nextTo"/>
        <c:crossAx val="802940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stacked"/>
        <c:varyColors val="0"/>
        <c:ser>
          <c:idx val="0"/>
          <c:order val="0"/>
          <c:tx>
            <c:strRef>
              <c:f>Sheet1!$C$2</c:f>
              <c:strCache>
                <c:ptCount val="1"/>
                <c:pt idx="0">
                  <c:v>Series 1</c:v>
                </c:pt>
              </c:strCache>
            </c:strRef>
          </c:tx>
          <c:spPr>
            <a:solidFill>
              <a:srgbClr val="0EABF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category 1</c:v>
                </c:pt>
                <c:pt idx="1">
                  <c:v>category 2</c:v>
                </c:pt>
                <c:pt idx="2">
                  <c:v>category 3</c:v>
                </c:pt>
                <c:pt idx="3">
                  <c:v>category 4</c:v>
                </c:pt>
              </c:strCache>
            </c:strRef>
          </c:cat>
          <c:val>
            <c:numRef>
              <c:f>Sheet1!$C$3:$C$6</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27C-4CA1-B29E-57D196F42789}"/>
            </c:ext>
          </c:extLst>
        </c:ser>
        <c:ser>
          <c:idx val="1"/>
          <c:order val="1"/>
          <c:tx>
            <c:strRef>
              <c:f>Sheet1!$D$2</c:f>
              <c:strCache>
                <c:ptCount val="1"/>
                <c:pt idx="0">
                  <c:v>Series 2</c:v>
                </c:pt>
              </c:strCache>
            </c:strRef>
          </c:tx>
          <c:spPr>
            <a:solidFill>
              <a:srgbClr val="8383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category 1</c:v>
                </c:pt>
                <c:pt idx="1">
                  <c:v>category 2</c:v>
                </c:pt>
                <c:pt idx="2">
                  <c:v>category 3</c:v>
                </c:pt>
                <c:pt idx="3">
                  <c:v>category 4</c:v>
                </c:pt>
              </c:strCache>
            </c:strRef>
          </c:cat>
          <c:val>
            <c:numRef>
              <c:f>Sheet1!$D$3:$D$6</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27C-4CA1-B29E-57D196F42789}"/>
            </c:ext>
          </c:extLst>
        </c:ser>
        <c:ser>
          <c:idx val="2"/>
          <c:order val="2"/>
          <c:tx>
            <c:strRef>
              <c:f>Sheet1!$E$2</c:f>
              <c:strCache>
                <c:ptCount val="1"/>
                <c:pt idx="0">
                  <c:v>Series 3</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4280A5"/>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Sheet1!$B$3:$B$6</c:f>
              <c:strCache>
                <c:ptCount val="4"/>
                <c:pt idx="0">
                  <c:v>category 1</c:v>
                </c:pt>
                <c:pt idx="1">
                  <c:v>category 2</c:v>
                </c:pt>
                <c:pt idx="2">
                  <c:v>category 3</c:v>
                </c:pt>
                <c:pt idx="3">
                  <c:v>category 4</c:v>
                </c:pt>
              </c:strCache>
            </c:strRef>
          </c:cat>
          <c:val>
            <c:numRef>
              <c:f>Sheet1!$E$3:$E$6</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27C-4CA1-B29E-57D196F42789}"/>
            </c:ext>
          </c:extLst>
        </c:ser>
        <c:dLbls>
          <c:showLegendKey val="0"/>
          <c:showVal val="0"/>
          <c:showCatName val="0"/>
          <c:showSerName val="0"/>
          <c:showPercent val="0"/>
          <c:showBubbleSize val="0"/>
        </c:dLbls>
        <c:gapWidth val="133"/>
        <c:overlap val="100"/>
        <c:axId val="801171904"/>
        <c:axId val="801172464"/>
      </c:barChart>
      <c:catAx>
        <c:axId val="8011719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01172464"/>
        <c:crosses val="autoZero"/>
        <c:auto val="1"/>
        <c:lblAlgn val="ctr"/>
        <c:lblOffset val="100"/>
        <c:noMultiLvlLbl val="0"/>
      </c:catAx>
      <c:valAx>
        <c:axId val="801172464"/>
        <c:scaling>
          <c:orientation val="minMax"/>
        </c:scaling>
        <c:delete val="0"/>
        <c:axPos val="b"/>
        <c:majorGridlines>
          <c:spPr>
            <a:ln w="9525" cap="flat" cmpd="sng" algn="ctr">
              <a:solidFill>
                <a:schemeClr val="accent2">
                  <a:alpha val="50000"/>
                </a:schemeClr>
              </a:solidFill>
              <a:round/>
            </a:ln>
            <a:effectLst/>
          </c:spPr>
        </c:majorGridlines>
        <c:numFmt formatCode="General" sourceLinked="1"/>
        <c:majorTickMark val="none"/>
        <c:minorTickMark val="none"/>
        <c:tickLblPos val="nextTo"/>
        <c:spPr>
          <a:noFill/>
          <a:ln w="25400">
            <a:solidFill>
              <a:schemeClr val="accent2"/>
            </a:solidFill>
          </a:ln>
          <a:effectLst/>
        </c:spPr>
        <c:txPr>
          <a:bodyPr rot="-60000000" spcFirstLastPara="1" vertOverflow="ellipsis" vert="horz" wrap="square" anchor="ctr" anchorCtr="1"/>
          <a:lstStyle/>
          <a:p>
            <a:pPr>
              <a:defRPr sz="2400" b="1" i="0" u="none" strike="noStrike" kern="1200" baseline="0">
                <a:solidFill>
                  <a:schemeClr val="accent2"/>
                </a:solidFill>
                <a:latin typeface="Arial" panose="020B0604020202020204" pitchFamily="34" charset="0"/>
                <a:ea typeface="+mn-ea"/>
                <a:cs typeface="Arial" panose="020B0604020202020204" pitchFamily="34" charset="0"/>
              </a:defRPr>
            </a:pPr>
            <a:endParaRPr lang="en-US"/>
          </a:p>
        </c:txPr>
        <c:crossAx val="801171904"/>
        <c:crosses val="autoZero"/>
        <c:crossBetween val="between"/>
      </c:valAx>
      <c:spPr>
        <a:noFill/>
        <a:ln>
          <a:noFill/>
        </a:ln>
        <a:effectLst/>
      </c:spPr>
    </c:plotArea>
    <c:legend>
      <c:legendPos val="r"/>
      <c:layout>
        <c:manualLayout>
          <c:xMode val="edge"/>
          <c:yMode val="edge"/>
          <c:x val="0.85519685850013971"/>
          <c:y val="0.28784547673898847"/>
          <c:w val="0.13956759305867825"/>
          <c:h val="0.40684179761372624"/>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01691093112322E-3"/>
          <c:y val="3.1370284099801964E-2"/>
          <c:w val="0.98027966178137749"/>
          <c:h val="0.78473481939221734"/>
        </c:manualLayout>
      </c:layout>
      <c:barChart>
        <c:barDir val="col"/>
        <c:grouping val="clustered"/>
        <c:varyColors val="0"/>
        <c:ser>
          <c:idx val="0"/>
          <c:order val="0"/>
          <c:tx>
            <c:strRef>
              <c:f>Лист1!$C$2</c:f>
              <c:strCache>
                <c:ptCount val="1"/>
                <c:pt idx="0">
                  <c:v>category 01</c:v>
                </c:pt>
              </c:strCache>
            </c:strRef>
          </c:tx>
          <c:spPr>
            <a:solidFill>
              <a:schemeClr val="accent2"/>
            </a:solidFill>
            <a:ln w="38100"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Лист1!$B$3:$B$4</c:f>
              <c:numCache>
                <c:formatCode>General</c:formatCode>
                <c:ptCount val="2"/>
                <c:pt idx="0">
                  <c:v>2014</c:v>
                </c:pt>
                <c:pt idx="1">
                  <c:v>2015</c:v>
                </c:pt>
              </c:numCache>
            </c:numRef>
          </c:cat>
          <c:val>
            <c:numRef>
              <c:f>Лист1!$C$3:$C$4</c:f>
              <c:numCache>
                <c:formatCode>0.0%</c:formatCode>
                <c:ptCount val="2"/>
                <c:pt idx="0">
                  <c:v>0.15</c:v>
                </c:pt>
                <c:pt idx="1">
                  <c:v>0.17</c:v>
                </c:pt>
              </c:numCache>
            </c:numRef>
          </c:val>
          <c:extLst>
            <c:ext xmlns:c16="http://schemas.microsoft.com/office/drawing/2014/chart" uri="{C3380CC4-5D6E-409C-BE32-E72D297353CC}">
              <c16:uniqueId val="{00000000-8E98-4464-85E2-AD72152B690B}"/>
            </c:ext>
          </c:extLst>
        </c:ser>
        <c:ser>
          <c:idx val="1"/>
          <c:order val="1"/>
          <c:tx>
            <c:strRef>
              <c:f>Лист1!$D$2</c:f>
              <c:strCache>
                <c:ptCount val="1"/>
                <c:pt idx="0">
                  <c:v>category 02</c:v>
                </c:pt>
              </c:strCache>
            </c:strRef>
          </c:tx>
          <c:spPr>
            <a:solidFill>
              <a:schemeClr val="tx2"/>
            </a:solidFill>
            <a:ln w="38100"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Лист1!$B$3:$B$4</c:f>
              <c:numCache>
                <c:formatCode>General</c:formatCode>
                <c:ptCount val="2"/>
                <c:pt idx="0">
                  <c:v>2014</c:v>
                </c:pt>
                <c:pt idx="1">
                  <c:v>2015</c:v>
                </c:pt>
              </c:numCache>
            </c:numRef>
          </c:cat>
          <c:val>
            <c:numRef>
              <c:f>Лист1!$D$3:$D$4</c:f>
              <c:numCache>
                <c:formatCode>0.0%</c:formatCode>
                <c:ptCount val="2"/>
                <c:pt idx="0">
                  <c:v>0.27</c:v>
                </c:pt>
                <c:pt idx="1">
                  <c:v>0.32</c:v>
                </c:pt>
              </c:numCache>
            </c:numRef>
          </c:val>
          <c:extLst>
            <c:ext xmlns:c16="http://schemas.microsoft.com/office/drawing/2014/chart" uri="{C3380CC4-5D6E-409C-BE32-E72D297353CC}">
              <c16:uniqueId val="{00000001-8E98-4464-85E2-AD72152B690B}"/>
            </c:ext>
          </c:extLst>
        </c:ser>
        <c:ser>
          <c:idx val="2"/>
          <c:order val="2"/>
          <c:tx>
            <c:strRef>
              <c:f>Лист1!$E$2</c:f>
              <c:strCache>
                <c:ptCount val="1"/>
                <c:pt idx="0">
                  <c:v>category 03</c:v>
                </c:pt>
              </c:strCache>
            </c:strRef>
          </c:tx>
          <c:spPr>
            <a:solidFill>
              <a:srgbClr val="4280A5"/>
            </a:solidFill>
            <a:ln w="38100"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Лист1!$B$3:$B$4</c:f>
              <c:numCache>
                <c:formatCode>General</c:formatCode>
                <c:ptCount val="2"/>
                <c:pt idx="0">
                  <c:v>2014</c:v>
                </c:pt>
                <c:pt idx="1">
                  <c:v>2015</c:v>
                </c:pt>
              </c:numCache>
            </c:numRef>
          </c:cat>
          <c:val>
            <c:numRef>
              <c:f>Лист1!$E$3:$E$4</c:f>
              <c:numCache>
                <c:formatCode>0.0%</c:formatCode>
                <c:ptCount val="2"/>
                <c:pt idx="0">
                  <c:v>0.35</c:v>
                </c:pt>
                <c:pt idx="1">
                  <c:v>0.39</c:v>
                </c:pt>
              </c:numCache>
            </c:numRef>
          </c:val>
          <c:extLst>
            <c:ext xmlns:c16="http://schemas.microsoft.com/office/drawing/2014/chart" uri="{C3380CC4-5D6E-409C-BE32-E72D297353CC}">
              <c16:uniqueId val="{00000002-8E98-4464-85E2-AD72152B690B}"/>
            </c:ext>
          </c:extLst>
        </c:ser>
        <c:ser>
          <c:idx val="3"/>
          <c:order val="3"/>
          <c:tx>
            <c:strRef>
              <c:f>Лист1!$F$2</c:f>
              <c:strCache>
                <c:ptCount val="1"/>
                <c:pt idx="0">
                  <c:v>category 04</c:v>
                </c:pt>
              </c:strCache>
            </c:strRef>
          </c:tx>
          <c:spPr>
            <a:solidFill>
              <a:schemeClr val="tx1"/>
            </a:solidFill>
            <a:ln w="38100"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Лист1!$B$3:$B$4</c:f>
              <c:numCache>
                <c:formatCode>General</c:formatCode>
                <c:ptCount val="2"/>
                <c:pt idx="0">
                  <c:v>2014</c:v>
                </c:pt>
                <c:pt idx="1">
                  <c:v>2015</c:v>
                </c:pt>
              </c:numCache>
            </c:numRef>
          </c:cat>
          <c:val>
            <c:numRef>
              <c:f>Лист1!$F$3:$F$4</c:f>
              <c:numCache>
                <c:formatCode>0.0%</c:formatCode>
                <c:ptCount val="2"/>
                <c:pt idx="0">
                  <c:v>0.22999999999999998</c:v>
                </c:pt>
                <c:pt idx="1">
                  <c:v>0.12</c:v>
                </c:pt>
              </c:numCache>
            </c:numRef>
          </c:val>
          <c:extLst>
            <c:ext xmlns:c16="http://schemas.microsoft.com/office/drawing/2014/chart" uri="{C3380CC4-5D6E-409C-BE32-E72D297353CC}">
              <c16:uniqueId val="{00000003-8E98-4464-85E2-AD72152B690B}"/>
            </c:ext>
          </c:extLst>
        </c:ser>
        <c:dLbls>
          <c:dLblPos val="ctr"/>
          <c:showLegendKey val="0"/>
          <c:showVal val="1"/>
          <c:showCatName val="0"/>
          <c:showSerName val="0"/>
          <c:showPercent val="0"/>
          <c:showBubbleSize val="0"/>
        </c:dLbls>
        <c:gapWidth val="114"/>
        <c:overlap val="-24"/>
        <c:axId val="803345840"/>
        <c:axId val="803346400"/>
      </c:barChart>
      <c:catAx>
        <c:axId val="803345840"/>
        <c:scaling>
          <c:orientation val="minMax"/>
        </c:scaling>
        <c:delete val="0"/>
        <c:axPos val="b"/>
        <c:numFmt formatCode="General" sourceLinked="1"/>
        <c:majorTickMark val="out"/>
        <c:minorTickMark val="none"/>
        <c:tickLblPos val="nextTo"/>
        <c:spPr>
          <a:noFill/>
          <a:ln w="38100" cap="flat" cmpd="sng" algn="ctr">
            <a:solidFill>
              <a:schemeClr val="accent2"/>
            </a:solidFill>
            <a:round/>
          </a:ln>
          <a:effectLst/>
        </c:spPr>
        <c:txPr>
          <a:bodyPr rot="-60000000" spcFirstLastPara="1" vertOverflow="ellipsis" vert="horz" wrap="square" anchor="ctr" anchorCtr="1"/>
          <a:lstStyle/>
          <a:p>
            <a:pPr>
              <a:defRPr sz="2800" b="1" i="0" u="none" strike="noStrike" kern="1200" cap="all" baseline="0">
                <a:solidFill>
                  <a:schemeClr val="accent2"/>
                </a:solidFill>
                <a:latin typeface="Arial" panose="020B0604020202020204" pitchFamily="34" charset="0"/>
                <a:ea typeface="+mn-ea"/>
                <a:cs typeface="Arial" panose="020B0604020202020204" pitchFamily="34" charset="0"/>
              </a:defRPr>
            </a:pPr>
            <a:endParaRPr lang="en-US"/>
          </a:p>
        </c:txPr>
        <c:crossAx val="803346400"/>
        <c:crosses val="autoZero"/>
        <c:auto val="1"/>
        <c:lblAlgn val="ctr"/>
        <c:lblOffset val="100"/>
        <c:noMultiLvlLbl val="0"/>
      </c:catAx>
      <c:valAx>
        <c:axId val="803346400"/>
        <c:scaling>
          <c:orientation val="minMax"/>
        </c:scaling>
        <c:delete val="1"/>
        <c:axPos val="l"/>
        <c:numFmt formatCode="0.0%" sourceLinked="1"/>
        <c:majorTickMark val="none"/>
        <c:minorTickMark val="none"/>
        <c:tickLblPos val="nextTo"/>
        <c:crossAx val="80334584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Sheet1!$C$2</c:f>
              <c:strCache>
                <c:ptCount val="1"/>
                <c:pt idx="0">
                  <c:v>Sales</c:v>
                </c:pt>
              </c:strCache>
            </c:strRef>
          </c:tx>
          <c:spPr>
            <a:ln w="25400">
              <a:solidFill>
                <a:schemeClr val="bg1"/>
              </a:solidFill>
            </a:ln>
          </c:spPr>
          <c:dPt>
            <c:idx val="0"/>
            <c:bubble3D val="0"/>
            <c:spPr>
              <a:solidFill>
                <a:srgbClr val="4280A5"/>
              </a:solidFill>
              <a:ln w="25400">
                <a:solidFill>
                  <a:schemeClr val="bg1"/>
                </a:solidFill>
              </a:ln>
              <a:effectLst/>
            </c:spPr>
            <c:extLst>
              <c:ext xmlns:c16="http://schemas.microsoft.com/office/drawing/2014/chart" uri="{C3380CC4-5D6E-409C-BE32-E72D297353CC}">
                <c16:uniqueId val="{00000001-3A6B-4031-94BF-71C8C1F27BF5}"/>
              </c:ext>
            </c:extLst>
          </c:dPt>
          <c:dPt>
            <c:idx val="1"/>
            <c:bubble3D val="0"/>
            <c:spPr>
              <a:solidFill>
                <a:schemeClr val="tx1"/>
              </a:solidFill>
              <a:ln w="25400">
                <a:solidFill>
                  <a:schemeClr val="bg1"/>
                </a:solidFill>
              </a:ln>
              <a:effectLst/>
            </c:spPr>
            <c:extLst>
              <c:ext xmlns:c16="http://schemas.microsoft.com/office/drawing/2014/chart" uri="{C3380CC4-5D6E-409C-BE32-E72D297353CC}">
                <c16:uniqueId val="{00000003-3A6B-4031-94BF-71C8C1F27BF5}"/>
              </c:ext>
            </c:extLst>
          </c:dPt>
          <c:dPt>
            <c:idx val="2"/>
            <c:bubble3D val="0"/>
            <c:spPr>
              <a:solidFill>
                <a:schemeClr val="accent2"/>
              </a:solidFill>
              <a:ln w="25400">
                <a:solidFill>
                  <a:schemeClr val="bg1"/>
                </a:solidFill>
              </a:ln>
              <a:effectLst/>
            </c:spPr>
            <c:extLst>
              <c:ext xmlns:c16="http://schemas.microsoft.com/office/drawing/2014/chart" uri="{C3380CC4-5D6E-409C-BE32-E72D297353CC}">
                <c16:uniqueId val="{00000005-3A6B-4031-94BF-71C8C1F27BF5}"/>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Sheet1!$B$3:$B$5</c:f>
              <c:strCache>
                <c:ptCount val="3"/>
                <c:pt idx="0">
                  <c:v>category 1</c:v>
                </c:pt>
                <c:pt idx="1">
                  <c:v>category 2</c:v>
                </c:pt>
                <c:pt idx="2">
                  <c:v>category 3</c:v>
                </c:pt>
              </c:strCache>
            </c:strRef>
          </c:cat>
          <c:val>
            <c:numRef>
              <c:f>Sheet1!$C$3:$C$5</c:f>
              <c:numCache>
                <c:formatCode>General</c:formatCode>
                <c:ptCount val="3"/>
                <c:pt idx="0">
                  <c:v>5.7</c:v>
                </c:pt>
                <c:pt idx="1">
                  <c:v>4.3</c:v>
                </c:pt>
                <c:pt idx="2">
                  <c:v>3.5</c:v>
                </c:pt>
              </c:numCache>
            </c:numRef>
          </c:val>
          <c:extLst>
            <c:ext xmlns:c16="http://schemas.microsoft.com/office/drawing/2014/chart" uri="{C3380CC4-5D6E-409C-BE32-E72D297353CC}">
              <c16:uniqueId val="{00000006-3A6B-4031-94BF-71C8C1F27BF5}"/>
            </c:ext>
          </c:extLst>
        </c:ser>
        <c:dLbls>
          <c:showLegendKey val="0"/>
          <c:showVal val="0"/>
          <c:showCatName val="0"/>
          <c:showSerName val="0"/>
          <c:showPercent val="0"/>
          <c:showBubbleSize val="0"/>
          <c:showLeaderLines val="1"/>
        </c:dLbls>
        <c:firstSliceAng val="0"/>
      </c:pieChart>
      <c:spPr>
        <a:noFill/>
        <a:ln>
          <a:noFill/>
        </a:ln>
        <a:effectLst/>
      </c:spPr>
    </c:plotArea>
    <c:legend>
      <c:legendPos val="l"/>
      <c:legendEntry>
        <c:idx val="0"/>
        <c:txPr>
          <a:bodyPr rot="0" spcFirstLastPara="1" vertOverflow="ellipsis" vert="horz" wrap="square" anchor="ctr" anchorCtr="1"/>
          <a:lstStyle/>
          <a:p>
            <a:pPr>
              <a:defRPr sz="2400" b="0" i="0" u="none" strike="noStrike" kern="1200" baseline="0">
                <a:solidFill>
                  <a:schemeClr val="bg1">
                    <a:lumMod val="7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2400" b="0" i="0" u="none" strike="noStrike" kern="1200" baseline="0">
                <a:solidFill>
                  <a:schemeClr val="bg1">
                    <a:lumMod val="75000"/>
                  </a:schemeClr>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2400" b="0" i="0" u="none" strike="noStrike" kern="1200" baseline="0">
                <a:solidFill>
                  <a:schemeClr val="bg1">
                    <a:lumMod val="7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8.1632653061224497E-3"/>
          <c:y val="0.29124359758428253"/>
          <c:w val="0.3844479736198485"/>
          <c:h val="0.43693028055959027"/>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Sheet1!$C$2</c:f>
              <c:strCache>
                <c:ptCount val="1"/>
                <c:pt idx="0">
                  <c:v>Sales</c:v>
                </c:pt>
              </c:strCache>
            </c:strRef>
          </c:tx>
          <c:spPr>
            <a:ln w="25400">
              <a:solidFill>
                <a:schemeClr val="bg1"/>
              </a:solidFill>
            </a:ln>
          </c:spPr>
          <c:dPt>
            <c:idx val="0"/>
            <c:bubble3D val="0"/>
            <c:spPr>
              <a:solidFill>
                <a:srgbClr val="D34D26"/>
              </a:solidFill>
              <a:ln w="25400">
                <a:solidFill>
                  <a:schemeClr val="bg1"/>
                </a:solidFill>
              </a:ln>
              <a:effectLst/>
            </c:spPr>
            <c:extLst>
              <c:ext xmlns:c16="http://schemas.microsoft.com/office/drawing/2014/chart" uri="{C3380CC4-5D6E-409C-BE32-E72D297353CC}">
                <c16:uniqueId val="{00000001-894C-45D2-88F2-FB8B7CF17DEE}"/>
              </c:ext>
            </c:extLst>
          </c:dPt>
          <c:dPt>
            <c:idx val="1"/>
            <c:bubble3D val="0"/>
            <c:spPr>
              <a:solidFill>
                <a:srgbClr val="60B632"/>
              </a:solidFill>
              <a:ln w="12700">
                <a:solidFill>
                  <a:schemeClr val="bg1"/>
                </a:solidFill>
              </a:ln>
              <a:effectLst/>
            </c:spPr>
            <c:extLst>
              <c:ext xmlns:c16="http://schemas.microsoft.com/office/drawing/2014/chart" uri="{C3380CC4-5D6E-409C-BE32-E72D297353CC}">
                <c16:uniqueId val="{00000003-894C-45D2-88F2-FB8B7CF17DEE}"/>
              </c:ext>
            </c:extLst>
          </c:dPt>
          <c:dPt>
            <c:idx val="2"/>
            <c:bubble3D val="0"/>
            <c:spPr>
              <a:solidFill>
                <a:srgbClr val="4280A5"/>
              </a:solidFill>
              <a:ln w="25400">
                <a:solidFill>
                  <a:schemeClr val="bg1"/>
                </a:solidFill>
              </a:ln>
              <a:effectLst/>
            </c:spPr>
            <c:extLst>
              <c:ext xmlns:c16="http://schemas.microsoft.com/office/drawing/2014/chart" uri="{C3380CC4-5D6E-409C-BE32-E72D297353CC}">
                <c16:uniqueId val="{00000005-894C-45D2-88F2-FB8B7CF17DEE}"/>
              </c:ext>
            </c:extLst>
          </c:dPt>
          <c:dPt>
            <c:idx val="3"/>
            <c:bubble3D val="0"/>
            <c:spPr>
              <a:solidFill>
                <a:srgbClr val="002060"/>
              </a:solidFill>
              <a:ln w="25400">
                <a:solidFill>
                  <a:schemeClr val="bg1"/>
                </a:solidFill>
              </a:ln>
              <a:effectLst/>
            </c:spPr>
            <c:extLst>
              <c:ext xmlns:c16="http://schemas.microsoft.com/office/drawing/2014/chart" uri="{C3380CC4-5D6E-409C-BE32-E72D297353CC}">
                <c16:uniqueId val="{00000007-894C-45D2-88F2-FB8B7CF17DEE}"/>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Sheet1!$B$3:$B$6</c:f>
              <c:strCache>
                <c:ptCount val="4"/>
                <c:pt idx="0">
                  <c:v>category 1</c:v>
                </c:pt>
                <c:pt idx="1">
                  <c:v>category 2</c:v>
                </c:pt>
                <c:pt idx="2">
                  <c:v>category 3</c:v>
                </c:pt>
                <c:pt idx="3">
                  <c:v>category 4</c:v>
                </c:pt>
              </c:strCache>
            </c:strRef>
          </c:cat>
          <c:val>
            <c:numRef>
              <c:f>Sheet1!$C$3:$C$6</c:f>
              <c:numCache>
                <c:formatCode>General</c:formatCode>
                <c:ptCount val="4"/>
                <c:pt idx="0">
                  <c:v>5.7</c:v>
                </c:pt>
                <c:pt idx="1">
                  <c:v>4.3</c:v>
                </c:pt>
                <c:pt idx="2">
                  <c:v>3.5</c:v>
                </c:pt>
                <c:pt idx="3">
                  <c:v>4.5</c:v>
                </c:pt>
              </c:numCache>
            </c:numRef>
          </c:val>
          <c:extLst>
            <c:ext xmlns:c16="http://schemas.microsoft.com/office/drawing/2014/chart" uri="{C3380CC4-5D6E-409C-BE32-E72D297353CC}">
              <c16:uniqueId val="{00000008-894C-45D2-88F2-FB8B7CF17DE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Sheet1!$C$2</c:f>
              <c:strCache>
                <c:ptCount val="1"/>
                <c:pt idx="0">
                  <c:v>Sales</c:v>
                </c:pt>
              </c:strCache>
            </c:strRef>
          </c:tx>
          <c:spPr>
            <a:ln w="25400">
              <a:solidFill>
                <a:schemeClr val="bg1"/>
              </a:solidFill>
            </a:ln>
          </c:spPr>
          <c:explosion val="3"/>
          <c:dPt>
            <c:idx val="0"/>
            <c:bubble3D val="0"/>
            <c:spPr>
              <a:solidFill>
                <a:schemeClr val="accent2"/>
              </a:solidFill>
              <a:ln w="25400">
                <a:solidFill>
                  <a:schemeClr val="bg1"/>
                </a:solidFill>
              </a:ln>
              <a:effectLst/>
            </c:spPr>
            <c:extLst>
              <c:ext xmlns:c16="http://schemas.microsoft.com/office/drawing/2014/chart" uri="{C3380CC4-5D6E-409C-BE32-E72D297353CC}">
                <c16:uniqueId val="{00000001-DA93-4B01-B741-44B31495505A}"/>
              </c:ext>
            </c:extLst>
          </c:dPt>
          <c:dPt>
            <c:idx val="1"/>
            <c:bubble3D val="0"/>
            <c:spPr>
              <a:solidFill>
                <a:srgbClr val="838383"/>
              </a:solidFill>
              <a:ln w="25400">
                <a:solidFill>
                  <a:schemeClr val="bg1"/>
                </a:solidFill>
              </a:ln>
              <a:effectLst/>
            </c:spPr>
            <c:extLst>
              <c:ext xmlns:c16="http://schemas.microsoft.com/office/drawing/2014/chart" uri="{C3380CC4-5D6E-409C-BE32-E72D297353CC}">
                <c16:uniqueId val="{00000003-DA93-4B01-B741-44B31495505A}"/>
              </c:ext>
            </c:extLst>
          </c:dPt>
          <c:dPt>
            <c:idx val="2"/>
            <c:bubble3D val="0"/>
            <c:spPr>
              <a:solidFill>
                <a:srgbClr val="4280A5"/>
              </a:solidFill>
              <a:ln w="25400">
                <a:solidFill>
                  <a:schemeClr val="bg1"/>
                </a:solidFill>
              </a:ln>
              <a:effectLst/>
            </c:spPr>
            <c:extLst>
              <c:ext xmlns:c16="http://schemas.microsoft.com/office/drawing/2014/chart" uri="{C3380CC4-5D6E-409C-BE32-E72D297353CC}">
                <c16:uniqueId val="{00000005-DA93-4B01-B741-44B31495505A}"/>
              </c:ext>
            </c:extLst>
          </c:dPt>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Sheet1!$B$3:$B$5</c:f>
              <c:strCache>
                <c:ptCount val="3"/>
                <c:pt idx="0">
                  <c:v>category 1</c:v>
                </c:pt>
                <c:pt idx="1">
                  <c:v>category 2</c:v>
                </c:pt>
                <c:pt idx="2">
                  <c:v>category 3</c:v>
                </c:pt>
              </c:strCache>
            </c:strRef>
          </c:cat>
          <c:val>
            <c:numRef>
              <c:f>Sheet1!$C$3:$C$5</c:f>
              <c:numCache>
                <c:formatCode>General</c:formatCode>
                <c:ptCount val="3"/>
                <c:pt idx="0">
                  <c:v>4.8</c:v>
                </c:pt>
                <c:pt idx="1">
                  <c:v>3.6</c:v>
                </c:pt>
                <c:pt idx="2">
                  <c:v>6.2</c:v>
                </c:pt>
              </c:numCache>
            </c:numRef>
          </c:val>
          <c:extLst>
            <c:ext xmlns:c16="http://schemas.microsoft.com/office/drawing/2014/chart" uri="{C3380CC4-5D6E-409C-BE32-E72D297353CC}">
              <c16:uniqueId val="{00000006-DA93-4B01-B741-44B31495505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noFill/>
        <a:ln w="9525" cap="flat" cmpd="sng" algn="ctr">
          <a:solidFill>
            <a:schemeClr val="tx1">
              <a:lumMod val="15000"/>
              <a:lumOff val="85000"/>
            </a:schemeClr>
          </a:solidFill>
          <a:round/>
        </a:ln>
        <a:effectLst/>
        <a:sp3d contourW="9525">
          <a:contourClr>
            <a:schemeClr val="tx1">
              <a:lumMod val="15000"/>
              <a:lumOff val="8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5418774357750734"/>
          <c:y val="2.2520644990326411E-2"/>
          <c:w val="0.70687892706593491"/>
          <c:h val="0.90439888771251264"/>
        </c:manualLayout>
      </c:layout>
      <c:area3DChart>
        <c:grouping val="standard"/>
        <c:varyColors val="0"/>
        <c:ser>
          <c:idx val="0"/>
          <c:order val="0"/>
          <c:tx>
            <c:strRef>
              <c:f>Sheet1!$B$1</c:f>
              <c:strCache>
                <c:ptCount val="1"/>
                <c:pt idx="0">
                  <c:v>Series 1</c:v>
                </c:pt>
              </c:strCache>
            </c:strRef>
          </c:tx>
          <c:spPr>
            <a:solidFill>
              <a:schemeClr val="accent2"/>
            </a:solidFill>
            <a:ln>
              <a:noFill/>
            </a:ln>
            <a:effectLst/>
            <a:sp3d>
              <a:contourClr>
                <a:schemeClr val="accent2"/>
              </a:contourClr>
            </a:sp3d>
          </c:spPr>
          <c:cat>
            <c:strRef>
              <c:f>Sheet1!$A$2:$A$6</c:f>
              <c:strCache>
                <c:ptCount val="5"/>
                <c:pt idx="0">
                  <c:v>jan</c:v>
                </c:pt>
                <c:pt idx="1">
                  <c:v>feb</c:v>
                </c:pt>
                <c:pt idx="2">
                  <c:v>mar</c:v>
                </c:pt>
                <c:pt idx="3">
                  <c:v>apr</c:v>
                </c:pt>
                <c:pt idx="4">
                  <c:v>may</c:v>
                </c:pt>
              </c:strCache>
            </c:strRef>
          </c:cat>
          <c:val>
            <c:numRef>
              <c:f>Sheet1!$B$2:$B$6</c:f>
              <c:numCache>
                <c:formatCode>General</c:formatCode>
                <c:ptCount val="5"/>
                <c:pt idx="0">
                  <c:v>32</c:v>
                </c:pt>
                <c:pt idx="1">
                  <c:v>20</c:v>
                </c:pt>
                <c:pt idx="2">
                  <c:v>25</c:v>
                </c:pt>
                <c:pt idx="3">
                  <c:v>12</c:v>
                </c:pt>
                <c:pt idx="4">
                  <c:v>15</c:v>
                </c:pt>
              </c:numCache>
            </c:numRef>
          </c:val>
          <c:extLst>
            <c:ext xmlns:c16="http://schemas.microsoft.com/office/drawing/2014/chart" uri="{C3380CC4-5D6E-409C-BE32-E72D297353CC}">
              <c16:uniqueId val="{00000000-7CF4-4ED7-981D-A629DD3500A7}"/>
            </c:ext>
          </c:extLst>
        </c:ser>
        <c:ser>
          <c:idx val="1"/>
          <c:order val="1"/>
          <c:tx>
            <c:strRef>
              <c:f>Sheet1!$C$1</c:f>
              <c:strCache>
                <c:ptCount val="1"/>
                <c:pt idx="0">
                  <c:v>Series 2</c:v>
                </c:pt>
              </c:strCache>
            </c:strRef>
          </c:tx>
          <c:spPr>
            <a:solidFill>
              <a:schemeClr val="accent4"/>
            </a:solidFill>
            <a:ln>
              <a:noFill/>
            </a:ln>
            <a:effectLst/>
            <a:sp3d/>
          </c:spPr>
          <c:cat>
            <c:strRef>
              <c:f>Sheet1!$A$2:$A$6</c:f>
              <c:strCache>
                <c:ptCount val="5"/>
                <c:pt idx="0">
                  <c:v>jan</c:v>
                </c:pt>
                <c:pt idx="1">
                  <c:v>feb</c:v>
                </c:pt>
                <c:pt idx="2">
                  <c:v>mar</c:v>
                </c:pt>
                <c:pt idx="3">
                  <c:v>apr</c:v>
                </c:pt>
                <c:pt idx="4">
                  <c:v>may</c:v>
                </c:pt>
              </c:strCache>
            </c:strRef>
          </c:cat>
          <c:val>
            <c:numRef>
              <c:f>Sheet1!$C$2:$C$6</c:f>
              <c:numCache>
                <c:formatCode>General</c:formatCode>
                <c:ptCount val="5"/>
                <c:pt idx="0">
                  <c:v>12</c:v>
                </c:pt>
                <c:pt idx="1">
                  <c:v>25</c:v>
                </c:pt>
                <c:pt idx="2">
                  <c:v>12</c:v>
                </c:pt>
                <c:pt idx="3">
                  <c:v>21</c:v>
                </c:pt>
                <c:pt idx="4">
                  <c:v>25</c:v>
                </c:pt>
              </c:numCache>
            </c:numRef>
          </c:val>
          <c:extLst>
            <c:ext xmlns:c16="http://schemas.microsoft.com/office/drawing/2014/chart" uri="{C3380CC4-5D6E-409C-BE32-E72D297353CC}">
              <c16:uniqueId val="{00000001-7CF4-4ED7-981D-A629DD3500A7}"/>
            </c:ext>
          </c:extLst>
        </c:ser>
        <c:dLbls>
          <c:showLegendKey val="0"/>
          <c:showVal val="0"/>
          <c:showCatName val="0"/>
          <c:showSerName val="0"/>
          <c:showPercent val="0"/>
          <c:showBubbleSize val="0"/>
        </c:dLbls>
        <c:axId val="807561248"/>
        <c:axId val="807561808"/>
        <c:axId val="805962208"/>
      </c:area3DChart>
      <c:catAx>
        <c:axId val="8075612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07561808"/>
        <c:crosses val="autoZero"/>
        <c:auto val="1"/>
        <c:lblAlgn val="ctr"/>
        <c:lblOffset val="100"/>
        <c:noMultiLvlLbl val="0"/>
      </c:catAx>
      <c:valAx>
        <c:axId val="807561808"/>
        <c:scaling>
          <c:orientation val="minMax"/>
        </c:scaling>
        <c:delete val="0"/>
        <c:axPos val="l"/>
        <c:majorGridlines>
          <c:spPr>
            <a:ln w="9525" cap="flat" cmpd="sng" algn="ctr">
              <a:solidFill>
                <a:schemeClr val="accent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07561248"/>
        <c:crosses val="autoZero"/>
        <c:crossBetween val="midCat"/>
      </c:valAx>
      <c:serAx>
        <c:axId val="805962208"/>
        <c:scaling>
          <c:orientation val="minMax"/>
        </c:scaling>
        <c:delete val="1"/>
        <c:axPos val="b"/>
        <c:majorTickMark val="out"/>
        <c:minorTickMark val="none"/>
        <c:tickLblPos val="nextTo"/>
        <c:crossAx val="807561808"/>
        <c:crosses val="autoZero"/>
      </c:serAx>
      <c:spPr>
        <a:noFill/>
        <a:ln>
          <a:noFill/>
        </a:ln>
        <a:effectLst/>
      </c:spPr>
    </c:plotArea>
    <c:legend>
      <c:legendPos val="l"/>
      <c:layout>
        <c:manualLayout>
          <c:xMode val="edge"/>
          <c:yMode val="edge"/>
          <c:x val="7.575757575757576E-3"/>
          <c:y val="0.39327181858949178"/>
          <c:w val="0.20117316217825712"/>
          <c:h val="0.3514264092781751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4C0F29-595F-44CB-9CE9-1AE5ADDE4C23}" type="datetimeFigureOut">
              <a:rPr lang="en-US" smtClean="0"/>
              <a:t>5/6/2020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1E4D5A-AB07-417B-8A35-9D8B606DD88C}" type="slidenum">
              <a:rPr lang="en-US" smtClean="0"/>
              <a:t>‹#›</a:t>
            </a:fld>
            <a:endParaRPr lang="en-US"/>
          </a:p>
        </p:txBody>
      </p:sp>
    </p:spTree>
    <p:extLst>
      <p:ext uri="{BB962C8B-B14F-4D97-AF65-F5344CB8AC3E}">
        <p14:creationId xmlns:p14="http://schemas.microsoft.com/office/powerpoint/2010/main" val="3158146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asam.org/Quality-Science/covid-19-coronavirus/access-to-care-in-opioid-treatment-program"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sam.org/Quality-Science/covid-19-coronavirus/access-to-buprenorphin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sam.org/Quality-Science/covid-19-coronavirus/access-to-buprenorphine"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asam.org/Quality-Science/covid-19-coronavirus/access-to-telehealth"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LIZ FINKELMAN: </a:t>
            </a:r>
            <a:r>
              <a:rPr lang="en-US" sz="1200" kern="1200" dirty="0" smtClean="0">
                <a:solidFill>
                  <a:schemeClr val="tx1"/>
                </a:solidFill>
                <a:effectLst/>
                <a:latin typeface="+mn-lt"/>
                <a:ea typeface="+mn-ea"/>
                <a:cs typeface="+mn-cs"/>
              </a:rPr>
              <a:t>Good morning, and welcome to this public webinar on </a:t>
            </a:r>
            <a:r>
              <a:rPr lang="en-US" sz="1200" i="1" kern="1200" dirty="0" smtClean="0">
                <a:solidFill>
                  <a:schemeClr val="tx1"/>
                </a:solidFill>
                <a:effectLst/>
                <a:latin typeface="+mn-lt"/>
                <a:ea typeface="+mn-ea"/>
                <a:cs typeface="+mn-cs"/>
              </a:rPr>
              <a:t>Helping</a:t>
            </a:r>
            <a:r>
              <a:rPr lang="en-US" sz="1200" i="1" kern="1200" baseline="0" dirty="0" smtClean="0">
                <a:solidFill>
                  <a:schemeClr val="tx1"/>
                </a:solidFill>
                <a:effectLst/>
                <a:latin typeface="+mn-lt"/>
                <a:ea typeface="+mn-ea"/>
                <a:cs typeface="+mn-cs"/>
              </a:rPr>
              <a:t> Patients in Addiction Treatment Stay Connected During the COVID-19 Pandemic, </a:t>
            </a:r>
            <a:r>
              <a:rPr lang="en-US" sz="1200" i="0" kern="1200" baseline="0" dirty="0" smtClean="0">
                <a:solidFill>
                  <a:schemeClr val="tx1"/>
                </a:solidFill>
                <a:effectLst/>
                <a:latin typeface="+mn-lt"/>
                <a:ea typeface="+mn-ea"/>
                <a:cs typeface="+mn-cs"/>
              </a:rPr>
              <a:t>which has been </a:t>
            </a:r>
            <a:r>
              <a:rPr lang="en-US" sz="1200" kern="1200" dirty="0" smtClean="0">
                <a:solidFill>
                  <a:schemeClr val="tx1"/>
                </a:solidFill>
                <a:effectLst/>
                <a:latin typeface="+mn-lt"/>
                <a:ea typeface="+mn-ea"/>
                <a:cs typeface="+mn-cs"/>
              </a:rPr>
              <a:t>jointly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organized by the National Academy of Medicine</a:t>
            </a:r>
            <a:r>
              <a:rPr lang="en-US" sz="1200" kern="1200" baseline="0" dirty="0" smtClean="0">
                <a:solidFill>
                  <a:schemeClr val="tx1"/>
                </a:solidFill>
                <a:effectLst/>
                <a:latin typeface="+mn-lt"/>
                <a:ea typeface="+mn-ea"/>
                <a:cs typeface="+mn-cs"/>
              </a:rPr>
              <a:t> and the American Society of Addiction Medicine. </a:t>
            </a:r>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My</a:t>
            </a:r>
            <a:r>
              <a:rPr lang="en-US" sz="1200" i="0" kern="1200" baseline="0" dirty="0" smtClean="0">
                <a:solidFill>
                  <a:schemeClr val="tx1"/>
                </a:solidFill>
                <a:effectLst/>
                <a:latin typeface="+mn-lt"/>
                <a:ea typeface="+mn-ea"/>
                <a:cs typeface="+mn-cs"/>
              </a:rPr>
              <a:t> name is Elizabeth Finkelman and I direct the National Academy of Medicine’s Action Collaborative on Countering the U.S. Opioid Epidemic, which I will describe further in a minute. The Action Collaborative has benefitted greatly from the participation and leadership of the American Society of Addiction Medicine, represented by Dr. Kelly Clark, who I will introduce shortly, and we are so pleased to be collaborating on this webinar together.</a:t>
            </a:r>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Today’s free 90-minute webinar will provide insights on issues of access to addiction treatment and targeted guidance on how to effectively keep patients connected to treatment during the COVID-19 pandemic. This webinar has been approved for 1.5 hours of AMA PRA Category 1 credits and for 1.5 Continuing Education Credits from NAADAC, the Association for Addiction Professionals. Please note that in order to claim credit and receive the certificate of completion, participants will need to complete the mandatory evaluation at the completion of the webinar</a:t>
            </a:r>
            <a:endParaRPr lang="en-US" sz="1200" kern="1200" dirty="0" smtClean="0">
              <a:solidFill>
                <a:schemeClr val="tx1"/>
              </a:solidFill>
              <a:effectLst/>
              <a:latin typeface="+mn-lt"/>
              <a:ea typeface="+mn-ea"/>
              <a:cs typeface="+mn-cs"/>
            </a:endParaRPr>
          </a:p>
          <a:p>
            <a:endParaRPr lang="en-US" dirty="0" smtClean="0"/>
          </a:p>
          <a:p>
            <a:r>
              <a:rPr lang="en-US" dirty="0" smtClean="0"/>
              <a:t>The webinar will be recorded, and the video along with presenter slides will be posted on the NAM and ASAM websites after the event concludes.</a:t>
            </a:r>
          </a:p>
          <a:p>
            <a:endParaRPr lang="en-US" dirty="0" smtClean="0"/>
          </a:p>
          <a:p>
            <a:r>
              <a:rPr lang="en-US" dirty="0" smtClean="0"/>
              <a:t>This webinar is the first in a series called “Supporting People With Addiction During COVID-19”, hosted by the National Academy of Medicine and the American Society for Addiction Medicine. Future webinars in this series will be announced soon.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D949B89-C07F-4832-9A91-1EB75491950D}" type="slidenum">
              <a:rPr lang="en-US" smtClean="0"/>
              <a:t>2</a:t>
            </a:fld>
            <a:endParaRPr lang="en-US"/>
          </a:p>
        </p:txBody>
      </p:sp>
    </p:spTree>
    <p:extLst>
      <p:ext uri="{BB962C8B-B14F-4D97-AF65-F5344CB8AC3E}">
        <p14:creationId xmlns:p14="http://schemas.microsoft.com/office/powerpoint/2010/main" val="3493848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www.asam.org/Quality-Science/covid-19-coronavirus/access-to-care-in-opioid-treatment-program</a:t>
            </a:r>
            <a:endParaRPr lang="en-US"/>
          </a:p>
        </p:txBody>
      </p:sp>
      <p:sp>
        <p:nvSpPr>
          <p:cNvPr id="4" name="Slide Number Placeholder 3"/>
          <p:cNvSpPr>
            <a:spLocks noGrp="1"/>
          </p:cNvSpPr>
          <p:nvPr>
            <p:ph type="sldNum" sz="quarter" idx="5"/>
          </p:nvPr>
        </p:nvSpPr>
        <p:spPr/>
        <p:txBody>
          <a:bodyPr/>
          <a:lstStyle/>
          <a:p>
            <a:fld id="{B61E4D5A-AB07-417B-8A35-9D8B606DD88C}" type="slidenum">
              <a:rPr lang="en-US" smtClean="0"/>
              <a:t>32</a:t>
            </a:fld>
            <a:endParaRPr lang="en-US"/>
          </a:p>
        </p:txBody>
      </p:sp>
    </p:spTree>
    <p:extLst>
      <p:ext uri="{BB962C8B-B14F-4D97-AF65-F5344CB8AC3E}">
        <p14:creationId xmlns:p14="http://schemas.microsoft.com/office/powerpoint/2010/main" val="2278186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https://www.asam.org/Quality-Science/covid-19-coronavirus/access-to-buprenorphine</a:t>
            </a:r>
            <a:endParaRPr lang="en-US"/>
          </a:p>
        </p:txBody>
      </p:sp>
      <p:sp>
        <p:nvSpPr>
          <p:cNvPr id="4" name="Slide Number Placeholder 3"/>
          <p:cNvSpPr>
            <a:spLocks noGrp="1"/>
          </p:cNvSpPr>
          <p:nvPr>
            <p:ph type="sldNum" sz="quarter" idx="5"/>
          </p:nvPr>
        </p:nvSpPr>
        <p:spPr/>
        <p:txBody>
          <a:bodyPr/>
          <a:lstStyle/>
          <a:p>
            <a:fld id="{B61E4D5A-AB07-417B-8A35-9D8B606DD88C}" type="slidenum">
              <a:rPr lang="en-US" smtClean="0"/>
              <a:t>33</a:t>
            </a:fld>
            <a:endParaRPr lang="en-US"/>
          </a:p>
        </p:txBody>
      </p:sp>
    </p:spTree>
    <p:extLst>
      <p:ext uri="{BB962C8B-B14F-4D97-AF65-F5344CB8AC3E}">
        <p14:creationId xmlns:p14="http://schemas.microsoft.com/office/powerpoint/2010/main" val="4258712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https://www.asam.org/Quality-Science/covid-19-coronavirus/access-to-buprenorphine</a:t>
            </a:r>
            <a:endParaRPr lang="en-US"/>
          </a:p>
        </p:txBody>
      </p:sp>
      <p:sp>
        <p:nvSpPr>
          <p:cNvPr id="4" name="Slide Number Placeholder 3"/>
          <p:cNvSpPr>
            <a:spLocks noGrp="1"/>
          </p:cNvSpPr>
          <p:nvPr>
            <p:ph type="sldNum" sz="quarter" idx="5"/>
          </p:nvPr>
        </p:nvSpPr>
        <p:spPr/>
        <p:txBody>
          <a:bodyPr/>
          <a:lstStyle/>
          <a:p>
            <a:fld id="{B61E4D5A-AB07-417B-8A35-9D8B606DD88C}" type="slidenum">
              <a:rPr lang="en-US" smtClean="0"/>
              <a:t>34</a:t>
            </a:fld>
            <a:endParaRPr lang="en-US"/>
          </a:p>
        </p:txBody>
      </p:sp>
    </p:spTree>
    <p:extLst>
      <p:ext uri="{BB962C8B-B14F-4D97-AF65-F5344CB8AC3E}">
        <p14:creationId xmlns:p14="http://schemas.microsoft.com/office/powerpoint/2010/main" val="2578184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FD949B89-C07F-4832-9A91-1EB75491950D}" type="slidenum">
              <a:rPr lang="en-US" smtClean="0"/>
              <a:t>53</a:t>
            </a:fld>
            <a:endParaRPr lang="en-US"/>
          </a:p>
        </p:txBody>
      </p:sp>
    </p:spTree>
    <p:extLst>
      <p:ext uri="{BB962C8B-B14F-4D97-AF65-F5344CB8AC3E}">
        <p14:creationId xmlns:p14="http://schemas.microsoft.com/office/powerpoint/2010/main" val="1778237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949B89-C07F-4832-9A91-1EB75491950D}" type="slidenum">
              <a:rPr lang="en-US" smtClean="0"/>
              <a:t>54</a:t>
            </a:fld>
            <a:endParaRPr lang="en-US"/>
          </a:p>
        </p:txBody>
      </p:sp>
    </p:spTree>
    <p:extLst>
      <p:ext uri="{BB962C8B-B14F-4D97-AF65-F5344CB8AC3E}">
        <p14:creationId xmlns:p14="http://schemas.microsoft.com/office/powerpoint/2010/main" val="527376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LIZ FINKELMAN: </a:t>
            </a:r>
            <a:r>
              <a:rPr lang="en-US" dirty="0" smtClean="0"/>
              <a:t>I’d like to conclude the webinar by extending our special thanks to ASAM and the webinar speakers, and to all the webinar attendees for participating. </a:t>
            </a:r>
          </a:p>
          <a:p>
            <a:endParaRPr lang="en-US" dirty="0" smtClean="0"/>
          </a:p>
          <a:p>
            <a:r>
              <a:rPr lang="en-US" dirty="0" smtClean="0"/>
              <a:t>This webinar has been recorded.</a:t>
            </a:r>
            <a:r>
              <a:rPr lang="en-US" baseline="0" dirty="0" smtClean="0"/>
              <a:t> You </a:t>
            </a:r>
            <a:r>
              <a:rPr lang="en-US" b="0" baseline="0" dirty="0" smtClean="0"/>
              <a:t>can find the webinar recording, speaker slides, as well as information on continuing education credits and more at nam.edu/</a:t>
            </a:r>
            <a:r>
              <a:rPr lang="en-US" b="0" baseline="0" dirty="0" err="1" smtClean="0"/>
              <a:t>TreatmentWebinars</a:t>
            </a:r>
            <a:r>
              <a:rPr lang="en-US" b="0" baseline="0" dirty="0" smtClean="0"/>
              <a:t>. </a:t>
            </a:r>
          </a:p>
          <a:p>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Thanks again</a:t>
            </a:r>
            <a:r>
              <a:rPr lang="en-US" baseline="0" dirty="0" smtClean="0"/>
              <a:t> for your participation. Please stay safe and well, and enjoy the rest of your day.</a:t>
            </a:r>
            <a:endParaRPr lang="en-US" dirty="0" smtClean="0"/>
          </a:p>
        </p:txBody>
      </p:sp>
      <p:sp>
        <p:nvSpPr>
          <p:cNvPr id="4" name="Slide Number Placeholder 3"/>
          <p:cNvSpPr>
            <a:spLocks noGrp="1"/>
          </p:cNvSpPr>
          <p:nvPr>
            <p:ph type="sldNum" sz="quarter" idx="10"/>
          </p:nvPr>
        </p:nvSpPr>
        <p:spPr/>
        <p:txBody>
          <a:bodyPr/>
          <a:lstStyle/>
          <a:p>
            <a:fld id="{FD949B89-C07F-4832-9A91-1EB75491950D}" type="slidenum">
              <a:rPr lang="en-US" smtClean="0"/>
              <a:t>55</a:t>
            </a:fld>
            <a:endParaRPr lang="en-US"/>
          </a:p>
        </p:txBody>
      </p:sp>
    </p:spTree>
    <p:extLst>
      <p:ext uri="{BB962C8B-B14F-4D97-AF65-F5344CB8AC3E}">
        <p14:creationId xmlns:p14="http://schemas.microsoft.com/office/powerpoint/2010/main" val="2748729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b="1"/>
              <a:t>LIZ FINKELMAN: </a:t>
            </a:r>
            <a:r>
              <a:rPr lang="en-US" sz="1200">
                <a:effectLst/>
                <a:latin typeface="Segoe UI" panose="020B0502040204020203" pitchFamily="34" charset="0"/>
                <a:ea typeface="Calibri" panose="020F0502020204030204" pitchFamily="34" charset="0"/>
                <a:cs typeface="Times New Roman" panose="02020603050405020304" pitchFamily="18" charset="0"/>
              </a:rPr>
              <a:t>Today’s webinar will last 90 minutes and will follow the agenda you see on your screens: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a:effectLst/>
                <a:latin typeface="Segoe UI" panose="020B0502040204020203" pitchFamily="34" charset="0"/>
                <a:ea typeface="Calibri" panose="020F0502020204030204" pitchFamily="34" charset="0"/>
              </a:rPr>
              <a:t>We will begin with 10</a:t>
            </a:r>
            <a:r>
              <a:rPr lang="en-US" sz="1200" baseline="0">
                <a:effectLst/>
                <a:latin typeface="Segoe UI" panose="020B0502040204020203" pitchFamily="34" charset="0"/>
                <a:ea typeface="Calibri" panose="020F0502020204030204" pitchFamily="34" charset="0"/>
              </a:rPr>
              <a:t> minutes of introductory remarks provided by myself and Dr. Kelly Clark, who is the immediate past president of ASAM, and will be moderating today’s discussion.</a:t>
            </a:r>
          </a:p>
          <a:p>
            <a:pPr marL="342900" marR="0" lvl="0" indent="-342900">
              <a:spcBef>
                <a:spcPts val="0"/>
              </a:spcBef>
              <a:spcAft>
                <a:spcPts val="0"/>
              </a:spcAft>
              <a:buFont typeface="Symbol" panose="05050102010706020507" pitchFamily="18" charset="2"/>
              <a:buChar char=""/>
            </a:pPr>
            <a:r>
              <a:rPr lang="en-US" sz="1200" baseline="0">
                <a:effectLst/>
                <a:latin typeface="Segoe UI" panose="020B0502040204020203" pitchFamily="34" charset="0"/>
                <a:ea typeface="Calibri" panose="020F0502020204030204" pitchFamily="34" charset="0"/>
              </a:rPr>
              <a:t>We will then hear from our panel of speakers, who will each speak for 15 minutes</a:t>
            </a:r>
            <a:endParaRPr lang="en-US" sz="16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a:effectLst/>
                <a:latin typeface="Segoe UI" panose="020B0502040204020203" pitchFamily="34" charset="0"/>
                <a:ea typeface="Calibri" panose="020F0502020204030204" pitchFamily="34" charset="0"/>
              </a:rPr>
              <a:t>We will then move into moderated discussion with the panel before opening it up to questions from the webinar audience</a:t>
            </a:r>
            <a:r>
              <a:rPr lang="en-US" sz="1200" baseline="0">
                <a:effectLst/>
                <a:latin typeface="Segoe UI" panose="020B0502040204020203" pitchFamily="34" charset="0"/>
                <a:ea typeface="Calibri" panose="020F0502020204030204" pitchFamily="34" charset="0"/>
              </a:rPr>
              <a:t>.</a:t>
            </a:r>
          </a:p>
          <a:p>
            <a:pPr marL="342900" marR="0" lvl="0" indent="-342900">
              <a:spcBef>
                <a:spcPts val="0"/>
              </a:spcBef>
              <a:spcAft>
                <a:spcPts val="0"/>
              </a:spcAft>
              <a:buFont typeface="Symbol" panose="05050102010706020507" pitchFamily="18" charset="2"/>
              <a:buChar char=""/>
            </a:pPr>
            <a:r>
              <a:rPr lang="en-US" sz="1200" baseline="0">
                <a:effectLst/>
                <a:latin typeface="Segoe UI" panose="020B0502040204020203" pitchFamily="34" charset="0"/>
                <a:ea typeface="Calibri" panose="020F0502020204030204" pitchFamily="34" charset="0"/>
              </a:rPr>
              <a:t>The webinar will conclude by 12:30pm ET. </a:t>
            </a:r>
            <a:endParaRPr lang="en-US" sz="16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949B89-C07F-4832-9A91-1EB7549195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689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LIZ FINKELMAN: </a:t>
            </a:r>
            <a:r>
              <a:rPr lang="en-US" dirty="0" smtClean="0"/>
              <a:t>Questions and comments from the webinar audience can be submitted at any point during the webinar, and we will do our best to get to as many of them as we can before the webinar concludes. Please use the comment box on your screen to submit a question.</a:t>
            </a:r>
          </a:p>
          <a:p>
            <a:endParaRPr lang="en-US" dirty="0" smtClean="0"/>
          </a:p>
          <a:p>
            <a:r>
              <a:rPr lang="en-US" dirty="0" smtClean="0"/>
              <a:t>You can submit questions via the Q&amp;A box located along the bottom of your screen. Simply type your question in the box at any time, and click “send.”</a:t>
            </a:r>
          </a:p>
          <a:p>
            <a:endParaRPr lang="en-US" dirty="0" smtClean="0"/>
          </a:p>
          <a:p>
            <a:r>
              <a:rPr lang="en-US" dirty="0" smtClean="0"/>
              <a:t>This webinar is being recorded. Please understand that any questions you submit may be read aloud and included in our recording.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949B89-C07F-4832-9A91-1EB7549195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090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LIZ FINKELMAN: </a:t>
            </a:r>
            <a:r>
              <a:rPr lang="en-US" sz="1200" kern="1200">
                <a:solidFill>
                  <a:schemeClr val="tx1"/>
                </a:solidFill>
                <a:effectLst/>
                <a:latin typeface="+mn-lt"/>
                <a:ea typeface="+mn-ea"/>
                <a:cs typeface="+mn-cs"/>
              </a:rPr>
              <a:t>We hope you will join the conversation on social media and tweet over the course of the webinar by using the (hashtags):</a:t>
            </a:r>
            <a:r>
              <a:rPr lang="en-US" sz="1200" kern="1200" baseline="0">
                <a:solidFill>
                  <a:schemeClr val="tx1"/>
                </a:solidFill>
                <a:effectLst/>
                <a:latin typeface="+mn-lt"/>
                <a:ea typeface="+mn-ea"/>
                <a:cs typeface="+mn-cs"/>
              </a:rPr>
              <a:t> </a:t>
            </a:r>
            <a:r>
              <a:rPr lang="en-US" sz="1200">
                <a:solidFill>
                  <a:srgbClr val="0F466B"/>
                </a:solidFill>
                <a:latin typeface="Segoe UI" panose="020B0502040204020203" pitchFamily="34" charset="0"/>
                <a:ea typeface="Segoe UI" panose="020B0502040204020203" pitchFamily="34" charset="0"/>
                <a:cs typeface="Segoe UI" panose="020B0502040204020203" pitchFamily="34" charset="0"/>
              </a:rPr>
              <a:t>COVID19SUDTreatment and </a:t>
            </a:r>
            <a:r>
              <a:rPr lang="en-US" sz="1200" err="1">
                <a:solidFill>
                  <a:srgbClr val="0F466B"/>
                </a:solidFill>
                <a:latin typeface="Segoe UI" panose="020B0502040204020203" pitchFamily="34" charset="0"/>
                <a:ea typeface="Segoe UI" panose="020B0502040204020203" pitchFamily="34" charset="0"/>
                <a:cs typeface="Segoe UI" panose="020B0502040204020203" pitchFamily="34" charset="0"/>
              </a:rPr>
              <a:t>OpioidCollaborative</a:t>
            </a:r>
            <a:r>
              <a:rPr lang="en-US" sz="1200">
                <a:solidFill>
                  <a:srgbClr val="0F466B"/>
                </a:solidFill>
                <a:latin typeface="Segoe UI" panose="020B0502040204020203" pitchFamily="34" charset="0"/>
                <a:ea typeface="Segoe UI" panose="020B0502040204020203" pitchFamily="34" charset="0"/>
                <a:cs typeface="Segoe UI" panose="020B0502040204020203" pitchFamily="34" charset="0"/>
              </a:rPr>
              <a:t>.</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D949B89-C07F-4832-9A91-1EB7549195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902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LIZ FINKELMAN:</a:t>
            </a:r>
            <a:r>
              <a:rPr lang="en-US" b="1" baseline="0" dirty="0" smtClean="0"/>
              <a:t> </a:t>
            </a:r>
            <a:r>
              <a:rPr lang="en-US" b="0" baseline="0" dirty="0" smtClean="0"/>
              <a:t>Now, I am going to spend just a couple minutes providing an overview of the NAM’s Action Collaborative on Countering the U.S. Opioid Epidemic.</a:t>
            </a:r>
            <a:endParaRPr lang="en-US" b="0" dirty="0"/>
          </a:p>
        </p:txBody>
      </p:sp>
      <p:sp>
        <p:nvSpPr>
          <p:cNvPr id="4" name="Slide Number Placeholder 3"/>
          <p:cNvSpPr>
            <a:spLocks noGrp="1"/>
          </p:cNvSpPr>
          <p:nvPr>
            <p:ph type="sldNum" sz="quarter" idx="10"/>
          </p:nvPr>
        </p:nvSpPr>
        <p:spPr/>
        <p:txBody>
          <a:bodyPr/>
          <a:lstStyle/>
          <a:p>
            <a:fld id="{FD949B89-C07F-4832-9A91-1EB75491950D}" type="slidenum">
              <a:rPr lang="en-US" smtClean="0"/>
              <a:t>6</a:t>
            </a:fld>
            <a:endParaRPr lang="en-US"/>
          </a:p>
        </p:txBody>
      </p:sp>
    </p:spTree>
    <p:extLst>
      <p:ext uri="{BB962C8B-B14F-4D97-AF65-F5344CB8AC3E}">
        <p14:creationId xmlns:p14="http://schemas.microsoft.com/office/powerpoint/2010/main" val="471775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LIZ FINKELMAN</a:t>
            </a:r>
            <a:r>
              <a:rPr lang="en-US" b="0" dirty="0" smtClean="0"/>
              <a:t>: </a:t>
            </a:r>
          </a:p>
          <a:p>
            <a:endParaRPr lang="en-US" b="0" dirty="0" smtClean="0"/>
          </a:p>
          <a:p>
            <a:r>
              <a:rPr lang="en-US" b="0" dirty="0" smtClean="0"/>
              <a:t>Recognizing the need for a cohesive and collaborative response to the nation’s opioid epidemic, the National Academy of Medicine (NAM), established the Action Collaborative on Countering the U.S. Opioid Epidemic in 2018 as a public-private partnership to foster greater coordination and collective action across the health system and beyond in addressing the opioid addiction crisis. The Action Collaborative uses a systems approach to convene and catalyze public, private, and non-profit stakeholders to develop, curate, and disseminate multi-sector solutions designed to reduce opioid misuse, and improve outcomes for individuals, families, and communities affected by the opioid crisis. </a:t>
            </a:r>
          </a:p>
          <a:p>
            <a:endParaRPr lang="en-US" b="0" dirty="0" smtClean="0"/>
          </a:p>
          <a:p>
            <a:r>
              <a:rPr lang="en-US" b="0" dirty="0" smtClean="0"/>
              <a:t>The Action Collaborative embeds three foundational goals that guide its work:</a:t>
            </a:r>
          </a:p>
          <a:p>
            <a:pPr marL="228600" indent="-228600">
              <a:buFont typeface="+mj-lt"/>
              <a:buAutoNum type="arabicPeriod"/>
            </a:pPr>
            <a:r>
              <a:rPr lang="en-US" b="0" dirty="0" smtClean="0"/>
              <a:t>The first is to identify and raise the visibility of complex challenges, outstanding research gaps and needs of the opioid crisis that require a collective, multi-sectoral response.</a:t>
            </a:r>
          </a:p>
          <a:p>
            <a:pPr marL="228600" indent="-228600">
              <a:buFont typeface="+mj-lt"/>
              <a:buAutoNum type="arabicPeriod"/>
            </a:pPr>
            <a:r>
              <a:rPr lang="en-US" b="0" dirty="0" smtClean="0"/>
              <a:t>The second is to elevate and accelerate evidence-based, multi-sectoral, and </a:t>
            </a:r>
            <a:r>
              <a:rPr lang="en-US" b="0" dirty="0" err="1" smtClean="0"/>
              <a:t>interprofessional</a:t>
            </a:r>
            <a:r>
              <a:rPr lang="en-US" b="0" dirty="0" smtClean="0"/>
              <a:t> solutions to improve outcomes for those affected by the opioid crisis.</a:t>
            </a:r>
          </a:p>
          <a:p>
            <a:pPr marL="228600" indent="-228600">
              <a:buFont typeface="+mj-lt"/>
              <a:buAutoNum type="arabicPeriod"/>
            </a:pPr>
            <a:r>
              <a:rPr lang="en-US" b="0" dirty="0" smtClean="0"/>
              <a:t>And lastly, the Action Collaborative aims to catalyze action on shared priorities and solutions to help overcome the crisis and improve outcomes for all.</a:t>
            </a:r>
          </a:p>
          <a:p>
            <a:endParaRPr lang="en-US" b="0" dirty="0" smtClean="0"/>
          </a:p>
          <a:p>
            <a:r>
              <a:rPr lang="en-US" b="0" dirty="0" smtClean="0"/>
              <a:t>The Action </a:t>
            </a:r>
            <a:r>
              <a:rPr lang="en-US" b="0" dirty="0" err="1" smtClean="0"/>
              <a:t>Collaborative’s</a:t>
            </a:r>
            <a:r>
              <a:rPr lang="en-US" b="0" dirty="0" smtClean="0"/>
              <a:t> work is organized around four core priority</a:t>
            </a:r>
            <a:r>
              <a:rPr lang="en-US" b="0" baseline="0" dirty="0" smtClean="0"/>
              <a:t> areas, which represent among the highest-priority elements of the nation’s response to the opioid crisis. These include:</a:t>
            </a:r>
            <a:endParaRPr lang="en-US" b="0" dirty="0" smtClean="0"/>
          </a:p>
          <a:p>
            <a:pPr marL="171450" indent="-171450">
              <a:buFont typeface="Arial" panose="020B0604020202020204" pitchFamily="34" charset="0"/>
              <a:buChar char="•"/>
            </a:pPr>
            <a:r>
              <a:rPr lang="en-US" b="0" dirty="0" smtClean="0"/>
              <a:t>Strengthening</a:t>
            </a:r>
            <a:r>
              <a:rPr lang="en-US" b="0" baseline="0" dirty="0" smtClean="0"/>
              <a:t> </a:t>
            </a:r>
            <a:r>
              <a:rPr lang="en-US" b="1" baseline="0" dirty="0" smtClean="0"/>
              <a:t>h</a:t>
            </a:r>
            <a:r>
              <a:rPr lang="en-US" b="1" dirty="0" smtClean="0"/>
              <a:t>ealth professional education and training </a:t>
            </a:r>
            <a:r>
              <a:rPr lang="en-US" b="0" dirty="0" smtClean="0"/>
              <a:t>around SUDs and pain management;</a:t>
            </a:r>
          </a:p>
          <a:p>
            <a:pPr marL="171450" indent="-171450">
              <a:buFont typeface="Arial" panose="020B0604020202020204" pitchFamily="34" charset="0"/>
              <a:buChar char="•"/>
            </a:pPr>
            <a:r>
              <a:rPr lang="en-US" b="0" dirty="0" smtClean="0"/>
              <a:t>Improving</a:t>
            </a:r>
            <a:r>
              <a:rPr lang="en-US" b="0" baseline="0" dirty="0" smtClean="0"/>
              <a:t> </a:t>
            </a:r>
            <a:r>
              <a:rPr lang="en-US" b="1" baseline="0" dirty="0" smtClean="0"/>
              <a:t>p</a:t>
            </a:r>
            <a:r>
              <a:rPr lang="en-US" b="1" dirty="0" smtClean="0"/>
              <a:t>ain management guidelines and evidence standards</a:t>
            </a:r>
            <a:r>
              <a:rPr lang="en-US" b="0" dirty="0" smtClean="0"/>
              <a:t>;</a:t>
            </a:r>
          </a:p>
          <a:p>
            <a:pPr marL="171450" indent="-171450">
              <a:buFont typeface="Arial" panose="020B0604020202020204" pitchFamily="34" charset="0"/>
              <a:buChar char="•"/>
            </a:pPr>
            <a:r>
              <a:rPr lang="en-US" b="0" dirty="0" smtClean="0"/>
              <a:t>Accelerating, sustaining and scaling, </a:t>
            </a:r>
            <a:r>
              <a:rPr lang="en-US" b="1" dirty="0" smtClean="0"/>
              <a:t>prevention, treatment and recovery services</a:t>
            </a:r>
            <a:r>
              <a:rPr lang="en-US" b="0" dirty="0" smtClean="0"/>
              <a:t>, and </a:t>
            </a:r>
          </a:p>
          <a:p>
            <a:pPr marL="171450" indent="-171450">
              <a:buFont typeface="Arial" panose="020B0604020202020204" pitchFamily="34" charset="0"/>
              <a:buChar char="•"/>
            </a:pPr>
            <a:r>
              <a:rPr lang="en-US" b="0" dirty="0" smtClean="0"/>
              <a:t>Elevating</a:t>
            </a:r>
            <a:r>
              <a:rPr lang="en-US" b="0" baseline="0" dirty="0" smtClean="0"/>
              <a:t> pressing </a:t>
            </a:r>
            <a:r>
              <a:rPr lang="en-US" b="1" baseline="0" dirty="0" smtClean="0"/>
              <a:t>r</a:t>
            </a:r>
            <a:r>
              <a:rPr lang="en-US" b="1" dirty="0" smtClean="0"/>
              <a:t>esearch, data, and metrics needs</a:t>
            </a:r>
            <a:r>
              <a:rPr lang="en-US" b="0" dirty="0" smtClean="0"/>
              <a:t>.</a:t>
            </a:r>
          </a:p>
          <a:p>
            <a:endParaRPr lang="en-US" b="0" dirty="0" smtClean="0"/>
          </a:p>
          <a:p>
            <a:r>
              <a:rPr lang="en-US" b="0" dirty="0" smtClean="0"/>
              <a:t>Around these areas we</a:t>
            </a:r>
            <a:r>
              <a:rPr lang="en-US" b="0" baseline="0" dirty="0" smtClean="0"/>
              <a:t> are producing several policy and technical white papers, as well as webinars, public meetings, and other dissemination activities.</a:t>
            </a:r>
            <a:endParaRPr lang="en-US" b="0" dirty="0" smtClean="0"/>
          </a:p>
        </p:txBody>
      </p:sp>
      <p:sp>
        <p:nvSpPr>
          <p:cNvPr id="4" name="Slide Number Placeholder 3"/>
          <p:cNvSpPr>
            <a:spLocks noGrp="1"/>
          </p:cNvSpPr>
          <p:nvPr>
            <p:ph type="sldNum" sz="quarter" idx="10"/>
          </p:nvPr>
        </p:nvSpPr>
        <p:spPr/>
        <p:txBody>
          <a:bodyPr/>
          <a:lstStyle/>
          <a:p>
            <a:fld id="{FD949B89-C07F-4832-9A91-1EB75491950D}" type="slidenum">
              <a:rPr lang="en-US" smtClean="0"/>
              <a:t>7</a:t>
            </a:fld>
            <a:endParaRPr lang="en-US"/>
          </a:p>
        </p:txBody>
      </p:sp>
    </p:spTree>
    <p:extLst>
      <p:ext uri="{BB962C8B-B14F-4D97-AF65-F5344CB8AC3E}">
        <p14:creationId xmlns:p14="http://schemas.microsoft.com/office/powerpoint/2010/main" val="905964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LIZ FINKELMAN</a:t>
            </a:r>
            <a:r>
              <a:rPr lang="en-US" b="0" dirty="0" smtClean="0"/>
              <a:t>: </a:t>
            </a:r>
          </a:p>
          <a:p>
            <a:endParaRPr lang="en-US" b="0" dirty="0" smtClean="0"/>
          </a:p>
          <a:p>
            <a:r>
              <a:rPr lang="en-US" b="0" dirty="0" smtClean="0"/>
              <a:t>Of course, with the emergence of the global COVID-19 pandemic earlier this year, the Action Collaborative is pivoting to focus on ways in which we can support</a:t>
            </a:r>
            <a:r>
              <a:rPr lang="en-US" b="0" baseline="0" dirty="0" smtClean="0"/>
              <a:t> the SUD and pain communities during this challenging time. </a:t>
            </a:r>
          </a:p>
          <a:p>
            <a:endParaRPr lang="en-US" b="0" baseline="0" dirty="0" smtClean="0"/>
          </a:p>
          <a:p>
            <a:r>
              <a:rPr lang="en-US" b="0" baseline="0" dirty="0" smtClean="0"/>
              <a:t>As such, we are undertaking a series of activities to be responsive in the near and longer term.</a:t>
            </a:r>
          </a:p>
          <a:p>
            <a:pPr marL="171450" indent="-171450">
              <a:buFont typeface="Arial" panose="020B0604020202020204" pitchFamily="34" charset="0"/>
              <a:buChar char="•"/>
            </a:pPr>
            <a:r>
              <a:rPr lang="en-US" b="0" baseline="0" dirty="0" smtClean="0"/>
              <a:t>We have created a resources page on the Action Collaborative website </a:t>
            </a:r>
            <a:r>
              <a:rPr lang="en-US" b="0" dirty="0" smtClean="0"/>
              <a:t>to collate and share emerging COVID-19 resources across the Action </a:t>
            </a:r>
            <a:r>
              <a:rPr lang="en-US" b="0" dirty="0" err="1" smtClean="0"/>
              <a:t>Collaborative’s</a:t>
            </a:r>
            <a:r>
              <a:rPr lang="en-US" b="0" dirty="0" smtClean="0"/>
              <a:t> membership </a:t>
            </a:r>
          </a:p>
          <a:p>
            <a:pPr marL="171450" indent="-171450">
              <a:buFont typeface="Arial" panose="020B0604020202020204" pitchFamily="34" charset="0"/>
              <a:buChar char="•"/>
            </a:pPr>
            <a:r>
              <a:rPr lang="en-US" b="0" dirty="0" smtClean="0"/>
              <a:t>We are conducting virtual town halls for Action Collaborative members to share updates on ongoing efforts to address the impacts of COVID-19 on the OUD/SUD and pain populations. </a:t>
            </a:r>
          </a:p>
          <a:p>
            <a:pPr marL="171450" indent="-171450">
              <a:buFont typeface="Arial" panose="020B0604020202020204" pitchFamily="34" charset="0"/>
              <a:buChar char="•"/>
            </a:pPr>
            <a:r>
              <a:rPr lang="en-US" b="0" dirty="0" smtClean="0"/>
              <a:t>In the coming weeks, our</a:t>
            </a:r>
            <a:r>
              <a:rPr lang="en-US" b="0" baseline="0" dirty="0" smtClean="0"/>
              <a:t> steering committee of cross-sectoral leaders will be releasing a statement highlighting critical priorities and actions that need to be taken in the immediate or very near term to protect the health and well-being of individuals with SUDs and pain in the context of the COVID-19 pandemic </a:t>
            </a:r>
          </a:p>
          <a:p>
            <a:pPr marL="171450" indent="-171450">
              <a:buFont typeface="Arial" panose="020B0604020202020204" pitchFamily="34" charset="0"/>
              <a:buChar char="•"/>
            </a:pPr>
            <a:r>
              <a:rPr lang="en-US" b="0" baseline="0" dirty="0" smtClean="0"/>
              <a:t>We will also be highlighting pressing and immediate research priorities and needs </a:t>
            </a:r>
          </a:p>
          <a:p>
            <a:pPr marL="171450" indent="-171450">
              <a:buFont typeface="Arial" panose="020B0604020202020204" pitchFamily="34" charset="0"/>
              <a:buChar char="•"/>
            </a:pPr>
            <a:r>
              <a:rPr lang="en-US" b="0" baseline="0" dirty="0" smtClean="0"/>
              <a:t>And of course, producing publications and conducting webinars, such as these, on high priority topics.</a:t>
            </a:r>
          </a:p>
          <a:p>
            <a:pPr marL="171450" indent="-171450">
              <a:buFont typeface="Arial" panose="020B0604020202020204" pitchFamily="34" charset="0"/>
              <a:buChar char="•"/>
            </a:pPr>
            <a:endParaRPr lang="en-US" b="0" baseline="0" dirty="0" smtClean="0"/>
          </a:p>
          <a:p>
            <a:pPr marL="0" indent="0">
              <a:buFont typeface="Arial" panose="020B0604020202020204" pitchFamily="34" charset="0"/>
              <a:buNone/>
            </a:pPr>
            <a:r>
              <a:rPr lang="en-US" b="0" baseline="0" dirty="0" smtClean="0"/>
              <a:t>I have only scratched the surface of our activities and efforts, so I encourage the viewers to visit the Action </a:t>
            </a:r>
            <a:r>
              <a:rPr lang="en-US" b="0" baseline="0" dirty="0" err="1" smtClean="0"/>
              <a:t>Collaborative’s</a:t>
            </a:r>
            <a:r>
              <a:rPr lang="en-US" b="0" baseline="0" dirty="0" smtClean="0"/>
              <a:t> website to learn more and to sign-up for updates.</a:t>
            </a:r>
            <a:endParaRPr lang="en-US" b="0" dirty="0" smtClean="0"/>
          </a:p>
        </p:txBody>
      </p:sp>
      <p:sp>
        <p:nvSpPr>
          <p:cNvPr id="4" name="Slide Number Placeholder 3"/>
          <p:cNvSpPr>
            <a:spLocks noGrp="1"/>
          </p:cNvSpPr>
          <p:nvPr>
            <p:ph type="sldNum" sz="quarter" idx="10"/>
          </p:nvPr>
        </p:nvSpPr>
        <p:spPr/>
        <p:txBody>
          <a:bodyPr/>
          <a:lstStyle/>
          <a:p>
            <a:fld id="{FD949B89-C07F-4832-9A91-1EB75491950D}" type="slidenum">
              <a:rPr lang="en-US" smtClean="0"/>
              <a:t>8</a:t>
            </a:fld>
            <a:endParaRPr lang="en-US"/>
          </a:p>
        </p:txBody>
      </p:sp>
    </p:spTree>
    <p:extLst>
      <p:ext uri="{BB962C8B-B14F-4D97-AF65-F5344CB8AC3E}">
        <p14:creationId xmlns:p14="http://schemas.microsoft.com/office/powerpoint/2010/main" val="3620748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LIZ FINKELMAN: </a:t>
            </a:r>
            <a:r>
              <a:rPr lang="en-US" b="0" dirty="0" smtClean="0"/>
              <a:t>Now,</a:t>
            </a:r>
            <a:r>
              <a:rPr lang="en-US" b="0" baseline="0" dirty="0" smtClean="0"/>
              <a:t> I am pleased to introduce this terrific and talented group of experts, whom you will have the pleasure of hearing from today. </a:t>
            </a:r>
          </a:p>
          <a:p>
            <a:endParaRPr lang="en-US" baseline="0" dirty="0" smtClean="0"/>
          </a:p>
          <a:p>
            <a:r>
              <a:rPr lang="en-US" baseline="0" dirty="0" smtClean="0"/>
              <a:t>Today’s discussion will be moderated by Dr. Kelly Clark, who is the Immediate Past President of the American Society of Addiction Medicine.</a:t>
            </a:r>
          </a:p>
          <a:p>
            <a:endParaRPr lang="en-US" baseline="0" dirty="0" smtClean="0"/>
          </a:p>
          <a:p>
            <a:r>
              <a:rPr lang="en-US" baseline="0" dirty="0" smtClean="0"/>
              <a:t>Joining Dr. Clark are:</a:t>
            </a:r>
          </a:p>
          <a:p>
            <a:pPr marL="171450" indent="-171450">
              <a:buFont typeface="Arial" panose="020B0604020202020204" pitchFamily="34" charset="0"/>
              <a:buChar char="•"/>
            </a:pPr>
            <a:r>
              <a:rPr lang="en-US" baseline="0" dirty="0" smtClean="0"/>
              <a:t>    Dr. Brian Hurley, who is the Director of Addiction Medicine at the Los Angeles County Department of Health Services;</a:t>
            </a:r>
          </a:p>
          <a:p>
            <a:pPr marL="171450" indent="-171450">
              <a:buFont typeface="Arial" panose="020B0604020202020204" pitchFamily="34" charset="0"/>
              <a:buChar char="•"/>
            </a:pPr>
            <a:r>
              <a:rPr lang="en-US" baseline="0" dirty="0" smtClean="0"/>
              <a:t>    Dr. Chris Bundy, who is the Executive Medical Director of the Washington Physicians Health Program; and</a:t>
            </a:r>
          </a:p>
          <a:p>
            <a:pPr marL="171450" indent="-171450">
              <a:buFont typeface="Arial" panose="020B0604020202020204" pitchFamily="34" charset="0"/>
              <a:buChar char="•"/>
            </a:pPr>
            <a:r>
              <a:rPr lang="en-US" baseline="0" dirty="0" smtClean="0"/>
              <a:t>    Ms. Cortney Lovell, who is a recovery coach and Co-Founder of Our Wellness Collective.</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Viewers can download and read their impressive biographies on the webinar event page to learn more.</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And with that, let me turn the presentation over to Dr. Clark.</a:t>
            </a:r>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FD949B89-C07F-4832-9A91-1EB75491950D}" type="slidenum">
              <a:rPr lang="en-US" smtClean="0"/>
              <a:t>9</a:t>
            </a:fld>
            <a:endParaRPr lang="en-US"/>
          </a:p>
        </p:txBody>
      </p:sp>
    </p:spTree>
    <p:extLst>
      <p:ext uri="{BB962C8B-B14F-4D97-AF65-F5344CB8AC3E}">
        <p14:creationId xmlns:p14="http://schemas.microsoft.com/office/powerpoint/2010/main" val="2715834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www.asam.org/Quality-Science/covid-19-coronavirus/access-to-telehealth</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B61E4D5A-AB07-417B-8A35-9D8B606DD88C}" type="slidenum">
              <a:rPr lang="en-US" smtClean="0"/>
              <a:t>24</a:t>
            </a:fld>
            <a:endParaRPr lang="en-US"/>
          </a:p>
        </p:txBody>
      </p:sp>
    </p:spTree>
    <p:extLst>
      <p:ext uri="{BB962C8B-B14F-4D97-AF65-F5344CB8AC3E}">
        <p14:creationId xmlns:p14="http://schemas.microsoft.com/office/powerpoint/2010/main" val="26286716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4.xml"/><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35B2A3-248C-47BF-83AA-5E9EBB0154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72875" y="2462161"/>
            <a:ext cx="9246250" cy="1933678"/>
          </a:xfrm>
          <a:prstGeom prst="rect">
            <a:avLst/>
          </a:prstGeom>
        </p:spPr>
      </p:pic>
    </p:spTree>
    <p:custDataLst>
      <p:tags r:id="rId1"/>
    </p:custDataLst>
    <p:extLst>
      <p:ext uri="{BB962C8B-B14F-4D97-AF65-F5344CB8AC3E}">
        <p14:creationId xmlns:p14="http://schemas.microsoft.com/office/powerpoint/2010/main" val="591143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7B6289C-85E7-46C5-A57F-514CB1C60D59}"/>
              </a:ext>
            </a:extLst>
          </p:cNvPr>
          <p:cNvSpPr txBox="1">
            <a:spLocks/>
          </p:cNvSpPr>
          <p:nvPr userDrawn="1"/>
        </p:nvSpPr>
        <p:spPr>
          <a:xfrm>
            <a:off x="876300" y="571411"/>
            <a:ext cx="8718076" cy="923330"/>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pPr marL="0" marR="0" lvl="0" indent="0" algn="l" defTabSz="13716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sysClr val="window" lastClr="FFFFFF"/>
                </a:solidFill>
                <a:effectLst/>
                <a:uLnTx/>
                <a:uFillTx/>
                <a:latin typeface="Arial" panose="020B0604020202020204"/>
                <a:ea typeface="Roboto Condensed" panose="02000000000000000000" pitchFamily="2" charset="0"/>
                <a:cs typeface="+mn-cs"/>
              </a:rPr>
              <a:t>Faculty</a:t>
            </a:r>
            <a:endParaRPr kumimoji="0" lang="en-US" sz="5400" b="1" i="0" u="none" strike="noStrike" kern="1200" cap="none" spc="0" normalizeH="0" baseline="0" noProof="0">
              <a:ln>
                <a:noFill/>
              </a:ln>
              <a:solidFill>
                <a:sysClr val="window" lastClr="FFFFFF"/>
              </a:solidFill>
              <a:effectLst/>
              <a:uLnTx/>
              <a:uFillTx/>
              <a:latin typeface="Arial" panose="020B0604020202020204"/>
              <a:ea typeface="Roboto Condensed" panose="02000000000000000000" pitchFamily="2" charset="0"/>
              <a:cs typeface="+mn-cs"/>
            </a:endParaRPr>
          </a:p>
        </p:txBody>
      </p:sp>
      <p:sp>
        <p:nvSpPr>
          <p:cNvPr id="20" name="Text Placeholder 19">
            <a:extLst>
              <a:ext uri="{FF2B5EF4-FFF2-40B4-BE49-F238E27FC236}">
                <a16:creationId xmlns:a16="http://schemas.microsoft.com/office/drawing/2014/main" id="{2E4B5B6F-F3D9-4D4A-866E-A0484F3A3761}"/>
              </a:ext>
            </a:extLst>
          </p:cNvPr>
          <p:cNvSpPr>
            <a:spLocks noGrp="1"/>
          </p:cNvSpPr>
          <p:nvPr>
            <p:ph type="body" sz="quarter" idx="12" hasCustomPrompt="1"/>
          </p:nvPr>
        </p:nvSpPr>
        <p:spPr>
          <a:xfrm>
            <a:off x="5276281" y="2084874"/>
            <a:ext cx="6288775" cy="2358558"/>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pPr lvl="0"/>
            <a:r>
              <a:rPr lang="en-US"/>
              <a:t>Faculty biography…</a:t>
            </a:r>
          </a:p>
        </p:txBody>
      </p:sp>
      <p:sp>
        <p:nvSpPr>
          <p:cNvPr id="3" name="Picture Placeholder 2">
            <a:extLst>
              <a:ext uri="{FF2B5EF4-FFF2-40B4-BE49-F238E27FC236}">
                <a16:creationId xmlns:a16="http://schemas.microsoft.com/office/drawing/2014/main" id="{0F012762-0F45-4A38-BD4A-8E9D7A085A27}"/>
              </a:ext>
            </a:extLst>
          </p:cNvPr>
          <p:cNvSpPr>
            <a:spLocks noGrp="1"/>
          </p:cNvSpPr>
          <p:nvPr>
            <p:ph type="pic" sz="quarter" idx="13" hasCustomPrompt="1"/>
          </p:nvPr>
        </p:nvSpPr>
        <p:spPr>
          <a:xfrm>
            <a:off x="1104900" y="2084873"/>
            <a:ext cx="3957638" cy="3538005"/>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r>
              <a:rPr lang="en-US"/>
              <a:t>Click icon to add image</a:t>
            </a:r>
          </a:p>
        </p:txBody>
      </p:sp>
      <p:sp>
        <p:nvSpPr>
          <p:cNvPr id="9" name="Text Placeholder 15">
            <a:extLst>
              <a:ext uri="{FF2B5EF4-FFF2-40B4-BE49-F238E27FC236}">
                <a16:creationId xmlns:a16="http://schemas.microsoft.com/office/drawing/2014/main" id="{D641172F-5D9B-46AB-8EF7-18873DF82F97}"/>
              </a:ext>
            </a:extLst>
          </p:cNvPr>
          <p:cNvSpPr>
            <a:spLocks noGrp="1"/>
          </p:cNvSpPr>
          <p:nvPr>
            <p:ph type="body" sz="quarter" idx="10" hasCustomPrompt="1"/>
          </p:nvPr>
        </p:nvSpPr>
        <p:spPr>
          <a:xfrm>
            <a:off x="5276281" y="4548643"/>
            <a:ext cx="6288775" cy="527397"/>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Faculty Name, Credentials</a:t>
            </a:r>
          </a:p>
        </p:txBody>
      </p:sp>
      <p:sp>
        <p:nvSpPr>
          <p:cNvPr id="11" name="Text Placeholder 15">
            <a:extLst>
              <a:ext uri="{FF2B5EF4-FFF2-40B4-BE49-F238E27FC236}">
                <a16:creationId xmlns:a16="http://schemas.microsoft.com/office/drawing/2014/main" id="{3256A868-09F9-4A0C-93AD-009A47CAADF1}"/>
              </a:ext>
            </a:extLst>
          </p:cNvPr>
          <p:cNvSpPr>
            <a:spLocks noGrp="1"/>
          </p:cNvSpPr>
          <p:nvPr>
            <p:ph type="body" sz="quarter" idx="11" hasCustomPrompt="1"/>
          </p:nvPr>
        </p:nvSpPr>
        <p:spPr>
          <a:xfrm>
            <a:off x="5276281" y="5169879"/>
            <a:ext cx="2674937" cy="452999"/>
          </a:xfrm>
          <a:prstGeom prst="rect">
            <a:avLst/>
          </a:prstGeom>
        </p:spPr>
        <p:txBody>
          <a:bodyPr/>
          <a:lstStyle>
            <a:lvl1pPr marL="0" indent="0">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Tree>
    <p:extLst>
      <p:ext uri="{BB962C8B-B14F-4D97-AF65-F5344CB8AC3E}">
        <p14:creationId xmlns:p14="http://schemas.microsoft.com/office/powerpoint/2010/main" val="1280844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7B6289C-85E7-46C5-A57F-514CB1C60D59}"/>
              </a:ext>
            </a:extLst>
          </p:cNvPr>
          <p:cNvSpPr txBox="1">
            <a:spLocks/>
          </p:cNvSpPr>
          <p:nvPr userDrawn="1"/>
        </p:nvSpPr>
        <p:spPr>
          <a:xfrm>
            <a:off x="516082" y="647273"/>
            <a:ext cx="8718076" cy="923330"/>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pPr marL="0" marR="0" lvl="0" indent="0" algn="l" defTabSz="13716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sysClr val="window" lastClr="FFFFFF"/>
                </a:solidFill>
                <a:effectLst/>
                <a:uLnTx/>
                <a:uFillTx/>
                <a:latin typeface="Arial" panose="020B0604020202020204"/>
                <a:ea typeface="Roboto Condensed" panose="02000000000000000000" pitchFamily="2" charset="0"/>
                <a:cs typeface="+mn-cs"/>
              </a:rPr>
              <a:t>Faculty</a:t>
            </a:r>
            <a:endParaRPr kumimoji="0" lang="en-US" sz="5400" b="1" i="0" u="none" strike="noStrike" kern="1200" cap="none" spc="0" normalizeH="0" baseline="0" noProof="0">
              <a:ln>
                <a:noFill/>
              </a:ln>
              <a:solidFill>
                <a:sysClr val="window" lastClr="FFFFFF"/>
              </a:solidFill>
              <a:effectLst/>
              <a:uLnTx/>
              <a:uFillTx/>
              <a:latin typeface="Arial" panose="020B0604020202020204"/>
              <a:ea typeface="Roboto Condensed" panose="02000000000000000000" pitchFamily="2" charset="0"/>
              <a:cs typeface="+mn-cs"/>
            </a:endParaRPr>
          </a:p>
        </p:txBody>
      </p:sp>
      <p:sp>
        <p:nvSpPr>
          <p:cNvPr id="20" name="Text Placeholder 19">
            <a:extLst>
              <a:ext uri="{FF2B5EF4-FFF2-40B4-BE49-F238E27FC236}">
                <a16:creationId xmlns:a16="http://schemas.microsoft.com/office/drawing/2014/main" id="{2E4B5B6F-F3D9-4D4A-866E-A0484F3A3761}"/>
              </a:ext>
            </a:extLst>
          </p:cNvPr>
          <p:cNvSpPr>
            <a:spLocks noGrp="1"/>
          </p:cNvSpPr>
          <p:nvPr>
            <p:ph type="body" sz="quarter" idx="12" hasCustomPrompt="1"/>
          </p:nvPr>
        </p:nvSpPr>
        <p:spPr>
          <a:xfrm>
            <a:off x="5276281" y="2084874"/>
            <a:ext cx="6288775" cy="2358558"/>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pPr lvl="0"/>
            <a:r>
              <a:rPr lang="en-US"/>
              <a:t>Faculty biography…</a:t>
            </a:r>
          </a:p>
        </p:txBody>
      </p:sp>
      <p:sp>
        <p:nvSpPr>
          <p:cNvPr id="3" name="Picture Placeholder 2">
            <a:extLst>
              <a:ext uri="{FF2B5EF4-FFF2-40B4-BE49-F238E27FC236}">
                <a16:creationId xmlns:a16="http://schemas.microsoft.com/office/drawing/2014/main" id="{0F012762-0F45-4A38-BD4A-8E9D7A085A27}"/>
              </a:ext>
            </a:extLst>
          </p:cNvPr>
          <p:cNvSpPr>
            <a:spLocks noGrp="1"/>
          </p:cNvSpPr>
          <p:nvPr>
            <p:ph type="pic" sz="quarter" idx="13" hasCustomPrompt="1"/>
          </p:nvPr>
        </p:nvSpPr>
        <p:spPr>
          <a:xfrm>
            <a:off x="1104900" y="2084873"/>
            <a:ext cx="3957638" cy="3538005"/>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r>
              <a:rPr lang="en-US"/>
              <a:t>Click icon to add image</a:t>
            </a:r>
          </a:p>
        </p:txBody>
      </p:sp>
      <p:sp>
        <p:nvSpPr>
          <p:cNvPr id="9" name="Text Placeholder 15">
            <a:extLst>
              <a:ext uri="{FF2B5EF4-FFF2-40B4-BE49-F238E27FC236}">
                <a16:creationId xmlns:a16="http://schemas.microsoft.com/office/drawing/2014/main" id="{D641172F-5D9B-46AB-8EF7-18873DF82F97}"/>
              </a:ext>
            </a:extLst>
          </p:cNvPr>
          <p:cNvSpPr>
            <a:spLocks noGrp="1"/>
          </p:cNvSpPr>
          <p:nvPr>
            <p:ph type="body" sz="quarter" idx="10" hasCustomPrompt="1"/>
          </p:nvPr>
        </p:nvSpPr>
        <p:spPr>
          <a:xfrm>
            <a:off x="5276281" y="4548643"/>
            <a:ext cx="6288775" cy="527397"/>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Faculty Name, Credentials</a:t>
            </a:r>
          </a:p>
        </p:txBody>
      </p:sp>
      <p:sp>
        <p:nvSpPr>
          <p:cNvPr id="11" name="Text Placeholder 15">
            <a:extLst>
              <a:ext uri="{FF2B5EF4-FFF2-40B4-BE49-F238E27FC236}">
                <a16:creationId xmlns:a16="http://schemas.microsoft.com/office/drawing/2014/main" id="{3256A868-09F9-4A0C-93AD-009A47CAADF1}"/>
              </a:ext>
            </a:extLst>
          </p:cNvPr>
          <p:cNvSpPr>
            <a:spLocks noGrp="1"/>
          </p:cNvSpPr>
          <p:nvPr>
            <p:ph type="body" sz="quarter" idx="11" hasCustomPrompt="1"/>
          </p:nvPr>
        </p:nvSpPr>
        <p:spPr>
          <a:xfrm>
            <a:off x="5276281" y="5169879"/>
            <a:ext cx="2674937" cy="452999"/>
          </a:xfrm>
          <a:prstGeom prst="rect">
            <a:avLst/>
          </a:prstGeom>
        </p:spPr>
        <p:txBody>
          <a:bodyPr/>
          <a:lstStyle>
            <a:lvl1pPr marL="0" indent="0">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Tree>
    <p:extLst>
      <p:ext uri="{BB962C8B-B14F-4D97-AF65-F5344CB8AC3E}">
        <p14:creationId xmlns:p14="http://schemas.microsoft.com/office/powerpoint/2010/main" val="2935783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2E4B5B6F-F3D9-4D4A-866E-A0484F3A3761}"/>
              </a:ext>
            </a:extLst>
          </p:cNvPr>
          <p:cNvSpPr>
            <a:spLocks noGrp="1"/>
          </p:cNvSpPr>
          <p:nvPr>
            <p:ph type="body" sz="quarter" idx="12" hasCustomPrompt="1"/>
          </p:nvPr>
        </p:nvSpPr>
        <p:spPr>
          <a:xfrm>
            <a:off x="5276281" y="2084874"/>
            <a:ext cx="6288775" cy="2358558"/>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pPr lvl="0"/>
            <a:r>
              <a:rPr lang="en-US"/>
              <a:t>Faculty biography…</a:t>
            </a:r>
          </a:p>
        </p:txBody>
      </p:sp>
      <p:sp>
        <p:nvSpPr>
          <p:cNvPr id="3" name="Picture Placeholder 2">
            <a:extLst>
              <a:ext uri="{FF2B5EF4-FFF2-40B4-BE49-F238E27FC236}">
                <a16:creationId xmlns:a16="http://schemas.microsoft.com/office/drawing/2014/main" id="{0F012762-0F45-4A38-BD4A-8E9D7A085A27}"/>
              </a:ext>
            </a:extLst>
          </p:cNvPr>
          <p:cNvSpPr>
            <a:spLocks noGrp="1"/>
          </p:cNvSpPr>
          <p:nvPr>
            <p:ph type="pic" sz="quarter" idx="13" hasCustomPrompt="1"/>
          </p:nvPr>
        </p:nvSpPr>
        <p:spPr>
          <a:xfrm>
            <a:off x="1104900" y="2084873"/>
            <a:ext cx="3957638" cy="3538005"/>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r>
              <a:rPr lang="en-US"/>
              <a:t>Click icon to add image</a:t>
            </a:r>
          </a:p>
        </p:txBody>
      </p:sp>
      <p:sp>
        <p:nvSpPr>
          <p:cNvPr id="9" name="Text Placeholder 15">
            <a:extLst>
              <a:ext uri="{FF2B5EF4-FFF2-40B4-BE49-F238E27FC236}">
                <a16:creationId xmlns:a16="http://schemas.microsoft.com/office/drawing/2014/main" id="{D641172F-5D9B-46AB-8EF7-18873DF82F97}"/>
              </a:ext>
            </a:extLst>
          </p:cNvPr>
          <p:cNvSpPr>
            <a:spLocks noGrp="1"/>
          </p:cNvSpPr>
          <p:nvPr>
            <p:ph type="body" sz="quarter" idx="10" hasCustomPrompt="1"/>
          </p:nvPr>
        </p:nvSpPr>
        <p:spPr>
          <a:xfrm>
            <a:off x="5276281" y="4548643"/>
            <a:ext cx="6288775" cy="527397"/>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Faculty Name, Credentials</a:t>
            </a:r>
          </a:p>
        </p:txBody>
      </p:sp>
      <p:sp>
        <p:nvSpPr>
          <p:cNvPr id="11" name="Text Placeholder 15">
            <a:extLst>
              <a:ext uri="{FF2B5EF4-FFF2-40B4-BE49-F238E27FC236}">
                <a16:creationId xmlns:a16="http://schemas.microsoft.com/office/drawing/2014/main" id="{3256A868-09F9-4A0C-93AD-009A47CAADF1}"/>
              </a:ext>
            </a:extLst>
          </p:cNvPr>
          <p:cNvSpPr>
            <a:spLocks noGrp="1"/>
          </p:cNvSpPr>
          <p:nvPr>
            <p:ph type="body" sz="quarter" idx="11" hasCustomPrompt="1"/>
          </p:nvPr>
        </p:nvSpPr>
        <p:spPr>
          <a:xfrm>
            <a:off x="5276281" y="5169879"/>
            <a:ext cx="2674937" cy="452999"/>
          </a:xfrm>
          <a:prstGeom prst="rect">
            <a:avLst/>
          </a:prstGeom>
        </p:spPr>
        <p:txBody>
          <a:bodyPr/>
          <a:lstStyle>
            <a:lvl1pPr marL="0" indent="0">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Tree>
    <p:extLst>
      <p:ext uri="{BB962C8B-B14F-4D97-AF65-F5344CB8AC3E}">
        <p14:creationId xmlns:p14="http://schemas.microsoft.com/office/powerpoint/2010/main" val="3627689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C99FFD-C878-4AC7-A420-0A5C1780505C}"/>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3B5B2C98-00CD-4F51-8A98-D84E6AE0B399}"/>
              </a:ext>
            </a:extLst>
          </p:cNvPr>
          <p:cNvSpPr>
            <a:spLocks noGrp="1"/>
          </p:cNvSpPr>
          <p:nvPr>
            <p:ph type="body" sz="quarter" idx="10" hasCustomPrompt="1"/>
          </p:nvPr>
        </p:nvSpPr>
        <p:spPr>
          <a:xfrm>
            <a:off x="1092367" y="2971800"/>
            <a:ext cx="3930010" cy="914400"/>
          </a:xfrm>
          <a:prstGeom prst="rect">
            <a:avLst/>
          </a:prstGeom>
        </p:spPr>
        <p:txBody>
          <a:bodyPr/>
          <a:lstStyle>
            <a:lvl1pPr marL="0" indent="0" algn="ctr">
              <a:buNone/>
              <a:defRPr sz="6000">
                <a:solidFill>
                  <a:schemeClr val="bg1"/>
                </a:solidFill>
                <a:latin typeface="Arial" panose="020B0604020202020204" pitchFamily="34" charset="0"/>
                <a:cs typeface="Arial" panose="020B0604020202020204" pitchFamily="34" charset="0"/>
              </a:defRPr>
            </a:lvl1pPr>
          </a:lstStyle>
          <a:p>
            <a:pPr lvl="0"/>
            <a:r>
              <a:rPr lang="en-US"/>
              <a:t>AGENDA</a:t>
            </a:r>
          </a:p>
        </p:txBody>
      </p:sp>
      <p:sp>
        <p:nvSpPr>
          <p:cNvPr id="12" name="Text Placeholder 11">
            <a:extLst>
              <a:ext uri="{FF2B5EF4-FFF2-40B4-BE49-F238E27FC236}">
                <a16:creationId xmlns:a16="http://schemas.microsoft.com/office/drawing/2014/main" id="{59264F6A-4947-46F7-99C8-3814E421E1E9}"/>
              </a:ext>
            </a:extLst>
          </p:cNvPr>
          <p:cNvSpPr>
            <a:spLocks noGrp="1"/>
          </p:cNvSpPr>
          <p:nvPr>
            <p:ph type="body" sz="quarter" idx="11" hasCustomPrompt="1"/>
          </p:nvPr>
        </p:nvSpPr>
        <p:spPr>
          <a:xfrm>
            <a:off x="6768745" y="1378211"/>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01 -</a:t>
            </a:r>
          </a:p>
        </p:txBody>
      </p:sp>
      <p:sp>
        <p:nvSpPr>
          <p:cNvPr id="13" name="Text Placeholder 11">
            <a:extLst>
              <a:ext uri="{FF2B5EF4-FFF2-40B4-BE49-F238E27FC236}">
                <a16:creationId xmlns:a16="http://schemas.microsoft.com/office/drawing/2014/main" id="{3E01D721-D0EE-49B2-88E2-F63BE20C1F4E}"/>
              </a:ext>
            </a:extLst>
          </p:cNvPr>
          <p:cNvSpPr>
            <a:spLocks noGrp="1"/>
          </p:cNvSpPr>
          <p:nvPr>
            <p:ph type="body" sz="quarter" idx="12" hasCustomPrompt="1"/>
          </p:nvPr>
        </p:nvSpPr>
        <p:spPr>
          <a:xfrm>
            <a:off x="7915701" y="1378211"/>
            <a:ext cx="1146956" cy="505180"/>
          </a:xfrm>
          <a:prstGeom prst="rect">
            <a:avLst/>
          </a:prstGeom>
        </p:spPr>
        <p:txBody>
          <a:bodyPr/>
          <a:lstStyle>
            <a:lvl1pPr marL="0" indent="0">
              <a:buNone/>
              <a:defRPr sz="3600">
                <a:latin typeface="Arial" panose="020B0604020202020204" pitchFamily="34" charset="0"/>
                <a:cs typeface="Arial" panose="020B0604020202020204" pitchFamily="34" charset="0"/>
              </a:defRPr>
            </a:lvl1pPr>
          </a:lstStyle>
          <a:p>
            <a:pPr lvl="0"/>
            <a:r>
              <a:rPr lang="en-US"/>
              <a:t>Title</a:t>
            </a:r>
          </a:p>
        </p:txBody>
      </p:sp>
      <p:sp>
        <p:nvSpPr>
          <p:cNvPr id="16" name="Text Placeholder 11">
            <a:extLst>
              <a:ext uri="{FF2B5EF4-FFF2-40B4-BE49-F238E27FC236}">
                <a16:creationId xmlns:a16="http://schemas.microsoft.com/office/drawing/2014/main" id="{2A5172D8-3A92-4903-A224-24374B3470D9}"/>
              </a:ext>
            </a:extLst>
          </p:cNvPr>
          <p:cNvSpPr>
            <a:spLocks noGrp="1"/>
          </p:cNvSpPr>
          <p:nvPr>
            <p:ph type="body" sz="quarter" idx="13" hasCustomPrompt="1"/>
          </p:nvPr>
        </p:nvSpPr>
        <p:spPr>
          <a:xfrm>
            <a:off x="6768745" y="2294885"/>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02 -</a:t>
            </a:r>
          </a:p>
        </p:txBody>
      </p:sp>
      <p:sp>
        <p:nvSpPr>
          <p:cNvPr id="17" name="Text Placeholder 11">
            <a:extLst>
              <a:ext uri="{FF2B5EF4-FFF2-40B4-BE49-F238E27FC236}">
                <a16:creationId xmlns:a16="http://schemas.microsoft.com/office/drawing/2014/main" id="{66B0F30C-8547-48F6-9C56-F2E1548F9034}"/>
              </a:ext>
            </a:extLst>
          </p:cNvPr>
          <p:cNvSpPr>
            <a:spLocks noGrp="1"/>
          </p:cNvSpPr>
          <p:nvPr>
            <p:ph type="body" sz="quarter" idx="14" hasCustomPrompt="1"/>
          </p:nvPr>
        </p:nvSpPr>
        <p:spPr>
          <a:xfrm>
            <a:off x="7915701" y="2294885"/>
            <a:ext cx="1146956" cy="505180"/>
          </a:xfrm>
          <a:prstGeom prst="rect">
            <a:avLst/>
          </a:prstGeom>
        </p:spPr>
        <p:txBody>
          <a:bodyPr/>
          <a:lstStyle>
            <a:lvl1pPr marL="0" indent="0">
              <a:buNone/>
              <a:defRPr sz="3600">
                <a:latin typeface="Arial" panose="020B0604020202020204" pitchFamily="34" charset="0"/>
                <a:cs typeface="Arial" panose="020B0604020202020204" pitchFamily="34" charset="0"/>
              </a:defRPr>
            </a:lvl1pPr>
          </a:lstStyle>
          <a:p>
            <a:pPr lvl="0"/>
            <a:r>
              <a:rPr lang="en-US"/>
              <a:t>Title</a:t>
            </a:r>
          </a:p>
        </p:txBody>
      </p:sp>
      <p:sp>
        <p:nvSpPr>
          <p:cNvPr id="18" name="Text Placeholder 11">
            <a:extLst>
              <a:ext uri="{FF2B5EF4-FFF2-40B4-BE49-F238E27FC236}">
                <a16:creationId xmlns:a16="http://schemas.microsoft.com/office/drawing/2014/main" id="{5F668733-39A0-4A0E-BC86-BE6924DB887D}"/>
              </a:ext>
            </a:extLst>
          </p:cNvPr>
          <p:cNvSpPr>
            <a:spLocks noGrp="1"/>
          </p:cNvSpPr>
          <p:nvPr>
            <p:ph type="body" sz="quarter" idx="15" hasCustomPrompt="1"/>
          </p:nvPr>
        </p:nvSpPr>
        <p:spPr>
          <a:xfrm>
            <a:off x="6755641" y="3211559"/>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03 -</a:t>
            </a:r>
          </a:p>
        </p:txBody>
      </p:sp>
      <p:sp>
        <p:nvSpPr>
          <p:cNvPr id="19" name="Text Placeholder 11">
            <a:extLst>
              <a:ext uri="{FF2B5EF4-FFF2-40B4-BE49-F238E27FC236}">
                <a16:creationId xmlns:a16="http://schemas.microsoft.com/office/drawing/2014/main" id="{5773FE4B-89EA-41A2-9F11-18E77C2B8847}"/>
              </a:ext>
            </a:extLst>
          </p:cNvPr>
          <p:cNvSpPr>
            <a:spLocks noGrp="1"/>
          </p:cNvSpPr>
          <p:nvPr>
            <p:ph type="body" sz="quarter" idx="16" hasCustomPrompt="1"/>
          </p:nvPr>
        </p:nvSpPr>
        <p:spPr>
          <a:xfrm>
            <a:off x="7902597" y="3211559"/>
            <a:ext cx="1146956" cy="505180"/>
          </a:xfrm>
          <a:prstGeom prst="rect">
            <a:avLst/>
          </a:prstGeom>
        </p:spPr>
        <p:txBody>
          <a:bodyPr/>
          <a:lstStyle>
            <a:lvl1pPr marL="0" indent="0">
              <a:buNone/>
              <a:defRPr sz="3600">
                <a:latin typeface="Arial" panose="020B0604020202020204" pitchFamily="34" charset="0"/>
                <a:cs typeface="Arial" panose="020B0604020202020204" pitchFamily="34" charset="0"/>
              </a:defRPr>
            </a:lvl1pPr>
          </a:lstStyle>
          <a:p>
            <a:pPr lvl="0"/>
            <a:r>
              <a:rPr lang="en-US"/>
              <a:t>Title</a:t>
            </a:r>
          </a:p>
        </p:txBody>
      </p:sp>
      <p:sp>
        <p:nvSpPr>
          <p:cNvPr id="20" name="Text Placeholder 11">
            <a:extLst>
              <a:ext uri="{FF2B5EF4-FFF2-40B4-BE49-F238E27FC236}">
                <a16:creationId xmlns:a16="http://schemas.microsoft.com/office/drawing/2014/main" id="{03A4FC1A-3EC0-4283-AFF8-E926DF7DE11A}"/>
              </a:ext>
            </a:extLst>
          </p:cNvPr>
          <p:cNvSpPr>
            <a:spLocks noGrp="1"/>
          </p:cNvSpPr>
          <p:nvPr>
            <p:ph type="body" sz="quarter" idx="17" hasCustomPrompt="1"/>
          </p:nvPr>
        </p:nvSpPr>
        <p:spPr>
          <a:xfrm>
            <a:off x="6755641" y="4128233"/>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04 -</a:t>
            </a:r>
          </a:p>
        </p:txBody>
      </p:sp>
      <p:sp>
        <p:nvSpPr>
          <p:cNvPr id="21" name="Text Placeholder 11">
            <a:extLst>
              <a:ext uri="{FF2B5EF4-FFF2-40B4-BE49-F238E27FC236}">
                <a16:creationId xmlns:a16="http://schemas.microsoft.com/office/drawing/2014/main" id="{04B1AC2C-BC3A-40AB-90A6-E0A002403E7F}"/>
              </a:ext>
            </a:extLst>
          </p:cNvPr>
          <p:cNvSpPr>
            <a:spLocks noGrp="1"/>
          </p:cNvSpPr>
          <p:nvPr>
            <p:ph type="body" sz="quarter" idx="18" hasCustomPrompt="1"/>
          </p:nvPr>
        </p:nvSpPr>
        <p:spPr>
          <a:xfrm>
            <a:off x="7902597" y="4128233"/>
            <a:ext cx="1146956" cy="505180"/>
          </a:xfrm>
          <a:prstGeom prst="rect">
            <a:avLst/>
          </a:prstGeom>
        </p:spPr>
        <p:txBody>
          <a:bodyPr/>
          <a:lstStyle>
            <a:lvl1pPr marL="0" indent="0">
              <a:buNone/>
              <a:defRPr sz="3600">
                <a:latin typeface="Arial" panose="020B0604020202020204" pitchFamily="34" charset="0"/>
                <a:cs typeface="Arial" panose="020B0604020202020204" pitchFamily="34" charset="0"/>
              </a:defRPr>
            </a:lvl1pPr>
          </a:lstStyle>
          <a:p>
            <a:pPr lvl="0"/>
            <a:r>
              <a:rPr lang="en-US"/>
              <a:t>Title</a:t>
            </a:r>
          </a:p>
        </p:txBody>
      </p:sp>
      <p:sp>
        <p:nvSpPr>
          <p:cNvPr id="22" name="Text Placeholder 11">
            <a:extLst>
              <a:ext uri="{FF2B5EF4-FFF2-40B4-BE49-F238E27FC236}">
                <a16:creationId xmlns:a16="http://schemas.microsoft.com/office/drawing/2014/main" id="{E6434B13-55B3-4518-9285-4D370CD513F4}"/>
              </a:ext>
            </a:extLst>
          </p:cNvPr>
          <p:cNvSpPr>
            <a:spLocks noGrp="1"/>
          </p:cNvSpPr>
          <p:nvPr>
            <p:ph type="body" sz="quarter" idx="19" hasCustomPrompt="1"/>
          </p:nvPr>
        </p:nvSpPr>
        <p:spPr>
          <a:xfrm>
            <a:off x="6768745" y="5049566"/>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05 -</a:t>
            </a:r>
          </a:p>
        </p:txBody>
      </p:sp>
      <p:sp>
        <p:nvSpPr>
          <p:cNvPr id="23" name="Text Placeholder 11">
            <a:extLst>
              <a:ext uri="{FF2B5EF4-FFF2-40B4-BE49-F238E27FC236}">
                <a16:creationId xmlns:a16="http://schemas.microsoft.com/office/drawing/2014/main" id="{95D68BF5-1D96-4AEA-A43D-C6CCA71C5245}"/>
              </a:ext>
            </a:extLst>
          </p:cNvPr>
          <p:cNvSpPr>
            <a:spLocks noGrp="1"/>
          </p:cNvSpPr>
          <p:nvPr>
            <p:ph type="body" sz="quarter" idx="20" hasCustomPrompt="1"/>
          </p:nvPr>
        </p:nvSpPr>
        <p:spPr>
          <a:xfrm>
            <a:off x="7915701" y="5049566"/>
            <a:ext cx="1146956" cy="505180"/>
          </a:xfrm>
          <a:prstGeom prst="rect">
            <a:avLst/>
          </a:prstGeom>
        </p:spPr>
        <p:txBody>
          <a:bodyPr/>
          <a:lstStyle>
            <a:lvl1pPr marL="0" indent="0">
              <a:buNone/>
              <a:defRPr sz="3600">
                <a:latin typeface="Arial" panose="020B0604020202020204" pitchFamily="34" charset="0"/>
                <a:cs typeface="Arial" panose="020B0604020202020204" pitchFamily="34" charset="0"/>
              </a:defRPr>
            </a:lvl1pPr>
          </a:lstStyle>
          <a:p>
            <a:pPr lvl="0"/>
            <a:r>
              <a:rPr lang="en-US"/>
              <a:t>Title</a:t>
            </a:r>
          </a:p>
        </p:txBody>
      </p:sp>
    </p:spTree>
    <p:extLst>
      <p:ext uri="{BB962C8B-B14F-4D97-AF65-F5344CB8AC3E}">
        <p14:creationId xmlns:p14="http://schemas.microsoft.com/office/powerpoint/2010/main" val="1521447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8DC57DB2-C4D0-4571-B051-8096F3270F9E}"/>
              </a:ext>
            </a:extLst>
          </p:cNvPr>
          <p:cNvSpPr>
            <a:spLocks noGrp="1"/>
          </p:cNvSpPr>
          <p:nvPr>
            <p:ph type="body" sz="quarter" idx="10" hasCustomPrompt="1"/>
          </p:nvPr>
        </p:nvSpPr>
        <p:spPr>
          <a:xfrm>
            <a:off x="547333" y="337192"/>
            <a:ext cx="6972583"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LEARNING OBJECTIVES</a:t>
            </a:r>
          </a:p>
        </p:txBody>
      </p:sp>
      <p:sp>
        <p:nvSpPr>
          <p:cNvPr id="4" name="Text Placeholder 19">
            <a:extLst>
              <a:ext uri="{FF2B5EF4-FFF2-40B4-BE49-F238E27FC236}">
                <a16:creationId xmlns:a16="http://schemas.microsoft.com/office/drawing/2014/main" id="{5E1EBD57-E821-4CF7-B756-3AC6907C2C1A}"/>
              </a:ext>
            </a:extLst>
          </p:cNvPr>
          <p:cNvSpPr>
            <a:spLocks noGrp="1"/>
          </p:cNvSpPr>
          <p:nvPr>
            <p:ph type="body" sz="quarter" idx="14" hasCustomPrompt="1"/>
          </p:nvPr>
        </p:nvSpPr>
        <p:spPr>
          <a:xfrm>
            <a:off x="547332" y="1538905"/>
            <a:ext cx="10698423" cy="614386"/>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At the end of the course, you will be able to:</a:t>
            </a:r>
          </a:p>
        </p:txBody>
      </p:sp>
      <p:sp>
        <p:nvSpPr>
          <p:cNvPr id="5" name="Text Placeholder 19">
            <a:extLst>
              <a:ext uri="{FF2B5EF4-FFF2-40B4-BE49-F238E27FC236}">
                <a16:creationId xmlns:a16="http://schemas.microsoft.com/office/drawing/2014/main" id="{37671265-9599-4732-83E2-10DCAC044853}"/>
              </a:ext>
            </a:extLst>
          </p:cNvPr>
          <p:cNvSpPr>
            <a:spLocks noGrp="1"/>
          </p:cNvSpPr>
          <p:nvPr>
            <p:ph type="body" sz="quarter" idx="18" hasCustomPrompt="1"/>
          </p:nvPr>
        </p:nvSpPr>
        <p:spPr>
          <a:xfrm>
            <a:off x="547332" y="2153291"/>
            <a:ext cx="10698423" cy="2678016"/>
          </a:xfrm>
          <a:prstGeom prst="rect">
            <a:avLst/>
          </a:prstGeom>
        </p:spPr>
        <p:txBody>
          <a:bodyPr/>
          <a:lstStyle>
            <a:lvl1pPr marL="342900" indent="-342900" algn="l">
              <a:buFont typeface="Arial" panose="020B0604020202020204" pitchFamily="34" charset="0"/>
              <a:buChar char="•"/>
              <a:defRPr sz="2800">
                <a:solidFill>
                  <a:schemeClr val="accent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1880946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C99FFD-C878-4AC7-A420-0A5C1780505C}"/>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3B5B2C98-00CD-4F51-8A98-D84E6AE0B399}"/>
              </a:ext>
            </a:extLst>
          </p:cNvPr>
          <p:cNvSpPr>
            <a:spLocks noGrp="1"/>
          </p:cNvSpPr>
          <p:nvPr>
            <p:ph type="body" sz="quarter" idx="10" hasCustomPrompt="1"/>
          </p:nvPr>
        </p:nvSpPr>
        <p:spPr>
          <a:xfrm>
            <a:off x="860354" y="2971800"/>
            <a:ext cx="4257555" cy="914400"/>
          </a:xfrm>
          <a:prstGeom prst="rect">
            <a:avLst/>
          </a:prstGeom>
        </p:spPr>
        <p:txBody>
          <a:bodyPr/>
          <a:lstStyle>
            <a:lvl1pPr marL="0" indent="0" algn="ctr">
              <a:buNone/>
              <a:defRPr sz="6000">
                <a:solidFill>
                  <a:schemeClr val="bg1"/>
                </a:solidFill>
                <a:latin typeface="Arial" panose="020B0604020202020204" pitchFamily="34" charset="0"/>
                <a:cs typeface="Arial" panose="020B0604020202020204" pitchFamily="34" charset="0"/>
              </a:defRPr>
            </a:lvl1pPr>
          </a:lstStyle>
          <a:p>
            <a:pPr lvl="0"/>
            <a:r>
              <a:rPr lang="en-US"/>
              <a:t>ACTIVITY 1</a:t>
            </a:r>
          </a:p>
        </p:txBody>
      </p:sp>
      <p:sp>
        <p:nvSpPr>
          <p:cNvPr id="12" name="Text Placeholder 11">
            <a:extLst>
              <a:ext uri="{FF2B5EF4-FFF2-40B4-BE49-F238E27FC236}">
                <a16:creationId xmlns:a16="http://schemas.microsoft.com/office/drawing/2014/main" id="{59264F6A-4947-46F7-99C8-3814E421E1E9}"/>
              </a:ext>
            </a:extLst>
          </p:cNvPr>
          <p:cNvSpPr>
            <a:spLocks noGrp="1"/>
          </p:cNvSpPr>
          <p:nvPr>
            <p:ph type="body" sz="quarter" idx="11" hasCustomPrompt="1"/>
          </p:nvPr>
        </p:nvSpPr>
        <p:spPr>
          <a:xfrm>
            <a:off x="6404260" y="387608"/>
            <a:ext cx="4927386" cy="505180"/>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Activity Title</a:t>
            </a:r>
          </a:p>
        </p:txBody>
      </p:sp>
      <p:sp>
        <p:nvSpPr>
          <p:cNvPr id="13" name="Text Placeholder 11">
            <a:extLst>
              <a:ext uri="{FF2B5EF4-FFF2-40B4-BE49-F238E27FC236}">
                <a16:creationId xmlns:a16="http://schemas.microsoft.com/office/drawing/2014/main" id="{3E01D721-D0EE-49B2-88E2-F63BE20C1F4E}"/>
              </a:ext>
            </a:extLst>
          </p:cNvPr>
          <p:cNvSpPr>
            <a:spLocks noGrp="1"/>
          </p:cNvSpPr>
          <p:nvPr>
            <p:ph type="body" sz="quarter" idx="12" hasCustomPrompt="1"/>
          </p:nvPr>
        </p:nvSpPr>
        <p:spPr>
          <a:xfrm>
            <a:off x="6404259" y="956479"/>
            <a:ext cx="4927387" cy="1201430"/>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sp>
        <p:nvSpPr>
          <p:cNvPr id="16" name="Text Placeholder 11">
            <a:extLst>
              <a:ext uri="{FF2B5EF4-FFF2-40B4-BE49-F238E27FC236}">
                <a16:creationId xmlns:a16="http://schemas.microsoft.com/office/drawing/2014/main" id="{2A5172D8-3A92-4903-A224-24374B3470D9}"/>
              </a:ext>
            </a:extLst>
          </p:cNvPr>
          <p:cNvSpPr>
            <a:spLocks noGrp="1"/>
          </p:cNvSpPr>
          <p:nvPr>
            <p:ph type="body" sz="quarter" idx="13" hasCustomPrompt="1"/>
          </p:nvPr>
        </p:nvSpPr>
        <p:spPr>
          <a:xfrm>
            <a:off x="6404259" y="2634287"/>
            <a:ext cx="5350469" cy="505180"/>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Prompting Questions</a:t>
            </a:r>
          </a:p>
        </p:txBody>
      </p:sp>
      <p:sp>
        <p:nvSpPr>
          <p:cNvPr id="17" name="Text Placeholder 11">
            <a:extLst>
              <a:ext uri="{FF2B5EF4-FFF2-40B4-BE49-F238E27FC236}">
                <a16:creationId xmlns:a16="http://schemas.microsoft.com/office/drawing/2014/main" id="{66B0F30C-8547-48F6-9C56-F2E1548F9034}"/>
              </a:ext>
            </a:extLst>
          </p:cNvPr>
          <p:cNvSpPr>
            <a:spLocks noGrp="1"/>
          </p:cNvSpPr>
          <p:nvPr>
            <p:ph type="body" sz="quarter" idx="14" hasCustomPrompt="1"/>
          </p:nvPr>
        </p:nvSpPr>
        <p:spPr>
          <a:xfrm>
            <a:off x="6404259" y="3176997"/>
            <a:ext cx="5350469" cy="1489349"/>
          </a:xfrm>
          <a:prstGeom prst="rect">
            <a:avLst/>
          </a:prstGeom>
        </p:spPr>
        <p:txBody>
          <a:bodyPr/>
          <a:lstStyle>
            <a:lvl1pPr marL="463550" indent="-463550">
              <a:buFont typeface="Arial" panose="020B0604020202020204" pitchFamily="34" charset="0"/>
              <a:buChar char="•"/>
              <a:defRPr sz="2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4" name="Text Placeholder 11">
            <a:extLst>
              <a:ext uri="{FF2B5EF4-FFF2-40B4-BE49-F238E27FC236}">
                <a16:creationId xmlns:a16="http://schemas.microsoft.com/office/drawing/2014/main" id="{CD629726-CAE8-4897-AC46-589A67E4677E}"/>
              </a:ext>
            </a:extLst>
          </p:cNvPr>
          <p:cNvSpPr>
            <a:spLocks noGrp="1"/>
          </p:cNvSpPr>
          <p:nvPr>
            <p:ph type="body" sz="quarter" idx="15" hasCustomPrompt="1"/>
          </p:nvPr>
        </p:nvSpPr>
        <p:spPr>
          <a:xfrm>
            <a:off x="6404260" y="5110447"/>
            <a:ext cx="4927386" cy="505180"/>
          </a:xfrm>
          <a:prstGeom prst="rect">
            <a:avLst/>
          </a:prstGeom>
        </p:spPr>
        <p:txBody>
          <a:bodyPr/>
          <a:lstStyle>
            <a:lvl1pPr marL="0" indent="0">
              <a:buNone/>
              <a:defRPr sz="3600" b="1">
                <a:solidFill>
                  <a:srgbClr val="0EABF8"/>
                </a:solidFill>
                <a:latin typeface="Arial" panose="020B0604020202020204" pitchFamily="34" charset="0"/>
                <a:cs typeface="Arial" panose="020B0604020202020204" pitchFamily="34" charset="0"/>
              </a:defRPr>
            </a:lvl1pPr>
          </a:lstStyle>
          <a:p>
            <a:pPr lvl="0"/>
            <a:r>
              <a:rPr lang="en-US"/>
              <a:t>Time Allocated</a:t>
            </a:r>
          </a:p>
        </p:txBody>
      </p:sp>
      <p:sp>
        <p:nvSpPr>
          <p:cNvPr id="15" name="Text Placeholder 11">
            <a:extLst>
              <a:ext uri="{FF2B5EF4-FFF2-40B4-BE49-F238E27FC236}">
                <a16:creationId xmlns:a16="http://schemas.microsoft.com/office/drawing/2014/main" id="{C4B91B4E-4451-4367-83B3-8A95F12FA3AF}"/>
              </a:ext>
            </a:extLst>
          </p:cNvPr>
          <p:cNvSpPr>
            <a:spLocks noGrp="1"/>
          </p:cNvSpPr>
          <p:nvPr>
            <p:ph type="body" sz="quarter" idx="16" hasCustomPrompt="1"/>
          </p:nvPr>
        </p:nvSpPr>
        <p:spPr>
          <a:xfrm>
            <a:off x="6425005" y="5667733"/>
            <a:ext cx="4906641" cy="802659"/>
          </a:xfrm>
          <a:prstGeom prst="rect">
            <a:avLst/>
          </a:prstGeom>
        </p:spPr>
        <p:txBody>
          <a:bodyPr/>
          <a:lstStyle>
            <a:lvl1pPr marL="0" indent="0">
              <a:buNone/>
              <a:defRPr sz="2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a:t>
            </a:r>
          </a:p>
        </p:txBody>
      </p:sp>
    </p:spTree>
    <p:extLst>
      <p:ext uri="{BB962C8B-B14F-4D97-AF65-F5344CB8AC3E}">
        <p14:creationId xmlns:p14="http://schemas.microsoft.com/office/powerpoint/2010/main" val="1244485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A65E8C19-3EA6-4952-829F-40A962A0B46F}"/>
              </a:ext>
            </a:extLst>
          </p:cNvPr>
          <p:cNvSpPr>
            <a:spLocks noGrp="1"/>
          </p:cNvSpPr>
          <p:nvPr>
            <p:ph type="body" sz="quarter" idx="12" hasCustomPrompt="1"/>
          </p:nvPr>
        </p:nvSpPr>
        <p:spPr>
          <a:xfrm>
            <a:off x="1029075" y="2362372"/>
            <a:ext cx="10133849" cy="2133256"/>
          </a:xfrm>
          <a:prstGeom prst="rect">
            <a:avLst/>
          </a:prstGeom>
        </p:spPr>
        <p:txBody>
          <a:bodyPr/>
          <a:lstStyle>
            <a:lvl1pPr marL="0" indent="0" algn="ctr">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a:t>
            </a:r>
          </a:p>
        </p:txBody>
      </p:sp>
    </p:spTree>
    <p:extLst>
      <p:ext uri="{BB962C8B-B14F-4D97-AF65-F5344CB8AC3E}">
        <p14:creationId xmlns:p14="http://schemas.microsoft.com/office/powerpoint/2010/main" val="2149325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pic>
        <p:nvPicPr>
          <p:cNvPr id="9" name="Picture 8" descr="A person sitting at a desk&#10;&#10;Description automatically generated">
            <a:extLst>
              <a:ext uri="{FF2B5EF4-FFF2-40B4-BE49-F238E27FC236}">
                <a16:creationId xmlns:a16="http://schemas.microsoft.com/office/drawing/2014/main" id="{5D94D226-0D92-4AD2-AC26-3CD1C301D9D4}"/>
              </a:ext>
            </a:extLst>
          </p:cNvPr>
          <p:cNvPicPr>
            <a:picLocks noChangeAspect="1"/>
          </p:cNvPicPr>
          <p:nvPr userDrawn="1"/>
        </p:nvPicPr>
        <p:blipFill rotWithShape="1">
          <a:blip r:embed="rId3">
            <a:alphaModFix/>
            <a:extLst>
              <a:ext uri="{BEBA8EAE-BF5A-486C-A8C5-ECC9F3942E4B}">
                <a14:imgProps xmlns:a14="http://schemas.microsoft.com/office/drawing/2010/main">
                  <a14:imgLayer r:embed="rId4">
                    <a14:imgEffect>
                      <a14:colorTemperature colorTemp="4700"/>
                    </a14:imgEffect>
                    <a14:imgEffect>
                      <a14:saturation sat="89000"/>
                    </a14:imgEffect>
                  </a14:imgLayer>
                </a14:imgProps>
              </a:ext>
              <a:ext uri="{28A0092B-C50C-407E-A947-70E740481C1C}">
                <a14:useLocalDpi xmlns:a14="http://schemas.microsoft.com/office/drawing/2010/main" val="0"/>
              </a:ext>
            </a:extLst>
          </a:blip>
          <a:srcRect l="7249" t="17775" r="22241" b="12095"/>
          <a:stretch/>
        </p:blipFill>
        <p:spPr>
          <a:xfrm>
            <a:off x="4721086" y="0"/>
            <a:ext cx="9160565" cy="6858000"/>
          </a:xfrm>
          <a:prstGeom prst="rect">
            <a:avLst/>
          </a:prstGeom>
        </p:spPr>
      </p:pic>
      <p:sp>
        <p:nvSpPr>
          <p:cNvPr id="10" name="Rectangle 9">
            <a:extLst>
              <a:ext uri="{FF2B5EF4-FFF2-40B4-BE49-F238E27FC236}">
                <a16:creationId xmlns:a16="http://schemas.microsoft.com/office/drawing/2014/main" id="{F6E2AC5C-2777-4FA8-9D26-662CA4F4A11B}"/>
              </a:ext>
            </a:extLst>
          </p:cNvPr>
          <p:cNvSpPr/>
          <p:nvPr userDrawn="1"/>
        </p:nvSpPr>
        <p:spPr>
          <a:xfrm>
            <a:off x="-249382" y="0"/>
            <a:ext cx="6390861" cy="6858000"/>
          </a:xfrm>
          <a:prstGeom prst="rect">
            <a:avLst/>
          </a:pr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92489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2B90BE33-F880-469F-BE9B-793FF84F36C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7" name="Text Placeholder 15">
            <a:extLst>
              <a:ext uri="{FF2B5EF4-FFF2-40B4-BE49-F238E27FC236}">
                <a16:creationId xmlns:a16="http://schemas.microsoft.com/office/drawing/2014/main" id="{33F4C1E7-81E9-4DAA-968F-469953158BFD}"/>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pic>
        <p:nvPicPr>
          <p:cNvPr id="3" name="Picture 2" descr="A person sitting at a desk&#10;&#10;Description automatically generated">
            <a:extLst>
              <a:ext uri="{FF2B5EF4-FFF2-40B4-BE49-F238E27FC236}">
                <a16:creationId xmlns:a16="http://schemas.microsoft.com/office/drawing/2014/main" id="{3AE3BAC2-F42C-4D54-BD22-2A658D5605A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18" t="-660" r="34049"/>
          <a:stretch/>
        </p:blipFill>
        <p:spPr>
          <a:xfrm>
            <a:off x="5788234" y="-75414"/>
            <a:ext cx="6403766" cy="6999401"/>
          </a:xfrm>
          <a:prstGeom prst="rect">
            <a:avLst/>
          </a:prstGeom>
        </p:spPr>
      </p:pic>
    </p:spTree>
    <p:custDataLst>
      <p:tags r:id="rId1"/>
    </p:custDataLst>
    <p:extLst>
      <p:ext uri="{BB962C8B-B14F-4D97-AF65-F5344CB8AC3E}">
        <p14:creationId xmlns:p14="http://schemas.microsoft.com/office/powerpoint/2010/main" val="3760520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2B90BE33-F880-469F-BE9B-793FF84F36C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7" name="Text Placeholder 15">
            <a:extLst>
              <a:ext uri="{FF2B5EF4-FFF2-40B4-BE49-F238E27FC236}">
                <a16:creationId xmlns:a16="http://schemas.microsoft.com/office/drawing/2014/main" id="{33F4C1E7-81E9-4DAA-968F-469953158BFD}"/>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pic>
        <p:nvPicPr>
          <p:cNvPr id="3" name="Picture 2" descr="A picture containing person, table, indoor, sitting&#10;&#10;Description automatically generated">
            <a:extLst>
              <a:ext uri="{FF2B5EF4-FFF2-40B4-BE49-F238E27FC236}">
                <a16:creationId xmlns:a16="http://schemas.microsoft.com/office/drawing/2014/main" id="{D8F0693D-B534-478D-9EE5-FFD39D95C0A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7817" r="19910" b="1482"/>
          <a:stretch/>
        </p:blipFill>
        <p:spPr>
          <a:xfrm>
            <a:off x="5689599" y="0"/>
            <a:ext cx="6502401" cy="6858000"/>
          </a:xfrm>
          <a:prstGeom prst="rect">
            <a:avLst/>
          </a:prstGeom>
        </p:spPr>
      </p:pic>
    </p:spTree>
    <p:custDataLst>
      <p:tags r:id="rId1"/>
    </p:custDataLst>
    <p:extLst>
      <p:ext uri="{BB962C8B-B14F-4D97-AF65-F5344CB8AC3E}">
        <p14:creationId xmlns:p14="http://schemas.microsoft.com/office/powerpoint/2010/main" val="2865732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50D874-6575-404D-92AA-CA90D099C4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9718" y="2337110"/>
            <a:ext cx="9012564" cy="2183779"/>
          </a:xfrm>
          <a:prstGeom prst="rect">
            <a:avLst/>
          </a:prstGeom>
        </p:spPr>
      </p:pic>
    </p:spTree>
    <p:extLst>
      <p:ext uri="{BB962C8B-B14F-4D97-AF65-F5344CB8AC3E}">
        <p14:creationId xmlns:p14="http://schemas.microsoft.com/office/powerpoint/2010/main" val="2879728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2B90BE33-F880-469F-BE9B-793FF84F36C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7" name="Text Placeholder 15">
            <a:extLst>
              <a:ext uri="{FF2B5EF4-FFF2-40B4-BE49-F238E27FC236}">
                <a16:creationId xmlns:a16="http://schemas.microsoft.com/office/drawing/2014/main" id="{33F4C1E7-81E9-4DAA-968F-469953158BFD}"/>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pic>
        <p:nvPicPr>
          <p:cNvPr id="3" name="Picture 2" descr="A person using a computer&#10;&#10;Description automatically generated">
            <a:extLst>
              <a:ext uri="{FF2B5EF4-FFF2-40B4-BE49-F238E27FC236}">
                <a16:creationId xmlns:a16="http://schemas.microsoft.com/office/drawing/2014/main" id="{798D1397-BF79-433F-A1ED-C78FE1E09AA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158" t="112" r="24564"/>
          <a:stretch/>
        </p:blipFill>
        <p:spPr>
          <a:xfrm>
            <a:off x="5837382" y="0"/>
            <a:ext cx="6428509" cy="6875236"/>
          </a:xfrm>
          <a:prstGeom prst="rect">
            <a:avLst/>
          </a:prstGeom>
        </p:spPr>
      </p:pic>
    </p:spTree>
    <p:custDataLst>
      <p:tags r:id="rId1"/>
    </p:custDataLst>
    <p:extLst>
      <p:ext uri="{BB962C8B-B14F-4D97-AF65-F5344CB8AC3E}">
        <p14:creationId xmlns:p14="http://schemas.microsoft.com/office/powerpoint/2010/main" val="4255088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52319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F6C78F1F-23A0-4E5A-9181-7AB59DB6761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93" t="9846" r="31524" b="1"/>
          <a:stretch/>
        </p:blipFill>
        <p:spPr>
          <a:xfrm>
            <a:off x="0" y="0"/>
            <a:ext cx="4620532" cy="6858000"/>
          </a:xfrm>
          <a:prstGeom prst="rect">
            <a:avLst/>
          </a:prstGeom>
        </p:spPr>
      </p:pic>
      <p:pic>
        <p:nvPicPr>
          <p:cNvPr id="12" name="Picture 11" descr="A close up of a logo&#10;&#10;Description automatically generated">
            <a:extLst>
              <a:ext uri="{FF2B5EF4-FFF2-40B4-BE49-F238E27FC236}">
                <a16:creationId xmlns:a16="http://schemas.microsoft.com/office/drawing/2014/main" id="{ECA813C8-AF31-4313-BECD-FD6FB3A944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42209" y="5711020"/>
            <a:ext cx="990592" cy="1028829"/>
          </a:xfrm>
          <a:prstGeom prst="rect">
            <a:avLst/>
          </a:prstGeom>
        </p:spPr>
      </p:pic>
      <p:sp>
        <p:nvSpPr>
          <p:cNvPr id="13" name="Text Placeholder 15">
            <a:extLst>
              <a:ext uri="{FF2B5EF4-FFF2-40B4-BE49-F238E27FC236}">
                <a16:creationId xmlns:a16="http://schemas.microsoft.com/office/drawing/2014/main" id="{18FB8B4E-16B5-4BB9-9983-C849185C1349}"/>
              </a:ext>
            </a:extLst>
          </p:cNvPr>
          <p:cNvSpPr>
            <a:spLocks noGrp="1"/>
          </p:cNvSpPr>
          <p:nvPr>
            <p:ph type="body" sz="quarter" idx="10" hasCustomPrompt="1"/>
          </p:nvPr>
        </p:nvSpPr>
        <p:spPr>
          <a:xfrm>
            <a:off x="6511417" y="1865741"/>
            <a:ext cx="4177761"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14" name="Text Placeholder 15">
            <a:extLst>
              <a:ext uri="{FF2B5EF4-FFF2-40B4-BE49-F238E27FC236}">
                <a16:creationId xmlns:a16="http://schemas.microsoft.com/office/drawing/2014/main" id="{0DC6B0FD-076E-4FA1-A1EC-7B993F7EEA0B}"/>
              </a:ext>
            </a:extLst>
          </p:cNvPr>
          <p:cNvSpPr>
            <a:spLocks noGrp="1"/>
          </p:cNvSpPr>
          <p:nvPr>
            <p:ph type="body" sz="quarter" idx="11" hasCustomPrompt="1"/>
          </p:nvPr>
        </p:nvSpPr>
        <p:spPr>
          <a:xfrm>
            <a:off x="8014241" y="2487068"/>
            <a:ext cx="2674937"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15" name="Straight Connector 14">
            <a:extLst>
              <a:ext uri="{FF2B5EF4-FFF2-40B4-BE49-F238E27FC236}">
                <a16:creationId xmlns:a16="http://schemas.microsoft.com/office/drawing/2014/main" id="{BBF82AEE-A657-4912-945C-0D223D749251}"/>
              </a:ext>
            </a:extLst>
          </p:cNvPr>
          <p:cNvCxnSpPr/>
          <p:nvPr userDrawn="1"/>
        </p:nvCxnSpPr>
        <p:spPr>
          <a:xfrm>
            <a:off x="8161390" y="3401705"/>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6" name="Text Placeholder 19">
            <a:extLst>
              <a:ext uri="{FF2B5EF4-FFF2-40B4-BE49-F238E27FC236}">
                <a16:creationId xmlns:a16="http://schemas.microsoft.com/office/drawing/2014/main" id="{874DB5C0-A476-4922-B593-0480F84E0B99}"/>
              </a:ext>
            </a:extLst>
          </p:cNvPr>
          <p:cNvSpPr>
            <a:spLocks noGrp="1"/>
          </p:cNvSpPr>
          <p:nvPr>
            <p:ph type="body" sz="quarter" idx="12" hasCustomPrompt="1"/>
          </p:nvPr>
        </p:nvSpPr>
        <p:spPr>
          <a:xfrm>
            <a:off x="6511417" y="3715840"/>
            <a:ext cx="4177761" cy="1647724"/>
          </a:xfrm>
          <a:prstGeom prst="rect">
            <a:avLst/>
          </a:prstGeom>
        </p:spPr>
        <p:txBody>
          <a:bodyPr/>
          <a:lstStyle>
            <a:lvl1pPr marL="0" indent="0" algn="r">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spTree>
    <p:extLst>
      <p:ext uri="{BB962C8B-B14F-4D97-AF65-F5344CB8AC3E}">
        <p14:creationId xmlns:p14="http://schemas.microsoft.com/office/powerpoint/2010/main" val="4119861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picture containing person, indoor, man, woman&#10;&#10;Description automatically generated">
            <a:extLst>
              <a:ext uri="{FF2B5EF4-FFF2-40B4-BE49-F238E27FC236}">
                <a16:creationId xmlns:a16="http://schemas.microsoft.com/office/drawing/2014/main" id="{89391205-75D3-4C7A-8C34-8D0FDB1239C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126" t="9590" r="20458" b="256"/>
          <a:stretch/>
        </p:blipFill>
        <p:spPr>
          <a:xfrm>
            <a:off x="7571465" y="-1"/>
            <a:ext cx="4620535" cy="6858001"/>
          </a:xfrm>
          <a:prstGeom prst="rect">
            <a:avLst/>
          </a:prstGeom>
        </p:spPr>
      </p:pic>
      <p:sp>
        <p:nvSpPr>
          <p:cNvPr id="4" name="Text Placeholder 15">
            <a:extLst>
              <a:ext uri="{FF2B5EF4-FFF2-40B4-BE49-F238E27FC236}">
                <a16:creationId xmlns:a16="http://schemas.microsoft.com/office/drawing/2014/main" id="{A88668A8-E8BF-43BE-80ED-FC3AE31DF690}"/>
              </a:ext>
            </a:extLst>
          </p:cNvPr>
          <p:cNvSpPr>
            <a:spLocks noGrp="1"/>
          </p:cNvSpPr>
          <p:nvPr>
            <p:ph type="body" sz="quarter" idx="10" hasCustomPrompt="1"/>
          </p:nvPr>
        </p:nvSpPr>
        <p:spPr>
          <a:xfrm>
            <a:off x="1202426" y="1783854"/>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F3644DB5-C072-4E63-B2A5-F59CBD0EE822}"/>
              </a:ext>
            </a:extLst>
          </p:cNvPr>
          <p:cNvSpPr>
            <a:spLocks noGrp="1"/>
          </p:cNvSpPr>
          <p:nvPr>
            <p:ph type="body" sz="quarter" idx="11" hasCustomPrompt="1"/>
          </p:nvPr>
        </p:nvSpPr>
        <p:spPr>
          <a:xfrm>
            <a:off x="1202426" y="2412123"/>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6" name="Straight Connector 5">
            <a:extLst>
              <a:ext uri="{FF2B5EF4-FFF2-40B4-BE49-F238E27FC236}">
                <a16:creationId xmlns:a16="http://schemas.microsoft.com/office/drawing/2014/main" id="{6DDCCFE8-7700-4414-A890-FB79BE19AB38}"/>
              </a:ext>
            </a:extLst>
          </p:cNvPr>
          <p:cNvCxnSpPr/>
          <p:nvPr userDrawn="1"/>
        </p:nvCxnSpPr>
        <p:spPr>
          <a:xfrm>
            <a:off x="1214671" y="3319818"/>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ED15F485-0A03-44D8-8118-0583A34D57B8}"/>
              </a:ext>
            </a:extLst>
          </p:cNvPr>
          <p:cNvSpPr>
            <a:spLocks noGrp="1"/>
          </p:cNvSpPr>
          <p:nvPr>
            <p:ph type="body" sz="quarter" idx="12" hasCustomPrompt="1"/>
          </p:nvPr>
        </p:nvSpPr>
        <p:spPr>
          <a:xfrm>
            <a:off x="1202425" y="3640895"/>
            <a:ext cx="4177761" cy="1647724"/>
          </a:xfrm>
          <a:prstGeom prst="rect">
            <a:avLst/>
          </a:prstGeom>
        </p:spPr>
        <p:txBody>
          <a:bodyPr/>
          <a:lstStyle>
            <a:lvl1pPr marL="0" indent="0" algn="l">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spTree>
    <p:extLst>
      <p:ext uri="{BB962C8B-B14F-4D97-AF65-F5344CB8AC3E}">
        <p14:creationId xmlns:p14="http://schemas.microsoft.com/office/powerpoint/2010/main" val="798495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C99FFD-C878-4AC7-A420-0A5C1780505C}"/>
              </a:ext>
            </a:extLst>
          </p:cNvPr>
          <p:cNvSpPr/>
          <p:nvPr userDrawn="1"/>
        </p:nvSpPr>
        <p:spPr>
          <a:xfrm>
            <a:off x="-73333" y="0"/>
            <a:ext cx="6096000" cy="6858000"/>
          </a:xfrm>
          <a:prstGeom prst="rect">
            <a:avLst/>
          </a:pr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3B5B2C98-00CD-4F51-8A98-D84E6AE0B399}"/>
              </a:ext>
            </a:extLst>
          </p:cNvPr>
          <p:cNvSpPr>
            <a:spLocks noGrp="1"/>
          </p:cNvSpPr>
          <p:nvPr>
            <p:ph type="body" sz="quarter" idx="10" hasCustomPrompt="1"/>
          </p:nvPr>
        </p:nvSpPr>
        <p:spPr>
          <a:xfrm>
            <a:off x="996560" y="2259026"/>
            <a:ext cx="3930010" cy="914400"/>
          </a:xfrm>
          <a:prstGeom prst="rect">
            <a:avLst/>
          </a:prstGeom>
        </p:spPr>
        <p:txBody>
          <a:bodyPr anchor="ctr"/>
          <a:lstStyle>
            <a:lvl1pPr marL="0" indent="0" algn="ctr">
              <a:buNone/>
              <a:defRPr sz="4400">
                <a:solidFill>
                  <a:schemeClr val="bg1"/>
                </a:solidFill>
                <a:latin typeface="Arial" panose="020B0604020202020204" pitchFamily="34" charset="0"/>
                <a:cs typeface="Arial" panose="020B0604020202020204" pitchFamily="34" charset="0"/>
              </a:defRPr>
            </a:lvl1pPr>
          </a:lstStyle>
          <a:p>
            <a:pPr lvl="0"/>
            <a:r>
              <a:rPr lang="en-US"/>
              <a:t>SUBTITLE</a:t>
            </a:r>
          </a:p>
        </p:txBody>
      </p:sp>
      <p:sp>
        <p:nvSpPr>
          <p:cNvPr id="12" name="Text Placeholder 11">
            <a:extLst>
              <a:ext uri="{FF2B5EF4-FFF2-40B4-BE49-F238E27FC236}">
                <a16:creationId xmlns:a16="http://schemas.microsoft.com/office/drawing/2014/main" id="{59264F6A-4947-46F7-99C8-3814E421E1E9}"/>
              </a:ext>
            </a:extLst>
          </p:cNvPr>
          <p:cNvSpPr>
            <a:spLocks noGrp="1"/>
          </p:cNvSpPr>
          <p:nvPr>
            <p:ph type="body" sz="quarter" idx="11" hasCustomPrompt="1"/>
          </p:nvPr>
        </p:nvSpPr>
        <p:spPr>
          <a:xfrm>
            <a:off x="6768745" y="1378211"/>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01 -</a:t>
            </a:r>
          </a:p>
        </p:txBody>
      </p:sp>
      <p:sp>
        <p:nvSpPr>
          <p:cNvPr id="13" name="Text Placeholder 11">
            <a:extLst>
              <a:ext uri="{FF2B5EF4-FFF2-40B4-BE49-F238E27FC236}">
                <a16:creationId xmlns:a16="http://schemas.microsoft.com/office/drawing/2014/main" id="{3E01D721-D0EE-49B2-88E2-F63BE20C1F4E}"/>
              </a:ext>
            </a:extLst>
          </p:cNvPr>
          <p:cNvSpPr>
            <a:spLocks noGrp="1"/>
          </p:cNvSpPr>
          <p:nvPr>
            <p:ph type="body" sz="quarter" idx="12" hasCustomPrompt="1"/>
          </p:nvPr>
        </p:nvSpPr>
        <p:spPr>
          <a:xfrm>
            <a:off x="7915701" y="1378211"/>
            <a:ext cx="3794078" cy="505180"/>
          </a:xfrm>
          <a:prstGeom prst="rect">
            <a:avLst/>
          </a:prstGeom>
        </p:spPr>
        <p:txBody>
          <a:bodyPr/>
          <a:lstStyle>
            <a:lvl1pPr marL="0" indent="0">
              <a:buNone/>
              <a:defRPr sz="360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6" name="Text Placeholder 11">
            <a:extLst>
              <a:ext uri="{FF2B5EF4-FFF2-40B4-BE49-F238E27FC236}">
                <a16:creationId xmlns:a16="http://schemas.microsoft.com/office/drawing/2014/main" id="{2A5172D8-3A92-4903-A224-24374B3470D9}"/>
              </a:ext>
            </a:extLst>
          </p:cNvPr>
          <p:cNvSpPr>
            <a:spLocks noGrp="1"/>
          </p:cNvSpPr>
          <p:nvPr>
            <p:ph type="body" sz="quarter" idx="13" hasCustomPrompt="1"/>
          </p:nvPr>
        </p:nvSpPr>
        <p:spPr>
          <a:xfrm>
            <a:off x="6768745" y="2294885"/>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02 -</a:t>
            </a:r>
          </a:p>
        </p:txBody>
      </p:sp>
      <p:sp>
        <p:nvSpPr>
          <p:cNvPr id="17" name="Text Placeholder 11">
            <a:extLst>
              <a:ext uri="{FF2B5EF4-FFF2-40B4-BE49-F238E27FC236}">
                <a16:creationId xmlns:a16="http://schemas.microsoft.com/office/drawing/2014/main" id="{66B0F30C-8547-48F6-9C56-F2E1548F9034}"/>
              </a:ext>
            </a:extLst>
          </p:cNvPr>
          <p:cNvSpPr>
            <a:spLocks noGrp="1"/>
          </p:cNvSpPr>
          <p:nvPr>
            <p:ph type="body" sz="quarter" idx="14" hasCustomPrompt="1"/>
          </p:nvPr>
        </p:nvSpPr>
        <p:spPr>
          <a:xfrm>
            <a:off x="7915700" y="2294885"/>
            <a:ext cx="3794077" cy="505180"/>
          </a:xfrm>
          <a:prstGeom prst="rect">
            <a:avLst/>
          </a:prstGeom>
        </p:spPr>
        <p:txBody>
          <a:bodyPr/>
          <a:lstStyle>
            <a:lvl1pPr marL="0" indent="0">
              <a:buNone/>
              <a:defRPr sz="360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8" name="Text Placeholder 11">
            <a:extLst>
              <a:ext uri="{FF2B5EF4-FFF2-40B4-BE49-F238E27FC236}">
                <a16:creationId xmlns:a16="http://schemas.microsoft.com/office/drawing/2014/main" id="{5F668733-39A0-4A0E-BC86-BE6924DB887D}"/>
              </a:ext>
            </a:extLst>
          </p:cNvPr>
          <p:cNvSpPr>
            <a:spLocks noGrp="1"/>
          </p:cNvSpPr>
          <p:nvPr>
            <p:ph type="body" sz="quarter" idx="15" hasCustomPrompt="1"/>
          </p:nvPr>
        </p:nvSpPr>
        <p:spPr>
          <a:xfrm>
            <a:off x="6755641" y="3211559"/>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03 -</a:t>
            </a:r>
          </a:p>
        </p:txBody>
      </p:sp>
      <p:sp>
        <p:nvSpPr>
          <p:cNvPr id="19" name="Text Placeholder 11">
            <a:extLst>
              <a:ext uri="{FF2B5EF4-FFF2-40B4-BE49-F238E27FC236}">
                <a16:creationId xmlns:a16="http://schemas.microsoft.com/office/drawing/2014/main" id="{5773FE4B-89EA-41A2-9F11-18E77C2B8847}"/>
              </a:ext>
            </a:extLst>
          </p:cNvPr>
          <p:cNvSpPr>
            <a:spLocks noGrp="1"/>
          </p:cNvSpPr>
          <p:nvPr>
            <p:ph type="body" sz="quarter" idx="16" hasCustomPrompt="1"/>
          </p:nvPr>
        </p:nvSpPr>
        <p:spPr>
          <a:xfrm>
            <a:off x="7902597" y="3211559"/>
            <a:ext cx="3807180" cy="505180"/>
          </a:xfrm>
          <a:prstGeom prst="rect">
            <a:avLst/>
          </a:prstGeom>
        </p:spPr>
        <p:txBody>
          <a:bodyPr/>
          <a:lstStyle>
            <a:lvl1pPr marL="0" indent="0">
              <a:buNone/>
              <a:defRPr sz="360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20" name="Text Placeholder 11">
            <a:extLst>
              <a:ext uri="{FF2B5EF4-FFF2-40B4-BE49-F238E27FC236}">
                <a16:creationId xmlns:a16="http://schemas.microsoft.com/office/drawing/2014/main" id="{03A4FC1A-3EC0-4283-AFF8-E926DF7DE11A}"/>
              </a:ext>
            </a:extLst>
          </p:cNvPr>
          <p:cNvSpPr>
            <a:spLocks noGrp="1"/>
          </p:cNvSpPr>
          <p:nvPr>
            <p:ph type="body" sz="quarter" idx="17" hasCustomPrompt="1"/>
          </p:nvPr>
        </p:nvSpPr>
        <p:spPr>
          <a:xfrm>
            <a:off x="6755641" y="4128233"/>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04 -</a:t>
            </a:r>
          </a:p>
        </p:txBody>
      </p:sp>
      <p:sp>
        <p:nvSpPr>
          <p:cNvPr id="21" name="Text Placeholder 11">
            <a:extLst>
              <a:ext uri="{FF2B5EF4-FFF2-40B4-BE49-F238E27FC236}">
                <a16:creationId xmlns:a16="http://schemas.microsoft.com/office/drawing/2014/main" id="{04B1AC2C-BC3A-40AB-90A6-E0A002403E7F}"/>
              </a:ext>
            </a:extLst>
          </p:cNvPr>
          <p:cNvSpPr>
            <a:spLocks noGrp="1"/>
          </p:cNvSpPr>
          <p:nvPr>
            <p:ph type="body" sz="quarter" idx="18" hasCustomPrompt="1"/>
          </p:nvPr>
        </p:nvSpPr>
        <p:spPr>
          <a:xfrm>
            <a:off x="7902597" y="4128233"/>
            <a:ext cx="3807180" cy="505180"/>
          </a:xfrm>
          <a:prstGeom prst="rect">
            <a:avLst/>
          </a:prstGeom>
        </p:spPr>
        <p:txBody>
          <a:bodyPr/>
          <a:lstStyle>
            <a:lvl1pPr marL="0" indent="0">
              <a:buNone/>
              <a:defRPr sz="360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22" name="Text Placeholder 11">
            <a:extLst>
              <a:ext uri="{FF2B5EF4-FFF2-40B4-BE49-F238E27FC236}">
                <a16:creationId xmlns:a16="http://schemas.microsoft.com/office/drawing/2014/main" id="{E6434B13-55B3-4518-9285-4D370CD513F4}"/>
              </a:ext>
            </a:extLst>
          </p:cNvPr>
          <p:cNvSpPr>
            <a:spLocks noGrp="1"/>
          </p:cNvSpPr>
          <p:nvPr>
            <p:ph type="body" sz="quarter" idx="19" hasCustomPrompt="1"/>
          </p:nvPr>
        </p:nvSpPr>
        <p:spPr>
          <a:xfrm>
            <a:off x="6768745" y="5049566"/>
            <a:ext cx="1146956" cy="505180"/>
          </a:xfrm>
          <a:prstGeom prst="rect">
            <a:avLst/>
          </a:prstGeom>
        </p:spPr>
        <p:txBody>
          <a:bodyPr/>
          <a:lstStyle>
            <a:lvl1pPr marL="0" indent="0">
              <a:buNone/>
              <a:defRPr sz="3600">
                <a:solidFill>
                  <a:srgbClr val="0EABF8"/>
                </a:solidFill>
                <a:latin typeface="Arial" panose="020B0604020202020204" pitchFamily="34" charset="0"/>
                <a:cs typeface="Arial" panose="020B0604020202020204" pitchFamily="34" charset="0"/>
              </a:defRPr>
            </a:lvl1pPr>
          </a:lstStyle>
          <a:p>
            <a:pPr lvl="0"/>
            <a:r>
              <a:rPr lang="en-US"/>
              <a:t>05 -</a:t>
            </a:r>
          </a:p>
        </p:txBody>
      </p:sp>
      <p:sp>
        <p:nvSpPr>
          <p:cNvPr id="23" name="Text Placeholder 11">
            <a:extLst>
              <a:ext uri="{FF2B5EF4-FFF2-40B4-BE49-F238E27FC236}">
                <a16:creationId xmlns:a16="http://schemas.microsoft.com/office/drawing/2014/main" id="{95D68BF5-1D96-4AEA-A43D-C6CCA71C5245}"/>
              </a:ext>
            </a:extLst>
          </p:cNvPr>
          <p:cNvSpPr>
            <a:spLocks noGrp="1"/>
          </p:cNvSpPr>
          <p:nvPr>
            <p:ph type="body" sz="quarter" idx="20" hasCustomPrompt="1"/>
          </p:nvPr>
        </p:nvSpPr>
        <p:spPr>
          <a:xfrm>
            <a:off x="7915701" y="5049566"/>
            <a:ext cx="3807180" cy="505180"/>
          </a:xfrm>
          <a:prstGeom prst="rect">
            <a:avLst/>
          </a:prstGeom>
        </p:spPr>
        <p:txBody>
          <a:bodyPr/>
          <a:lstStyle>
            <a:lvl1pPr marL="0" indent="0">
              <a:buNone/>
              <a:defRPr sz="360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4" name="Text Placeholder 9">
            <a:extLst>
              <a:ext uri="{FF2B5EF4-FFF2-40B4-BE49-F238E27FC236}">
                <a16:creationId xmlns:a16="http://schemas.microsoft.com/office/drawing/2014/main" id="{6D1805A8-4E82-4C50-A00D-4BC120CD4104}"/>
              </a:ext>
            </a:extLst>
          </p:cNvPr>
          <p:cNvSpPr>
            <a:spLocks noGrp="1"/>
          </p:cNvSpPr>
          <p:nvPr>
            <p:ph type="body" sz="quarter" idx="21" hasCustomPrompt="1"/>
          </p:nvPr>
        </p:nvSpPr>
        <p:spPr>
          <a:xfrm>
            <a:off x="800145" y="3211559"/>
            <a:ext cx="4322839" cy="1421854"/>
          </a:xfrm>
          <a:prstGeom prst="rect">
            <a:avLst/>
          </a:prstGeom>
        </p:spPr>
        <p:txBody>
          <a:bodyPr/>
          <a:lstStyle>
            <a:lvl1pPr marL="0" indent="0" algn="ctr">
              <a:buNone/>
              <a:defRPr sz="11500">
                <a:solidFill>
                  <a:schemeClr val="bg1"/>
                </a:solidFill>
                <a:latin typeface="Arial" panose="020B0604020202020204" pitchFamily="34" charset="0"/>
                <a:cs typeface="Arial" panose="020B0604020202020204" pitchFamily="34" charset="0"/>
              </a:defRPr>
            </a:lvl1pPr>
          </a:lstStyle>
          <a:p>
            <a:pPr lvl="0"/>
            <a:r>
              <a:rPr lang="en-US"/>
              <a:t>TITLE</a:t>
            </a:r>
          </a:p>
        </p:txBody>
      </p:sp>
      <p:pic>
        <p:nvPicPr>
          <p:cNvPr id="24" name="Picture 23" descr="A close up of a logo&#10;&#10;Description automatically generated">
            <a:extLst>
              <a:ext uri="{FF2B5EF4-FFF2-40B4-BE49-F238E27FC236}">
                <a16:creationId xmlns:a16="http://schemas.microsoft.com/office/drawing/2014/main" id="{B04B4FE6-5C1F-4567-B853-F21DFE7614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8558" y="5711020"/>
            <a:ext cx="990592" cy="1028829"/>
          </a:xfrm>
          <a:prstGeom prst="rect">
            <a:avLst/>
          </a:prstGeom>
        </p:spPr>
      </p:pic>
    </p:spTree>
    <p:extLst>
      <p:ext uri="{BB962C8B-B14F-4D97-AF65-F5344CB8AC3E}">
        <p14:creationId xmlns:p14="http://schemas.microsoft.com/office/powerpoint/2010/main" val="2617915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50_Custom Layout">
    <p:spTree>
      <p:nvGrpSpPr>
        <p:cNvPr id="1" name=""/>
        <p:cNvGrpSpPr/>
        <p:nvPr/>
      </p:nvGrpSpPr>
      <p:grpSpPr>
        <a:xfrm>
          <a:off x="0" y="0"/>
          <a:ext cx="0" cy="0"/>
          <a:chOff x="0" y="0"/>
          <a:chExt cx="0" cy="0"/>
        </a:xfrm>
      </p:grpSpPr>
      <p:pic>
        <p:nvPicPr>
          <p:cNvPr id="3" name="Picture 2" descr="A person standing next to a person&#10;&#10;Description automatically generated">
            <a:extLst>
              <a:ext uri="{FF2B5EF4-FFF2-40B4-BE49-F238E27FC236}">
                <a16:creationId xmlns:a16="http://schemas.microsoft.com/office/drawing/2014/main" id="{347BCC50-2F26-44BD-97B1-D1AF017947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000" r="30000" b="10945"/>
          <a:stretch/>
        </p:blipFill>
        <p:spPr>
          <a:xfrm>
            <a:off x="0" y="0"/>
            <a:ext cx="4620532" cy="6858000"/>
          </a:xfrm>
          <a:prstGeom prst="rect">
            <a:avLst/>
          </a:prstGeom>
        </p:spPr>
      </p:pic>
      <p:sp>
        <p:nvSpPr>
          <p:cNvPr id="4" name="Text Placeholder 15">
            <a:extLst>
              <a:ext uri="{FF2B5EF4-FFF2-40B4-BE49-F238E27FC236}">
                <a16:creationId xmlns:a16="http://schemas.microsoft.com/office/drawing/2014/main" id="{06F04933-85C7-4FB4-8DE6-CFFB9A221137}"/>
              </a:ext>
            </a:extLst>
          </p:cNvPr>
          <p:cNvSpPr>
            <a:spLocks noGrp="1"/>
          </p:cNvSpPr>
          <p:nvPr>
            <p:ph type="body" sz="quarter" idx="10" hasCustomPrompt="1"/>
          </p:nvPr>
        </p:nvSpPr>
        <p:spPr>
          <a:xfrm>
            <a:off x="6511417" y="1865741"/>
            <a:ext cx="4177761"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832872F3-E4A0-429F-957F-8BA7823CA06C}"/>
              </a:ext>
            </a:extLst>
          </p:cNvPr>
          <p:cNvSpPr>
            <a:spLocks noGrp="1"/>
          </p:cNvSpPr>
          <p:nvPr>
            <p:ph type="body" sz="quarter" idx="11" hasCustomPrompt="1"/>
          </p:nvPr>
        </p:nvSpPr>
        <p:spPr>
          <a:xfrm>
            <a:off x="8014241" y="2487068"/>
            <a:ext cx="2674937"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6" name="Straight Connector 5">
            <a:extLst>
              <a:ext uri="{FF2B5EF4-FFF2-40B4-BE49-F238E27FC236}">
                <a16:creationId xmlns:a16="http://schemas.microsoft.com/office/drawing/2014/main" id="{9BA639C7-00B4-4BFD-A95C-20D16E2D8B0E}"/>
              </a:ext>
            </a:extLst>
          </p:cNvPr>
          <p:cNvCxnSpPr/>
          <p:nvPr userDrawn="1"/>
        </p:nvCxnSpPr>
        <p:spPr>
          <a:xfrm>
            <a:off x="8161390" y="3401705"/>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C924C613-CA14-4359-9A86-517FF875006B}"/>
              </a:ext>
            </a:extLst>
          </p:cNvPr>
          <p:cNvSpPr>
            <a:spLocks noGrp="1"/>
          </p:cNvSpPr>
          <p:nvPr>
            <p:ph type="body" sz="quarter" idx="12" hasCustomPrompt="1"/>
          </p:nvPr>
        </p:nvSpPr>
        <p:spPr>
          <a:xfrm>
            <a:off x="6511417" y="3715840"/>
            <a:ext cx="4177761" cy="1647724"/>
          </a:xfrm>
          <a:prstGeom prst="rect">
            <a:avLst/>
          </a:prstGeom>
        </p:spPr>
        <p:txBody>
          <a:bodyPr/>
          <a:lstStyle>
            <a:lvl1pPr marL="0" indent="0" algn="r">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pic>
        <p:nvPicPr>
          <p:cNvPr id="9" name="Picture 8" descr="A close up of a logo&#10;&#10;Description automatically generated">
            <a:extLst>
              <a:ext uri="{FF2B5EF4-FFF2-40B4-BE49-F238E27FC236}">
                <a16:creationId xmlns:a16="http://schemas.microsoft.com/office/drawing/2014/main" id="{77927838-F335-4A04-977D-B78E49B3EF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42209" y="5711020"/>
            <a:ext cx="990592" cy="1028829"/>
          </a:xfrm>
          <a:prstGeom prst="rect">
            <a:avLst/>
          </a:prstGeom>
        </p:spPr>
      </p:pic>
    </p:spTree>
    <p:extLst>
      <p:ext uri="{BB962C8B-B14F-4D97-AF65-F5344CB8AC3E}">
        <p14:creationId xmlns:p14="http://schemas.microsoft.com/office/powerpoint/2010/main" val="2873004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3" name="Picture 2" descr="A person standing next to a person&#10;&#10;Description automatically generated">
            <a:extLst>
              <a:ext uri="{FF2B5EF4-FFF2-40B4-BE49-F238E27FC236}">
                <a16:creationId xmlns:a16="http://schemas.microsoft.com/office/drawing/2014/main" id="{347BCC50-2F26-44BD-97B1-D1AF017947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000" r="30000" b="10945"/>
          <a:stretch/>
        </p:blipFill>
        <p:spPr>
          <a:xfrm>
            <a:off x="0" y="0"/>
            <a:ext cx="4620532" cy="6858000"/>
          </a:xfrm>
          <a:prstGeom prst="rect">
            <a:avLst/>
          </a:prstGeom>
        </p:spPr>
      </p:pic>
      <p:sp>
        <p:nvSpPr>
          <p:cNvPr id="4" name="Text Placeholder 15">
            <a:extLst>
              <a:ext uri="{FF2B5EF4-FFF2-40B4-BE49-F238E27FC236}">
                <a16:creationId xmlns:a16="http://schemas.microsoft.com/office/drawing/2014/main" id="{06F04933-85C7-4FB4-8DE6-CFFB9A221137}"/>
              </a:ext>
            </a:extLst>
          </p:cNvPr>
          <p:cNvSpPr>
            <a:spLocks noGrp="1"/>
          </p:cNvSpPr>
          <p:nvPr>
            <p:ph type="body" sz="quarter" idx="10" hasCustomPrompt="1"/>
          </p:nvPr>
        </p:nvSpPr>
        <p:spPr>
          <a:xfrm>
            <a:off x="6511417" y="1865741"/>
            <a:ext cx="4177761"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832872F3-E4A0-429F-957F-8BA7823CA06C}"/>
              </a:ext>
            </a:extLst>
          </p:cNvPr>
          <p:cNvSpPr>
            <a:spLocks noGrp="1"/>
          </p:cNvSpPr>
          <p:nvPr>
            <p:ph type="body" sz="quarter" idx="11" hasCustomPrompt="1"/>
          </p:nvPr>
        </p:nvSpPr>
        <p:spPr>
          <a:xfrm>
            <a:off x="8014241" y="2487068"/>
            <a:ext cx="2674937"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7" name="Text Placeholder 19">
            <a:extLst>
              <a:ext uri="{FF2B5EF4-FFF2-40B4-BE49-F238E27FC236}">
                <a16:creationId xmlns:a16="http://schemas.microsoft.com/office/drawing/2014/main" id="{C924C613-CA14-4359-9A86-517FF875006B}"/>
              </a:ext>
            </a:extLst>
          </p:cNvPr>
          <p:cNvSpPr>
            <a:spLocks noGrp="1"/>
          </p:cNvSpPr>
          <p:nvPr>
            <p:ph type="body" sz="quarter" idx="12" hasCustomPrompt="1"/>
          </p:nvPr>
        </p:nvSpPr>
        <p:spPr>
          <a:xfrm>
            <a:off x="6511417" y="3715840"/>
            <a:ext cx="4177761" cy="1647724"/>
          </a:xfrm>
          <a:prstGeom prst="rect">
            <a:avLst/>
          </a:prstGeom>
        </p:spPr>
        <p:txBody>
          <a:bodyPr/>
          <a:lstStyle>
            <a:lvl1pPr marL="0" indent="0" algn="r">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pic>
        <p:nvPicPr>
          <p:cNvPr id="9" name="Picture 8" descr="A close up of a logo&#10;&#10;Description automatically generated">
            <a:extLst>
              <a:ext uri="{FF2B5EF4-FFF2-40B4-BE49-F238E27FC236}">
                <a16:creationId xmlns:a16="http://schemas.microsoft.com/office/drawing/2014/main" id="{77927838-F335-4A04-977D-B78E49B3EF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42209" y="5711020"/>
            <a:ext cx="990592" cy="1028829"/>
          </a:xfrm>
          <a:prstGeom prst="rect">
            <a:avLst/>
          </a:prstGeom>
        </p:spPr>
      </p:pic>
    </p:spTree>
    <p:extLst>
      <p:ext uri="{BB962C8B-B14F-4D97-AF65-F5344CB8AC3E}">
        <p14:creationId xmlns:p14="http://schemas.microsoft.com/office/powerpoint/2010/main" val="2198705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A person sitting on a table&#10;&#10;Description automatically generated">
            <a:extLst>
              <a:ext uri="{FF2B5EF4-FFF2-40B4-BE49-F238E27FC236}">
                <a16:creationId xmlns:a16="http://schemas.microsoft.com/office/drawing/2014/main" id="{01015B65-2548-48AF-9A4B-79BF68AECFD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145" t="3018" r="20386" b="48"/>
          <a:stretch/>
        </p:blipFill>
        <p:spPr>
          <a:xfrm>
            <a:off x="7571467" y="0"/>
            <a:ext cx="4620533" cy="6870988"/>
          </a:xfrm>
          <a:prstGeom prst="rect">
            <a:avLst/>
          </a:prstGeom>
        </p:spPr>
      </p:pic>
      <p:sp>
        <p:nvSpPr>
          <p:cNvPr id="4" name="Text Placeholder 15">
            <a:extLst>
              <a:ext uri="{FF2B5EF4-FFF2-40B4-BE49-F238E27FC236}">
                <a16:creationId xmlns:a16="http://schemas.microsoft.com/office/drawing/2014/main" id="{713646F7-055A-4EC1-AFE4-AA8AF56378A6}"/>
              </a:ext>
            </a:extLst>
          </p:cNvPr>
          <p:cNvSpPr>
            <a:spLocks noGrp="1"/>
          </p:cNvSpPr>
          <p:nvPr>
            <p:ph type="body" sz="quarter" idx="10" hasCustomPrompt="1"/>
          </p:nvPr>
        </p:nvSpPr>
        <p:spPr>
          <a:xfrm>
            <a:off x="1202426" y="1783854"/>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0D0D1A6B-EBE9-42EF-A3B7-285EBDF011B9}"/>
              </a:ext>
            </a:extLst>
          </p:cNvPr>
          <p:cNvSpPr>
            <a:spLocks noGrp="1"/>
          </p:cNvSpPr>
          <p:nvPr>
            <p:ph type="body" sz="quarter" idx="11" hasCustomPrompt="1"/>
          </p:nvPr>
        </p:nvSpPr>
        <p:spPr>
          <a:xfrm>
            <a:off x="1202426" y="2412123"/>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6" name="Straight Connector 5">
            <a:extLst>
              <a:ext uri="{FF2B5EF4-FFF2-40B4-BE49-F238E27FC236}">
                <a16:creationId xmlns:a16="http://schemas.microsoft.com/office/drawing/2014/main" id="{005A1EBD-A638-425B-BF35-36BB520A924C}"/>
              </a:ext>
            </a:extLst>
          </p:cNvPr>
          <p:cNvCxnSpPr/>
          <p:nvPr userDrawn="1"/>
        </p:nvCxnSpPr>
        <p:spPr>
          <a:xfrm>
            <a:off x="1214671" y="3319818"/>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EC8CD315-EF94-4918-9954-6D32C485D732}"/>
              </a:ext>
            </a:extLst>
          </p:cNvPr>
          <p:cNvSpPr>
            <a:spLocks noGrp="1"/>
          </p:cNvSpPr>
          <p:nvPr>
            <p:ph type="body" sz="quarter" idx="12" hasCustomPrompt="1"/>
          </p:nvPr>
        </p:nvSpPr>
        <p:spPr>
          <a:xfrm>
            <a:off x="1202425" y="3640895"/>
            <a:ext cx="4177761" cy="1647724"/>
          </a:xfrm>
          <a:prstGeom prst="rect">
            <a:avLst/>
          </a:prstGeom>
        </p:spPr>
        <p:txBody>
          <a:bodyPr/>
          <a:lstStyle>
            <a:lvl1pPr marL="0" indent="0" algn="l">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spTree>
    <p:extLst>
      <p:ext uri="{BB962C8B-B14F-4D97-AF65-F5344CB8AC3E}">
        <p14:creationId xmlns:p14="http://schemas.microsoft.com/office/powerpoint/2010/main" val="1116754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 Placeholder 15">
            <a:extLst>
              <a:ext uri="{FF2B5EF4-FFF2-40B4-BE49-F238E27FC236}">
                <a16:creationId xmlns:a16="http://schemas.microsoft.com/office/drawing/2014/main" id="{713646F7-055A-4EC1-AFE4-AA8AF56378A6}"/>
              </a:ext>
            </a:extLst>
          </p:cNvPr>
          <p:cNvSpPr>
            <a:spLocks noGrp="1"/>
          </p:cNvSpPr>
          <p:nvPr>
            <p:ph type="body" sz="quarter" idx="10" hasCustomPrompt="1"/>
          </p:nvPr>
        </p:nvSpPr>
        <p:spPr>
          <a:xfrm>
            <a:off x="1093096" y="1059694"/>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0D0D1A6B-EBE9-42EF-A3B7-285EBDF011B9}"/>
              </a:ext>
            </a:extLst>
          </p:cNvPr>
          <p:cNvSpPr>
            <a:spLocks noGrp="1"/>
          </p:cNvSpPr>
          <p:nvPr>
            <p:ph type="body" sz="quarter" idx="11" hasCustomPrompt="1"/>
          </p:nvPr>
        </p:nvSpPr>
        <p:spPr>
          <a:xfrm>
            <a:off x="1093096" y="1788141"/>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6" name="Straight Connector 5">
            <a:extLst>
              <a:ext uri="{FF2B5EF4-FFF2-40B4-BE49-F238E27FC236}">
                <a16:creationId xmlns:a16="http://schemas.microsoft.com/office/drawing/2014/main" id="{005A1EBD-A638-425B-BF35-36BB520A924C}"/>
              </a:ext>
            </a:extLst>
          </p:cNvPr>
          <p:cNvCxnSpPr/>
          <p:nvPr userDrawn="1"/>
        </p:nvCxnSpPr>
        <p:spPr>
          <a:xfrm>
            <a:off x="1093096" y="2643957"/>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EC8CD315-EF94-4918-9954-6D32C485D732}"/>
              </a:ext>
            </a:extLst>
          </p:cNvPr>
          <p:cNvSpPr>
            <a:spLocks noGrp="1"/>
          </p:cNvSpPr>
          <p:nvPr>
            <p:ph type="body" sz="quarter" idx="12" hasCustomPrompt="1"/>
          </p:nvPr>
        </p:nvSpPr>
        <p:spPr>
          <a:xfrm>
            <a:off x="1202425" y="3640895"/>
            <a:ext cx="4177761" cy="1647724"/>
          </a:xfrm>
          <a:prstGeom prst="rect">
            <a:avLst/>
          </a:prstGeom>
        </p:spPr>
        <p:txBody>
          <a:bodyPr/>
          <a:lstStyle>
            <a:lvl1pPr marL="0" indent="0" algn="l">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pic>
        <p:nvPicPr>
          <p:cNvPr id="8" name="Picture 7" descr="A person wearing a white shirt&#10;&#10;Description automatically generated">
            <a:extLst>
              <a:ext uri="{FF2B5EF4-FFF2-40B4-BE49-F238E27FC236}">
                <a16:creationId xmlns:a16="http://schemas.microsoft.com/office/drawing/2014/main" id="{ECA6BBC0-D5FB-4B67-A098-9DAA929716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687" t="444" r="36563" b="-78"/>
          <a:stretch/>
        </p:blipFill>
        <p:spPr>
          <a:xfrm>
            <a:off x="7571466" y="0"/>
            <a:ext cx="4620533" cy="6858000"/>
          </a:xfrm>
          <a:prstGeom prst="rect">
            <a:avLst/>
          </a:prstGeom>
        </p:spPr>
      </p:pic>
    </p:spTree>
    <p:extLst>
      <p:ext uri="{BB962C8B-B14F-4D97-AF65-F5344CB8AC3E}">
        <p14:creationId xmlns:p14="http://schemas.microsoft.com/office/powerpoint/2010/main" val="1242222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A picture containing person, indoor, man, woman&#10;&#10;Description automatically generated">
            <a:extLst>
              <a:ext uri="{FF2B5EF4-FFF2-40B4-BE49-F238E27FC236}">
                <a16:creationId xmlns:a16="http://schemas.microsoft.com/office/drawing/2014/main" id="{89391205-75D3-4C7A-8C34-8D0FDB1239C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126" t="9590" r="20458" b="256"/>
          <a:stretch/>
        </p:blipFill>
        <p:spPr>
          <a:xfrm>
            <a:off x="7571465" y="-1"/>
            <a:ext cx="4620535" cy="6858001"/>
          </a:xfrm>
          <a:prstGeom prst="rect">
            <a:avLst/>
          </a:prstGeom>
        </p:spPr>
      </p:pic>
      <p:sp>
        <p:nvSpPr>
          <p:cNvPr id="4" name="Text Placeholder 15">
            <a:extLst>
              <a:ext uri="{FF2B5EF4-FFF2-40B4-BE49-F238E27FC236}">
                <a16:creationId xmlns:a16="http://schemas.microsoft.com/office/drawing/2014/main" id="{A88668A8-E8BF-43BE-80ED-FC3AE31DF690}"/>
              </a:ext>
            </a:extLst>
          </p:cNvPr>
          <p:cNvSpPr>
            <a:spLocks noGrp="1"/>
          </p:cNvSpPr>
          <p:nvPr>
            <p:ph type="body" sz="quarter" idx="10" hasCustomPrompt="1"/>
          </p:nvPr>
        </p:nvSpPr>
        <p:spPr>
          <a:xfrm>
            <a:off x="1202426" y="1783854"/>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5" name="Text Placeholder 15">
            <a:extLst>
              <a:ext uri="{FF2B5EF4-FFF2-40B4-BE49-F238E27FC236}">
                <a16:creationId xmlns:a16="http://schemas.microsoft.com/office/drawing/2014/main" id="{F3644DB5-C072-4E63-B2A5-F59CBD0EE822}"/>
              </a:ext>
            </a:extLst>
          </p:cNvPr>
          <p:cNvSpPr>
            <a:spLocks noGrp="1"/>
          </p:cNvSpPr>
          <p:nvPr>
            <p:ph type="body" sz="quarter" idx="11" hasCustomPrompt="1"/>
          </p:nvPr>
        </p:nvSpPr>
        <p:spPr>
          <a:xfrm>
            <a:off x="1202426" y="2412123"/>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cxnSp>
        <p:nvCxnSpPr>
          <p:cNvPr id="6" name="Straight Connector 5">
            <a:extLst>
              <a:ext uri="{FF2B5EF4-FFF2-40B4-BE49-F238E27FC236}">
                <a16:creationId xmlns:a16="http://schemas.microsoft.com/office/drawing/2014/main" id="{6DDCCFE8-7700-4414-A890-FB79BE19AB38}"/>
              </a:ext>
            </a:extLst>
          </p:cNvPr>
          <p:cNvCxnSpPr/>
          <p:nvPr userDrawn="1"/>
        </p:nvCxnSpPr>
        <p:spPr>
          <a:xfrm>
            <a:off x="1214671" y="3319818"/>
            <a:ext cx="2527788" cy="0"/>
          </a:xfrm>
          <a:prstGeom prst="line">
            <a:avLst/>
          </a:prstGeom>
          <a:ln w="63500" cap="sq">
            <a:solidFill>
              <a:srgbClr val="0EABF8"/>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 name="Text Placeholder 19">
            <a:extLst>
              <a:ext uri="{FF2B5EF4-FFF2-40B4-BE49-F238E27FC236}">
                <a16:creationId xmlns:a16="http://schemas.microsoft.com/office/drawing/2014/main" id="{ED15F485-0A03-44D8-8118-0583A34D57B8}"/>
              </a:ext>
            </a:extLst>
          </p:cNvPr>
          <p:cNvSpPr>
            <a:spLocks noGrp="1"/>
          </p:cNvSpPr>
          <p:nvPr>
            <p:ph type="body" sz="quarter" idx="12" hasCustomPrompt="1"/>
          </p:nvPr>
        </p:nvSpPr>
        <p:spPr>
          <a:xfrm>
            <a:off x="1202425" y="3640895"/>
            <a:ext cx="4177761" cy="1647724"/>
          </a:xfrm>
          <a:prstGeom prst="rect">
            <a:avLst/>
          </a:prstGeom>
        </p:spPr>
        <p:txBody>
          <a:bodyPr/>
          <a:lstStyle>
            <a:lvl1pPr marL="0" indent="0" algn="l">
              <a:buNone/>
              <a:defRPr>
                <a:solidFill>
                  <a:srgbClr val="838383"/>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a:t>
            </a:r>
          </a:p>
        </p:txBody>
      </p:sp>
    </p:spTree>
    <p:extLst>
      <p:ext uri="{BB962C8B-B14F-4D97-AF65-F5344CB8AC3E}">
        <p14:creationId xmlns:p14="http://schemas.microsoft.com/office/powerpoint/2010/main" val="1487183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BE14D6-BC35-4C39-BB57-D89EB7EB2A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04" t="14822" r="17833" b="32477"/>
          <a:stretch/>
        </p:blipFill>
        <p:spPr>
          <a:xfrm>
            <a:off x="991362" y="2500884"/>
            <a:ext cx="10209275" cy="1856232"/>
          </a:xfrm>
          <a:prstGeom prst="rect">
            <a:avLst/>
          </a:prstGeom>
        </p:spPr>
      </p:pic>
    </p:spTree>
    <p:extLst>
      <p:ext uri="{BB962C8B-B14F-4D97-AF65-F5344CB8AC3E}">
        <p14:creationId xmlns:p14="http://schemas.microsoft.com/office/powerpoint/2010/main" val="7114254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descr="A person standing in front of a computer&#10;&#10;Description automatically generated">
            <a:extLst>
              <a:ext uri="{FF2B5EF4-FFF2-40B4-BE49-F238E27FC236}">
                <a16:creationId xmlns:a16="http://schemas.microsoft.com/office/drawing/2014/main" id="{98EF8F81-3586-4A01-8143-790C8F8A80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707" t="183" r="6335" b="-183"/>
          <a:stretch/>
        </p:blipFill>
        <p:spPr>
          <a:xfrm>
            <a:off x="7571465" y="0"/>
            <a:ext cx="4620535" cy="6858000"/>
          </a:xfrm>
          <a:prstGeom prst="rect">
            <a:avLst/>
          </a:prstGeom>
        </p:spPr>
      </p:pic>
      <p:sp>
        <p:nvSpPr>
          <p:cNvPr id="5" name="Text Placeholder 15">
            <a:extLst>
              <a:ext uri="{FF2B5EF4-FFF2-40B4-BE49-F238E27FC236}">
                <a16:creationId xmlns:a16="http://schemas.microsoft.com/office/drawing/2014/main" id="{1AB7BC94-31A1-4C84-8F6E-FA59725F4171}"/>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7" name="Freeform 70">
            <a:extLst>
              <a:ext uri="{FF2B5EF4-FFF2-40B4-BE49-F238E27FC236}">
                <a16:creationId xmlns:a16="http://schemas.microsoft.com/office/drawing/2014/main" id="{69F330CF-2CC4-4BF4-AA12-6AD17B3DAFAB}"/>
              </a:ext>
            </a:extLst>
          </p:cNvPr>
          <p:cNvSpPr>
            <a:spLocks noEditPoints="1"/>
          </p:cNvSpPr>
          <p:nvPr userDrawn="1"/>
        </p:nvSpPr>
        <p:spPr bwMode="auto">
          <a:xfrm>
            <a:off x="1189637" y="1833558"/>
            <a:ext cx="725966" cy="725966"/>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8 w 176"/>
              <a:gd name="T13" fmla="*/ 88 h 176"/>
              <a:gd name="T14" fmla="*/ 88 w 176"/>
              <a:gd name="T15" fmla="*/ 8 h 176"/>
              <a:gd name="T16" fmla="*/ 168 w 176"/>
              <a:gd name="T17" fmla="*/ 88 h 176"/>
              <a:gd name="T18" fmla="*/ 88 w 176"/>
              <a:gd name="T19" fmla="*/ 168 h 176"/>
              <a:gd name="T20" fmla="*/ 100 w 176"/>
              <a:gd name="T21" fmla="*/ 72 h 176"/>
              <a:gd name="T22" fmla="*/ 86 w 176"/>
              <a:gd name="T23" fmla="*/ 36 h 176"/>
              <a:gd name="T24" fmla="*/ 72 w 176"/>
              <a:gd name="T25" fmla="*/ 72 h 176"/>
              <a:gd name="T26" fmla="*/ 36 w 176"/>
              <a:gd name="T27" fmla="*/ 72 h 176"/>
              <a:gd name="T28" fmla="*/ 66 w 176"/>
              <a:gd name="T29" fmla="*/ 95 h 176"/>
              <a:gd name="T30" fmla="*/ 52 w 176"/>
              <a:gd name="T31" fmla="*/ 136 h 176"/>
              <a:gd name="T32" fmla="*/ 86 w 176"/>
              <a:gd name="T33" fmla="*/ 111 h 176"/>
              <a:gd name="T34" fmla="*/ 120 w 176"/>
              <a:gd name="T35" fmla="*/ 136 h 176"/>
              <a:gd name="T36" fmla="*/ 106 w 176"/>
              <a:gd name="T37" fmla="*/ 95 h 176"/>
              <a:gd name="T38" fmla="*/ 136 w 176"/>
              <a:gd name="T39" fmla="*/ 72 h 176"/>
              <a:gd name="T40" fmla="*/ 100 w 176"/>
              <a:gd name="T41" fmla="*/ 72 h 176"/>
              <a:gd name="T42" fmla="*/ 99 w 176"/>
              <a:gd name="T43" fmla="*/ 97 h 176"/>
              <a:gd name="T44" fmla="*/ 105 w 176"/>
              <a:gd name="T45" fmla="*/ 114 h 176"/>
              <a:gd name="T46" fmla="*/ 91 w 176"/>
              <a:gd name="T47" fmla="*/ 104 h 176"/>
              <a:gd name="T48" fmla="*/ 86 w 176"/>
              <a:gd name="T49" fmla="*/ 101 h 176"/>
              <a:gd name="T50" fmla="*/ 81 w 176"/>
              <a:gd name="T51" fmla="*/ 104 h 176"/>
              <a:gd name="T52" fmla="*/ 67 w 176"/>
              <a:gd name="T53" fmla="*/ 114 h 176"/>
              <a:gd name="T54" fmla="*/ 73 w 176"/>
              <a:gd name="T55" fmla="*/ 97 h 176"/>
              <a:gd name="T56" fmla="*/ 75 w 176"/>
              <a:gd name="T57" fmla="*/ 92 h 176"/>
              <a:gd name="T58" fmla="*/ 70 w 176"/>
              <a:gd name="T59" fmla="*/ 89 h 176"/>
              <a:gd name="T60" fmla="*/ 59 w 176"/>
              <a:gd name="T61" fmla="*/ 80 h 176"/>
              <a:gd name="T62" fmla="*/ 78 w 176"/>
              <a:gd name="T63" fmla="*/ 80 h 176"/>
              <a:gd name="T64" fmla="*/ 80 w 176"/>
              <a:gd name="T65" fmla="*/ 75 h 176"/>
              <a:gd name="T66" fmla="*/ 86 w 176"/>
              <a:gd name="T67" fmla="*/ 58 h 176"/>
              <a:gd name="T68" fmla="*/ 92 w 176"/>
              <a:gd name="T69" fmla="*/ 75 h 176"/>
              <a:gd name="T70" fmla="*/ 94 w 176"/>
              <a:gd name="T71" fmla="*/ 80 h 176"/>
              <a:gd name="T72" fmla="*/ 113 w 176"/>
              <a:gd name="T73" fmla="*/ 80 h 176"/>
              <a:gd name="T74" fmla="*/ 102 w 176"/>
              <a:gd name="T75" fmla="*/ 89 h 176"/>
              <a:gd name="T76" fmla="*/ 97 w 176"/>
              <a:gd name="T77" fmla="*/ 92 h 176"/>
              <a:gd name="T78" fmla="*/ 99 w 176"/>
              <a:gd name="T79" fmla="*/ 9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00" y="72"/>
                </a:moveTo>
                <a:cubicBezTo>
                  <a:pt x="86" y="36"/>
                  <a:pt x="86" y="36"/>
                  <a:pt x="86" y="36"/>
                </a:cubicBezTo>
                <a:cubicBezTo>
                  <a:pt x="72" y="72"/>
                  <a:pt x="72" y="72"/>
                  <a:pt x="72" y="72"/>
                </a:cubicBezTo>
                <a:cubicBezTo>
                  <a:pt x="36" y="72"/>
                  <a:pt x="36" y="72"/>
                  <a:pt x="36" y="72"/>
                </a:cubicBezTo>
                <a:cubicBezTo>
                  <a:pt x="66" y="95"/>
                  <a:pt x="66" y="95"/>
                  <a:pt x="66" y="95"/>
                </a:cubicBezTo>
                <a:cubicBezTo>
                  <a:pt x="52" y="136"/>
                  <a:pt x="52" y="136"/>
                  <a:pt x="52" y="136"/>
                </a:cubicBezTo>
                <a:cubicBezTo>
                  <a:pt x="86" y="111"/>
                  <a:pt x="86" y="111"/>
                  <a:pt x="86" y="111"/>
                </a:cubicBezTo>
                <a:cubicBezTo>
                  <a:pt x="120" y="136"/>
                  <a:pt x="120" y="136"/>
                  <a:pt x="120" y="136"/>
                </a:cubicBezTo>
                <a:cubicBezTo>
                  <a:pt x="106" y="95"/>
                  <a:pt x="106" y="95"/>
                  <a:pt x="106" y="95"/>
                </a:cubicBezTo>
                <a:cubicBezTo>
                  <a:pt x="136" y="72"/>
                  <a:pt x="136" y="72"/>
                  <a:pt x="136" y="72"/>
                </a:cubicBezTo>
                <a:lnTo>
                  <a:pt x="100" y="72"/>
                </a:lnTo>
                <a:close/>
                <a:moveTo>
                  <a:pt x="99" y="97"/>
                </a:moveTo>
                <a:cubicBezTo>
                  <a:pt x="105" y="114"/>
                  <a:pt x="105" y="114"/>
                  <a:pt x="105" y="114"/>
                </a:cubicBezTo>
                <a:cubicBezTo>
                  <a:pt x="91" y="104"/>
                  <a:pt x="91" y="104"/>
                  <a:pt x="91" y="104"/>
                </a:cubicBezTo>
                <a:cubicBezTo>
                  <a:pt x="86" y="101"/>
                  <a:pt x="86" y="101"/>
                  <a:pt x="86" y="101"/>
                </a:cubicBezTo>
                <a:cubicBezTo>
                  <a:pt x="81" y="104"/>
                  <a:pt x="81" y="104"/>
                  <a:pt x="81" y="104"/>
                </a:cubicBezTo>
                <a:cubicBezTo>
                  <a:pt x="67" y="114"/>
                  <a:pt x="67" y="114"/>
                  <a:pt x="67" y="114"/>
                </a:cubicBezTo>
                <a:cubicBezTo>
                  <a:pt x="73" y="97"/>
                  <a:pt x="73" y="97"/>
                  <a:pt x="73" y="97"/>
                </a:cubicBezTo>
                <a:cubicBezTo>
                  <a:pt x="75" y="92"/>
                  <a:pt x="75" y="92"/>
                  <a:pt x="75" y="92"/>
                </a:cubicBezTo>
                <a:cubicBezTo>
                  <a:pt x="70" y="89"/>
                  <a:pt x="70" y="89"/>
                  <a:pt x="70" y="89"/>
                </a:cubicBezTo>
                <a:cubicBezTo>
                  <a:pt x="59" y="80"/>
                  <a:pt x="59" y="80"/>
                  <a:pt x="59" y="80"/>
                </a:cubicBezTo>
                <a:cubicBezTo>
                  <a:pt x="78" y="80"/>
                  <a:pt x="78" y="80"/>
                  <a:pt x="78" y="80"/>
                </a:cubicBezTo>
                <a:cubicBezTo>
                  <a:pt x="80" y="75"/>
                  <a:pt x="80" y="75"/>
                  <a:pt x="80" y="75"/>
                </a:cubicBezTo>
                <a:cubicBezTo>
                  <a:pt x="86" y="58"/>
                  <a:pt x="86" y="58"/>
                  <a:pt x="86" y="58"/>
                </a:cubicBezTo>
                <a:cubicBezTo>
                  <a:pt x="92" y="75"/>
                  <a:pt x="92" y="75"/>
                  <a:pt x="92" y="75"/>
                </a:cubicBezTo>
                <a:cubicBezTo>
                  <a:pt x="94" y="80"/>
                  <a:pt x="94" y="80"/>
                  <a:pt x="94" y="80"/>
                </a:cubicBezTo>
                <a:cubicBezTo>
                  <a:pt x="113" y="80"/>
                  <a:pt x="113" y="80"/>
                  <a:pt x="113" y="80"/>
                </a:cubicBezTo>
                <a:cubicBezTo>
                  <a:pt x="102" y="89"/>
                  <a:pt x="102" y="89"/>
                  <a:pt x="102" y="89"/>
                </a:cubicBezTo>
                <a:cubicBezTo>
                  <a:pt x="97" y="92"/>
                  <a:pt x="97" y="92"/>
                  <a:pt x="97" y="92"/>
                </a:cubicBezTo>
                <a:lnTo>
                  <a:pt x="99" y="97"/>
                </a:lnTo>
                <a:close/>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8" name="Freeform 70">
            <a:extLst>
              <a:ext uri="{FF2B5EF4-FFF2-40B4-BE49-F238E27FC236}">
                <a16:creationId xmlns:a16="http://schemas.microsoft.com/office/drawing/2014/main" id="{DDCDBA85-D516-4389-B936-E97A305F48C2}"/>
              </a:ext>
            </a:extLst>
          </p:cNvPr>
          <p:cNvSpPr>
            <a:spLocks noEditPoints="1"/>
          </p:cNvSpPr>
          <p:nvPr userDrawn="1"/>
        </p:nvSpPr>
        <p:spPr bwMode="auto">
          <a:xfrm>
            <a:off x="1235497" y="3752567"/>
            <a:ext cx="725966" cy="725966"/>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8 w 176"/>
              <a:gd name="T13" fmla="*/ 88 h 176"/>
              <a:gd name="T14" fmla="*/ 88 w 176"/>
              <a:gd name="T15" fmla="*/ 8 h 176"/>
              <a:gd name="T16" fmla="*/ 168 w 176"/>
              <a:gd name="T17" fmla="*/ 88 h 176"/>
              <a:gd name="T18" fmla="*/ 88 w 176"/>
              <a:gd name="T19" fmla="*/ 168 h 176"/>
              <a:gd name="T20" fmla="*/ 100 w 176"/>
              <a:gd name="T21" fmla="*/ 72 h 176"/>
              <a:gd name="T22" fmla="*/ 86 w 176"/>
              <a:gd name="T23" fmla="*/ 36 h 176"/>
              <a:gd name="T24" fmla="*/ 72 w 176"/>
              <a:gd name="T25" fmla="*/ 72 h 176"/>
              <a:gd name="T26" fmla="*/ 36 w 176"/>
              <a:gd name="T27" fmla="*/ 72 h 176"/>
              <a:gd name="T28" fmla="*/ 66 w 176"/>
              <a:gd name="T29" fmla="*/ 95 h 176"/>
              <a:gd name="T30" fmla="*/ 52 w 176"/>
              <a:gd name="T31" fmla="*/ 136 h 176"/>
              <a:gd name="T32" fmla="*/ 86 w 176"/>
              <a:gd name="T33" fmla="*/ 111 h 176"/>
              <a:gd name="T34" fmla="*/ 120 w 176"/>
              <a:gd name="T35" fmla="*/ 136 h 176"/>
              <a:gd name="T36" fmla="*/ 106 w 176"/>
              <a:gd name="T37" fmla="*/ 95 h 176"/>
              <a:gd name="T38" fmla="*/ 136 w 176"/>
              <a:gd name="T39" fmla="*/ 72 h 176"/>
              <a:gd name="T40" fmla="*/ 100 w 176"/>
              <a:gd name="T41" fmla="*/ 72 h 176"/>
              <a:gd name="T42" fmla="*/ 99 w 176"/>
              <a:gd name="T43" fmla="*/ 97 h 176"/>
              <a:gd name="T44" fmla="*/ 105 w 176"/>
              <a:gd name="T45" fmla="*/ 114 h 176"/>
              <a:gd name="T46" fmla="*/ 91 w 176"/>
              <a:gd name="T47" fmla="*/ 104 h 176"/>
              <a:gd name="T48" fmla="*/ 86 w 176"/>
              <a:gd name="T49" fmla="*/ 101 h 176"/>
              <a:gd name="T50" fmla="*/ 81 w 176"/>
              <a:gd name="T51" fmla="*/ 104 h 176"/>
              <a:gd name="T52" fmla="*/ 67 w 176"/>
              <a:gd name="T53" fmla="*/ 114 h 176"/>
              <a:gd name="T54" fmla="*/ 73 w 176"/>
              <a:gd name="T55" fmla="*/ 97 h 176"/>
              <a:gd name="T56" fmla="*/ 75 w 176"/>
              <a:gd name="T57" fmla="*/ 92 h 176"/>
              <a:gd name="T58" fmla="*/ 70 w 176"/>
              <a:gd name="T59" fmla="*/ 89 h 176"/>
              <a:gd name="T60" fmla="*/ 59 w 176"/>
              <a:gd name="T61" fmla="*/ 80 h 176"/>
              <a:gd name="T62" fmla="*/ 78 w 176"/>
              <a:gd name="T63" fmla="*/ 80 h 176"/>
              <a:gd name="T64" fmla="*/ 80 w 176"/>
              <a:gd name="T65" fmla="*/ 75 h 176"/>
              <a:gd name="T66" fmla="*/ 86 w 176"/>
              <a:gd name="T67" fmla="*/ 58 h 176"/>
              <a:gd name="T68" fmla="*/ 92 w 176"/>
              <a:gd name="T69" fmla="*/ 75 h 176"/>
              <a:gd name="T70" fmla="*/ 94 w 176"/>
              <a:gd name="T71" fmla="*/ 80 h 176"/>
              <a:gd name="T72" fmla="*/ 113 w 176"/>
              <a:gd name="T73" fmla="*/ 80 h 176"/>
              <a:gd name="T74" fmla="*/ 102 w 176"/>
              <a:gd name="T75" fmla="*/ 89 h 176"/>
              <a:gd name="T76" fmla="*/ 97 w 176"/>
              <a:gd name="T77" fmla="*/ 92 h 176"/>
              <a:gd name="T78" fmla="*/ 99 w 176"/>
              <a:gd name="T79" fmla="*/ 9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00" y="72"/>
                </a:moveTo>
                <a:cubicBezTo>
                  <a:pt x="86" y="36"/>
                  <a:pt x="86" y="36"/>
                  <a:pt x="86" y="36"/>
                </a:cubicBezTo>
                <a:cubicBezTo>
                  <a:pt x="72" y="72"/>
                  <a:pt x="72" y="72"/>
                  <a:pt x="72" y="72"/>
                </a:cubicBezTo>
                <a:cubicBezTo>
                  <a:pt x="36" y="72"/>
                  <a:pt x="36" y="72"/>
                  <a:pt x="36" y="72"/>
                </a:cubicBezTo>
                <a:cubicBezTo>
                  <a:pt x="66" y="95"/>
                  <a:pt x="66" y="95"/>
                  <a:pt x="66" y="95"/>
                </a:cubicBezTo>
                <a:cubicBezTo>
                  <a:pt x="52" y="136"/>
                  <a:pt x="52" y="136"/>
                  <a:pt x="52" y="136"/>
                </a:cubicBezTo>
                <a:cubicBezTo>
                  <a:pt x="86" y="111"/>
                  <a:pt x="86" y="111"/>
                  <a:pt x="86" y="111"/>
                </a:cubicBezTo>
                <a:cubicBezTo>
                  <a:pt x="120" y="136"/>
                  <a:pt x="120" y="136"/>
                  <a:pt x="120" y="136"/>
                </a:cubicBezTo>
                <a:cubicBezTo>
                  <a:pt x="106" y="95"/>
                  <a:pt x="106" y="95"/>
                  <a:pt x="106" y="95"/>
                </a:cubicBezTo>
                <a:cubicBezTo>
                  <a:pt x="136" y="72"/>
                  <a:pt x="136" y="72"/>
                  <a:pt x="136" y="72"/>
                </a:cubicBezTo>
                <a:lnTo>
                  <a:pt x="100" y="72"/>
                </a:lnTo>
                <a:close/>
                <a:moveTo>
                  <a:pt x="99" y="97"/>
                </a:moveTo>
                <a:cubicBezTo>
                  <a:pt x="105" y="114"/>
                  <a:pt x="105" y="114"/>
                  <a:pt x="105" y="114"/>
                </a:cubicBezTo>
                <a:cubicBezTo>
                  <a:pt x="91" y="104"/>
                  <a:pt x="91" y="104"/>
                  <a:pt x="91" y="104"/>
                </a:cubicBezTo>
                <a:cubicBezTo>
                  <a:pt x="86" y="101"/>
                  <a:pt x="86" y="101"/>
                  <a:pt x="86" y="101"/>
                </a:cubicBezTo>
                <a:cubicBezTo>
                  <a:pt x="81" y="104"/>
                  <a:pt x="81" y="104"/>
                  <a:pt x="81" y="104"/>
                </a:cubicBezTo>
                <a:cubicBezTo>
                  <a:pt x="67" y="114"/>
                  <a:pt x="67" y="114"/>
                  <a:pt x="67" y="114"/>
                </a:cubicBezTo>
                <a:cubicBezTo>
                  <a:pt x="73" y="97"/>
                  <a:pt x="73" y="97"/>
                  <a:pt x="73" y="97"/>
                </a:cubicBezTo>
                <a:cubicBezTo>
                  <a:pt x="75" y="92"/>
                  <a:pt x="75" y="92"/>
                  <a:pt x="75" y="92"/>
                </a:cubicBezTo>
                <a:cubicBezTo>
                  <a:pt x="70" y="89"/>
                  <a:pt x="70" y="89"/>
                  <a:pt x="70" y="89"/>
                </a:cubicBezTo>
                <a:cubicBezTo>
                  <a:pt x="59" y="80"/>
                  <a:pt x="59" y="80"/>
                  <a:pt x="59" y="80"/>
                </a:cubicBezTo>
                <a:cubicBezTo>
                  <a:pt x="78" y="80"/>
                  <a:pt x="78" y="80"/>
                  <a:pt x="78" y="80"/>
                </a:cubicBezTo>
                <a:cubicBezTo>
                  <a:pt x="80" y="75"/>
                  <a:pt x="80" y="75"/>
                  <a:pt x="80" y="75"/>
                </a:cubicBezTo>
                <a:cubicBezTo>
                  <a:pt x="86" y="58"/>
                  <a:pt x="86" y="58"/>
                  <a:pt x="86" y="58"/>
                </a:cubicBezTo>
                <a:cubicBezTo>
                  <a:pt x="92" y="75"/>
                  <a:pt x="92" y="75"/>
                  <a:pt x="92" y="75"/>
                </a:cubicBezTo>
                <a:cubicBezTo>
                  <a:pt x="94" y="80"/>
                  <a:pt x="94" y="80"/>
                  <a:pt x="94" y="80"/>
                </a:cubicBezTo>
                <a:cubicBezTo>
                  <a:pt x="113" y="80"/>
                  <a:pt x="113" y="80"/>
                  <a:pt x="113" y="80"/>
                </a:cubicBezTo>
                <a:cubicBezTo>
                  <a:pt x="102" y="89"/>
                  <a:pt x="102" y="89"/>
                  <a:pt x="102" y="89"/>
                </a:cubicBezTo>
                <a:cubicBezTo>
                  <a:pt x="97" y="92"/>
                  <a:pt x="97" y="92"/>
                  <a:pt x="97" y="92"/>
                </a:cubicBezTo>
                <a:lnTo>
                  <a:pt x="99" y="97"/>
                </a:lnTo>
                <a:close/>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9" name="Text Placeholder 15">
            <a:extLst>
              <a:ext uri="{FF2B5EF4-FFF2-40B4-BE49-F238E27FC236}">
                <a16:creationId xmlns:a16="http://schemas.microsoft.com/office/drawing/2014/main" id="{6E473AF1-2ECE-4F8C-A45A-B254BE22B557}"/>
              </a:ext>
            </a:extLst>
          </p:cNvPr>
          <p:cNvSpPr>
            <a:spLocks noGrp="1"/>
          </p:cNvSpPr>
          <p:nvPr>
            <p:ph type="body" sz="quarter" idx="11" hasCustomPrompt="1"/>
          </p:nvPr>
        </p:nvSpPr>
        <p:spPr>
          <a:xfrm>
            <a:off x="2294246" y="188934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0" name="Text Placeholder 15">
            <a:extLst>
              <a:ext uri="{FF2B5EF4-FFF2-40B4-BE49-F238E27FC236}">
                <a16:creationId xmlns:a16="http://schemas.microsoft.com/office/drawing/2014/main" id="{72B75AC0-4DDF-4E13-978F-433FB71EF0FD}"/>
              </a:ext>
            </a:extLst>
          </p:cNvPr>
          <p:cNvSpPr>
            <a:spLocks noGrp="1"/>
          </p:cNvSpPr>
          <p:nvPr>
            <p:ph type="body" sz="quarter" idx="12" hasCustomPrompt="1"/>
          </p:nvPr>
        </p:nvSpPr>
        <p:spPr>
          <a:xfrm>
            <a:off x="2294246" y="3808357"/>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1" name="Text Placeholder 19">
            <a:extLst>
              <a:ext uri="{FF2B5EF4-FFF2-40B4-BE49-F238E27FC236}">
                <a16:creationId xmlns:a16="http://schemas.microsoft.com/office/drawing/2014/main" id="{B37B50B3-548C-4F0B-8102-F265DE84B2D9}"/>
              </a:ext>
            </a:extLst>
          </p:cNvPr>
          <p:cNvSpPr>
            <a:spLocks noGrp="1"/>
          </p:cNvSpPr>
          <p:nvPr>
            <p:ph type="body" sz="quarter" idx="13" hasCustomPrompt="1"/>
          </p:nvPr>
        </p:nvSpPr>
        <p:spPr>
          <a:xfrm>
            <a:off x="2294246" y="2559524"/>
            <a:ext cx="4177761"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
        <p:nvSpPr>
          <p:cNvPr id="13" name="Text Placeholder 19">
            <a:extLst>
              <a:ext uri="{FF2B5EF4-FFF2-40B4-BE49-F238E27FC236}">
                <a16:creationId xmlns:a16="http://schemas.microsoft.com/office/drawing/2014/main" id="{F8015A70-F5E1-48FE-B625-41AD6F01297A}"/>
              </a:ext>
            </a:extLst>
          </p:cNvPr>
          <p:cNvSpPr>
            <a:spLocks noGrp="1"/>
          </p:cNvSpPr>
          <p:nvPr>
            <p:ph type="body" sz="quarter" idx="14" hasCustomPrompt="1"/>
          </p:nvPr>
        </p:nvSpPr>
        <p:spPr>
          <a:xfrm>
            <a:off x="2294246" y="4467153"/>
            <a:ext cx="4177761"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Tree>
    <p:extLst>
      <p:ext uri="{BB962C8B-B14F-4D97-AF65-F5344CB8AC3E}">
        <p14:creationId xmlns:p14="http://schemas.microsoft.com/office/powerpoint/2010/main" val="3723607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1AB7BC94-31A1-4C84-8F6E-FA59725F4171}"/>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9" name="Text Placeholder 15">
            <a:extLst>
              <a:ext uri="{FF2B5EF4-FFF2-40B4-BE49-F238E27FC236}">
                <a16:creationId xmlns:a16="http://schemas.microsoft.com/office/drawing/2014/main" id="{6E473AF1-2ECE-4F8C-A45A-B254BE22B557}"/>
              </a:ext>
            </a:extLst>
          </p:cNvPr>
          <p:cNvSpPr>
            <a:spLocks noGrp="1"/>
          </p:cNvSpPr>
          <p:nvPr>
            <p:ph type="body" sz="quarter" idx="11" hasCustomPrompt="1"/>
          </p:nvPr>
        </p:nvSpPr>
        <p:spPr>
          <a:xfrm>
            <a:off x="2294246" y="188934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0" name="Text Placeholder 15">
            <a:extLst>
              <a:ext uri="{FF2B5EF4-FFF2-40B4-BE49-F238E27FC236}">
                <a16:creationId xmlns:a16="http://schemas.microsoft.com/office/drawing/2014/main" id="{72B75AC0-4DDF-4E13-978F-433FB71EF0FD}"/>
              </a:ext>
            </a:extLst>
          </p:cNvPr>
          <p:cNvSpPr>
            <a:spLocks noGrp="1"/>
          </p:cNvSpPr>
          <p:nvPr>
            <p:ph type="body" sz="quarter" idx="12" hasCustomPrompt="1"/>
          </p:nvPr>
        </p:nvSpPr>
        <p:spPr>
          <a:xfrm>
            <a:off x="2294246" y="3808357"/>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1" name="Text Placeholder 19">
            <a:extLst>
              <a:ext uri="{FF2B5EF4-FFF2-40B4-BE49-F238E27FC236}">
                <a16:creationId xmlns:a16="http://schemas.microsoft.com/office/drawing/2014/main" id="{B37B50B3-548C-4F0B-8102-F265DE84B2D9}"/>
              </a:ext>
            </a:extLst>
          </p:cNvPr>
          <p:cNvSpPr>
            <a:spLocks noGrp="1"/>
          </p:cNvSpPr>
          <p:nvPr>
            <p:ph type="body" sz="quarter" idx="13" hasCustomPrompt="1"/>
          </p:nvPr>
        </p:nvSpPr>
        <p:spPr>
          <a:xfrm>
            <a:off x="2294246" y="2559524"/>
            <a:ext cx="4177761"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
        <p:nvSpPr>
          <p:cNvPr id="13" name="Text Placeholder 19">
            <a:extLst>
              <a:ext uri="{FF2B5EF4-FFF2-40B4-BE49-F238E27FC236}">
                <a16:creationId xmlns:a16="http://schemas.microsoft.com/office/drawing/2014/main" id="{F8015A70-F5E1-48FE-B625-41AD6F01297A}"/>
              </a:ext>
            </a:extLst>
          </p:cNvPr>
          <p:cNvSpPr>
            <a:spLocks noGrp="1"/>
          </p:cNvSpPr>
          <p:nvPr>
            <p:ph type="body" sz="quarter" idx="14" hasCustomPrompt="1"/>
          </p:nvPr>
        </p:nvSpPr>
        <p:spPr>
          <a:xfrm>
            <a:off x="2294246" y="4467153"/>
            <a:ext cx="4177761"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pic>
        <p:nvPicPr>
          <p:cNvPr id="12" name="Picture 11" descr="A couple of people that are talking to each other&#10;&#10;Description automatically generated">
            <a:extLst>
              <a:ext uri="{FF2B5EF4-FFF2-40B4-BE49-F238E27FC236}">
                <a16:creationId xmlns:a16="http://schemas.microsoft.com/office/drawing/2014/main" id="{3C616094-22E3-416F-A752-5932599919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926" r="19630" b="1051"/>
          <a:stretch/>
        </p:blipFill>
        <p:spPr>
          <a:xfrm>
            <a:off x="7571465" y="0"/>
            <a:ext cx="4620535" cy="6858000"/>
          </a:xfrm>
          <a:prstGeom prst="rect">
            <a:avLst/>
          </a:prstGeom>
        </p:spPr>
      </p:pic>
      <p:sp>
        <p:nvSpPr>
          <p:cNvPr id="14" name="Oval 13">
            <a:extLst>
              <a:ext uri="{FF2B5EF4-FFF2-40B4-BE49-F238E27FC236}">
                <a16:creationId xmlns:a16="http://schemas.microsoft.com/office/drawing/2014/main" id="{B0ACB60E-B8DE-4A4C-B416-A1890945E955}"/>
              </a:ext>
            </a:extLst>
          </p:cNvPr>
          <p:cNvSpPr/>
          <p:nvPr userDrawn="1"/>
        </p:nvSpPr>
        <p:spPr>
          <a:xfrm>
            <a:off x="1235497" y="1889348"/>
            <a:ext cx="725966" cy="725966"/>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5" name="Freeform 28">
            <a:extLst>
              <a:ext uri="{FF2B5EF4-FFF2-40B4-BE49-F238E27FC236}">
                <a16:creationId xmlns:a16="http://schemas.microsoft.com/office/drawing/2014/main" id="{AF1094DF-CC92-44C7-AF19-09A6E494E37A}"/>
              </a:ext>
            </a:extLst>
          </p:cNvPr>
          <p:cNvSpPr>
            <a:spLocks/>
          </p:cNvSpPr>
          <p:nvPr userDrawn="1"/>
        </p:nvSpPr>
        <p:spPr bwMode="auto">
          <a:xfrm>
            <a:off x="1405405" y="2125545"/>
            <a:ext cx="384972" cy="265205"/>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bg1">
              <a:lumMod val="95000"/>
            </a:schemeClr>
          </a:solidFill>
          <a:ln w="38100">
            <a:solidFill>
              <a:schemeClr val="bg1">
                <a:lumMod val="95000"/>
              </a:schemeClr>
            </a:solidFill>
          </a:ln>
        </p:spPr>
        <p:txBody>
          <a:bodyPr vert="horz" wrap="square" lIns="91440" tIns="45720" rIns="91440" bIns="45720" numCol="1" anchor="t" anchorCtr="0" compatLnSpc="1">
            <a:prstTxWarp prst="textNoShape">
              <a:avLst/>
            </a:prstTxWarp>
          </a:bodyPr>
          <a:lstStyle/>
          <a:p>
            <a:endParaRPr lang="uk-UA"/>
          </a:p>
        </p:txBody>
      </p:sp>
      <p:sp>
        <p:nvSpPr>
          <p:cNvPr id="16" name="Oval 15">
            <a:extLst>
              <a:ext uri="{FF2B5EF4-FFF2-40B4-BE49-F238E27FC236}">
                <a16:creationId xmlns:a16="http://schemas.microsoft.com/office/drawing/2014/main" id="{0C847519-99ED-4481-91FC-65248C61377C}"/>
              </a:ext>
            </a:extLst>
          </p:cNvPr>
          <p:cNvSpPr/>
          <p:nvPr userDrawn="1"/>
        </p:nvSpPr>
        <p:spPr>
          <a:xfrm>
            <a:off x="1235497" y="3808357"/>
            <a:ext cx="725966" cy="725966"/>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7" name="Freeform 28">
            <a:extLst>
              <a:ext uri="{FF2B5EF4-FFF2-40B4-BE49-F238E27FC236}">
                <a16:creationId xmlns:a16="http://schemas.microsoft.com/office/drawing/2014/main" id="{3C680B57-56E8-4E4E-B310-C12E46F15ABF}"/>
              </a:ext>
            </a:extLst>
          </p:cNvPr>
          <p:cNvSpPr>
            <a:spLocks/>
          </p:cNvSpPr>
          <p:nvPr userDrawn="1"/>
        </p:nvSpPr>
        <p:spPr bwMode="auto">
          <a:xfrm>
            <a:off x="1405405" y="4044554"/>
            <a:ext cx="384972" cy="265205"/>
          </a:xfrm>
          <a:custGeom>
            <a:avLst/>
            <a:gdLst>
              <a:gd name="T0" fmla="*/ 176 w 176"/>
              <a:gd name="T1" fmla="*/ 4 h 120"/>
              <a:gd name="T2" fmla="*/ 172 w 176"/>
              <a:gd name="T3" fmla="*/ 0 h 120"/>
              <a:gd name="T4" fmla="*/ 169 w 176"/>
              <a:gd name="T5" fmla="*/ 1 h 120"/>
              <a:gd name="T6" fmla="*/ 169 w 176"/>
              <a:gd name="T7" fmla="*/ 1 h 120"/>
              <a:gd name="T8" fmla="*/ 64 w 176"/>
              <a:gd name="T9" fmla="*/ 110 h 120"/>
              <a:gd name="T10" fmla="*/ 7 w 176"/>
              <a:gd name="T11" fmla="*/ 53 h 120"/>
              <a:gd name="T12" fmla="*/ 4 w 176"/>
              <a:gd name="T13" fmla="*/ 52 h 120"/>
              <a:gd name="T14" fmla="*/ 0 w 176"/>
              <a:gd name="T15" fmla="*/ 56 h 120"/>
              <a:gd name="T16" fmla="*/ 1 w 176"/>
              <a:gd name="T17" fmla="*/ 59 h 120"/>
              <a:gd name="T18" fmla="*/ 61 w 176"/>
              <a:gd name="T19" fmla="*/ 119 h 120"/>
              <a:gd name="T20" fmla="*/ 64 w 176"/>
              <a:gd name="T21" fmla="*/ 120 h 120"/>
              <a:gd name="T22" fmla="*/ 67 w 176"/>
              <a:gd name="T23" fmla="*/ 119 h 120"/>
              <a:gd name="T24" fmla="*/ 67 w 176"/>
              <a:gd name="T25" fmla="*/ 119 h 120"/>
              <a:gd name="T26" fmla="*/ 175 w 176"/>
              <a:gd name="T27" fmla="*/ 7 h 120"/>
              <a:gd name="T28" fmla="*/ 175 w 176"/>
              <a:gd name="T29" fmla="*/ 7 h 120"/>
              <a:gd name="T30" fmla="*/ 176 w 176"/>
              <a:gd name="T31" fmla="*/ 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120">
                <a:moveTo>
                  <a:pt x="176" y="4"/>
                </a:moveTo>
                <a:cubicBezTo>
                  <a:pt x="176" y="2"/>
                  <a:pt x="174" y="0"/>
                  <a:pt x="172" y="0"/>
                </a:cubicBezTo>
                <a:cubicBezTo>
                  <a:pt x="171" y="0"/>
                  <a:pt x="170" y="0"/>
                  <a:pt x="169" y="1"/>
                </a:cubicBezTo>
                <a:cubicBezTo>
                  <a:pt x="169" y="1"/>
                  <a:pt x="169" y="1"/>
                  <a:pt x="169" y="1"/>
                </a:cubicBezTo>
                <a:cubicBezTo>
                  <a:pt x="64" y="110"/>
                  <a:pt x="64" y="110"/>
                  <a:pt x="64" y="110"/>
                </a:cubicBezTo>
                <a:cubicBezTo>
                  <a:pt x="7" y="53"/>
                  <a:pt x="7" y="53"/>
                  <a:pt x="7" y="53"/>
                </a:cubicBezTo>
                <a:cubicBezTo>
                  <a:pt x="6" y="52"/>
                  <a:pt x="5" y="52"/>
                  <a:pt x="4" y="52"/>
                </a:cubicBezTo>
                <a:cubicBezTo>
                  <a:pt x="2" y="52"/>
                  <a:pt x="0" y="54"/>
                  <a:pt x="0" y="56"/>
                </a:cubicBezTo>
                <a:cubicBezTo>
                  <a:pt x="0" y="57"/>
                  <a:pt x="0" y="58"/>
                  <a:pt x="1" y="59"/>
                </a:cubicBezTo>
                <a:cubicBezTo>
                  <a:pt x="61" y="119"/>
                  <a:pt x="61" y="119"/>
                  <a:pt x="61" y="119"/>
                </a:cubicBezTo>
                <a:cubicBezTo>
                  <a:pt x="62" y="120"/>
                  <a:pt x="63" y="120"/>
                  <a:pt x="64" y="120"/>
                </a:cubicBezTo>
                <a:cubicBezTo>
                  <a:pt x="65" y="120"/>
                  <a:pt x="66" y="120"/>
                  <a:pt x="67" y="119"/>
                </a:cubicBezTo>
                <a:cubicBezTo>
                  <a:pt x="67" y="119"/>
                  <a:pt x="67" y="119"/>
                  <a:pt x="67" y="119"/>
                </a:cubicBezTo>
                <a:cubicBezTo>
                  <a:pt x="175" y="7"/>
                  <a:pt x="175" y="7"/>
                  <a:pt x="175" y="7"/>
                </a:cubicBezTo>
                <a:cubicBezTo>
                  <a:pt x="175" y="7"/>
                  <a:pt x="175" y="7"/>
                  <a:pt x="175" y="7"/>
                </a:cubicBezTo>
                <a:cubicBezTo>
                  <a:pt x="176" y="6"/>
                  <a:pt x="176" y="5"/>
                  <a:pt x="176" y="4"/>
                </a:cubicBezTo>
              </a:path>
            </a:pathLst>
          </a:custGeom>
          <a:solidFill>
            <a:schemeClr val="bg1">
              <a:lumMod val="95000"/>
            </a:schemeClr>
          </a:solidFill>
          <a:ln w="38100">
            <a:solidFill>
              <a:schemeClr val="bg1">
                <a:lumMod val="95000"/>
              </a:schemeClr>
            </a:solidFill>
          </a:ln>
        </p:spPr>
        <p:txBody>
          <a:bodyPr vert="horz" wrap="square" lIns="91440" tIns="45720" rIns="91440" bIns="45720" numCol="1" anchor="t" anchorCtr="0" compatLnSpc="1">
            <a:prstTxWarp prst="textNoShape">
              <a:avLst/>
            </a:prstTxWarp>
          </a:bodyPr>
          <a:lstStyle/>
          <a:p>
            <a:endParaRPr lang="uk-UA"/>
          </a:p>
        </p:txBody>
      </p:sp>
    </p:spTree>
    <p:extLst>
      <p:ext uri="{BB962C8B-B14F-4D97-AF65-F5344CB8AC3E}">
        <p14:creationId xmlns:p14="http://schemas.microsoft.com/office/powerpoint/2010/main" val="36150057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80000">
                                      <p:stCondLst>
                                        <p:cond delay="250"/>
                                      </p:stCondLst>
                                      <p:childTnLst>
                                        <p:set>
                                          <p:cBhvr>
                                            <p:cTn id="6" dur="1" fill="hold">
                                              <p:stCondLst>
                                                <p:cond delay="0"/>
                                              </p:stCondLst>
                                            </p:cTn>
                                            <p:tgtEl>
                                              <p:spTgt spid="14"/>
                                            </p:tgtEl>
                                            <p:attrNameLst>
                                              <p:attrName>style.visibility</p:attrName>
                                            </p:attrNameLst>
                                          </p:cBhvr>
                                          <p:to>
                                            <p:strVal val="visible"/>
                                          </p:to>
                                        </p:set>
                                        <p:anim calcmode="lin" valueType="num" p14:bounceEnd="80000">
                                          <p:cBhvr additive="base">
                                            <p:cTn id="7" dur="125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8" dur="12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80000">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14:bounceEnd="80000">
                                          <p:cBhvr additive="base">
                                            <p:cTn id="11" dur="1250" fill="hold"/>
                                            <p:tgtEl>
                                              <p:spTgt spid="15"/>
                                            </p:tgtEl>
                                            <p:attrNameLst>
                                              <p:attrName>ppt_x</p:attrName>
                                            </p:attrNameLst>
                                          </p:cBhvr>
                                          <p:tavLst>
                                            <p:tav tm="0">
                                              <p:val>
                                                <p:strVal val="0-#ppt_w/2"/>
                                              </p:val>
                                            </p:tav>
                                            <p:tav tm="100000">
                                              <p:val>
                                                <p:strVal val="#ppt_x"/>
                                              </p:val>
                                            </p:tav>
                                          </p:tavLst>
                                        </p:anim>
                                        <p:anim calcmode="lin" valueType="num" p14:bounceEnd="80000">
                                          <p:cBhvr additive="base">
                                            <p:cTn id="12" dur="125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80000">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14:bounceEnd="80000">
                                          <p:cBhvr additive="base">
                                            <p:cTn id="15" dur="1250" fill="hold"/>
                                            <p:tgtEl>
                                              <p:spTgt spid="16"/>
                                            </p:tgtEl>
                                            <p:attrNameLst>
                                              <p:attrName>ppt_x</p:attrName>
                                            </p:attrNameLst>
                                          </p:cBhvr>
                                          <p:tavLst>
                                            <p:tav tm="0">
                                              <p:val>
                                                <p:strVal val="0-#ppt_w/2"/>
                                              </p:val>
                                            </p:tav>
                                            <p:tav tm="100000">
                                              <p:val>
                                                <p:strVal val="#ppt_x"/>
                                              </p:val>
                                            </p:tav>
                                          </p:tavLst>
                                        </p:anim>
                                        <p:anim calcmode="lin" valueType="num" p14:bounceEnd="80000">
                                          <p:cBhvr additive="base">
                                            <p:cTn id="16" dur="125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250"/>
                                      </p:stCondLst>
                                      <p:childTnLst>
                                        <p:set>
                                          <p:cBhvr>
                                            <p:cTn id="18" dur="1" fill="hold">
                                              <p:stCondLst>
                                                <p:cond delay="0"/>
                                              </p:stCondLst>
                                            </p:cTn>
                                            <p:tgtEl>
                                              <p:spTgt spid="17"/>
                                            </p:tgtEl>
                                            <p:attrNameLst>
                                              <p:attrName>style.visibility</p:attrName>
                                            </p:attrNameLst>
                                          </p:cBhvr>
                                          <p:to>
                                            <p:strVal val="visible"/>
                                          </p:to>
                                        </p:set>
                                        <p:anim calcmode="lin" valueType="num" p14:bounceEnd="80000">
                                          <p:cBhvr additive="base">
                                            <p:cTn id="19" dur="125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20" dur="1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250" fill="hold"/>
                                            <p:tgtEl>
                                              <p:spTgt spid="14"/>
                                            </p:tgtEl>
                                            <p:attrNameLst>
                                              <p:attrName>ppt_x</p:attrName>
                                            </p:attrNameLst>
                                          </p:cBhvr>
                                          <p:tavLst>
                                            <p:tav tm="0">
                                              <p:val>
                                                <p:strVal val="0-#ppt_w/2"/>
                                              </p:val>
                                            </p:tav>
                                            <p:tav tm="100000">
                                              <p:val>
                                                <p:strVal val="#ppt_x"/>
                                              </p:val>
                                            </p:tav>
                                          </p:tavLst>
                                        </p:anim>
                                        <p:anim calcmode="lin" valueType="num">
                                          <p:cBhvr additive="base">
                                            <p:cTn id="8" dur="12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250" fill="hold"/>
                                            <p:tgtEl>
                                              <p:spTgt spid="15"/>
                                            </p:tgtEl>
                                            <p:attrNameLst>
                                              <p:attrName>ppt_x</p:attrName>
                                            </p:attrNameLst>
                                          </p:cBhvr>
                                          <p:tavLst>
                                            <p:tav tm="0">
                                              <p:val>
                                                <p:strVal val="0-#ppt_w/2"/>
                                              </p:val>
                                            </p:tav>
                                            <p:tav tm="100000">
                                              <p:val>
                                                <p:strVal val="#ppt_x"/>
                                              </p:val>
                                            </p:tav>
                                          </p:tavLst>
                                        </p:anim>
                                        <p:anim calcmode="lin" valueType="num">
                                          <p:cBhvr additive="base">
                                            <p:cTn id="12" dur="125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250" fill="hold"/>
                                            <p:tgtEl>
                                              <p:spTgt spid="16"/>
                                            </p:tgtEl>
                                            <p:attrNameLst>
                                              <p:attrName>ppt_x</p:attrName>
                                            </p:attrNameLst>
                                          </p:cBhvr>
                                          <p:tavLst>
                                            <p:tav tm="0">
                                              <p:val>
                                                <p:strVal val="0-#ppt_w/2"/>
                                              </p:val>
                                            </p:tav>
                                            <p:tav tm="100000">
                                              <p:val>
                                                <p:strVal val="#ppt_x"/>
                                              </p:val>
                                            </p:tav>
                                          </p:tavLst>
                                        </p:anim>
                                        <p:anim calcmode="lin" valueType="num">
                                          <p:cBhvr additive="base">
                                            <p:cTn id="16" dur="125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25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250" fill="hold"/>
                                            <p:tgtEl>
                                              <p:spTgt spid="17"/>
                                            </p:tgtEl>
                                            <p:attrNameLst>
                                              <p:attrName>ppt_x</p:attrName>
                                            </p:attrNameLst>
                                          </p:cBhvr>
                                          <p:tavLst>
                                            <p:tav tm="0">
                                              <p:val>
                                                <p:strVal val="0-#ppt_w/2"/>
                                              </p:val>
                                            </p:tav>
                                            <p:tav tm="100000">
                                              <p:val>
                                                <p:strVal val="#ppt_x"/>
                                              </p:val>
                                            </p:tav>
                                          </p:tavLst>
                                        </p:anim>
                                        <p:anim calcmode="lin" valueType="num">
                                          <p:cBhvr additive="base">
                                            <p:cTn id="20" dur="1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descr="A large white building&#10;&#10;Description automatically generated">
            <a:extLst>
              <a:ext uri="{FF2B5EF4-FFF2-40B4-BE49-F238E27FC236}">
                <a16:creationId xmlns:a16="http://schemas.microsoft.com/office/drawing/2014/main" id="{5F02EBE7-F0F7-4BC6-82E2-CC98665319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052" t="62" r="38068" b="-2"/>
          <a:stretch/>
        </p:blipFill>
        <p:spPr>
          <a:xfrm>
            <a:off x="7571464" y="1"/>
            <a:ext cx="4620535" cy="6858000"/>
          </a:xfrm>
          <a:prstGeom prst="rect">
            <a:avLst/>
          </a:prstGeom>
        </p:spPr>
      </p:pic>
      <p:sp>
        <p:nvSpPr>
          <p:cNvPr id="5" name="Text Placeholder 15">
            <a:extLst>
              <a:ext uri="{FF2B5EF4-FFF2-40B4-BE49-F238E27FC236}">
                <a16:creationId xmlns:a16="http://schemas.microsoft.com/office/drawing/2014/main" id="{6A871DF8-EE1B-45C0-80AB-33CD1374A277}"/>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6" name="Text Placeholder 15">
            <a:extLst>
              <a:ext uri="{FF2B5EF4-FFF2-40B4-BE49-F238E27FC236}">
                <a16:creationId xmlns:a16="http://schemas.microsoft.com/office/drawing/2014/main" id="{DD7D7D57-5746-4095-A747-9D30A8DB37F8}"/>
              </a:ext>
            </a:extLst>
          </p:cNvPr>
          <p:cNvSpPr>
            <a:spLocks noGrp="1"/>
          </p:cNvSpPr>
          <p:nvPr>
            <p:ph type="body" sz="quarter" idx="11" hasCustomPrompt="1"/>
          </p:nvPr>
        </p:nvSpPr>
        <p:spPr>
          <a:xfrm>
            <a:off x="4039737" y="188934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7" name="Text Placeholder 19">
            <a:extLst>
              <a:ext uri="{FF2B5EF4-FFF2-40B4-BE49-F238E27FC236}">
                <a16:creationId xmlns:a16="http://schemas.microsoft.com/office/drawing/2014/main" id="{E0EDE9F9-F933-4BED-A16E-EC2A286FE4EF}"/>
              </a:ext>
            </a:extLst>
          </p:cNvPr>
          <p:cNvSpPr>
            <a:spLocks noGrp="1"/>
          </p:cNvSpPr>
          <p:nvPr>
            <p:ph type="body" sz="quarter" idx="13" hasCustomPrompt="1"/>
          </p:nvPr>
        </p:nvSpPr>
        <p:spPr>
          <a:xfrm>
            <a:off x="2294246" y="2503734"/>
            <a:ext cx="4177761" cy="944753"/>
          </a:xfrm>
          <a:prstGeom prst="rect">
            <a:avLst/>
          </a:prstGeom>
        </p:spPr>
        <p:txBody>
          <a:bodyPr/>
          <a:lstStyle>
            <a:lvl1pPr marL="0" indent="0" algn="r">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
        <p:nvSpPr>
          <p:cNvPr id="8" name="Text Placeholder 15">
            <a:extLst>
              <a:ext uri="{FF2B5EF4-FFF2-40B4-BE49-F238E27FC236}">
                <a16:creationId xmlns:a16="http://schemas.microsoft.com/office/drawing/2014/main" id="{14A8F375-F148-4147-AEE1-7E9A848C0E5E}"/>
              </a:ext>
            </a:extLst>
          </p:cNvPr>
          <p:cNvSpPr>
            <a:spLocks noGrp="1"/>
          </p:cNvSpPr>
          <p:nvPr>
            <p:ph type="body" sz="quarter" idx="12" hasCustomPrompt="1"/>
          </p:nvPr>
        </p:nvSpPr>
        <p:spPr>
          <a:xfrm>
            <a:off x="4039737" y="3808357"/>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9" name="Text Placeholder 19">
            <a:extLst>
              <a:ext uri="{FF2B5EF4-FFF2-40B4-BE49-F238E27FC236}">
                <a16:creationId xmlns:a16="http://schemas.microsoft.com/office/drawing/2014/main" id="{3C1ADF41-4A4C-4A8D-B095-87F9DF4467DE}"/>
              </a:ext>
            </a:extLst>
          </p:cNvPr>
          <p:cNvSpPr>
            <a:spLocks noGrp="1"/>
          </p:cNvSpPr>
          <p:nvPr>
            <p:ph type="body" sz="quarter" idx="14" hasCustomPrompt="1"/>
          </p:nvPr>
        </p:nvSpPr>
        <p:spPr>
          <a:xfrm>
            <a:off x="2294246" y="4467153"/>
            <a:ext cx="4177761" cy="944753"/>
          </a:xfrm>
          <a:prstGeom prst="rect">
            <a:avLst/>
          </a:prstGeom>
        </p:spPr>
        <p:txBody>
          <a:bodyPr/>
          <a:lstStyle>
            <a:lvl1pPr marL="0" indent="0" algn="r">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Tree>
    <p:extLst>
      <p:ext uri="{BB962C8B-B14F-4D97-AF65-F5344CB8AC3E}">
        <p14:creationId xmlns:p14="http://schemas.microsoft.com/office/powerpoint/2010/main" val="408082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descr="A group of people looking at each other&#10;&#10;Description automatically generated">
            <a:extLst>
              <a:ext uri="{FF2B5EF4-FFF2-40B4-BE49-F238E27FC236}">
                <a16:creationId xmlns:a16="http://schemas.microsoft.com/office/drawing/2014/main" id="{E9E0DB48-68DC-4B37-B1B8-67C6BB7F70E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410" r="18659"/>
          <a:stretch/>
        </p:blipFill>
        <p:spPr>
          <a:xfrm>
            <a:off x="7571464" y="0"/>
            <a:ext cx="4620536" cy="6865369"/>
          </a:xfrm>
          <a:prstGeom prst="rect">
            <a:avLst/>
          </a:prstGeom>
        </p:spPr>
      </p:pic>
      <p:sp>
        <p:nvSpPr>
          <p:cNvPr id="5" name="Text Placeholder 15">
            <a:extLst>
              <a:ext uri="{FF2B5EF4-FFF2-40B4-BE49-F238E27FC236}">
                <a16:creationId xmlns:a16="http://schemas.microsoft.com/office/drawing/2014/main" id="{6C772153-2029-41DE-A154-F1D9243A2622}"/>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6" name="Text Placeholder 15">
            <a:extLst>
              <a:ext uri="{FF2B5EF4-FFF2-40B4-BE49-F238E27FC236}">
                <a16:creationId xmlns:a16="http://schemas.microsoft.com/office/drawing/2014/main" id="{89114FE0-6D1E-40A7-BB29-AD782D048810}"/>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7" name="Text Placeholder 19">
            <a:extLst>
              <a:ext uri="{FF2B5EF4-FFF2-40B4-BE49-F238E27FC236}">
                <a16:creationId xmlns:a16="http://schemas.microsoft.com/office/drawing/2014/main" id="{04813989-273A-4570-B8C6-6C500F280CD6}"/>
              </a:ext>
            </a:extLst>
          </p:cNvPr>
          <p:cNvSpPr>
            <a:spLocks noGrp="1"/>
          </p:cNvSpPr>
          <p:nvPr>
            <p:ph type="body" sz="quarter" idx="14" hasCustomPrompt="1"/>
          </p:nvPr>
        </p:nvSpPr>
        <p:spPr>
          <a:xfrm>
            <a:off x="1399483" y="2180350"/>
            <a:ext cx="4748796" cy="3551710"/>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err="1"/>
              <a:t>Aconsectetuer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Nunc </a:t>
            </a:r>
            <a:r>
              <a:rPr lang="en-US" err="1"/>
              <a:t>viverra</a:t>
            </a:r>
            <a:r>
              <a:rPr lang="en-US"/>
              <a:t> </a:t>
            </a:r>
            <a:r>
              <a:rPr lang="en-US" err="1"/>
              <a:t>imperdiet</a:t>
            </a:r>
            <a:r>
              <a:rPr lang="en-US"/>
              <a:t> </a:t>
            </a:r>
            <a:r>
              <a:rPr lang="en-US" err="1"/>
              <a:t>enim</a:t>
            </a:r>
            <a:r>
              <a:rPr lang="en-US"/>
              <a:t>. </a:t>
            </a:r>
          </a:p>
        </p:txBody>
      </p:sp>
    </p:spTree>
    <p:extLst>
      <p:ext uri="{BB962C8B-B14F-4D97-AF65-F5344CB8AC3E}">
        <p14:creationId xmlns:p14="http://schemas.microsoft.com/office/powerpoint/2010/main" val="13348966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456F6FFC-02F0-41A4-AF9D-FDF90E3AAFEB}"/>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pic>
        <p:nvPicPr>
          <p:cNvPr id="4" name="Picture 3" descr="A picture containing person, indoor, man, looking&#10;&#10;Description automatically generated">
            <a:extLst>
              <a:ext uri="{FF2B5EF4-FFF2-40B4-BE49-F238E27FC236}">
                <a16:creationId xmlns:a16="http://schemas.microsoft.com/office/drawing/2014/main" id="{405B52F1-2946-4F80-94EE-C503A9A2EF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04" r="30249" b="5448"/>
          <a:stretch/>
        </p:blipFill>
        <p:spPr>
          <a:xfrm>
            <a:off x="7571465" y="0"/>
            <a:ext cx="4620536" cy="6858000"/>
          </a:xfrm>
          <a:prstGeom prst="rect">
            <a:avLst/>
          </a:prstGeom>
        </p:spPr>
      </p:pic>
      <p:sp>
        <p:nvSpPr>
          <p:cNvPr id="9" name="Oval 8">
            <a:extLst>
              <a:ext uri="{FF2B5EF4-FFF2-40B4-BE49-F238E27FC236}">
                <a16:creationId xmlns:a16="http://schemas.microsoft.com/office/drawing/2014/main" id="{EBFFC0B9-95E8-4547-A49D-E1E2BB8F82D3}"/>
              </a:ext>
            </a:extLst>
          </p:cNvPr>
          <p:cNvSpPr/>
          <p:nvPr userDrawn="1"/>
        </p:nvSpPr>
        <p:spPr>
          <a:xfrm>
            <a:off x="743117" y="1436477"/>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Freeform 17">
            <a:extLst>
              <a:ext uri="{FF2B5EF4-FFF2-40B4-BE49-F238E27FC236}">
                <a16:creationId xmlns:a16="http://schemas.microsoft.com/office/drawing/2014/main" id="{6F2598FE-467F-49B6-A259-B79A0DFC3EF7}"/>
              </a:ext>
            </a:extLst>
          </p:cNvPr>
          <p:cNvSpPr>
            <a:spLocks noEditPoints="1"/>
          </p:cNvSpPr>
          <p:nvPr userDrawn="1"/>
        </p:nvSpPr>
        <p:spPr bwMode="auto">
          <a:xfrm>
            <a:off x="1022519" y="1651227"/>
            <a:ext cx="355595" cy="484900"/>
          </a:xfrm>
          <a:custGeom>
            <a:avLst/>
            <a:gdLst>
              <a:gd name="T0" fmla="*/ 64 w 128"/>
              <a:gd name="T1" fmla="*/ 104 h 176"/>
              <a:gd name="T2" fmla="*/ 48 w 128"/>
              <a:gd name="T3" fmla="*/ 120 h 176"/>
              <a:gd name="T4" fmla="*/ 52 w 128"/>
              <a:gd name="T5" fmla="*/ 131 h 176"/>
              <a:gd name="T6" fmla="*/ 52 w 128"/>
              <a:gd name="T7" fmla="*/ 132 h 176"/>
              <a:gd name="T8" fmla="*/ 64 w 128"/>
              <a:gd name="T9" fmla="*/ 144 h 176"/>
              <a:gd name="T10" fmla="*/ 76 w 128"/>
              <a:gd name="T11" fmla="*/ 132 h 176"/>
              <a:gd name="T12" fmla="*/ 76 w 128"/>
              <a:gd name="T13" fmla="*/ 131 h 176"/>
              <a:gd name="T14" fmla="*/ 80 w 128"/>
              <a:gd name="T15" fmla="*/ 120 h 176"/>
              <a:gd name="T16" fmla="*/ 64 w 128"/>
              <a:gd name="T17" fmla="*/ 104 h 176"/>
              <a:gd name="T18" fmla="*/ 68 w 128"/>
              <a:gd name="T19" fmla="*/ 127 h 176"/>
              <a:gd name="T20" fmla="*/ 68 w 128"/>
              <a:gd name="T21" fmla="*/ 132 h 176"/>
              <a:gd name="T22" fmla="*/ 64 w 128"/>
              <a:gd name="T23" fmla="*/ 136 h 176"/>
              <a:gd name="T24" fmla="*/ 60 w 128"/>
              <a:gd name="T25" fmla="*/ 132 h 176"/>
              <a:gd name="T26" fmla="*/ 60 w 128"/>
              <a:gd name="T27" fmla="*/ 127 h 176"/>
              <a:gd name="T28" fmla="*/ 56 w 128"/>
              <a:gd name="T29" fmla="*/ 120 h 176"/>
              <a:gd name="T30" fmla="*/ 64 w 128"/>
              <a:gd name="T31" fmla="*/ 112 h 176"/>
              <a:gd name="T32" fmla="*/ 72 w 128"/>
              <a:gd name="T33" fmla="*/ 120 h 176"/>
              <a:gd name="T34" fmla="*/ 68 w 128"/>
              <a:gd name="T35" fmla="*/ 127 h 176"/>
              <a:gd name="T36" fmla="*/ 112 w 128"/>
              <a:gd name="T37" fmla="*/ 72 h 176"/>
              <a:gd name="T38" fmla="*/ 112 w 128"/>
              <a:gd name="T39" fmla="*/ 48 h 176"/>
              <a:gd name="T40" fmla="*/ 64 w 128"/>
              <a:gd name="T41" fmla="*/ 0 h 176"/>
              <a:gd name="T42" fmla="*/ 16 w 128"/>
              <a:gd name="T43" fmla="*/ 48 h 176"/>
              <a:gd name="T44" fmla="*/ 16 w 128"/>
              <a:gd name="T45" fmla="*/ 72 h 176"/>
              <a:gd name="T46" fmla="*/ 0 w 128"/>
              <a:gd name="T47" fmla="*/ 88 h 176"/>
              <a:gd name="T48" fmla="*/ 0 w 128"/>
              <a:gd name="T49" fmla="*/ 160 h 176"/>
              <a:gd name="T50" fmla="*/ 16 w 128"/>
              <a:gd name="T51" fmla="*/ 176 h 176"/>
              <a:gd name="T52" fmla="*/ 112 w 128"/>
              <a:gd name="T53" fmla="*/ 176 h 176"/>
              <a:gd name="T54" fmla="*/ 128 w 128"/>
              <a:gd name="T55" fmla="*/ 160 h 176"/>
              <a:gd name="T56" fmla="*/ 128 w 128"/>
              <a:gd name="T57" fmla="*/ 88 h 176"/>
              <a:gd name="T58" fmla="*/ 112 w 128"/>
              <a:gd name="T59" fmla="*/ 72 h 176"/>
              <a:gd name="T60" fmla="*/ 24 w 128"/>
              <a:gd name="T61" fmla="*/ 48 h 176"/>
              <a:gd name="T62" fmla="*/ 64 w 128"/>
              <a:gd name="T63" fmla="*/ 8 h 176"/>
              <a:gd name="T64" fmla="*/ 104 w 128"/>
              <a:gd name="T65" fmla="*/ 48 h 176"/>
              <a:gd name="T66" fmla="*/ 104 w 128"/>
              <a:gd name="T67" fmla="*/ 72 h 176"/>
              <a:gd name="T68" fmla="*/ 24 w 128"/>
              <a:gd name="T69" fmla="*/ 72 h 176"/>
              <a:gd name="T70" fmla="*/ 24 w 128"/>
              <a:gd name="T71" fmla="*/ 48 h 176"/>
              <a:gd name="T72" fmla="*/ 120 w 128"/>
              <a:gd name="T73" fmla="*/ 160 h 176"/>
              <a:gd name="T74" fmla="*/ 112 w 128"/>
              <a:gd name="T75" fmla="*/ 168 h 176"/>
              <a:gd name="T76" fmla="*/ 16 w 128"/>
              <a:gd name="T77" fmla="*/ 168 h 176"/>
              <a:gd name="T78" fmla="*/ 8 w 128"/>
              <a:gd name="T79" fmla="*/ 160 h 176"/>
              <a:gd name="T80" fmla="*/ 8 w 128"/>
              <a:gd name="T81" fmla="*/ 88 h 176"/>
              <a:gd name="T82" fmla="*/ 16 w 128"/>
              <a:gd name="T83" fmla="*/ 80 h 176"/>
              <a:gd name="T84" fmla="*/ 112 w 128"/>
              <a:gd name="T85" fmla="*/ 80 h 176"/>
              <a:gd name="T86" fmla="*/ 120 w 128"/>
              <a:gd name="T87" fmla="*/ 88 h 176"/>
              <a:gd name="T88" fmla="*/ 120 w 128"/>
              <a:gd name="T89" fmla="*/ 1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76">
                <a:moveTo>
                  <a:pt x="64" y="104"/>
                </a:moveTo>
                <a:cubicBezTo>
                  <a:pt x="55" y="104"/>
                  <a:pt x="48" y="111"/>
                  <a:pt x="48" y="120"/>
                </a:cubicBezTo>
                <a:cubicBezTo>
                  <a:pt x="48" y="124"/>
                  <a:pt x="50" y="128"/>
                  <a:pt x="52" y="131"/>
                </a:cubicBezTo>
                <a:cubicBezTo>
                  <a:pt x="52" y="131"/>
                  <a:pt x="52" y="132"/>
                  <a:pt x="52" y="132"/>
                </a:cubicBezTo>
                <a:cubicBezTo>
                  <a:pt x="52" y="139"/>
                  <a:pt x="57" y="144"/>
                  <a:pt x="64" y="144"/>
                </a:cubicBezTo>
                <a:cubicBezTo>
                  <a:pt x="71" y="144"/>
                  <a:pt x="76" y="139"/>
                  <a:pt x="76" y="132"/>
                </a:cubicBezTo>
                <a:cubicBezTo>
                  <a:pt x="76" y="132"/>
                  <a:pt x="76" y="131"/>
                  <a:pt x="76" y="131"/>
                </a:cubicBezTo>
                <a:cubicBezTo>
                  <a:pt x="78" y="128"/>
                  <a:pt x="80" y="124"/>
                  <a:pt x="80" y="120"/>
                </a:cubicBezTo>
                <a:cubicBezTo>
                  <a:pt x="80" y="111"/>
                  <a:pt x="73" y="104"/>
                  <a:pt x="64" y="104"/>
                </a:cubicBezTo>
                <a:moveTo>
                  <a:pt x="68" y="127"/>
                </a:moveTo>
                <a:cubicBezTo>
                  <a:pt x="68" y="132"/>
                  <a:pt x="68" y="132"/>
                  <a:pt x="68" y="132"/>
                </a:cubicBezTo>
                <a:cubicBezTo>
                  <a:pt x="68" y="134"/>
                  <a:pt x="66" y="136"/>
                  <a:pt x="64" y="136"/>
                </a:cubicBezTo>
                <a:cubicBezTo>
                  <a:pt x="62" y="136"/>
                  <a:pt x="60" y="134"/>
                  <a:pt x="60" y="132"/>
                </a:cubicBezTo>
                <a:cubicBezTo>
                  <a:pt x="60" y="127"/>
                  <a:pt x="60" y="127"/>
                  <a:pt x="60" y="127"/>
                </a:cubicBezTo>
                <a:cubicBezTo>
                  <a:pt x="58" y="126"/>
                  <a:pt x="56" y="123"/>
                  <a:pt x="56" y="120"/>
                </a:cubicBezTo>
                <a:cubicBezTo>
                  <a:pt x="56" y="116"/>
                  <a:pt x="60" y="112"/>
                  <a:pt x="64" y="112"/>
                </a:cubicBezTo>
                <a:cubicBezTo>
                  <a:pt x="68" y="112"/>
                  <a:pt x="72" y="116"/>
                  <a:pt x="72" y="120"/>
                </a:cubicBezTo>
                <a:cubicBezTo>
                  <a:pt x="72" y="123"/>
                  <a:pt x="70" y="126"/>
                  <a:pt x="68" y="127"/>
                </a:cubicBezTo>
                <a:moveTo>
                  <a:pt x="112" y="72"/>
                </a:moveTo>
                <a:cubicBezTo>
                  <a:pt x="112" y="48"/>
                  <a:pt x="112" y="48"/>
                  <a:pt x="112" y="48"/>
                </a:cubicBezTo>
                <a:cubicBezTo>
                  <a:pt x="112" y="21"/>
                  <a:pt x="91" y="0"/>
                  <a:pt x="64" y="0"/>
                </a:cubicBezTo>
                <a:cubicBezTo>
                  <a:pt x="37" y="0"/>
                  <a:pt x="16" y="21"/>
                  <a:pt x="16" y="48"/>
                </a:cubicBezTo>
                <a:cubicBezTo>
                  <a:pt x="16" y="72"/>
                  <a:pt x="16" y="72"/>
                  <a:pt x="16" y="72"/>
                </a:cubicBezTo>
                <a:cubicBezTo>
                  <a:pt x="7" y="72"/>
                  <a:pt x="0" y="79"/>
                  <a:pt x="0" y="88"/>
                </a:cubicBezTo>
                <a:cubicBezTo>
                  <a:pt x="0" y="160"/>
                  <a:pt x="0" y="160"/>
                  <a:pt x="0" y="160"/>
                </a:cubicBezTo>
                <a:cubicBezTo>
                  <a:pt x="0" y="169"/>
                  <a:pt x="7" y="176"/>
                  <a:pt x="16" y="176"/>
                </a:cubicBezTo>
                <a:cubicBezTo>
                  <a:pt x="112" y="176"/>
                  <a:pt x="112" y="176"/>
                  <a:pt x="112" y="176"/>
                </a:cubicBezTo>
                <a:cubicBezTo>
                  <a:pt x="121" y="176"/>
                  <a:pt x="128" y="169"/>
                  <a:pt x="128" y="160"/>
                </a:cubicBezTo>
                <a:cubicBezTo>
                  <a:pt x="128" y="88"/>
                  <a:pt x="128" y="88"/>
                  <a:pt x="128" y="88"/>
                </a:cubicBezTo>
                <a:cubicBezTo>
                  <a:pt x="128" y="79"/>
                  <a:pt x="121" y="72"/>
                  <a:pt x="112" y="72"/>
                </a:cubicBezTo>
                <a:moveTo>
                  <a:pt x="24" y="48"/>
                </a:moveTo>
                <a:cubicBezTo>
                  <a:pt x="24" y="26"/>
                  <a:pt x="42" y="8"/>
                  <a:pt x="64" y="8"/>
                </a:cubicBezTo>
                <a:cubicBezTo>
                  <a:pt x="86" y="8"/>
                  <a:pt x="104" y="26"/>
                  <a:pt x="104" y="48"/>
                </a:cubicBezTo>
                <a:cubicBezTo>
                  <a:pt x="104" y="72"/>
                  <a:pt x="104" y="72"/>
                  <a:pt x="104" y="72"/>
                </a:cubicBezTo>
                <a:cubicBezTo>
                  <a:pt x="24" y="72"/>
                  <a:pt x="24" y="72"/>
                  <a:pt x="24" y="72"/>
                </a:cubicBezTo>
                <a:lnTo>
                  <a:pt x="24" y="48"/>
                </a:lnTo>
                <a:close/>
                <a:moveTo>
                  <a:pt x="120" y="160"/>
                </a:moveTo>
                <a:cubicBezTo>
                  <a:pt x="120" y="164"/>
                  <a:pt x="116" y="168"/>
                  <a:pt x="112" y="168"/>
                </a:cubicBezTo>
                <a:cubicBezTo>
                  <a:pt x="16" y="168"/>
                  <a:pt x="16" y="168"/>
                  <a:pt x="16" y="168"/>
                </a:cubicBezTo>
                <a:cubicBezTo>
                  <a:pt x="12" y="168"/>
                  <a:pt x="8" y="164"/>
                  <a:pt x="8" y="160"/>
                </a:cubicBezTo>
                <a:cubicBezTo>
                  <a:pt x="8" y="88"/>
                  <a:pt x="8" y="88"/>
                  <a:pt x="8" y="88"/>
                </a:cubicBezTo>
                <a:cubicBezTo>
                  <a:pt x="8" y="84"/>
                  <a:pt x="12" y="80"/>
                  <a:pt x="16" y="80"/>
                </a:cubicBezTo>
                <a:cubicBezTo>
                  <a:pt x="112" y="80"/>
                  <a:pt x="112" y="80"/>
                  <a:pt x="112" y="80"/>
                </a:cubicBezTo>
                <a:cubicBezTo>
                  <a:pt x="116" y="80"/>
                  <a:pt x="120" y="84"/>
                  <a:pt x="120" y="88"/>
                </a:cubicBezTo>
                <a:lnTo>
                  <a:pt x="120" y="1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uk-UA"/>
          </a:p>
        </p:txBody>
      </p:sp>
      <p:sp>
        <p:nvSpPr>
          <p:cNvPr id="11" name="Oval 10">
            <a:extLst>
              <a:ext uri="{FF2B5EF4-FFF2-40B4-BE49-F238E27FC236}">
                <a16:creationId xmlns:a16="http://schemas.microsoft.com/office/drawing/2014/main" id="{CBE6FDCF-B9B0-4D28-9296-496BB9CA3314}"/>
              </a:ext>
            </a:extLst>
          </p:cNvPr>
          <p:cNvSpPr/>
          <p:nvPr userDrawn="1"/>
        </p:nvSpPr>
        <p:spPr>
          <a:xfrm>
            <a:off x="743117" y="3264285"/>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Freeform 35">
            <a:extLst>
              <a:ext uri="{FF2B5EF4-FFF2-40B4-BE49-F238E27FC236}">
                <a16:creationId xmlns:a16="http://schemas.microsoft.com/office/drawing/2014/main" id="{9DF47C25-56A4-47FF-9C66-F783B05CF284}"/>
              </a:ext>
            </a:extLst>
          </p:cNvPr>
          <p:cNvSpPr>
            <a:spLocks noEditPoints="1"/>
          </p:cNvSpPr>
          <p:nvPr userDrawn="1"/>
        </p:nvSpPr>
        <p:spPr bwMode="auto">
          <a:xfrm>
            <a:off x="957865" y="3485014"/>
            <a:ext cx="484901" cy="398697"/>
          </a:xfrm>
          <a:custGeom>
            <a:avLst/>
            <a:gdLst>
              <a:gd name="T0" fmla="*/ 28 w 176"/>
              <a:gd name="T1" fmla="*/ 88 h 144"/>
              <a:gd name="T2" fmla="*/ 4 w 176"/>
              <a:gd name="T3" fmla="*/ 88 h 144"/>
              <a:gd name="T4" fmla="*/ 0 w 176"/>
              <a:gd name="T5" fmla="*/ 92 h 144"/>
              <a:gd name="T6" fmla="*/ 0 w 176"/>
              <a:gd name="T7" fmla="*/ 140 h 144"/>
              <a:gd name="T8" fmla="*/ 4 w 176"/>
              <a:gd name="T9" fmla="*/ 144 h 144"/>
              <a:gd name="T10" fmla="*/ 28 w 176"/>
              <a:gd name="T11" fmla="*/ 144 h 144"/>
              <a:gd name="T12" fmla="*/ 32 w 176"/>
              <a:gd name="T13" fmla="*/ 140 h 144"/>
              <a:gd name="T14" fmla="*/ 32 w 176"/>
              <a:gd name="T15" fmla="*/ 92 h 144"/>
              <a:gd name="T16" fmla="*/ 28 w 176"/>
              <a:gd name="T17" fmla="*/ 88 h 144"/>
              <a:gd name="T18" fmla="*/ 24 w 176"/>
              <a:gd name="T19" fmla="*/ 136 h 144"/>
              <a:gd name="T20" fmla="*/ 8 w 176"/>
              <a:gd name="T21" fmla="*/ 136 h 144"/>
              <a:gd name="T22" fmla="*/ 8 w 176"/>
              <a:gd name="T23" fmla="*/ 96 h 144"/>
              <a:gd name="T24" fmla="*/ 24 w 176"/>
              <a:gd name="T25" fmla="*/ 96 h 144"/>
              <a:gd name="T26" fmla="*/ 24 w 176"/>
              <a:gd name="T27" fmla="*/ 136 h 144"/>
              <a:gd name="T28" fmla="*/ 124 w 176"/>
              <a:gd name="T29" fmla="*/ 64 h 144"/>
              <a:gd name="T30" fmla="*/ 100 w 176"/>
              <a:gd name="T31" fmla="*/ 64 h 144"/>
              <a:gd name="T32" fmla="*/ 96 w 176"/>
              <a:gd name="T33" fmla="*/ 68 h 144"/>
              <a:gd name="T34" fmla="*/ 96 w 176"/>
              <a:gd name="T35" fmla="*/ 140 h 144"/>
              <a:gd name="T36" fmla="*/ 100 w 176"/>
              <a:gd name="T37" fmla="*/ 144 h 144"/>
              <a:gd name="T38" fmla="*/ 124 w 176"/>
              <a:gd name="T39" fmla="*/ 144 h 144"/>
              <a:gd name="T40" fmla="*/ 128 w 176"/>
              <a:gd name="T41" fmla="*/ 140 h 144"/>
              <a:gd name="T42" fmla="*/ 128 w 176"/>
              <a:gd name="T43" fmla="*/ 68 h 144"/>
              <a:gd name="T44" fmla="*/ 124 w 176"/>
              <a:gd name="T45" fmla="*/ 64 h 144"/>
              <a:gd name="T46" fmla="*/ 120 w 176"/>
              <a:gd name="T47" fmla="*/ 136 h 144"/>
              <a:gd name="T48" fmla="*/ 104 w 176"/>
              <a:gd name="T49" fmla="*/ 136 h 144"/>
              <a:gd name="T50" fmla="*/ 104 w 176"/>
              <a:gd name="T51" fmla="*/ 72 h 144"/>
              <a:gd name="T52" fmla="*/ 120 w 176"/>
              <a:gd name="T53" fmla="*/ 72 h 144"/>
              <a:gd name="T54" fmla="*/ 120 w 176"/>
              <a:gd name="T55" fmla="*/ 136 h 144"/>
              <a:gd name="T56" fmla="*/ 76 w 176"/>
              <a:gd name="T57" fmla="*/ 16 h 144"/>
              <a:gd name="T58" fmla="*/ 52 w 176"/>
              <a:gd name="T59" fmla="*/ 16 h 144"/>
              <a:gd name="T60" fmla="*/ 48 w 176"/>
              <a:gd name="T61" fmla="*/ 20 h 144"/>
              <a:gd name="T62" fmla="*/ 48 w 176"/>
              <a:gd name="T63" fmla="*/ 140 h 144"/>
              <a:gd name="T64" fmla="*/ 52 w 176"/>
              <a:gd name="T65" fmla="*/ 144 h 144"/>
              <a:gd name="T66" fmla="*/ 76 w 176"/>
              <a:gd name="T67" fmla="*/ 144 h 144"/>
              <a:gd name="T68" fmla="*/ 80 w 176"/>
              <a:gd name="T69" fmla="*/ 140 h 144"/>
              <a:gd name="T70" fmla="*/ 80 w 176"/>
              <a:gd name="T71" fmla="*/ 20 h 144"/>
              <a:gd name="T72" fmla="*/ 76 w 176"/>
              <a:gd name="T73" fmla="*/ 16 h 144"/>
              <a:gd name="T74" fmla="*/ 72 w 176"/>
              <a:gd name="T75" fmla="*/ 136 h 144"/>
              <a:gd name="T76" fmla="*/ 56 w 176"/>
              <a:gd name="T77" fmla="*/ 136 h 144"/>
              <a:gd name="T78" fmla="*/ 56 w 176"/>
              <a:gd name="T79" fmla="*/ 24 h 144"/>
              <a:gd name="T80" fmla="*/ 72 w 176"/>
              <a:gd name="T81" fmla="*/ 24 h 144"/>
              <a:gd name="T82" fmla="*/ 72 w 176"/>
              <a:gd name="T83" fmla="*/ 136 h 144"/>
              <a:gd name="T84" fmla="*/ 172 w 176"/>
              <a:gd name="T85" fmla="*/ 0 h 144"/>
              <a:gd name="T86" fmla="*/ 148 w 176"/>
              <a:gd name="T87" fmla="*/ 0 h 144"/>
              <a:gd name="T88" fmla="*/ 144 w 176"/>
              <a:gd name="T89" fmla="*/ 4 h 144"/>
              <a:gd name="T90" fmla="*/ 144 w 176"/>
              <a:gd name="T91" fmla="*/ 140 h 144"/>
              <a:gd name="T92" fmla="*/ 148 w 176"/>
              <a:gd name="T93" fmla="*/ 144 h 144"/>
              <a:gd name="T94" fmla="*/ 172 w 176"/>
              <a:gd name="T95" fmla="*/ 144 h 144"/>
              <a:gd name="T96" fmla="*/ 176 w 176"/>
              <a:gd name="T97" fmla="*/ 140 h 144"/>
              <a:gd name="T98" fmla="*/ 176 w 176"/>
              <a:gd name="T99" fmla="*/ 4 h 144"/>
              <a:gd name="T100" fmla="*/ 172 w 176"/>
              <a:gd name="T101" fmla="*/ 0 h 144"/>
              <a:gd name="T102" fmla="*/ 168 w 176"/>
              <a:gd name="T103" fmla="*/ 136 h 144"/>
              <a:gd name="T104" fmla="*/ 152 w 176"/>
              <a:gd name="T105" fmla="*/ 136 h 144"/>
              <a:gd name="T106" fmla="*/ 152 w 176"/>
              <a:gd name="T107" fmla="*/ 8 h 144"/>
              <a:gd name="T108" fmla="*/ 168 w 176"/>
              <a:gd name="T109" fmla="*/ 8 h 144"/>
              <a:gd name="T110" fmla="*/ 168 w 176"/>
              <a:gd name="T111"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44">
                <a:moveTo>
                  <a:pt x="28" y="88"/>
                </a:moveTo>
                <a:cubicBezTo>
                  <a:pt x="4" y="88"/>
                  <a:pt x="4" y="88"/>
                  <a:pt x="4" y="88"/>
                </a:cubicBezTo>
                <a:cubicBezTo>
                  <a:pt x="2" y="88"/>
                  <a:pt x="0" y="90"/>
                  <a:pt x="0" y="92"/>
                </a:cubicBezTo>
                <a:cubicBezTo>
                  <a:pt x="0" y="140"/>
                  <a:pt x="0" y="140"/>
                  <a:pt x="0" y="140"/>
                </a:cubicBezTo>
                <a:cubicBezTo>
                  <a:pt x="0" y="142"/>
                  <a:pt x="2" y="144"/>
                  <a:pt x="4" y="144"/>
                </a:cubicBezTo>
                <a:cubicBezTo>
                  <a:pt x="28" y="144"/>
                  <a:pt x="28" y="144"/>
                  <a:pt x="28" y="144"/>
                </a:cubicBezTo>
                <a:cubicBezTo>
                  <a:pt x="30" y="144"/>
                  <a:pt x="32" y="142"/>
                  <a:pt x="32" y="140"/>
                </a:cubicBezTo>
                <a:cubicBezTo>
                  <a:pt x="32" y="92"/>
                  <a:pt x="32" y="92"/>
                  <a:pt x="32" y="92"/>
                </a:cubicBezTo>
                <a:cubicBezTo>
                  <a:pt x="32" y="90"/>
                  <a:pt x="30" y="88"/>
                  <a:pt x="28" y="88"/>
                </a:cubicBezTo>
                <a:moveTo>
                  <a:pt x="24" y="136"/>
                </a:moveTo>
                <a:cubicBezTo>
                  <a:pt x="8" y="136"/>
                  <a:pt x="8" y="136"/>
                  <a:pt x="8" y="136"/>
                </a:cubicBezTo>
                <a:cubicBezTo>
                  <a:pt x="8" y="96"/>
                  <a:pt x="8" y="96"/>
                  <a:pt x="8" y="96"/>
                </a:cubicBezTo>
                <a:cubicBezTo>
                  <a:pt x="24" y="96"/>
                  <a:pt x="24" y="96"/>
                  <a:pt x="24" y="96"/>
                </a:cubicBezTo>
                <a:lnTo>
                  <a:pt x="24" y="136"/>
                </a:lnTo>
                <a:close/>
                <a:moveTo>
                  <a:pt x="124" y="64"/>
                </a:moveTo>
                <a:cubicBezTo>
                  <a:pt x="100" y="64"/>
                  <a:pt x="100" y="64"/>
                  <a:pt x="100" y="64"/>
                </a:cubicBezTo>
                <a:cubicBezTo>
                  <a:pt x="98" y="64"/>
                  <a:pt x="96" y="66"/>
                  <a:pt x="96" y="68"/>
                </a:cubicBezTo>
                <a:cubicBezTo>
                  <a:pt x="96" y="140"/>
                  <a:pt x="96" y="140"/>
                  <a:pt x="96" y="140"/>
                </a:cubicBezTo>
                <a:cubicBezTo>
                  <a:pt x="96" y="142"/>
                  <a:pt x="98" y="144"/>
                  <a:pt x="100" y="144"/>
                </a:cubicBezTo>
                <a:cubicBezTo>
                  <a:pt x="124" y="144"/>
                  <a:pt x="124" y="144"/>
                  <a:pt x="124" y="144"/>
                </a:cubicBezTo>
                <a:cubicBezTo>
                  <a:pt x="126" y="144"/>
                  <a:pt x="128" y="142"/>
                  <a:pt x="128" y="140"/>
                </a:cubicBezTo>
                <a:cubicBezTo>
                  <a:pt x="128" y="68"/>
                  <a:pt x="128" y="68"/>
                  <a:pt x="128" y="68"/>
                </a:cubicBezTo>
                <a:cubicBezTo>
                  <a:pt x="128" y="66"/>
                  <a:pt x="126" y="64"/>
                  <a:pt x="124" y="64"/>
                </a:cubicBezTo>
                <a:moveTo>
                  <a:pt x="120" y="136"/>
                </a:moveTo>
                <a:cubicBezTo>
                  <a:pt x="104" y="136"/>
                  <a:pt x="104" y="136"/>
                  <a:pt x="104" y="136"/>
                </a:cubicBezTo>
                <a:cubicBezTo>
                  <a:pt x="104" y="72"/>
                  <a:pt x="104" y="72"/>
                  <a:pt x="104" y="72"/>
                </a:cubicBezTo>
                <a:cubicBezTo>
                  <a:pt x="120" y="72"/>
                  <a:pt x="120" y="72"/>
                  <a:pt x="120" y="72"/>
                </a:cubicBezTo>
                <a:lnTo>
                  <a:pt x="120" y="136"/>
                </a:lnTo>
                <a:close/>
                <a:moveTo>
                  <a:pt x="76" y="16"/>
                </a:moveTo>
                <a:cubicBezTo>
                  <a:pt x="52" y="16"/>
                  <a:pt x="52" y="16"/>
                  <a:pt x="52" y="16"/>
                </a:cubicBezTo>
                <a:cubicBezTo>
                  <a:pt x="50" y="16"/>
                  <a:pt x="48" y="18"/>
                  <a:pt x="48" y="20"/>
                </a:cubicBezTo>
                <a:cubicBezTo>
                  <a:pt x="48" y="140"/>
                  <a:pt x="48" y="140"/>
                  <a:pt x="48" y="140"/>
                </a:cubicBezTo>
                <a:cubicBezTo>
                  <a:pt x="48" y="142"/>
                  <a:pt x="50" y="144"/>
                  <a:pt x="52" y="144"/>
                </a:cubicBezTo>
                <a:cubicBezTo>
                  <a:pt x="76" y="144"/>
                  <a:pt x="76" y="144"/>
                  <a:pt x="76" y="144"/>
                </a:cubicBezTo>
                <a:cubicBezTo>
                  <a:pt x="78" y="144"/>
                  <a:pt x="80" y="142"/>
                  <a:pt x="80" y="140"/>
                </a:cubicBezTo>
                <a:cubicBezTo>
                  <a:pt x="80" y="20"/>
                  <a:pt x="80" y="20"/>
                  <a:pt x="80" y="20"/>
                </a:cubicBezTo>
                <a:cubicBezTo>
                  <a:pt x="80" y="18"/>
                  <a:pt x="78" y="16"/>
                  <a:pt x="76" y="16"/>
                </a:cubicBezTo>
                <a:moveTo>
                  <a:pt x="72" y="136"/>
                </a:moveTo>
                <a:cubicBezTo>
                  <a:pt x="56" y="136"/>
                  <a:pt x="56" y="136"/>
                  <a:pt x="56" y="136"/>
                </a:cubicBezTo>
                <a:cubicBezTo>
                  <a:pt x="56" y="24"/>
                  <a:pt x="56" y="24"/>
                  <a:pt x="56" y="24"/>
                </a:cubicBezTo>
                <a:cubicBezTo>
                  <a:pt x="72" y="24"/>
                  <a:pt x="72" y="24"/>
                  <a:pt x="72" y="24"/>
                </a:cubicBezTo>
                <a:lnTo>
                  <a:pt x="72" y="136"/>
                </a:lnTo>
                <a:close/>
                <a:moveTo>
                  <a:pt x="172" y="0"/>
                </a:moveTo>
                <a:cubicBezTo>
                  <a:pt x="148" y="0"/>
                  <a:pt x="148" y="0"/>
                  <a:pt x="148" y="0"/>
                </a:cubicBezTo>
                <a:cubicBezTo>
                  <a:pt x="146" y="0"/>
                  <a:pt x="144" y="2"/>
                  <a:pt x="144" y="4"/>
                </a:cubicBezTo>
                <a:cubicBezTo>
                  <a:pt x="144" y="140"/>
                  <a:pt x="144" y="140"/>
                  <a:pt x="144" y="140"/>
                </a:cubicBezTo>
                <a:cubicBezTo>
                  <a:pt x="144" y="142"/>
                  <a:pt x="146" y="144"/>
                  <a:pt x="148" y="144"/>
                </a:cubicBezTo>
                <a:cubicBezTo>
                  <a:pt x="172" y="144"/>
                  <a:pt x="172" y="144"/>
                  <a:pt x="172" y="144"/>
                </a:cubicBezTo>
                <a:cubicBezTo>
                  <a:pt x="174" y="144"/>
                  <a:pt x="176" y="142"/>
                  <a:pt x="176" y="140"/>
                </a:cubicBezTo>
                <a:cubicBezTo>
                  <a:pt x="176" y="4"/>
                  <a:pt x="176" y="4"/>
                  <a:pt x="176" y="4"/>
                </a:cubicBezTo>
                <a:cubicBezTo>
                  <a:pt x="176" y="2"/>
                  <a:pt x="174" y="0"/>
                  <a:pt x="172" y="0"/>
                </a:cubicBezTo>
                <a:moveTo>
                  <a:pt x="168" y="136"/>
                </a:moveTo>
                <a:cubicBezTo>
                  <a:pt x="152" y="136"/>
                  <a:pt x="152" y="136"/>
                  <a:pt x="152" y="136"/>
                </a:cubicBezTo>
                <a:cubicBezTo>
                  <a:pt x="152" y="8"/>
                  <a:pt x="152" y="8"/>
                  <a:pt x="152" y="8"/>
                </a:cubicBezTo>
                <a:cubicBezTo>
                  <a:pt x="168" y="8"/>
                  <a:pt x="168" y="8"/>
                  <a:pt x="168" y="8"/>
                </a:cubicBezTo>
                <a:lnTo>
                  <a:pt x="168" y="1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uk-UA"/>
          </a:p>
        </p:txBody>
      </p:sp>
      <p:sp>
        <p:nvSpPr>
          <p:cNvPr id="13" name="Oval 12">
            <a:extLst>
              <a:ext uri="{FF2B5EF4-FFF2-40B4-BE49-F238E27FC236}">
                <a16:creationId xmlns:a16="http://schemas.microsoft.com/office/drawing/2014/main" id="{CB4E11A6-E439-4444-A18F-3C83793BCBFA}"/>
              </a:ext>
            </a:extLst>
          </p:cNvPr>
          <p:cNvSpPr/>
          <p:nvPr userDrawn="1"/>
        </p:nvSpPr>
        <p:spPr>
          <a:xfrm>
            <a:off x="743117" y="5075552"/>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Freeform 77">
            <a:extLst>
              <a:ext uri="{FF2B5EF4-FFF2-40B4-BE49-F238E27FC236}">
                <a16:creationId xmlns:a16="http://schemas.microsoft.com/office/drawing/2014/main" id="{D03397F3-AE60-426F-B8A5-B1323882631C}"/>
              </a:ext>
            </a:extLst>
          </p:cNvPr>
          <p:cNvSpPr>
            <a:spLocks noEditPoints="1"/>
          </p:cNvSpPr>
          <p:nvPr userDrawn="1"/>
        </p:nvSpPr>
        <p:spPr bwMode="auto">
          <a:xfrm>
            <a:off x="957865" y="5306466"/>
            <a:ext cx="484901" cy="452571"/>
          </a:xfrm>
          <a:custGeom>
            <a:avLst/>
            <a:gdLst>
              <a:gd name="T0" fmla="*/ 172 w 176"/>
              <a:gd name="T1" fmla="*/ 136 h 160"/>
              <a:gd name="T2" fmla="*/ 96 w 176"/>
              <a:gd name="T3" fmla="*/ 136 h 160"/>
              <a:gd name="T4" fmla="*/ 76 w 176"/>
              <a:gd name="T5" fmla="*/ 120 h 160"/>
              <a:gd name="T6" fmla="*/ 56 w 176"/>
              <a:gd name="T7" fmla="*/ 136 h 160"/>
              <a:gd name="T8" fmla="*/ 4 w 176"/>
              <a:gd name="T9" fmla="*/ 136 h 160"/>
              <a:gd name="T10" fmla="*/ 0 w 176"/>
              <a:gd name="T11" fmla="*/ 140 h 160"/>
              <a:gd name="T12" fmla="*/ 4 w 176"/>
              <a:gd name="T13" fmla="*/ 144 h 160"/>
              <a:gd name="T14" fmla="*/ 56 w 176"/>
              <a:gd name="T15" fmla="*/ 144 h 160"/>
              <a:gd name="T16" fmla="*/ 76 w 176"/>
              <a:gd name="T17" fmla="*/ 160 h 160"/>
              <a:gd name="T18" fmla="*/ 96 w 176"/>
              <a:gd name="T19" fmla="*/ 144 h 160"/>
              <a:gd name="T20" fmla="*/ 172 w 176"/>
              <a:gd name="T21" fmla="*/ 144 h 160"/>
              <a:gd name="T22" fmla="*/ 176 w 176"/>
              <a:gd name="T23" fmla="*/ 140 h 160"/>
              <a:gd name="T24" fmla="*/ 172 w 176"/>
              <a:gd name="T25" fmla="*/ 136 h 160"/>
              <a:gd name="T26" fmla="*/ 76 w 176"/>
              <a:gd name="T27" fmla="*/ 152 h 160"/>
              <a:gd name="T28" fmla="*/ 64 w 176"/>
              <a:gd name="T29" fmla="*/ 140 h 160"/>
              <a:gd name="T30" fmla="*/ 76 w 176"/>
              <a:gd name="T31" fmla="*/ 128 h 160"/>
              <a:gd name="T32" fmla="*/ 88 w 176"/>
              <a:gd name="T33" fmla="*/ 140 h 160"/>
              <a:gd name="T34" fmla="*/ 76 w 176"/>
              <a:gd name="T35" fmla="*/ 152 h 160"/>
              <a:gd name="T36" fmla="*/ 4 w 176"/>
              <a:gd name="T37" fmla="*/ 24 h 160"/>
              <a:gd name="T38" fmla="*/ 24 w 176"/>
              <a:gd name="T39" fmla="*/ 24 h 160"/>
              <a:gd name="T40" fmla="*/ 44 w 176"/>
              <a:gd name="T41" fmla="*/ 40 h 160"/>
              <a:gd name="T42" fmla="*/ 64 w 176"/>
              <a:gd name="T43" fmla="*/ 24 h 160"/>
              <a:gd name="T44" fmla="*/ 172 w 176"/>
              <a:gd name="T45" fmla="*/ 24 h 160"/>
              <a:gd name="T46" fmla="*/ 176 w 176"/>
              <a:gd name="T47" fmla="*/ 20 h 160"/>
              <a:gd name="T48" fmla="*/ 172 w 176"/>
              <a:gd name="T49" fmla="*/ 16 h 160"/>
              <a:gd name="T50" fmla="*/ 64 w 176"/>
              <a:gd name="T51" fmla="*/ 16 h 160"/>
              <a:gd name="T52" fmla="*/ 44 w 176"/>
              <a:gd name="T53" fmla="*/ 0 h 160"/>
              <a:gd name="T54" fmla="*/ 24 w 176"/>
              <a:gd name="T55" fmla="*/ 16 h 160"/>
              <a:gd name="T56" fmla="*/ 4 w 176"/>
              <a:gd name="T57" fmla="*/ 16 h 160"/>
              <a:gd name="T58" fmla="*/ 0 w 176"/>
              <a:gd name="T59" fmla="*/ 20 h 160"/>
              <a:gd name="T60" fmla="*/ 4 w 176"/>
              <a:gd name="T61" fmla="*/ 24 h 160"/>
              <a:gd name="T62" fmla="*/ 44 w 176"/>
              <a:gd name="T63" fmla="*/ 8 h 160"/>
              <a:gd name="T64" fmla="*/ 56 w 176"/>
              <a:gd name="T65" fmla="*/ 20 h 160"/>
              <a:gd name="T66" fmla="*/ 44 w 176"/>
              <a:gd name="T67" fmla="*/ 32 h 160"/>
              <a:gd name="T68" fmla="*/ 32 w 176"/>
              <a:gd name="T69" fmla="*/ 20 h 160"/>
              <a:gd name="T70" fmla="*/ 44 w 176"/>
              <a:gd name="T71" fmla="*/ 8 h 160"/>
              <a:gd name="T72" fmla="*/ 172 w 176"/>
              <a:gd name="T73" fmla="*/ 76 h 160"/>
              <a:gd name="T74" fmla="*/ 160 w 176"/>
              <a:gd name="T75" fmla="*/ 76 h 160"/>
              <a:gd name="T76" fmla="*/ 140 w 176"/>
              <a:gd name="T77" fmla="*/ 60 h 160"/>
              <a:gd name="T78" fmla="*/ 120 w 176"/>
              <a:gd name="T79" fmla="*/ 76 h 160"/>
              <a:gd name="T80" fmla="*/ 4 w 176"/>
              <a:gd name="T81" fmla="*/ 76 h 160"/>
              <a:gd name="T82" fmla="*/ 0 w 176"/>
              <a:gd name="T83" fmla="*/ 80 h 160"/>
              <a:gd name="T84" fmla="*/ 4 w 176"/>
              <a:gd name="T85" fmla="*/ 84 h 160"/>
              <a:gd name="T86" fmla="*/ 120 w 176"/>
              <a:gd name="T87" fmla="*/ 84 h 160"/>
              <a:gd name="T88" fmla="*/ 140 w 176"/>
              <a:gd name="T89" fmla="*/ 100 h 160"/>
              <a:gd name="T90" fmla="*/ 160 w 176"/>
              <a:gd name="T91" fmla="*/ 84 h 160"/>
              <a:gd name="T92" fmla="*/ 172 w 176"/>
              <a:gd name="T93" fmla="*/ 84 h 160"/>
              <a:gd name="T94" fmla="*/ 176 w 176"/>
              <a:gd name="T95" fmla="*/ 80 h 160"/>
              <a:gd name="T96" fmla="*/ 172 w 176"/>
              <a:gd name="T97" fmla="*/ 76 h 160"/>
              <a:gd name="T98" fmla="*/ 140 w 176"/>
              <a:gd name="T99" fmla="*/ 92 h 160"/>
              <a:gd name="T100" fmla="*/ 128 w 176"/>
              <a:gd name="T101" fmla="*/ 80 h 160"/>
              <a:gd name="T102" fmla="*/ 140 w 176"/>
              <a:gd name="T103" fmla="*/ 68 h 160"/>
              <a:gd name="T104" fmla="*/ 152 w 176"/>
              <a:gd name="T105" fmla="*/ 80 h 160"/>
              <a:gd name="T106" fmla="*/ 140 w 176"/>
              <a:gd name="T107" fmla="*/ 9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6" h="160">
                <a:moveTo>
                  <a:pt x="172" y="136"/>
                </a:moveTo>
                <a:cubicBezTo>
                  <a:pt x="96" y="136"/>
                  <a:pt x="96" y="136"/>
                  <a:pt x="96" y="136"/>
                </a:cubicBezTo>
                <a:cubicBezTo>
                  <a:pt x="94" y="127"/>
                  <a:pt x="86" y="120"/>
                  <a:pt x="76" y="120"/>
                </a:cubicBezTo>
                <a:cubicBezTo>
                  <a:pt x="66" y="120"/>
                  <a:pt x="58" y="127"/>
                  <a:pt x="56" y="136"/>
                </a:cubicBezTo>
                <a:cubicBezTo>
                  <a:pt x="4" y="136"/>
                  <a:pt x="4" y="136"/>
                  <a:pt x="4" y="136"/>
                </a:cubicBezTo>
                <a:cubicBezTo>
                  <a:pt x="2" y="136"/>
                  <a:pt x="0" y="138"/>
                  <a:pt x="0" y="140"/>
                </a:cubicBezTo>
                <a:cubicBezTo>
                  <a:pt x="0" y="142"/>
                  <a:pt x="2" y="144"/>
                  <a:pt x="4" y="144"/>
                </a:cubicBezTo>
                <a:cubicBezTo>
                  <a:pt x="56" y="144"/>
                  <a:pt x="56" y="144"/>
                  <a:pt x="56" y="144"/>
                </a:cubicBezTo>
                <a:cubicBezTo>
                  <a:pt x="58" y="153"/>
                  <a:pt x="66" y="160"/>
                  <a:pt x="76" y="160"/>
                </a:cubicBezTo>
                <a:cubicBezTo>
                  <a:pt x="86" y="160"/>
                  <a:pt x="94" y="153"/>
                  <a:pt x="96" y="144"/>
                </a:cubicBezTo>
                <a:cubicBezTo>
                  <a:pt x="172" y="144"/>
                  <a:pt x="172" y="144"/>
                  <a:pt x="172" y="144"/>
                </a:cubicBezTo>
                <a:cubicBezTo>
                  <a:pt x="174" y="144"/>
                  <a:pt x="176" y="142"/>
                  <a:pt x="176" y="140"/>
                </a:cubicBezTo>
                <a:cubicBezTo>
                  <a:pt x="176" y="138"/>
                  <a:pt x="174" y="136"/>
                  <a:pt x="172" y="136"/>
                </a:cubicBezTo>
                <a:moveTo>
                  <a:pt x="76" y="152"/>
                </a:moveTo>
                <a:cubicBezTo>
                  <a:pt x="69" y="152"/>
                  <a:pt x="64" y="147"/>
                  <a:pt x="64" y="140"/>
                </a:cubicBezTo>
                <a:cubicBezTo>
                  <a:pt x="64" y="133"/>
                  <a:pt x="69" y="128"/>
                  <a:pt x="76" y="128"/>
                </a:cubicBezTo>
                <a:cubicBezTo>
                  <a:pt x="83" y="128"/>
                  <a:pt x="88" y="133"/>
                  <a:pt x="88" y="140"/>
                </a:cubicBezTo>
                <a:cubicBezTo>
                  <a:pt x="88" y="147"/>
                  <a:pt x="83" y="152"/>
                  <a:pt x="76" y="152"/>
                </a:cubicBezTo>
                <a:moveTo>
                  <a:pt x="4" y="24"/>
                </a:moveTo>
                <a:cubicBezTo>
                  <a:pt x="24" y="24"/>
                  <a:pt x="24" y="24"/>
                  <a:pt x="24" y="24"/>
                </a:cubicBezTo>
                <a:cubicBezTo>
                  <a:pt x="26" y="33"/>
                  <a:pt x="34" y="40"/>
                  <a:pt x="44" y="40"/>
                </a:cubicBezTo>
                <a:cubicBezTo>
                  <a:pt x="54" y="40"/>
                  <a:pt x="62" y="33"/>
                  <a:pt x="64" y="24"/>
                </a:cubicBezTo>
                <a:cubicBezTo>
                  <a:pt x="172" y="24"/>
                  <a:pt x="172" y="24"/>
                  <a:pt x="172" y="24"/>
                </a:cubicBezTo>
                <a:cubicBezTo>
                  <a:pt x="174" y="24"/>
                  <a:pt x="176" y="22"/>
                  <a:pt x="176" y="20"/>
                </a:cubicBezTo>
                <a:cubicBezTo>
                  <a:pt x="176" y="18"/>
                  <a:pt x="174" y="16"/>
                  <a:pt x="172" y="16"/>
                </a:cubicBezTo>
                <a:cubicBezTo>
                  <a:pt x="64" y="16"/>
                  <a:pt x="64" y="16"/>
                  <a:pt x="64" y="16"/>
                </a:cubicBezTo>
                <a:cubicBezTo>
                  <a:pt x="62" y="7"/>
                  <a:pt x="54" y="0"/>
                  <a:pt x="44" y="0"/>
                </a:cubicBezTo>
                <a:cubicBezTo>
                  <a:pt x="34" y="0"/>
                  <a:pt x="26" y="7"/>
                  <a:pt x="24" y="16"/>
                </a:cubicBezTo>
                <a:cubicBezTo>
                  <a:pt x="4" y="16"/>
                  <a:pt x="4" y="16"/>
                  <a:pt x="4" y="16"/>
                </a:cubicBezTo>
                <a:cubicBezTo>
                  <a:pt x="2" y="16"/>
                  <a:pt x="0" y="18"/>
                  <a:pt x="0" y="20"/>
                </a:cubicBezTo>
                <a:cubicBezTo>
                  <a:pt x="0" y="22"/>
                  <a:pt x="2" y="24"/>
                  <a:pt x="4" y="24"/>
                </a:cubicBezTo>
                <a:moveTo>
                  <a:pt x="44" y="8"/>
                </a:moveTo>
                <a:cubicBezTo>
                  <a:pt x="51" y="8"/>
                  <a:pt x="56" y="13"/>
                  <a:pt x="56" y="20"/>
                </a:cubicBezTo>
                <a:cubicBezTo>
                  <a:pt x="56" y="27"/>
                  <a:pt x="51" y="32"/>
                  <a:pt x="44" y="32"/>
                </a:cubicBezTo>
                <a:cubicBezTo>
                  <a:pt x="37" y="32"/>
                  <a:pt x="32" y="27"/>
                  <a:pt x="32" y="20"/>
                </a:cubicBezTo>
                <a:cubicBezTo>
                  <a:pt x="32" y="13"/>
                  <a:pt x="37" y="8"/>
                  <a:pt x="44" y="8"/>
                </a:cubicBezTo>
                <a:moveTo>
                  <a:pt x="172" y="76"/>
                </a:moveTo>
                <a:cubicBezTo>
                  <a:pt x="160" y="76"/>
                  <a:pt x="160" y="76"/>
                  <a:pt x="160" y="76"/>
                </a:cubicBezTo>
                <a:cubicBezTo>
                  <a:pt x="158" y="67"/>
                  <a:pt x="150" y="60"/>
                  <a:pt x="140" y="60"/>
                </a:cubicBezTo>
                <a:cubicBezTo>
                  <a:pt x="130" y="60"/>
                  <a:pt x="122" y="67"/>
                  <a:pt x="120" y="76"/>
                </a:cubicBezTo>
                <a:cubicBezTo>
                  <a:pt x="4" y="76"/>
                  <a:pt x="4" y="76"/>
                  <a:pt x="4" y="76"/>
                </a:cubicBezTo>
                <a:cubicBezTo>
                  <a:pt x="2" y="76"/>
                  <a:pt x="0" y="78"/>
                  <a:pt x="0" y="80"/>
                </a:cubicBezTo>
                <a:cubicBezTo>
                  <a:pt x="0" y="82"/>
                  <a:pt x="2" y="84"/>
                  <a:pt x="4" y="84"/>
                </a:cubicBezTo>
                <a:cubicBezTo>
                  <a:pt x="120" y="84"/>
                  <a:pt x="120" y="84"/>
                  <a:pt x="120" y="84"/>
                </a:cubicBezTo>
                <a:cubicBezTo>
                  <a:pt x="122" y="93"/>
                  <a:pt x="130" y="100"/>
                  <a:pt x="140" y="100"/>
                </a:cubicBezTo>
                <a:cubicBezTo>
                  <a:pt x="150" y="100"/>
                  <a:pt x="158" y="93"/>
                  <a:pt x="160" y="84"/>
                </a:cubicBezTo>
                <a:cubicBezTo>
                  <a:pt x="172" y="84"/>
                  <a:pt x="172" y="84"/>
                  <a:pt x="172" y="84"/>
                </a:cubicBezTo>
                <a:cubicBezTo>
                  <a:pt x="174" y="84"/>
                  <a:pt x="176" y="82"/>
                  <a:pt x="176" y="80"/>
                </a:cubicBezTo>
                <a:cubicBezTo>
                  <a:pt x="176" y="78"/>
                  <a:pt x="174" y="76"/>
                  <a:pt x="172" y="76"/>
                </a:cubicBezTo>
                <a:moveTo>
                  <a:pt x="140" y="92"/>
                </a:moveTo>
                <a:cubicBezTo>
                  <a:pt x="133" y="92"/>
                  <a:pt x="128" y="87"/>
                  <a:pt x="128" y="80"/>
                </a:cubicBezTo>
                <a:cubicBezTo>
                  <a:pt x="128" y="73"/>
                  <a:pt x="133" y="68"/>
                  <a:pt x="140" y="68"/>
                </a:cubicBezTo>
                <a:cubicBezTo>
                  <a:pt x="147" y="68"/>
                  <a:pt x="152" y="73"/>
                  <a:pt x="152" y="80"/>
                </a:cubicBezTo>
                <a:cubicBezTo>
                  <a:pt x="152" y="87"/>
                  <a:pt x="147" y="92"/>
                  <a:pt x="140" y="92"/>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uk-UA"/>
          </a:p>
        </p:txBody>
      </p:sp>
      <p:sp>
        <p:nvSpPr>
          <p:cNvPr id="15" name="Text Placeholder 15">
            <a:extLst>
              <a:ext uri="{FF2B5EF4-FFF2-40B4-BE49-F238E27FC236}">
                <a16:creationId xmlns:a16="http://schemas.microsoft.com/office/drawing/2014/main" id="{7F406C91-A88B-44DB-80C0-BBAE09906D6B}"/>
              </a:ext>
            </a:extLst>
          </p:cNvPr>
          <p:cNvSpPr>
            <a:spLocks noGrp="1"/>
          </p:cNvSpPr>
          <p:nvPr>
            <p:ph type="body" sz="quarter" idx="11" hasCustomPrompt="1"/>
          </p:nvPr>
        </p:nvSpPr>
        <p:spPr>
          <a:xfrm>
            <a:off x="1936919" y="1436477"/>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6" name="Text Placeholder 15">
            <a:extLst>
              <a:ext uri="{FF2B5EF4-FFF2-40B4-BE49-F238E27FC236}">
                <a16:creationId xmlns:a16="http://schemas.microsoft.com/office/drawing/2014/main" id="{AC759363-BAEF-402F-B0AE-7D5D923033CC}"/>
              </a:ext>
            </a:extLst>
          </p:cNvPr>
          <p:cNvSpPr>
            <a:spLocks noGrp="1"/>
          </p:cNvSpPr>
          <p:nvPr>
            <p:ph type="body" sz="quarter" idx="12" hasCustomPrompt="1"/>
          </p:nvPr>
        </p:nvSpPr>
        <p:spPr>
          <a:xfrm>
            <a:off x="1936919" y="3270102"/>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7" name="Text Placeholder 15">
            <a:extLst>
              <a:ext uri="{FF2B5EF4-FFF2-40B4-BE49-F238E27FC236}">
                <a16:creationId xmlns:a16="http://schemas.microsoft.com/office/drawing/2014/main" id="{D00B9FDF-775D-443C-9453-137E233DB259}"/>
              </a:ext>
            </a:extLst>
          </p:cNvPr>
          <p:cNvSpPr>
            <a:spLocks noGrp="1"/>
          </p:cNvSpPr>
          <p:nvPr>
            <p:ph type="body" sz="quarter" idx="13" hasCustomPrompt="1"/>
          </p:nvPr>
        </p:nvSpPr>
        <p:spPr>
          <a:xfrm>
            <a:off x="1918238" y="5075552"/>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8" name="Text Placeholder 19">
            <a:extLst>
              <a:ext uri="{FF2B5EF4-FFF2-40B4-BE49-F238E27FC236}">
                <a16:creationId xmlns:a16="http://schemas.microsoft.com/office/drawing/2014/main" id="{1592E719-933B-4229-928A-C00E2C507762}"/>
              </a:ext>
            </a:extLst>
          </p:cNvPr>
          <p:cNvSpPr>
            <a:spLocks noGrp="1"/>
          </p:cNvSpPr>
          <p:nvPr>
            <p:ph type="body" sz="quarter" idx="14" hasCustomPrompt="1"/>
          </p:nvPr>
        </p:nvSpPr>
        <p:spPr>
          <a:xfrm>
            <a:off x="1918239" y="2109886"/>
            <a:ext cx="4620536"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
        <p:nvSpPr>
          <p:cNvPr id="19" name="Text Placeholder 19">
            <a:extLst>
              <a:ext uri="{FF2B5EF4-FFF2-40B4-BE49-F238E27FC236}">
                <a16:creationId xmlns:a16="http://schemas.microsoft.com/office/drawing/2014/main" id="{AA46DB94-6E6A-4052-8FBB-FA1761B32399}"/>
              </a:ext>
            </a:extLst>
          </p:cNvPr>
          <p:cNvSpPr>
            <a:spLocks noGrp="1"/>
          </p:cNvSpPr>
          <p:nvPr>
            <p:ph type="body" sz="quarter" idx="15" hasCustomPrompt="1"/>
          </p:nvPr>
        </p:nvSpPr>
        <p:spPr>
          <a:xfrm>
            <a:off x="1918237" y="3938386"/>
            <a:ext cx="4620536"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
        <p:nvSpPr>
          <p:cNvPr id="20" name="Text Placeholder 19">
            <a:extLst>
              <a:ext uri="{FF2B5EF4-FFF2-40B4-BE49-F238E27FC236}">
                <a16:creationId xmlns:a16="http://schemas.microsoft.com/office/drawing/2014/main" id="{6D33557D-B1EA-4128-A491-F1C4D8DE6B1F}"/>
              </a:ext>
            </a:extLst>
          </p:cNvPr>
          <p:cNvSpPr>
            <a:spLocks noGrp="1"/>
          </p:cNvSpPr>
          <p:nvPr>
            <p:ph type="body" sz="quarter" idx="16" hasCustomPrompt="1"/>
          </p:nvPr>
        </p:nvSpPr>
        <p:spPr>
          <a:xfrm>
            <a:off x="1918237" y="5689938"/>
            <a:ext cx="4620536" cy="944753"/>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a:t>
            </a:r>
          </a:p>
        </p:txBody>
      </p:sp>
    </p:spTree>
    <p:extLst>
      <p:ext uri="{BB962C8B-B14F-4D97-AF65-F5344CB8AC3E}">
        <p14:creationId xmlns:p14="http://schemas.microsoft.com/office/powerpoint/2010/main" val="38165748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125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8" dur="12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8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80000">
                                          <p:cBhvr additive="base">
                                            <p:cTn id="11" dur="1250" fill="hold"/>
                                            <p:tgtEl>
                                              <p:spTgt spid="10"/>
                                            </p:tgtEl>
                                            <p:attrNameLst>
                                              <p:attrName>ppt_x</p:attrName>
                                            </p:attrNameLst>
                                          </p:cBhvr>
                                          <p:tavLst>
                                            <p:tav tm="0">
                                              <p:val>
                                                <p:strVal val="0-#ppt_w/2"/>
                                              </p:val>
                                            </p:tav>
                                            <p:tav tm="100000">
                                              <p:val>
                                                <p:strVal val="#ppt_x"/>
                                              </p:val>
                                            </p:tav>
                                          </p:tavLst>
                                        </p:anim>
                                        <p:anim calcmode="lin" valueType="num" p14:bounceEnd="80000">
                                          <p:cBhvr additive="base">
                                            <p:cTn id="12" dur="12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80000">
                                      <p:stCondLst>
                                        <p:cond delay="250"/>
                                      </p:stCondLst>
                                      <p:childTnLst>
                                        <p:set>
                                          <p:cBhvr>
                                            <p:cTn id="14" dur="1" fill="hold">
                                              <p:stCondLst>
                                                <p:cond delay="0"/>
                                              </p:stCondLst>
                                            </p:cTn>
                                            <p:tgtEl>
                                              <p:spTgt spid="11"/>
                                            </p:tgtEl>
                                            <p:attrNameLst>
                                              <p:attrName>style.visibility</p:attrName>
                                            </p:attrNameLst>
                                          </p:cBhvr>
                                          <p:to>
                                            <p:strVal val="visible"/>
                                          </p:to>
                                        </p:set>
                                        <p:anim calcmode="lin" valueType="num" p14:bounceEnd="80000">
                                          <p:cBhvr additive="base">
                                            <p:cTn id="15" dur="125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16" dur="12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14:bounceEnd="80000">
                                          <p:cBhvr additive="base">
                                            <p:cTn id="19" dur="1250" fill="hold"/>
                                            <p:tgtEl>
                                              <p:spTgt spid="12"/>
                                            </p:tgtEl>
                                            <p:attrNameLst>
                                              <p:attrName>ppt_x</p:attrName>
                                            </p:attrNameLst>
                                          </p:cBhvr>
                                          <p:tavLst>
                                            <p:tav tm="0">
                                              <p:val>
                                                <p:strVal val="0-#ppt_w/2"/>
                                              </p:val>
                                            </p:tav>
                                            <p:tav tm="100000">
                                              <p:val>
                                                <p:strVal val="#ppt_x"/>
                                              </p:val>
                                            </p:tav>
                                          </p:tavLst>
                                        </p:anim>
                                        <p:anim calcmode="lin" valueType="num" p14:bounceEnd="80000">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14:presetBounceEnd="80000">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14:bounceEnd="80000">
                                          <p:cBhvr additive="base">
                                            <p:cTn id="23" dur="1250" fill="hold"/>
                                            <p:tgtEl>
                                              <p:spTgt spid="13"/>
                                            </p:tgtEl>
                                            <p:attrNameLst>
                                              <p:attrName>ppt_x</p:attrName>
                                            </p:attrNameLst>
                                          </p:cBhvr>
                                          <p:tavLst>
                                            <p:tav tm="0">
                                              <p:val>
                                                <p:strVal val="0-#ppt_w/2"/>
                                              </p:val>
                                            </p:tav>
                                            <p:tav tm="100000">
                                              <p:val>
                                                <p:strVal val="#ppt_x"/>
                                              </p:val>
                                            </p:tav>
                                          </p:tavLst>
                                        </p:anim>
                                        <p:anim calcmode="lin" valueType="num" p14:bounceEnd="80000">
                                          <p:cBhvr additive="base">
                                            <p:cTn id="24" dur="125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14:presetBounceEnd="80000">
                                      <p:stCondLst>
                                        <p:cond delay="500"/>
                                      </p:stCondLst>
                                      <p:childTnLst>
                                        <p:set>
                                          <p:cBhvr>
                                            <p:cTn id="26" dur="1" fill="hold">
                                              <p:stCondLst>
                                                <p:cond delay="0"/>
                                              </p:stCondLst>
                                            </p:cTn>
                                            <p:tgtEl>
                                              <p:spTgt spid="14"/>
                                            </p:tgtEl>
                                            <p:attrNameLst>
                                              <p:attrName>style.visibility</p:attrName>
                                            </p:attrNameLst>
                                          </p:cBhvr>
                                          <p:to>
                                            <p:strVal val="visible"/>
                                          </p:to>
                                        </p:set>
                                        <p:anim calcmode="lin" valueType="num" p14:bounceEnd="80000">
                                          <p:cBhvr additive="base">
                                            <p:cTn id="27" dur="125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28" dur="1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50" fill="hold"/>
                                            <p:tgtEl>
                                              <p:spTgt spid="9"/>
                                            </p:tgtEl>
                                            <p:attrNameLst>
                                              <p:attrName>ppt_x</p:attrName>
                                            </p:attrNameLst>
                                          </p:cBhvr>
                                          <p:tavLst>
                                            <p:tav tm="0">
                                              <p:val>
                                                <p:strVal val="0-#ppt_w/2"/>
                                              </p:val>
                                            </p:tav>
                                            <p:tav tm="100000">
                                              <p:val>
                                                <p:strVal val="#ppt_x"/>
                                              </p:val>
                                            </p:tav>
                                          </p:tavLst>
                                        </p:anim>
                                        <p:anim calcmode="lin" valueType="num">
                                          <p:cBhvr additive="base">
                                            <p:cTn id="8" dur="12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0-#ppt_w/2"/>
                                              </p:val>
                                            </p:tav>
                                            <p:tav tm="100000">
                                              <p:val>
                                                <p:strVal val="#ppt_x"/>
                                              </p:val>
                                            </p:tav>
                                          </p:tavLst>
                                        </p:anim>
                                        <p:anim calcmode="lin" valueType="num">
                                          <p:cBhvr additive="base">
                                            <p:cTn id="12" dur="12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25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250" fill="hold"/>
                                            <p:tgtEl>
                                              <p:spTgt spid="11"/>
                                            </p:tgtEl>
                                            <p:attrNameLst>
                                              <p:attrName>ppt_x</p:attrName>
                                            </p:attrNameLst>
                                          </p:cBhvr>
                                          <p:tavLst>
                                            <p:tav tm="0">
                                              <p:val>
                                                <p:strVal val="0-#ppt_w/2"/>
                                              </p:val>
                                            </p:tav>
                                            <p:tav tm="100000">
                                              <p:val>
                                                <p:strVal val="#ppt_x"/>
                                              </p:val>
                                            </p:tav>
                                          </p:tavLst>
                                        </p:anim>
                                        <p:anim calcmode="lin" valueType="num">
                                          <p:cBhvr additive="base">
                                            <p:cTn id="16" dur="12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250" fill="hold"/>
                                            <p:tgtEl>
                                              <p:spTgt spid="12"/>
                                            </p:tgtEl>
                                            <p:attrNameLst>
                                              <p:attrName>ppt_x</p:attrName>
                                            </p:attrNameLst>
                                          </p:cBhvr>
                                          <p:tavLst>
                                            <p:tav tm="0">
                                              <p:val>
                                                <p:strVal val="0-#ppt_w/2"/>
                                              </p:val>
                                            </p:tav>
                                            <p:tav tm="100000">
                                              <p:val>
                                                <p:strVal val="#ppt_x"/>
                                              </p:val>
                                            </p:tav>
                                          </p:tavLst>
                                        </p:anim>
                                        <p:anim calcmode="lin" valueType="num">
                                          <p:cBhvr additive="base">
                                            <p:cTn id="20" dur="125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5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250" fill="hold"/>
                                            <p:tgtEl>
                                              <p:spTgt spid="13"/>
                                            </p:tgtEl>
                                            <p:attrNameLst>
                                              <p:attrName>ppt_x</p:attrName>
                                            </p:attrNameLst>
                                          </p:cBhvr>
                                          <p:tavLst>
                                            <p:tav tm="0">
                                              <p:val>
                                                <p:strVal val="0-#ppt_w/2"/>
                                              </p:val>
                                            </p:tav>
                                            <p:tav tm="100000">
                                              <p:val>
                                                <p:strVal val="#ppt_x"/>
                                              </p:val>
                                            </p:tav>
                                          </p:tavLst>
                                        </p:anim>
                                        <p:anim calcmode="lin" valueType="num">
                                          <p:cBhvr additive="base">
                                            <p:cTn id="24" dur="125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50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250" fill="hold"/>
                                            <p:tgtEl>
                                              <p:spTgt spid="14"/>
                                            </p:tgtEl>
                                            <p:attrNameLst>
                                              <p:attrName>ppt_x</p:attrName>
                                            </p:attrNameLst>
                                          </p:cBhvr>
                                          <p:tavLst>
                                            <p:tav tm="0">
                                              <p:val>
                                                <p:strVal val="0-#ppt_w/2"/>
                                              </p:val>
                                            </p:tav>
                                            <p:tav tm="100000">
                                              <p:val>
                                                <p:strVal val="#ppt_x"/>
                                              </p:val>
                                            </p:tav>
                                          </p:tavLst>
                                        </p:anim>
                                        <p:anim calcmode="lin" valueType="num">
                                          <p:cBhvr additive="base">
                                            <p:cTn id="28" dur="1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6A871DF8-EE1B-45C0-80AB-33CD1374A277}"/>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6" name="Text Placeholder 15">
            <a:extLst>
              <a:ext uri="{FF2B5EF4-FFF2-40B4-BE49-F238E27FC236}">
                <a16:creationId xmlns:a16="http://schemas.microsoft.com/office/drawing/2014/main" id="{DD7D7D57-5746-4095-A747-9D30A8DB37F8}"/>
              </a:ext>
            </a:extLst>
          </p:cNvPr>
          <p:cNvSpPr>
            <a:spLocks noGrp="1"/>
          </p:cNvSpPr>
          <p:nvPr>
            <p:ph type="body" sz="quarter" idx="11" hasCustomPrompt="1"/>
          </p:nvPr>
        </p:nvSpPr>
        <p:spPr>
          <a:xfrm>
            <a:off x="4039737" y="188934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7" name="Text Placeholder 19">
            <a:extLst>
              <a:ext uri="{FF2B5EF4-FFF2-40B4-BE49-F238E27FC236}">
                <a16:creationId xmlns:a16="http://schemas.microsoft.com/office/drawing/2014/main" id="{E0EDE9F9-F933-4BED-A16E-EC2A286FE4EF}"/>
              </a:ext>
            </a:extLst>
          </p:cNvPr>
          <p:cNvSpPr>
            <a:spLocks noGrp="1"/>
          </p:cNvSpPr>
          <p:nvPr>
            <p:ph type="body" sz="quarter" idx="13" hasCustomPrompt="1"/>
          </p:nvPr>
        </p:nvSpPr>
        <p:spPr>
          <a:xfrm>
            <a:off x="382138" y="2503734"/>
            <a:ext cx="6089870" cy="944753"/>
          </a:xfrm>
          <a:prstGeom prst="rect">
            <a:avLst/>
          </a:prstGeom>
        </p:spPr>
        <p:txBody>
          <a:bodyPr/>
          <a:lstStyle>
            <a:lvl1pPr marL="0" indent="0" algn="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a:t>
            </a:r>
          </a:p>
        </p:txBody>
      </p:sp>
      <p:sp>
        <p:nvSpPr>
          <p:cNvPr id="8" name="Text Placeholder 15">
            <a:extLst>
              <a:ext uri="{FF2B5EF4-FFF2-40B4-BE49-F238E27FC236}">
                <a16:creationId xmlns:a16="http://schemas.microsoft.com/office/drawing/2014/main" id="{14A8F375-F148-4147-AEE1-7E9A848C0E5E}"/>
              </a:ext>
            </a:extLst>
          </p:cNvPr>
          <p:cNvSpPr>
            <a:spLocks noGrp="1"/>
          </p:cNvSpPr>
          <p:nvPr>
            <p:ph type="body" sz="quarter" idx="12" hasCustomPrompt="1"/>
          </p:nvPr>
        </p:nvSpPr>
        <p:spPr>
          <a:xfrm>
            <a:off x="4039737" y="3808357"/>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9" name="Text Placeholder 19">
            <a:extLst>
              <a:ext uri="{FF2B5EF4-FFF2-40B4-BE49-F238E27FC236}">
                <a16:creationId xmlns:a16="http://schemas.microsoft.com/office/drawing/2014/main" id="{3C1ADF41-4A4C-4A8D-B095-87F9DF4467DE}"/>
              </a:ext>
            </a:extLst>
          </p:cNvPr>
          <p:cNvSpPr>
            <a:spLocks noGrp="1"/>
          </p:cNvSpPr>
          <p:nvPr>
            <p:ph type="body" sz="quarter" idx="14" hasCustomPrompt="1"/>
          </p:nvPr>
        </p:nvSpPr>
        <p:spPr>
          <a:xfrm>
            <a:off x="382138" y="4467153"/>
            <a:ext cx="6089870" cy="944753"/>
          </a:xfrm>
          <a:prstGeom prst="rect">
            <a:avLst/>
          </a:prstGeom>
        </p:spPr>
        <p:txBody>
          <a:bodyPr/>
          <a:lstStyle>
            <a:lvl1pPr marL="0" indent="0" algn="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a:t>
            </a:r>
          </a:p>
        </p:txBody>
      </p:sp>
      <p:pic>
        <p:nvPicPr>
          <p:cNvPr id="10" name="Picture 9" descr="A picture containing person, indoor, sitting, man&#10;&#10;Description automatically generated">
            <a:extLst>
              <a:ext uri="{FF2B5EF4-FFF2-40B4-BE49-F238E27FC236}">
                <a16:creationId xmlns:a16="http://schemas.microsoft.com/office/drawing/2014/main" id="{E9F88336-11C0-4839-9D18-B9D106F536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575" t="1" r="22438" b="8747"/>
          <a:stretch/>
        </p:blipFill>
        <p:spPr>
          <a:xfrm>
            <a:off x="7571464" y="0"/>
            <a:ext cx="4620536" cy="6858000"/>
          </a:xfrm>
          <a:prstGeom prst="rect">
            <a:avLst/>
          </a:prstGeom>
        </p:spPr>
      </p:pic>
    </p:spTree>
    <p:extLst>
      <p:ext uri="{BB962C8B-B14F-4D97-AF65-F5344CB8AC3E}">
        <p14:creationId xmlns:p14="http://schemas.microsoft.com/office/powerpoint/2010/main" val="42323552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6A871DF8-EE1B-45C0-80AB-33CD1374A277}"/>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pic>
        <p:nvPicPr>
          <p:cNvPr id="11" name="Picture 10" descr="A person wearing a white shirt&#10;&#10;Description automatically generated">
            <a:extLst>
              <a:ext uri="{FF2B5EF4-FFF2-40B4-BE49-F238E27FC236}">
                <a16:creationId xmlns:a16="http://schemas.microsoft.com/office/drawing/2014/main" id="{7AC75C8C-0F05-419D-BB6F-DB0CCE79B0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63" t="-1860" r="26203" b="8063"/>
          <a:stretch/>
        </p:blipFill>
        <p:spPr>
          <a:xfrm>
            <a:off x="7571464" y="-191069"/>
            <a:ext cx="4620536" cy="7049069"/>
          </a:xfrm>
          <a:prstGeom prst="rect">
            <a:avLst/>
          </a:prstGeom>
        </p:spPr>
      </p:pic>
      <p:sp>
        <p:nvSpPr>
          <p:cNvPr id="12" name="Text Placeholder 15">
            <a:extLst>
              <a:ext uri="{FF2B5EF4-FFF2-40B4-BE49-F238E27FC236}">
                <a16:creationId xmlns:a16="http://schemas.microsoft.com/office/drawing/2014/main" id="{C80B3C06-D4F2-4F1D-A143-2079FAEF13DA}"/>
              </a:ext>
            </a:extLst>
          </p:cNvPr>
          <p:cNvSpPr>
            <a:spLocks noGrp="1"/>
          </p:cNvSpPr>
          <p:nvPr>
            <p:ph type="body" sz="quarter" idx="11" hasCustomPrompt="1"/>
          </p:nvPr>
        </p:nvSpPr>
        <p:spPr>
          <a:xfrm>
            <a:off x="1105469" y="2121360"/>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3" name="Text Placeholder 15">
            <a:extLst>
              <a:ext uri="{FF2B5EF4-FFF2-40B4-BE49-F238E27FC236}">
                <a16:creationId xmlns:a16="http://schemas.microsoft.com/office/drawing/2014/main" id="{D9D00582-B60F-4970-AC56-BD6F7A38672C}"/>
              </a:ext>
            </a:extLst>
          </p:cNvPr>
          <p:cNvSpPr>
            <a:spLocks noGrp="1"/>
          </p:cNvSpPr>
          <p:nvPr>
            <p:ph type="body" sz="quarter" idx="12" hasCustomPrompt="1"/>
          </p:nvPr>
        </p:nvSpPr>
        <p:spPr>
          <a:xfrm>
            <a:off x="4300491" y="2121360"/>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4" name="Text Placeholder 15">
            <a:extLst>
              <a:ext uri="{FF2B5EF4-FFF2-40B4-BE49-F238E27FC236}">
                <a16:creationId xmlns:a16="http://schemas.microsoft.com/office/drawing/2014/main" id="{2B933F9C-3DF4-4DC0-A3A9-A25FFC220A99}"/>
              </a:ext>
            </a:extLst>
          </p:cNvPr>
          <p:cNvSpPr>
            <a:spLocks noGrp="1"/>
          </p:cNvSpPr>
          <p:nvPr>
            <p:ph type="body" sz="quarter" idx="13" hasCustomPrompt="1"/>
          </p:nvPr>
        </p:nvSpPr>
        <p:spPr>
          <a:xfrm>
            <a:off x="1149917" y="4959401"/>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5" name="Text Placeholder 15">
            <a:extLst>
              <a:ext uri="{FF2B5EF4-FFF2-40B4-BE49-F238E27FC236}">
                <a16:creationId xmlns:a16="http://schemas.microsoft.com/office/drawing/2014/main" id="{EEF846FD-06FB-411E-A5B1-7386D5AF42D4}"/>
              </a:ext>
            </a:extLst>
          </p:cNvPr>
          <p:cNvSpPr>
            <a:spLocks noGrp="1"/>
          </p:cNvSpPr>
          <p:nvPr>
            <p:ph type="body" sz="quarter" idx="14" hasCustomPrompt="1"/>
          </p:nvPr>
        </p:nvSpPr>
        <p:spPr>
          <a:xfrm>
            <a:off x="4344939" y="4959401"/>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6" name="Freeform 431">
            <a:extLst>
              <a:ext uri="{FF2B5EF4-FFF2-40B4-BE49-F238E27FC236}">
                <a16:creationId xmlns:a16="http://schemas.microsoft.com/office/drawing/2014/main" id="{D42ACB12-2D83-4FF7-812C-BD93917E4804}"/>
              </a:ext>
            </a:extLst>
          </p:cNvPr>
          <p:cNvSpPr>
            <a:spLocks noEditPoints="1"/>
          </p:cNvSpPr>
          <p:nvPr userDrawn="1"/>
        </p:nvSpPr>
        <p:spPr bwMode="auto">
          <a:xfrm>
            <a:off x="2057771" y="1222821"/>
            <a:ext cx="578442" cy="719138"/>
          </a:xfrm>
          <a:custGeom>
            <a:avLst/>
            <a:gdLst>
              <a:gd name="T0" fmla="*/ 32 w 144"/>
              <a:gd name="T1" fmla="*/ 140 h 176"/>
              <a:gd name="T2" fmla="*/ 40 w 144"/>
              <a:gd name="T3" fmla="*/ 140 h 176"/>
              <a:gd name="T4" fmla="*/ 40 w 144"/>
              <a:gd name="T5" fmla="*/ 88 h 176"/>
              <a:gd name="T6" fmla="*/ 40 w 144"/>
              <a:gd name="T7" fmla="*/ 104 h 176"/>
              <a:gd name="T8" fmla="*/ 40 w 144"/>
              <a:gd name="T9" fmla="*/ 88 h 176"/>
              <a:gd name="T10" fmla="*/ 112 w 144"/>
              <a:gd name="T11" fmla="*/ 100 h 176"/>
              <a:gd name="T12" fmla="*/ 120 w 144"/>
              <a:gd name="T13" fmla="*/ 100 h 176"/>
              <a:gd name="T14" fmla="*/ 112 w 144"/>
              <a:gd name="T15" fmla="*/ 24 h 176"/>
              <a:gd name="T16" fmla="*/ 128 w 144"/>
              <a:gd name="T17" fmla="*/ 16 h 176"/>
              <a:gd name="T18" fmla="*/ 120 w 144"/>
              <a:gd name="T19" fmla="*/ 0 h 176"/>
              <a:gd name="T20" fmla="*/ 16 w 144"/>
              <a:gd name="T21" fmla="*/ 8 h 176"/>
              <a:gd name="T22" fmla="*/ 24 w 144"/>
              <a:gd name="T23" fmla="*/ 24 h 176"/>
              <a:gd name="T24" fmla="*/ 0 w 144"/>
              <a:gd name="T25" fmla="*/ 128 h 176"/>
              <a:gd name="T26" fmla="*/ 96 w 144"/>
              <a:gd name="T27" fmla="*/ 176 h 176"/>
              <a:gd name="T28" fmla="*/ 112 w 144"/>
              <a:gd name="T29" fmla="*/ 24 h 176"/>
              <a:gd name="T30" fmla="*/ 120 w 144"/>
              <a:gd name="T31" fmla="*/ 8 h 176"/>
              <a:gd name="T32" fmla="*/ 24 w 144"/>
              <a:gd name="T33" fmla="*/ 16 h 176"/>
              <a:gd name="T34" fmla="*/ 40 w 144"/>
              <a:gd name="T35" fmla="*/ 24 h 176"/>
              <a:gd name="T36" fmla="*/ 115 w 144"/>
              <a:gd name="T37" fmla="*/ 66 h 176"/>
              <a:gd name="T38" fmla="*/ 30 w 144"/>
              <a:gd name="T39" fmla="*/ 64 h 176"/>
              <a:gd name="T40" fmla="*/ 96 w 144"/>
              <a:gd name="T41" fmla="*/ 168 h 176"/>
              <a:gd name="T42" fmla="*/ 8 w 144"/>
              <a:gd name="T43" fmla="*/ 128 h 176"/>
              <a:gd name="T44" fmla="*/ 25 w 144"/>
              <a:gd name="T45" fmla="*/ 74 h 176"/>
              <a:gd name="T46" fmla="*/ 87 w 144"/>
              <a:gd name="T47" fmla="*/ 84 h 176"/>
              <a:gd name="T48" fmla="*/ 122 w 144"/>
              <a:gd name="T49" fmla="*/ 80 h 176"/>
              <a:gd name="T50" fmla="*/ 96 w 144"/>
              <a:gd name="T51" fmla="*/ 168 h 176"/>
              <a:gd name="T52" fmla="*/ 96 w 144"/>
              <a:gd name="T53" fmla="*/ 120 h 176"/>
              <a:gd name="T54" fmla="*/ 112 w 144"/>
              <a:gd name="T55" fmla="*/ 120 h 176"/>
              <a:gd name="T56" fmla="*/ 68 w 144"/>
              <a:gd name="T57" fmla="*/ 112 h 176"/>
              <a:gd name="T58" fmla="*/ 68 w 144"/>
              <a:gd name="T59" fmla="*/ 136 h 176"/>
              <a:gd name="T60" fmla="*/ 68 w 144"/>
              <a:gd name="T61" fmla="*/ 112 h 176"/>
              <a:gd name="T62" fmla="*/ 64 w 144"/>
              <a:gd name="T63" fmla="*/ 124 h 176"/>
              <a:gd name="T64" fmla="*/ 72 w 144"/>
              <a:gd name="T65" fmla="*/ 124 h 176"/>
              <a:gd name="T66" fmla="*/ 92 w 144"/>
              <a:gd name="T67" fmla="*/ 152 h 176"/>
              <a:gd name="T68" fmla="*/ 92 w 144"/>
              <a:gd name="T69" fmla="*/ 160 h 176"/>
              <a:gd name="T70" fmla="*/ 92 w 144"/>
              <a:gd name="T71" fmla="*/ 15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176">
                <a:moveTo>
                  <a:pt x="36" y="136"/>
                </a:moveTo>
                <a:cubicBezTo>
                  <a:pt x="34" y="136"/>
                  <a:pt x="32" y="138"/>
                  <a:pt x="32" y="140"/>
                </a:cubicBezTo>
                <a:cubicBezTo>
                  <a:pt x="32" y="142"/>
                  <a:pt x="34" y="144"/>
                  <a:pt x="36" y="144"/>
                </a:cubicBezTo>
                <a:cubicBezTo>
                  <a:pt x="38" y="144"/>
                  <a:pt x="40" y="142"/>
                  <a:pt x="40" y="140"/>
                </a:cubicBezTo>
                <a:cubicBezTo>
                  <a:pt x="40" y="138"/>
                  <a:pt x="38" y="136"/>
                  <a:pt x="36" y="136"/>
                </a:cubicBezTo>
                <a:moveTo>
                  <a:pt x="40" y="88"/>
                </a:moveTo>
                <a:cubicBezTo>
                  <a:pt x="36" y="88"/>
                  <a:pt x="32" y="92"/>
                  <a:pt x="32" y="96"/>
                </a:cubicBezTo>
                <a:cubicBezTo>
                  <a:pt x="32" y="100"/>
                  <a:pt x="36" y="104"/>
                  <a:pt x="40" y="104"/>
                </a:cubicBezTo>
                <a:cubicBezTo>
                  <a:pt x="44" y="104"/>
                  <a:pt x="48" y="100"/>
                  <a:pt x="48" y="96"/>
                </a:cubicBezTo>
                <a:cubicBezTo>
                  <a:pt x="48" y="92"/>
                  <a:pt x="44" y="88"/>
                  <a:pt x="40" y="88"/>
                </a:cubicBezTo>
                <a:moveTo>
                  <a:pt x="116" y="96"/>
                </a:moveTo>
                <a:cubicBezTo>
                  <a:pt x="114" y="96"/>
                  <a:pt x="112" y="98"/>
                  <a:pt x="112" y="100"/>
                </a:cubicBezTo>
                <a:cubicBezTo>
                  <a:pt x="112" y="102"/>
                  <a:pt x="114" y="104"/>
                  <a:pt x="116" y="104"/>
                </a:cubicBezTo>
                <a:cubicBezTo>
                  <a:pt x="118" y="104"/>
                  <a:pt x="120" y="102"/>
                  <a:pt x="120" y="100"/>
                </a:cubicBezTo>
                <a:cubicBezTo>
                  <a:pt x="120" y="98"/>
                  <a:pt x="118" y="96"/>
                  <a:pt x="116" y="96"/>
                </a:cubicBezTo>
                <a:moveTo>
                  <a:pt x="112" y="24"/>
                </a:moveTo>
                <a:cubicBezTo>
                  <a:pt x="120" y="24"/>
                  <a:pt x="120" y="24"/>
                  <a:pt x="120" y="24"/>
                </a:cubicBezTo>
                <a:cubicBezTo>
                  <a:pt x="124" y="24"/>
                  <a:pt x="128" y="20"/>
                  <a:pt x="128" y="16"/>
                </a:cubicBezTo>
                <a:cubicBezTo>
                  <a:pt x="128" y="8"/>
                  <a:pt x="128" y="8"/>
                  <a:pt x="128" y="8"/>
                </a:cubicBezTo>
                <a:cubicBezTo>
                  <a:pt x="128" y="4"/>
                  <a:pt x="124" y="0"/>
                  <a:pt x="120" y="0"/>
                </a:cubicBezTo>
                <a:cubicBezTo>
                  <a:pt x="24" y="0"/>
                  <a:pt x="24" y="0"/>
                  <a:pt x="24" y="0"/>
                </a:cubicBezTo>
                <a:cubicBezTo>
                  <a:pt x="20" y="0"/>
                  <a:pt x="16" y="4"/>
                  <a:pt x="16" y="8"/>
                </a:cubicBezTo>
                <a:cubicBezTo>
                  <a:pt x="16" y="16"/>
                  <a:pt x="16" y="16"/>
                  <a:pt x="16" y="16"/>
                </a:cubicBezTo>
                <a:cubicBezTo>
                  <a:pt x="16" y="20"/>
                  <a:pt x="20" y="24"/>
                  <a:pt x="24" y="24"/>
                </a:cubicBezTo>
                <a:cubicBezTo>
                  <a:pt x="32" y="24"/>
                  <a:pt x="32" y="24"/>
                  <a:pt x="32" y="24"/>
                </a:cubicBezTo>
                <a:cubicBezTo>
                  <a:pt x="29" y="73"/>
                  <a:pt x="0" y="82"/>
                  <a:pt x="0" y="128"/>
                </a:cubicBezTo>
                <a:cubicBezTo>
                  <a:pt x="0" y="155"/>
                  <a:pt x="21" y="176"/>
                  <a:pt x="48" y="176"/>
                </a:cubicBezTo>
                <a:cubicBezTo>
                  <a:pt x="96" y="176"/>
                  <a:pt x="96" y="176"/>
                  <a:pt x="96" y="176"/>
                </a:cubicBezTo>
                <a:cubicBezTo>
                  <a:pt x="123" y="176"/>
                  <a:pt x="144" y="155"/>
                  <a:pt x="144" y="128"/>
                </a:cubicBezTo>
                <a:cubicBezTo>
                  <a:pt x="144" y="82"/>
                  <a:pt x="115" y="73"/>
                  <a:pt x="112" y="24"/>
                </a:cubicBezTo>
                <a:moveTo>
                  <a:pt x="24" y="8"/>
                </a:moveTo>
                <a:cubicBezTo>
                  <a:pt x="120" y="8"/>
                  <a:pt x="120" y="8"/>
                  <a:pt x="120" y="8"/>
                </a:cubicBezTo>
                <a:cubicBezTo>
                  <a:pt x="120" y="16"/>
                  <a:pt x="120" y="16"/>
                  <a:pt x="120" y="16"/>
                </a:cubicBezTo>
                <a:cubicBezTo>
                  <a:pt x="24" y="16"/>
                  <a:pt x="24" y="16"/>
                  <a:pt x="24" y="16"/>
                </a:cubicBezTo>
                <a:lnTo>
                  <a:pt x="24" y="8"/>
                </a:lnTo>
                <a:close/>
                <a:moveTo>
                  <a:pt x="40" y="24"/>
                </a:moveTo>
                <a:cubicBezTo>
                  <a:pt x="104" y="24"/>
                  <a:pt x="104" y="24"/>
                  <a:pt x="104" y="24"/>
                </a:cubicBezTo>
                <a:cubicBezTo>
                  <a:pt x="105" y="42"/>
                  <a:pt x="110" y="55"/>
                  <a:pt x="115" y="66"/>
                </a:cubicBezTo>
                <a:cubicBezTo>
                  <a:pt x="109" y="71"/>
                  <a:pt x="90" y="83"/>
                  <a:pt x="69" y="71"/>
                </a:cubicBezTo>
                <a:cubicBezTo>
                  <a:pt x="53" y="62"/>
                  <a:pt x="39" y="63"/>
                  <a:pt x="30" y="64"/>
                </a:cubicBezTo>
                <a:cubicBezTo>
                  <a:pt x="35" y="54"/>
                  <a:pt x="39" y="41"/>
                  <a:pt x="40" y="24"/>
                </a:cubicBezTo>
                <a:moveTo>
                  <a:pt x="96" y="168"/>
                </a:moveTo>
                <a:cubicBezTo>
                  <a:pt x="48" y="168"/>
                  <a:pt x="48" y="168"/>
                  <a:pt x="48" y="168"/>
                </a:cubicBezTo>
                <a:cubicBezTo>
                  <a:pt x="26" y="168"/>
                  <a:pt x="8" y="150"/>
                  <a:pt x="8" y="128"/>
                </a:cubicBezTo>
                <a:cubicBezTo>
                  <a:pt x="8" y="107"/>
                  <a:pt x="15" y="95"/>
                  <a:pt x="22" y="80"/>
                </a:cubicBezTo>
                <a:cubicBezTo>
                  <a:pt x="23" y="79"/>
                  <a:pt x="24" y="77"/>
                  <a:pt x="25" y="74"/>
                </a:cubicBezTo>
                <a:cubicBezTo>
                  <a:pt x="26" y="74"/>
                  <a:pt x="43" y="65"/>
                  <a:pt x="65" y="78"/>
                </a:cubicBezTo>
                <a:cubicBezTo>
                  <a:pt x="73" y="83"/>
                  <a:pt x="80" y="84"/>
                  <a:pt x="87" y="84"/>
                </a:cubicBezTo>
                <a:cubicBezTo>
                  <a:pt x="101" y="84"/>
                  <a:pt x="112" y="78"/>
                  <a:pt x="118" y="73"/>
                </a:cubicBezTo>
                <a:cubicBezTo>
                  <a:pt x="119" y="76"/>
                  <a:pt x="121" y="78"/>
                  <a:pt x="122" y="80"/>
                </a:cubicBezTo>
                <a:cubicBezTo>
                  <a:pt x="129" y="95"/>
                  <a:pt x="136" y="107"/>
                  <a:pt x="136" y="128"/>
                </a:cubicBezTo>
                <a:cubicBezTo>
                  <a:pt x="136" y="150"/>
                  <a:pt x="118" y="168"/>
                  <a:pt x="96" y="168"/>
                </a:cubicBezTo>
                <a:moveTo>
                  <a:pt x="104" y="112"/>
                </a:moveTo>
                <a:cubicBezTo>
                  <a:pt x="100" y="112"/>
                  <a:pt x="96" y="116"/>
                  <a:pt x="96" y="120"/>
                </a:cubicBezTo>
                <a:cubicBezTo>
                  <a:pt x="96" y="124"/>
                  <a:pt x="100" y="128"/>
                  <a:pt x="104" y="128"/>
                </a:cubicBezTo>
                <a:cubicBezTo>
                  <a:pt x="108" y="128"/>
                  <a:pt x="112" y="124"/>
                  <a:pt x="112" y="120"/>
                </a:cubicBezTo>
                <a:cubicBezTo>
                  <a:pt x="112" y="116"/>
                  <a:pt x="108" y="112"/>
                  <a:pt x="104" y="112"/>
                </a:cubicBezTo>
                <a:moveTo>
                  <a:pt x="68" y="112"/>
                </a:moveTo>
                <a:cubicBezTo>
                  <a:pt x="61" y="112"/>
                  <a:pt x="56" y="117"/>
                  <a:pt x="56" y="124"/>
                </a:cubicBezTo>
                <a:cubicBezTo>
                  <a:pt x="56" y="131"/>
                  <a:pt x="61" y="136"/>
                  <a:pt x="68" y="136"/>
                </a:cubicBezTo>
                <a:cubicBezTo>
                  <a:pt x="75" y="136"/>
                  <a:pt x="80" y="131"/>
                  <a:pt x="80" y="124"/>
                </a:cubicBezTo>
                <a:cubicBezTo>
                  <a:pt x="80" y="117"/>
                  <a:pt x="75" y="112"/>
                  <a:pt x="68" y="112"/>
                </a:cubicBezTo>
                <a:moveTo>
                  <a:pt x="68" y="128"/>
                </a:moveTo>
                <a:cubicBezTo>
                  <a:pt x="66" y="128"/>
                  <a:pt x="64" y="126"/>
                  <a:pt x="64" y="124"/>
                </a:cubicBezTo>
                <a:cubicBezTo>
                  <a:pt x="64" y="122"/>
                  <a:pt x="66" y="120"/>
                  <a:pt x="68" y="120"/>
                </a:cubicBezTo>
                <a:cubicBezTo>
                  <a:pt x="70" y="120"/>
                  <a:pt x="72" y="122"/>
                  <a:pt x="72" y="124"/>
                </a:cubicBezTo>
                <a:cubicBezTo>
                  <a:pt x="72" y="126"/>
                  <a:pt x="70" y="128"/>
                  <a:pt x="68" y="128"/>
                </a:cubicBezTo>
                <a:moveTo>
                  <a:pt x="92" y="152"/>
                </a:moveTo>
                <a:cubicBezTo>
                  <a:pt x="90" y="152"/>
                  <a:pt x="88" y="154"/>
                  <a:pt x="88" y="156"/>
                </a:cubicBezTo>
                <a:cubicBezTo>
                  <a:pt x="88" y="158"/>
                  <a:pt x="90" y="160"/>
                  <a:pt x="92" y="160"/>
                </a:cubicBezTo>
                <a:cubicBezTo>
                  <a:pt x="94" y="160"/>
                  <a:pt x="96" y="158"/>
                  <a:pt x="96" y="156"/>
                </a:cubicBezTo>
                <a:cubicBezTo>
                  <a:pt x="96" y="154"/>
                  <a:pt x="94" y="152"/>
                  <a:pt x="92" y="152"/>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17" name="Freeform 465">
            <a:extLst>
              <a:ext uri="{FF2B5EF4-FFF2-40B4-BE49-F238E27FC236}">
                <a16:creationId xmlns:a16="http://schemas.microsoft.com/office/drawing/2014/main" id="{BF3A0197-BDBC-451A-B720-6135DEF1FB76}"/>
              </a:ext>
            </a:extLst>
          </p:cNvPr>
          <p:cNvSpPr>
            <a:spLocks noEditPoints="1"/>
          </p:cNvSpPr>
          <p:nvPr userDrawn="1"/>
        </p:nvSpPr>
        <p:spPr bwMode="auto">
          <a:xfrm>
            <a:off x="5391053" y="1216955"/>
            <a:ext cx="757226" cy="725004"/>
          </a:xfrm>
          <a:custGeom>
            <a:avLst/>
            <a:gdLst>
              <a:gd name="T0" fmla="*/ 168 w 180"/>
              <a:gd name="T1" fmla="*/ 0 h 176"/>
              <a:gd name="T2" fmla="*/ 55 w 180"/>
              <a:gd name="T3" fmla="*/ 64 h 176"/>
              <a:gd name="T4" fmla="*/ 40 w 180"/>
              <a:gd name="T5" fmla="*/ 98 h 176"/>
              <a:gd name="T6" fmla="*/ 72 w 180"/>
              <a:gd name="T7" fmla="*/ 136 h 176"/>
              <a:gd name="T8" fmla="*/ 89 w 180"/>
              <a:gd name="T9" fmla="*/ 166 h 176"/>
              <a:gd name="T10" fmla="*/ 140 w 180"/>
              <a:gd name="T11" fmla="*/ 92 h 176"/>
              <a:gd name="T12" fmla="*/ 104 w 180"/>
              <a:gd name="T13" fmla="*/ 119 h 176"/>
              <a:gd name="T14" fmla="*/ 85 w 180"/>
              <a:gd name="T15" fmla="*/ 131 h 176"/>
              <a:gd name="T16" fmla="*/ 77 w 180"/>
              <a:gd name="T17" fmla="*/ 128 h 176"/>
              <a:gd name="T18" fmla="*/ 55 w 180"/>
              <a:gd name="T19" fmla="*/ 121 h 176"/>
              <a:gd name="T20" fmla="*/ 45 w 180"/>
              <a:gd name="T21" fmla="*/ 91 h 176"/>
              <a:gd name="T22" fmla="*/ 57 w 180"/>
              <a:gd name="T23" fmla="*/ 72 h 176"/>
              <a:gd name="T24" fmla="*/ 104 w 180"/>
              <a:gd name="T25" fmla="*/ 118 h 176"/>
              <a:gd name="T26" fmla="*/ 134 w 180"/>
              <a:gd name="T27" fmla="*/ 87 h 176"/>
              <a:gd name="T28" fmla="*/ 110 w 180"/>
              <a:gd name="T29" fmla="*/ 112 h 176"/>
              <a:gd name="T30" fmla="*/ 82 w 180"/>
              <a:gd name="T31" fmla="*/ 49 h 176"/>
              <a:gd name="T32" fmla="*/ 168 w 180"/>
              <a:gd name="T33" fmla="*/ 8 h 176"/>
              <a:gd name="T34" fmla="*/ 31 w 180"/>
              <a:gd name="T35" fmla="*/ 98 h 176"/>
              <a:gd name="T36" fmla="*/ 78 w 180"/>
              <a:gd name="T37" fmla="*/ 145 h 176"/>
              <a:gd name="T38" fmla="*/ 31 w 180"/>
              <a:gd name="T39" fmla="*/ 98 h 176"/>
              <a:gd name="T40" fmla="*/ 29 w 180"/>
              <a:gd name="T41" fmla="*/ 125 h 176"/>
              <a:gd name="T42" fmla="*/ 51 w 180"/>
              <a:gd name="T43" fmla="*/ 147 h 176"/>
              <a:gd name="T44" fmla="*/ 84 w 180"/>
              <a:gd name="T45" fmla="*/ 64 h 176"/>
              <a:gd name="T46" fmla="*/ 84 w 180"/>
              <a:gd name="T47" fmla="*/ 72 h 176"/>
              <a:gd name="T48" fmla="*/ 84 w 180"/>
              <a:gd name="T49" fmla="*/ 64 h 176"/>
              <a:gd name="T50" fmla="*/ 112 w 180"/>
              <a:gd name="T51" fmla="*/ 92 h 176"/>
              <a:gd name="T52" fmla="*/ 104 w 180"/>
              <a:gd name="T53" fmla="*/ 92 h 176"/>
              <a:gd name="T54" fmla="*/ 132 w 180"/>
              <a:gd name="T55" fmla="*/ 56 h 176"/>
              <a:gd name="T56" fmla="*/ 132 w 180"/>
              <a:gd name="T57" fmla="*/ 32 h 176"/>
              <a:gd name="T58" fmla="*/ 132 w 180"/>
              <a:gd name="T59" fmla="*/ 56 h 176"/>
              <a:gd name="T60" fmla="*/ 136 w 180"/>
              <a:gd name="T61" fmla="*/ 44 h 176"/>
              <a:gd name="T62" fmla="*/ 128 w 180"/>
              <a:gd name="T63" fmla="*/ 44 h 176"/>
              <a:gd name="T64" fmla="*/ 96 w 180"/>
              <a:gd name="T65" fmla="*/ 84 h 176"/>
              <a:gd name="T66" fmla="*/ 96 w 180"/>
              <a:gd name="T67" fmla="*/ 76 h 176"/>
              <a:gd name="T68" fmla="*/ 96 w 180"/>
              <a:gd name="T6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 h="176">
                <a:moveTo>
                  <a:pt x="175" y="1"/>
                </a:moveTo>
                <a:cubicBezTo>
                  <a:pt x="174" y="0"/>
                  <a:pt x="171" y="0"/>
                  <a:pt x="168" y="0"/>
                </a:cubicBezTo>
                <a:cubicBezTo>
                  <a:pt x="151" y="0"/>
                  <a:pt x="107" y="12"/>
                  <a:pt x="84" y="36"/>
                </a:cubicBezTo>
                <a:cubicBezTo>
                  <a:pt x="78" y="41"/>
                  <a:pt x="60" y="58"/>
                  <a:pt x="55" y="64"/>
                </a:cubicBezTo>
                <a:cubicBezTo>
                  <a:pt x="41" y="68"/>
                  <a:pt x="21" y="76"/>
                  <a:pt x="10" y="87"/>
                </a:cubicBezTo>
                <a:cubicBezTo>
                  <a:pt x="10" y="87"/>
                  <a:pt x="24" y="87"/>
                  <a:pt x="40" y="98"/>
                </a:cubicBezTo>
                <a:cubicBezTo>
                  <a:pt x="38" y="107"/>
                  <a:pt x="41" y="118"/>
                  <a:pt x="50" y="126"/>
                </a:cubicBezTo>
                <a:cubicBezTo>
                  <a:pt x="56" y="133"/>
                  <a:pt x="64" y="136"/>
                  <a:pt x="72" y="136"/>
                </a:cubicBezTo>
                <a:cubicBezTo>
                  <a:pt x="74" y="136"/>
                  <a:pt x="76" y="136"/>
                  <a:pt x="79" y="136"/>
                </a:cubicBezTo>
                <a:cubicBezTo>
                  <a:pt x="89" y="152"/>
                  <a:pt x="89" y="166"/>
                  <a:pt x="89" y="166"/>
                </a:cubicBezTo>
                <a:cubicBezTo>
                  <a:pt x="100" y="155"/>
                  <a:pt x="108" y="135"/>
                  <a:pt x="112" y="121"/>
                </a:cubicBezTo>
                <a:cubicBezTo>
                  <a:pt x="118" y="116"/>
                  <a:pt x="135" y="98"/>
                  <a:pt x="140" y="92"/>
                </a:cubicBezTo>
                <a:cubicBezTo>
                  <a:pt x="168" y="64"/>
                  <a:pt x="180" y="7"/>
                  <a:pt x="175" y="1"/>
                </a:cubicBezTo>
                <a:moveTo>
                  <a:pt x="104" y="119"/>
                </a:moveTo>
                <a:cubicBezTo>
                  <a:pt x="101" y="129"/>
                  <a:pt x="97" y="139"/>
                  <a:pt x="93" y="147"/>
                </a:cubicBezTo>
                <a:cubicBezTo>
                  <a:pt x="91" y="142"/>
                  <a:pt x="89" y="137"/>
                  <a:pt x="85" y="131"/>
                </a:cubicBezTo>
                <a:cubicBezTo>
                  <a:pt x="84" y="129"/>
                  <a:pt x="81" y="128"/>
                  <a:pt x="79" y="128"/>
                </a:cubicBezTo>
                <a:cubicBezTo>
                  <a:pt x="78" y="128"/>
                  <a:pt x="77" y="128"/>
                  <a:pt x="77" y="128"/>
                </a:cubicBezTo>
                <a:cubicBezTo>
                  <a:pt x="75" y="128"/>
                  <a:pt x="73" y="128"/>
                  <a:pt x="72" y="128"/>
                </a:cubicBezTo>
                <a:cubicBezTo>
                  <a:pt x="66" y="128"/>
                  <a:pt x="60" y="126"/>
                  <a:pt x="55" y="121"/>
                </a:cubicBezTo>
                <a:cubicBezTo>
                  <a:pt x="49" y="114"/>
                  <a:pt x="46" y="107"/>
                  <a:pt x="48" y="99"/>
                </a:cubicBezTo>
                <a:cubicBezTo>
                  <a:pt x="49" y="96"/>
                  <a:pt x="48" y="93"/>
                  <a:pt x="45" y="91"/>
                </a:cubicBezTo>
                <a:cubicBezTo>
                  <a:pt x="39" y="87"/>
                  <a:pt x="34" y="85"/>
                  <a:pt x="29" y="83"/>
                </a:cubicBezTo>
                <a:cubicBezTo>
                  <a:pt x="37" y="79"/>
                  <a:pt x="47" y="75"/>
                  <a:pt x="57" y="72"/>
                </a:cubicBezTo>
                <a:cubicBezTo>
                  <a:pt x="58" y="72"/>
                  <a:pt x="58" y="72"/>
                  <a:pt x="58" y="72"/>
                </a:cubicBezTo>
                <a:cubicBezTo>
                  <a:pt x="104" y="118"/>
                  <a:pt x="104" y="118"/>
                  <a:pt x="104" y="118"/>
                </a:cubicBezTo>
                <a:cubicBezTo>
                  <a:pt x="104" y="118"/>
                  <a:pt x="104" y="118"/>
                  <a:pt x="104" y="119"/>
                </a:cubicBezTo>
                <a:moveTo>
                  <a:pt x="134" y="87"/>
                </a:moveTo>
                <a:cubicBezTo>
                  <a:pt x="133" y="88"/>
                  <a:pt x="130" y="91"/>
                  <a:pt x="128" y="94"/>
                </a:cubicBezTo>
                <a:cubicBezTo>
                  <a:pt x="122" y="99"/>
                  <a:pt x="114" y="108"/>
                  <a:pt x="110" y="112"/>
                </a:cubicBezTo>
                <a:cubicBezTo>
                  <a:pt x="64" y="66"/>
                  <a:pt x="64" y="66"/>
                  <a:pt x="64" y="66"/>
                </a:cubicBezTo>
                <a:cubicBezTo>
                  <a:pt x="68" y="62"/>
                  <a:pt x="77" y="54"/>
                  <a:pt x="82" y="49"/>
                </a:cubicBezTo>
                <a:cubicBezTo>
                  <a:pt x="85" y="46"/>
                  <a:pt x="88" y="43"/>
                  <a:pt x="89" y="42"/>
                </a:cubicBezTo>
                <a:cubicBezTo>
                  <a:pt x="111" y="20"/>
                  <a:pt x="152" y="8"/>
                  <a:pt x="168" y="8"/>
                </a:cubicBezTo>
                <a:cubicBezTo>
                  <a:pt x="168" y="21"/>
                  <a:pt x="157" y="64"/>
                  <a:pt x="134" y="87"/>
                </a:cubicBezTo>
                <a:moveTo>
                  <a:pt x="31" y="98"/>
                </a:moveTo>
                <a:cubicBezTo>
                  <a:pt x="0" y="176"/>
                  <a:pt x="0" y="176"/>
                  <a:pt x="0" y="176"/>
                </a:cubicBezTo>
                <a:cubicBezTo>
                  <a:pt x="78" y="145"/>
                  <a:pt x="78" y="145"/>
                  <a:pt x="78" y="145"/>
                </a:cubicBezTo>
                <a:cubicBezTo>
                  <a:pt x="76" y="145"/>
                  <a:pt x="75" y="145"/>
                  <a:pt x="74" y="145"/>
                </a:cubicBezTo>
                <a:cubicBezTo>
                  <a:pt x="50" y="145"/>
                  <a:pt x="28" y="122"/>
                  <a:pt x="31" y="98"/>
                </a:cubicBezTo>
                <a:moveTo>
                  <a:pt x="14" y="162"/>
                </a:moveTo>
                <a:cubicBezTo>
                  <a:pt x="29" y="125"/>
                  <a:pt x="29" y="125"/>
                  <a:pt x="29" y="125"/>
                </a:cubicBezTo>
                <a:cubicBezTo>
                  <a:pt x="31" y="129"/>
                  <a:pt x="33" y="132"/>
                  <a:pt x="36" y="136"/>
                </a:cubicBezTo>
                <a:cubicBezTo>
                  <a:pt x="40" y="140"/>
                  <a:pt x="45" y="144"/>
                  <a:pt x="51" y="147"/>
                </a:cubicBezTo>
                <a:lnTo>
                  <a:pt x="14" y="162"/>
                </a:lnTo>
                <a:close/>
                <a:moveTo>
                  <a:pt x="84" y="64"/>
                </a:moveTo>
                <a:cubicBezTo>
                  <a:pt x="82" y="64"/>
                  <a:pt x="80" y="66"/>
                  <a:pt x="80" y="68"/>
                </a:cubicBezTo>
                <a:cubicBezTo>
                  <a:pt x="80" y="70"/>
                  <a:pt x="82" y="72"/>
                  <a:pt x="84" y="72"/>
                </a:cubicBezTo>
                <a:cubicBezTo>
                  <a:pt x="86" y="72"/>
                  <a:pt x="88" y="70"/>
                  <a:pt x="88" y="68"/>
                </a:cubicBezTo>
                <a:cubicBezTo>
                  <a:pt x="88" y="66"/>
                  <a:pt x="86" y="64"/>
                  <a:pt x="84" y="64"/>
                </a:cubicBezTo>
                <a:moveTo>
                  <a:pt x="108" y="96"/>
                </a:moveTo>
                <a:cubicBezTo>
                  <a:pt x="110" y="96"/>
                  <a:pt x="112" y="94"/>
                  <a:pt x="112" y="92"/>
                </a:cubicBezTo>
                <a:cubicBezTo>
                  <a:pt x="112" y="90"/>
                  <a:pt x="110" y="88"/>
                  <a:pt x="108" y="88"/>
                </a:cubicBezTo>
                <a:cubicBezTo>
                  <a:pt x="106" y="88"/>
                  <a:pt x="104" y="90"/>
                  <a:pt x="104" y="92"/>
                </a:cubicBezTo>
                <a:cubicBezTo>
                  <a:pt x="104" y="94"/>
                  <a:pt x="106" y="96"/>
                  <a:pt x="108" y="96"/>
                </a:cubicBezTo>
                <a:moveTo>
                  <a:pt x="132" y="56"/>
                </a:moveTo>
                <a:cubicBezTo>
                  <a:pt x="139" y="56"/>
                  <a:pt x="144" y="51"/>
                  <a:pt x="144" y="44"/>
                </a:cubicBezTo>
                <a:cubicBezTo>
                  <a:pt x="144" y="37"/>
                  <a:pt x="139" y="32"/>
                  <a:pt x="132" y="32"/>
                </a:cubicBezTo>
                <a:cubicBezTo>
                  <a:pt x="125" y="32"/>
                  <a:pt x="120" y="37"/>
                  <a:pt x="120" y="44"/>
                </a:cubicBezTo>
                <a:cubicBezTo>
                  <a:pt x="120" y="51"/>
                  <a:pt x="125" y="56"/>
                  <a:pt x="132" y="56"/>
                </a:cubicBezTo>
                <a:moveTo>
                  <a:pt x="132" y="40"/>
                </a:moveTo>
                <a:cubicBezTo>
                  <a:pt x="134" y="40"/>
                  <a:pt x="136" y="42"/>
                  <a:pt x="136" y="44"/>
                </a:cubicBezTo>
                <a:cubicBezTo>
                  <a:pt x="136" y="46"/>
                  <a:pt x="134" y="48"/>
                  <a:pt x="132" y="48"/>
                </a:cubicBezTo>
                <a:cubicBezTo>
                  <a:pt x="130" y="48"/>
                  <a:pt x="128" y="46"/>
                  <a:pt x="128" y="44"/>
                </a:cubicBezTo>
                <a:cubicBezTo>
                  <a:pt x="128" y="42"/>
                  <a:pt x="130" y="40"/>
                  <a:pt x="132" y="40"/>
                </a:cubicBezTo>
                <a:moveTo>
                  <a:pt x="96" y="84"/>
                </a:moveTo>
                <a:cubicBezTo>
                  <a:pt x="98" y="84"/>
                  <a:pt x="100" y="82"/>
                  <a:pt x="100" y="80"/>
                </a:cubicBezTo>
                <a:cubicBezTo>
                  <a:pt x="100" y="78"/>
                  <a:pt x="98" y="76"/>
                  <a:pt x="96" y="76"/>
                </a:cubicBezTo>
                <a:cubicBezTo>
                  <a:pt x="94" y="76"/>
                  <a:pt x="92" y="78"/>
                  <a:pt x="92" y="80"/>
                </a:cubicBezTo>
                <a:cubicBezTo>
                  <a:pt x="92" y="82"/>
                  <a:pt x="94" y="84"/>
                  <a:pt x="96" y="84"/>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19" name="Freeform 463">
            <a:extLst>
              <a:ext uri="{FF2B5EF4-FFF2-40B4-BE49-F238E27FC236}">
                <a16:creationId xmlns:a16="http://schemas.microsoft.com/office/drawing/2014/main" id="{441A9F23-D90C-4EEF-A381-BD1981C48ED4}"/>
              </a:ext>
            </a:extLst>
          </p:cNvPr>
          <p:cNvSpPr>
            <a:spLocks noEditPoints="1"/>
          </p:cNvSpPr>
          <p:nvPr userDrawn="1"/>
        </p:nvSpPr>
        <p:spPr bwMode="auto">
          <a:xfrm>
            <a:off x="1944412" y="4060863"/>
            <a:ext cx="894056" cy="719138"/>
          </a:xfrm>
          <a:custGeom>
            <a:avLst/>
            <a:gdLst>
              <a:gd name="T0" fmla="*/ 16 w 176"/>
              <a:gd name="T1" fmla="*/ 104 h 144"/>
              <a:gd name="T2" fmla="*/ 24 w 176"/>
              <a:gd name="T3" fmla="*/ 104 h 144"/>
              <a:gd name="T4" fmla="*/ 44 w 176"/>
              <a:gd name="T5" fmla="*/ 84 h 144"/>
              <a:gd name="T6" fmla="*/ 136 w 176"/>
              <a:gd name="T7" fmla="*/ 80 h 144"/>
              <a:gd name="T8" fmla="*/ 116 w 176"/>
              <a:gd name="T9" fmla="*/ 108 h 144"/>
              <a:gd name="T10" fmla="*/ 136 w 176"/>
              <a:gd name="T11" fmla="*/ 88 h 144"/>
              <a:gd name="T12" fmla="*/ 136 w 176"/>
              <a:gd name="T13" fmla="*/ 80 h 144"/>
              <a:gd name="T14" fmla="*/ 143 w 176"/>
              <a:gd name="T15" fmla="*/ 16 h 144"/>
              <a:gd name="T16" fmla="*/ 120 w 176"/>
              <a:gd name="T17" fmla="*/ 0 h 144"/>
              <a:gd name="T18" fmla="*/ 80 w 176"/>
              <a:gd name="T19" fmla="*/ 24 h 144"/>
              <a:gd name="T20" fmla="*/ 33 w 176"/>
              <a:gd name="T21" fmla="*/ 16 h 144"/>
              <a:gd name="T22" fmla="*/ 4 w 176"/>
              <a:gd name="T23" fmla="*/ 87 h 144"/>
              <a:gd name="T24" fmla="*/ 40 w 176"/>
              <a:gd name="T25" fmla="*/ 144 h 144"/>
              <a:gd name="T26" fmla="*/ 97 w 176"/>
              <a:gd name="T27" fmla="*/ 112 h 144"/>
              <a:gd name="T28" fmla="*/ 176 w 176"/>
              <a:gd name="T29" fmla="*/ 104 h 144"/>
              <a:gd name="T30" fmla="*/ 40 w 176"/>
              <a:gd name="T31" fmla="*/ 136 h 144"/>
              <a:gd name="T32" fmla="*/ 40 w 176"/>
              <a:gd name="T33" fmla="*/ 72 h 144"/>
              <a:gd name="T34" fmla="*/ 40 w 176"/>
              <a:gd name="T35" fmla="*/ 136 h 144"/>
              <a:gd name="T36" fmla="*/ 40 w 176"/>
              <a:gd name="T37" fmla="*/ 64 h 144"/>
              <a:gd name="T38" fmla="*/ 41 w 176"/>
              <a:gd name="T39" fmla="*/ 17 h 144"/>
              <a:gd name="T40" fmla="*/ 56 w 176"/>
              <a:gd name="T41" fmla="*/ 8 h 144"/>
              <a:gd name="T42" fmla="*/ 72 w 176"/>
              <a:gd name="T43" fmla="*/ 23 h 144"/>
              <a:gd name="T44" fmla="*/ 96 w 176"/>
              <a:gd name="T45" fmla="*/ 104 h 144"/>
              <a:gd name="T46" fmla="*/ 80 w 176"/>
              <a:gd name="T47" fmla="*/ 96 h 144"/>
              <a:gd name="T48" fmla="*/ 96 w 176"/>
              <a:gd name="T49" fmla="*/ 104 h 144"/>
              <a:gd name="T50" fmla="*/ 80 w 176"/>
              <a:gd name="T51" fmla="*/ 88 h 144"/>
              <a:gd name="T52" fmla="*/ 96 w 176"/>
              <a:gd name="T53" fmla="*/ 32 h 144"/>
              <a:gd name="T54" fmla="*/ 104 w 176"/>
              <a:gd name="T55" fmla="*/ 23 h 144"/>
              <a:gd name="T56" fmla="*/ 120 w 176"/>
              <a:gd name="T57" fmla="*/ 8 h 144"/>
              <a:gd name="T58" fmla="*/ 135 w 176"/>
              <a:gd name="T59" fmla="*/ 17 h 144"/>
              <a:gd name="T60" fmla="*/ 136 w 176"/>
              <a:gd name="T61" fmla="*/ 64 h 144"/>
              <a:gd name="T62" fmla="*/ 104 w 176"/>
              <a:gd name="T63" fmla="*/ 23 h 144"/>
              <a:gd name="T64" fmla="*/ 104 w 176"/>
              <a:gd name="T65" fmla="*/ 104 h 144"/>
              <a:gd name="T66" fmla="*/ 168 w 176"/>
              <a:gd name="T67" fmla="*/ 10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44">
                <a:moveTo>
                  <a:pt x="40" y="80"/>
                </a:moveTo>
                <a:cubicBezTo>
                  <a:pt x="27" y="80"/>
                  <a:pt x="16" y="91"/>
                  <a:pt x="16" y="104"/>
                </a:cubicBezTo>
                <a:cubicBezTo>
                  <a:pt x="16" y="106"/>
                  <a:pt x="18" y="108"/>
                  <a:pt x="20" y="108"/>
                </a:cubicBezTo>
                <a:cubicBezTo>
                  <a:pt x="22" y="108"/>
                  <a:pt x="24" y="106"/>
                  <a:pt x="24" y="104"/>
                </a:cubicBezTo>
                <a:cubicBezTo>
                  <a:pt x="24" y="95"/>
                  <a:pt x="31" y="88"/>
                  <a:pt x="40" y="88"/>
                </a:cubicBezTo>
                <a:cubicBezTo>
                  <a:pt x="42" y="88"/>
                  <a:pt x="44" y="86"/>
                  <a:pt x="44" y="84"/>
                </a:cubicBezTo>
                <a:cubicBezTo>
                  <a:pt x="44" y="82"/>
                  <a:pt x="42" y="80"/>
                  <a:pt x="40" y="80"/>
                </a:cubicBezTo>
                <a:moveTo>
                  <a:pt x="136" y="80"/>
                </a:moveTo>
                <a:cubicBezTo>
                  <a:pt x="123" y="80"/>
                  <a:pt x="112" y="91"/>
                  <a:pt x="112" y="104"/>
                </a:cubicBezTo>
                <a:cubicBezTo>
                  <a:pt x="112" y="106"/>
                  <a:pt x="114" y="108"/>
                  <a:pt x="116" y="108"/>
                </a:cubicBezTo>
                <a:cubicBezTo>
                  <a:pt x="118" y="108"/>
                  <a:pt x="120" y="106"/>
                  <a:pt x="120" y="104"/>
                </a:cubicBezTo>
                <a:cubicBezTo>
                  <a:pt x="120" y="95"/>
                  <a:pt x="127" y="88"/>
                  <a:pt x="136" y="88"/>
                </a:cubicBezTo>
                <a:cubicBezTo>
                  <a:pt x="138" y="88"/>
                  <a:pt x="140" y="86"/>
                  <a:pt x="140" y="84"/>
                </a:cubicBezTo>
                <a:cubicBezTo>
                  <a:pt x="140" y="82"/>
                  <a:pt x="138" y="80"/>
                  <a:pt x="136" y="80"/>
                </a:cubicBezTo>
                <a:moveTo>
                  <a:pt x="172" y="87"/>
                </a:moveTo>
                <a:cubicBezTo>
                  <a:pt x="143" y="16"/>
                  <a:pt x="143" y="16"/>
                  <a:pt x="143" y="16"/>
                </a:cubicBezTo>
                <a:cubicBezTo>
                  <a:pt x="143" y="16"/>
                  <a:pt x="143" y="16"/>
                  <a:pt x="143" y="16"/>
                </a:cubicBezTo>
                <a:cubicBezTo>
                  <a:pt x="139" y="7"/>
                  <a:pt x="130" y="0"/>
                  <a:pt x="120" y="0"/>
                </a:cubicBezTo>
                <a:cubicBezTo>
                  <a:pt x="107" y="0"/>
                  <a:pt x="96" y="11"/>
                  <a:pt x="96" y="24"/>
                </a:cubicBezTo>
                <a:cubicBezTo>
                  <a:pt x="80" y="24"/>
                  <a:pt x="80" y="24"/>
                  <a:pt x="80" y="24"/>
                </a:cubicBezTo>
                <a:cubicBezTo>
                  <a:pt x="80" y="11"/>
                  <a:pt x="69" y="0"/>
                  <a:pt x="56" y="0"/>
                </a:cubicBezTo>
                <a:cubicBezTo>
                  <a:pt x="46" y="0"/>
                  <a:pt x="37" y="7"/>
                  <a:pt x="33" y="16"/>
                </a:cubicBezTo>
                <a:cubicBezTo>
                  <a:pt x="33" y="16"/>
                  <a:pt x="33" y="16"/>
                  <a:pt x="33" y="16"/>
                </a:cubicBezTo>
                <a:cubicBezTo>
                  <a:pt x="4" y="87"/>
                  <a:pt x="4" y="87"/>
                  <a:pt x="4" y="87"/>
                </a:cubicBezTo>
                <a:cubicBezTo>
                  <a:pt x="1" y="92"/>
                  <a:pt x="0" y="98"/>
                  <a:pt x="0" y="104"/>
                </a:cubicBezTo>
                <a:cubicBezTo>
                  <a:pt x="0" y="126"/>
                  <a:pt x="18" y="144"/>
                  <a:pt x="40" y="144"/>
                </a:cubicBezTo>
                <a:cubicBezTo>
                  <a:pt x="59" y="144"/>
                  <a:pt x="75" y="130"/>
                  <a:pt x="79" y="112"/>
                </a:cubicBezTo>
                <a:cubicBezTo>
                  <a:pt x="97" y="112"/>
                  <a:pt x="97" y="112"/>
                  <a:pt x="97" y="112"/>
                </a:cubicBezTo>
                <a:cubicBezTo>
                  <a:pt x="101" y="130"/>
                  <a:pt x="117" y="144"/>
                  <a:pt x="136" y="144"/>
                </a:cubicBezTo>
                <a:cubicBezTo>
                  <a:pt x="158" y="144"/>
                  <a:pt x="176" y="126"/>
                  <a:pt x="176" y="104"/>
                </a:cubicBezTo>
                <a:cubicBezTo>
                  <a:pt x="176" y="98"/>
                  <a:pt x="175" y="92"/>
                  <a:pt x="172" y="87"/>
                </a:cubicBezTo>
                <a:moveTo>
                  <a:pt x="40" y="136"/>
                </a:moveTo>
                <a:cubicBezTo>
                  <a:pt x="22" y="136"/>
                  <a:pt x="8" y="122"/>
                  <a:pt x="8" y="104"/>
                </a:cubicBezTo>
                <a:cubicBezTo>
                  <a:pt x="8" y="86"/>
                  <a:pt x="22" y="72"/>
                  <a:pt x="40" y="72"/>
                </a:cubicBezTo>
                <a:cubicBezTo>
                  <a:pt x="58" y="72"/>
                  <a:pt x="72" y="86"/>
                  <a:pt x="72" y="104"/>
                </a:cubicBezTo>
                <a:cubicBezTo>
                  <a:pt x="72" y="122"/>
                  <a:pt x="58" y="136"/>
                  <a:pt x="40" y="136"/>
                </a:cubicBezTo>
                <a:moveTo>
                  <a:pt x="72" y="80"/>
                </a:moveTo>
                <a:cubicBezTo>
                  <a:pt x="65" y="70"/>
                  <a:pt x="53" y="64"/>
                  <a:pt x="40" y="64"/>
                </a:cubicBezTo>
                <a:cubicBezTo>
                  <a:pt x="33" y="64"/>
                  <a:pt x="26" y="66"/>
                  <a:pt x="20" y="69"/>
                </a:cubicBezTo>
                <a:cubicBezTo>
                  <a:pt x="41" y="17"/>
                  <a:pt x="41" y="17"/>
                  <a:pt x="41" y="17"/>
                </a:cubicBezTo>
                <a:cubicBezTo>
                  <a:pt x="41" y="17"/>
                  <a:pt x="41" y="17"/>
                  <a:pt x="41" y="17"/>
                </a:cubicBezTo>
                <a:cubicBezTo>
                  <a:pt x="44" y="12"/>
                  <a:pt x="50" y="8"/>
                  <a:pt x="56" y="8"/>
                </a:cubicBezTo>
                <a:cubicBezTo>
                  <a:pt x="64" y="8"/>
                  <a:pt x="71" y="14"/>
                  <a:pt x="72" y="23"/>
                </a:cubicBezTo>
                <a:cubicBezTo>
                  <a:pt x="72" y="23"/>
                  <a:pt x="72" y="23"/>
                  <a:pt x="72" y="23"/>
                </a:cubicBezTo>
                <a:lnTo>
                  <a:pt x="72" y="80"/>
                </a:lnTo>
                <a:close/>
                <a:moveTo>
                  <a:pt x="96" y="104"/>
                </a:moveTo>
                <a:cubicBezTo>
                  <a:pt x="80" y="104"/>
                  <a:pt x="80" y="104"/>
                  <a:pt x="80" y="104"/>
                </a:cubicBezTo>
                <a:cubicBezTo>
                  <a:pt x="80" y="96"/>
                  <a:pt x="80" y="96"/>
                  <a:pt x="80" y="96"/>
                </a:cubicBezTo>
                <a:cubicBezTo>
                  <a:pt x="96" y="96"/>
                  <a:pt x="96" y="96"/>
                  <a:pt x="96" y="96"/>
                </a:cubicBezTo>
                <a:lnTo>
                  <a:pt x="96" y="104"/>
                </a:lnTo>
                <a:close/>
                <a:moveTo>
                  <a:pt x="96" y="88"/>
                </a:moveTo>
                <a:cubicBezTo>
                  <a:pt x="80" y="88"/>
                  <a:pt x="80" y="88"/>
                  <a:pt x="80" y="88"/>
                </a:cubicBezTo>
                <a:cubicBezTo>
                  <a:pt x="80" y="32"/>
                  <a:pt x="80" y="32"/>
                  <a:pt x="80" y="32"/>
                </a:cubicBezTo>
                <a:cubicBezTo>
                  <a:pt x="96" y="32"/>
                  <a:pt x="96" y="32"/>
                  <a:pt x="96" y="32"/>
                </a:cubicBezTo>
                <a:lnTo>
                  <a:pt x="96" y="88"/>
                </a:lnTo>
                <a:close/>
                <a:moveTo>
                  <a:pt x="104" y="23"/>
                </a:moveTo>
                <a:cubicBezTo>
                  <a:pt x="104" y="23"/>
                  <a:pt x="104" y="23"/>
                  <a:pt x="104" y="23"/>
                </a:cubicBezTo>
                <a:cubicBezTo>
                  <a:pt x="105" y="14"/>
                  <a:pt x="112" y="8"/>
                  <a:pt x="120" y="8"/>
                </a:cubicBezTo>
                <a:cubicBezTo>
                  <a:pt x="126" y="8"/>
                  <a:pt x="132" y="12"/>
                  <a:pt x="135" y="17"/>
                </a:cubicBezTo>
                <a:cubicBezTo>
                  <a:pt x="135" y="17"/>
                  <a:pt x="135" y="17"/>
                  <a:pt x="135" y="17"/>
                </a:cubicBezTo>
                <a:cubicBezTo>
                  <a:pt x="156" y="69"/>
                  <a:pt x="156" y="69"/>
                  <a:pt x="156" y="69"/>
                </a:cubicBezTo>
                <a:cubicBezTo>
                  <a:pt x="150" y="66"/>
                  <a:pt x="143" y="64"/>
                  <a:pt x="136" y="64"/>
                </a:cubicBezTo>
                <a:cubicBezTo>
                  <a:pt x="123" y="64"/>
                  <a:pt x="111" y="70"/>
                  <a:pt x="104" y="80"/>
                </a:cubicBezTo>
                <a:lnTo>
                  <a:pt x="104" y="23"/>
                </a:lnTo>
                <a:close/>
                <a:moveTo>
                  <a:pt x="136" y="136"/>
                </a:moveTo>
                <a:cubicBezTo>
                  <a:pt x="118" y="136"/>
                  <a:pt x="104" y="122"/>
                  <a:pt x="104" y="104"/>
                </a:cubicBezTo>
                <a:cubicBezTo>
                  <a:pt x="104" y="86"/>
                  <a:pt x="118" y="72"/>
                  <a:pt x="136" y="72"/>
                </a:cubicBezTo>
                <a:cubicBezTo>
                  <a:pt x="154" y="72"/>
                  <a:pt x="168" y="86"/>
                  <a:pt x="168" y="104"/>
                </a:cubicBezTo>
                <a:cubicBezTo>
                  <a:pt x="168" y="122"/>
                  <a:pt x="154" y="136"/>
                  <a:pt x="136" y="136"/>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22" name="Freeform 18">
            <a:extLst>
              <a:ext uri="{FF2B5EF4-FFF2-40B4-BE49-F238E27FC236}">
                <a16:creationId xmlns:a16="http://schemas.microsoft.com/office/drawing/2014/main" id="{7AAF5826-CE60-4C1F-9577-3C57256D2A31}"/>
              </a:ext>
            </a:extLst>
          </p:cNvPr>
          <p:cNvSpPr>
            <a:spLocks noEditPoints="1"/>
          </p:cNvSpPr>
          <p:nvPr userDrawn="1"/>
        </p:nvSpPr>
        <p:spPr bwMode="auto">
          <a:xfrm>
            <a:off x="5516626" y="4060863"/>
            <a:ext cx="594976" cy="720171"/>
          </a:xfrm>
          <a:custGeom>
            <a:avLst/>
            <a:gdLst>
              <a:gd name="T0" fmla="*/ 112 w 128"/>
              <a:gd name="T1" fmla="*/ 72 h 176"/>
              <a:gd name="T2" fmla="*/ 112 w 128"/>
              <a:gd name="T3" fmla="*/ 48 h 176"/>
              <a:gd name="T4" fmla="*/ 64 w 128"/>
              <a:gd name="T5" fmla="*/ 0 h 176"/>
              <a:gd name="T6" fmla="*/ 16 w 128"/>
              <a:gd name="T7" fmla="*/ 48 h 176"/>
              <a:gd name="T8" fmla="*/ 20 w 128"/>
              <a:gd name="T9" fmla="*/ 52 h 176"/>
              <a:gd name="T10" fmla="*/ 24 w 128"/>
              <a:gd name="T11" fmla="*/ 48 h 176"/>
              <a:gd name="T12" fmla="*/ 64 w 128"/>
              <a:gd name="T13" fmla="*/ 8 h 176"/>
              <a:gd name="T14" fmla="*/ 104 w 128"/>
              <a:gd name="T15" fmla="*/ 48 h 176"/>
              <a:gd name="T16" fmla="*/ 104 w 128"/>
              <a:gd name="T17" fmla="*/ 72 h 176"/>
              <a:gd name="T18" fmla="*/ 16 w 128"/>
              <a:gd name="T19" fmla="*/ 72 h 176"/>
              <a:gd name="T20" fmla="*/ 0 w 128"/>
              <a:gd name="T21" fmla="*/ 88 h 176"/>
              <a:gd name="T22" fmla="*/ 0 w 128"/>
              <a:gd name="T23" fmla="*/ 160 h 176"/>
              <a:gd name="T24" fmla="*/ 16 w 128"/>
              <a:gd name="T25" fmla="*/ 176 h 176"/>
              <a:gd name="T26" fmla="*/ 112 w 128"/>
              <a:gd name="T27" fmla="*/ 176 h 176"/>
              <a:gd name="T28" fmla="*/ 128 w 128"/>
              <a:gd name="T29" fmla="*/ 160 h 176"/>
              <a:gd name="T30" fmla="*/ 128 w 128"/>
              <a:gd name="T31" fmla="*/ 88 h 176"/>
              <a:gd name="T32" fmla="*/ 112 w 128"/>
              <a:gd name="T33" fmla="*/ 72 h 176"/>
              <a:gd name="T34" fmla="*/ 120 w 128"/>
              <a:gd name="T35" fmla="*/ 160 h 176"/>
              <a:gd name="T36" fmla="*/ 112 w 128"/>
              <a:gd name="T37" fmla="*/ 168 h 176"/>
              <a:gd name="T38" fmla="*/ 16 w 128"/>
              <a:gd name="T39" fmla="*/ 168 h 176"/>
              <a:gd name="T40" fmla="*/ 8 w 128"/>
              <a:gd name="T41" fmla="*/ 160 h 176"/>
              <a:gd name="T42" fmla="*/ 8 w 128"/>
              <a:gd name="T43" fmla="*/ 88 h 176"/>
              <a:gd name="T44" fmla="*/ 16 w 128"/>
              <a:gd name="T45" fmla="*/ 80 h 176"/>
              <a:gd name="T46" fmla="*/ 112 w 128"/>
              <a:gd name="T47" fmla="*/ 80 h 176"/>
              <a:gd name="T48" fmla="*/ 120 w 128"/>
              <a:gd name="T49" fmla="*/ 88 h 176"/>
              <a:gd name="T50" fmla="*/ 120 w 128"/>
              <a:gd name="T51" fmla="*/ 160 h 176"/>
              <a:gd name="T52" fmla="*/ 64 w 128"/>
              <a:gd name="T53" fmla="*/ 104 h 176"/>
              <a:gd name="T54" fmla="*/ 48 w 128"/>
              <a:gd name="T55" fmla="*/ 120 h 176"/>
              <a:gd name="T56" fmla="*/ 52 w 128"/>
              <a:gd name="T57" fmla="*/ 131 h 176"/>
              <a:gd name="T58" fmla="*/ 52 w 128"/>
              <a:gd name="T59" fmla="*/ 132 h 176"/>
              <a:gd name="T60" fmla="*/ 64 w 128"/>
              <a:gd name="T61" fmla="*/ 144 h 176"/>
              <a:gd name="T62" fmla="*/ 76 w 128"/>
              <a:gd name="T63" fmla="*/ 132 h 176"/>
              <a:gd name="T64" fmla="*/ 76 w 128"/>
              <a:gd name="T65" fmla="*/ 131 h 176"/>
              <a:gd name="T66" fmla="*/ 80 w 128"/>
              <a:gd name="T67" fmla="*/ 120 h 176"/>
              <a:gd name="T68" fmla="*/ 64 w 128"/>
              <a:gd name="T69" fmla="*/ 104 h 176"/>
              <a:gd name="T70" fmla="*/ 68 w 128"/>
              <a:gd name="T71" fmla="*/ 127 h 176"/>
              <a:gd name="T72" fmla="*/ 68 w 128"/>
              <a:gd name="T73" fmla="*/ 132 h 176"/>
              <a:gd name="T74" fmla="*/ 64 w 128"/>
              <a:gd name="T75" fmla="*/ 136 h 176"/>
              <a:gd name="T76" fmla="*/ 60 w 128"/>
              <a:gd name="T77" fmla="*/ 132 h 176"/>
              <a:gd name="T78" fmla="*/ 60 w 128"/>
              <a:gd name="T79" fmla="*/ 127 h 176"/>
              <a:gd name="T80" fmla="*/ 56 w 128"/>
              <a:gd name="T81" fmla="*/ 120 h 176"/>
              <a:gd name="T82" fmla="*/ 64 w 128"/>
              <a:gd name="T83" fmla="*/ 112 h 176"/>
              <a:gd name="T84" fmla="*/ 72 w 128"/>
              <a:gd name="T85" fmla="*/ 120 h 176"/>
              <a:gd name="T86" fmla="*/ 68 w 128"/>
              <a:gd name="T87" fmla="*/ 12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 h="176">
                <a:moveTo>
                  <a:pt x="112" y="72"/>
                </a:moveTo>
                <a:cubicBezTo>
                  <a:pt x="112" y="48"/>
                  <a:pt x="112" y="48"/>
                  <a:pt x="112" y="48"/>
                </a:cubicBezTo>
                <a:cubicBezTo>
                  <a:pt x="112" y="21"/>
                  <a:pt x="91" y="0"/>
                  <a:pt x="64" y="0"/>
                </a:cubicBezTo>
                <a:cubicBezTo>
                  <a:pt x="37" y="0"/>
                  <a:pt x="16" y="21"/>
                  <a:pt x="16" y="48"/>
                </a:cubicBezTo>
                <a:cubicBezTo>
                  <a:pt x="16" y="50"/>
                  <a:pt x="18" y="52"/>
                  <a:pt x="20" y="52"/>
                </a:cubicBezTo>
                <a:cubicBezTo>
                  <a:pt x="22" y="52"/>
                  <a:pt x="24" y="50"/>
                  <a:pt x="24" y="48"/>
                </a:cubicBezTo>
                <a:cubicBezTo>
                  <a:pt x="24" y="26"/>
                  <a:pt x="42" y="8"/>
                  <a:pt x="64" y="8"/>
                </a:cubicBezTo>
                <a:cubicBezTo>
                  <a:pt x="86" y="8"/>
                  <a:pt x="104" y="26"/>
                  <a:pt x="104" y="48"/>
                </a:cubicBezTo>
                <a:cubicBezTo>
                  <a:pt x="104" y="72"/>
                  <a:pt x="104" y="72"/>
                  <a:pt x="104" y="72"/>
                </a:cubicBezTo>
                <a:cubicBezTo>
                  <a:pt x="16" y="72"/>
                  <a:pt x="16" y="72"/>
                  <a:pt x="16" y="72"/>
                </a:cubicBezTo>
                <a:cubicBezTo>
                  <a:pt x="7" y="72"/>
                  <a:pt x="0" y="79"/>
                  <a:pt x="0" y="88"/>
                </a:cubicBezTo>
                <a:cubicBezTo>
                  <a:pt x="0" y="160"/>
                  <a:pt x="0" y="160"/>
                  <a:pt x="0" y="160"/>
                </a:cubicBezTo>
                <a:cubicBezTo>
                  <a:pt x="0" y="169"/>
                  <a:pt x="7" y="176"/>
                  <a:pt x="16" y="176"/>
                </a:cubicBezTo>
                <a:cubicBezTo>
                  <a:pt x="112" y="176"/>
                  <a:pt x="112" y="176"/>
                  <a:pt x="112" y="176"/>
                </a:cubicBezTo>
                <a:cubicBezTo>
                  <a:pt x="121" y="176"/>
                  <a:pt x="128" y="169"/>
                  <a:pt x="128" y="160"/>
                </a:cubicBezTo>
                <a:cubicBezTo>
                  <a:pt x="128" y="88"/>
                  <a:pt x="128" y="88"/>
                  <a:pt x="128" y="88"/>
                </a:cubicBezTo>
                <a:cubicBezTo>
                  <a:pt x="128" y="79"/>
                  <a:pt x="121" y="72"/>
                  <a:pt x="112" y="72"/>
                </a:cubicBezTo>
                <a:moveTo>
                  <a:pt x="120" y="160"/>
                </a:moveTo>
                <a:cubicBezTo>
                  <a:pt x="120" y="164"/>
                  <a:pt x="116" y="168"/>
                  <a:pt x="112" y="168"/>
                </a:cubicBezTo>
                <a:cubicBezTo>
                  <a:pt x="16" y="168"/>
                  <a:pt x="16" y="168"/>
                  <a:pt x="16" y="168"/>
                </a:cubicBezTo>
                <a:cubicBezTo>
                  <a:pt x="12" y="168"/>
                  <a:pt x="8" y="164"/>
                  <a:pt x="8" y="160"/>
                </a:cubicBezTo>
                <a:cubicBezTo>
                  <a:pt x="8" y="88"/>
                  <a:pt x="8" y="88"/>
                  <a:pt x="8" y="88"/>
                </a:cubicBezTo>
                <a:cubicBezTo>
                  <a:pt x="8" y="84"/>
                  <a:pt x="12" y="80"/>
                  <a:pt x="16" y="80"/>
                </a:cubicBezTo>
                <a:cubicBezTo>
                  <a:pt x="112" y="80"/>
                  <a:pt x="112" y="80"/>
                  <a:pt x="112" y="80"/>
                </a:cubicBezTo>
                <a:cubicBezTo>
                  <a:pt x="116" y="80"/>
                  <a:pt x="120" y="84"/>
                  <a:pt x="120" y="88"/>
                </a:cubicBezTo>
                <a:lnTo>
                  <a:pt x="120" y="160"/>
                </a:lnTo>
                <a:close/>
                <a:moveTo>
                  <a:pt x="64" y="104"/>
                </a:moveTo>
                <a:cubicBezTo>
                  <a:pt x="55" y="104"/>
                  <a:pt x="48" y="111"/>
                  <a:pt x="48" y="120"/>
                </a:cubicBezTo>
                <a:cubicBezTo>
                  <a:pt x="48" y="124"/>
                  <a:pt x="50" y="128"/>
                  <a:pt x="52" y="131"/>
                </a:cubicBezTo>
                <a:cubicBezTo>
                  <a:pt x="52" y="131"/>
                  <a:pt x="52" y="132"/>
                  <a:pt x="52" y="132"/>
                </a:cubicBezTo>
                <a:cubicBezTo>
                  <a:pt x="52" y="139"/>
                  <a:pt x="57" y="144"/>
                  <a:pt x="64" y="144"/>
                </a:cubicBezTo>
                <a:cubicBezTo>
                  <a:pt x="71" y="144"/>
                  <a:pt x="76" y="139"/>
                  <a:pt x="76" y="132"/>
                </a:cubicBezTo>
                <a:cubicBezTo>
                  <a:pt x="76" y="132"/>
                  <a:pt x="76" y="131"/>
                  <a:pt x="76" y="131"/>
                </a:cubicBezTo>
                <a:cubicBezTo>
                  <a:pt x="78" y="128"/>
                  <a:pt x="80" y="124"/>
                  <a:pt x="80" y="120"/>
                </a:cubicBezTo>
                <a:cubicBezTo>
                  <a:pt x="80" y="111"/>
                  <a:pt x="73" y="104"/>
                  <a:pt x="64" y="104"/>
                </a:cubicBezTo>
                <a:moveTo>
                  <a:pt x="68" y="127"/>
                </a:moveTo>
                <a:cubicBezTo>
                  <a:pt x="68" y="132"/>
                  <a:pt x="68" y="132"/>
                  <a:pt x="68" y="132"/>
                </a:cubicBezTo>
                <a:cubicBezTo>
                  <a:pt x="68" y="134"/>
                  <a:pt x="66" y="136"/>
                  <a:pt x="64" y="136"/>
                </a:cubicBezTo>
                <a:cubicBezTo>
                  <a:pt x="62" y="136"/>
                  <a:pt x="60" y="134"/>
                  <a:pt x="60" y="132"/>
                </a:cubicBezTo>
                <a:cubicBezTo>
                  <a:pt x="60" y="127"/>
                  <a:pt x="60" y="127"/>
                  <a:pt x="60" y="127"/>
                </a:cubicBezTo>
                <a:cubicBezTo>
                  <a:pt x="58" y="126"/>
                  <a:pt x="56" y="123"/>
                  <a:pt x="56" y="120"/>
                </a:cubicBezTo>
                <a:cubicBezTo>
                  <a:pt x="56" y="116"/>
                  <a:pt x="60" y="112"/>
                  <a:pt x="64" y="112"/>
                </a:cubicBezTo>
                <a:cubicBezTo>
                  <a:pt x="68" y="112"/>
                  <a:pt x="72" y="116"/>
                  <a:pt x="72" y="120"/>
                </a:cubicBezTo>
                <a:cubicBezTo>
                  <a:pt x="72" y="123"/>
                  <a:pt x="70" y="126"/>
                  <a:pt x="68" y="127"/>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23" name="Text Placeholder 19">
            <a:extLst>
              <a:ext uri="{FF2B5EF4-FFF2-40B4-BE49-F238E27FC236}">
                <a16:creationId xmlns:a16="http://schemas.microsoft.com/office/drawing/2014/main" id="{1BF965A2-0392-44C8-8C14-2E8CC5845AB6}"/>
              </a:ext>
            </a:extLst>
          </p:cNvPr>
          <p:cNvSpPr>
            <a:spLocks noGrp="1"/>
          </p:cNvSpPr>
          <p:nvPr>
            <p:ph type="body" sz="quarter" idx="15" hasCustomPrompt="1"/>
          </p:nvPr>
        </p:nvSpPr>
        <p:spPr>
          <a:xfrm>
            <a:off x="774123" y="2763929"/>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24" name="Text Placeholder 19">
            <a:extLst>
              <a:ext uri="{FF2B5EF4-FFF2-40B4-BE49-F238E27FC236}">
                <a16:creationId xmlns:a16="http://schemas.microsoft.com/office/drawing/2014/main" id="{1355F0DA-F00A-406B-9058-7C551412088C}"/>
              </a:ext>
            </a:extLst>
          </p:cNvPr>
          <p:cNvSpPr>
            <a:spLocks noGrp="1"/>
          </p:cNvSpPr>
          <p:nvPr>
            <p:ph type="body" sz="quarter" idx="16" hasCustomPrompt="1"/>
          </p:nvPr>
        </p:nvSpPr>
        <p:spPr>
          <a:xfrm>
            <a:off x="3924697" y="2774240"/>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25" name="Text Placeholder 19">
            <a:extLst>
              <a:ext uri="{FF2B5EF4-FFF2-40B4-BE49-F238E27FC236}">
                <a16:creationId xmlns:a16="http://schemas.microsoft.com/office/drawing/2014/main" id="{C35A09AF-D065-4C79-89AE-5CA95801CAF2}"/>
              </a:ext>
            </a:extLst>
          </p:cNvPr>
          <p:cNvSpPr>
            <a:spLocks noGrp="1"/>
          </p:cNvSpPr>
          <p:nvPr>
            <p:ph type="body" sz="quarter" idx="17" hasCustomPrompt="1"/>
          </p:nvPr>
        </p:nvSpPr>
        <p:spPr>
          <a:xfrm>
            <a:off x="788677" y="5576055"/>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26" name="Text Placeholder 19">
            <a:extLst>
              <a:ext uri="{FF2B5EF4-FFF2-40B4-BE49-F238E27FC236}">
                <a16:creationId xmlns:a16="http://schemas.microsoft.com/office/drawing/2014/main" id="{CA9DA496-C929-4DA1-BA10-8484E1FA887E}"/>
              </a:ext>
            </a:extLst>
          </p:cNvPr>
          <p:cNvSpPr>
            <a:spLocks noGrp="1"/>
          </p:cNvSpPr>
          <p:nvPr>
            <p:ph type="body" sz="quarter" idx="18" hasCustomPrompt="1"/>
          </p:nvPr>
        </p:nvSpPr>
        <p:spPr>
          <a:xfrm>
            <a:off x="3924697" y="5573787"/>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8090724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pic>
        <p:nvPicPr>
          <p:cNvPr id="18" name="Picture 17" descr="A group of people sitting at a table&#10;&#10;Description automatically generated">
            <a:extLst>
              <a:ext uri="{FF2B5EF4-FFF2-40B4-BE49-F238E27FC236}">
                <a16:creationId xmlns:a16="http://schemas.microsoft.com/office/drawing/2014/main" id="{59007E77-7E26-4CAA-8267-914DF0F9EA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555" r="21844" b="18554"/>
          <a:stretch/>
        </p:blipFill>
        <p:spPr>
          <a:xfrm>
            <a:off x="1" y="1"/>
            <a:ext cx="4620536" cy="6858000"/>
          </a:xfrm>
          <a:prstGeom prst="rect">
            <a:avLst/>
          </a:prstGeom>
        </p:spPr>
      </p:pic>
      <p:sp>
        <p:nvSpPr>
          <p:cNvPr id="20" name="Text Placeholder 15">
            <a:extLst>
              <a:ext uri="{FF2B5EF4-FFF2-40B4-BE49-F238E27FC236}">
                <a16:creationId xmlns:a16="http://schemas.microsoft.com/office/drawing/2014/main" id="{D1CB5571-E00D-4473-AB99-AD1CF98B2C8E}"/>
              </a:ext>
            </a:extLst>
          </p:cNvPr>
          <p:cNvSpPr>
            <a:spLocks noGrp="1"/>
          </p:cNvSpPr>
          <p:nvPr>
            <p:ph type="body" sz="quarter" idx="10" hasCustomPrompt="1"/>
          </p:nvPr>
        </p:nvSpPr>
        <p:spPr>
          <a:xfrm>
            <a:off x="9348716" y="337192"/>
            <a:ext cx="2169994"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21" name="Freeform 112">
            <a:extLst>
              <a:ext uri="{FF2B5EF4-FFF2-40B4-BE49-F238E27FC236}">
                <a16:creationId xmlns:a16="http://schemas.microsoft.com/office/drawing/2014/main" id="{AD9FDB4F-9914-4741-865E-6BF63200DFA6}"/>
              </a:ext>
            </a:extLst>
          </p:cNvPr>
          <p:cNvSpPr>
            <a:spLocks noEditPoints="1"/>
          </p:cNvSpPr>
          <p:nvPr userDrawn="1"/>
        </p:nvSpPr>
        <p:spPr bwMode="auto">
          <a:xfrm>
            <a:off x="6096000" y="1233251"/>
            <a:ext cx="801222" cy="801222"/>
          </a:xfrm>
          <a:custGeom>
            <a:avLst/>
            <a:gdLst>
              <a:gd name="T0" fmla="*/ 92 w 176"/>
              <a:gd name="T1" fmla="*/ 108 h 176"/>
              <a:gd name="T2" fmla="*/ 108 w 176"/>
              <a:gd name="T3" fmla="*/ 124 h 176"/>
              <a:gd name="T4" fmla="*/ 108 w 176"/>
              <a:gd name="T5" fmla="*/ 80 h 176"/>
              <a:gd name="T6" fmla="*/ 92 w 176"/>
              <a:gd name="T7" fmla="*/ 96 h 176"/>
              <a:gd name="T8" fmla="*/ 108 w 176"/>
              <a:gd name="T9" fmla="*/ 80 h 176"/>
              <a:gd name="T10" fmla="*/ 92 w 176"/>
              <a:gd name="T11" fmla="*/ 136 h 176"/>
              <a:gd name="T12" fmla="*/ 108 w 176"/>
              <a:gd name="T13" fmla="*/ 152 h 176"/>
              <a:gd name="T14" fmla="*/ 132 w 176"/>
              <a:gd name="T15" fmla="*/ 80 h 176"/>
              <a:gd name="T16" fmla="*/ 116 w 176"/>
              <a:gd name="T17" fmla="*/ 96 h 176"/>
              <a:gd name="T18" fmla="*/ 132 w 176"/>
              <a:gd name="T19" fmla="*/ 80 h 176"/>
              <a:gd name="T20" fmla="*/ 140 w 176"/>
              <a:gd name="T21" fmla="*/ 80 h 176"/>
              <a:gd name="T22" fmla="*/ 156 w 176"/>
              <a:gd name="T23" fmla="*/ 96 h 176"/>
              <a:gd name="T24" fmla="*/ 132 w 176"/>
              <a:gd name="T25" fmla="*/ 108 h 176"/>
              <a:gd name="T26" fmla="*/ 116 w 176"/>
              <a:gd name="T27" fmla="*/ 124 h 176"/>
              <a:gd name="T28" fmla="*/ 132 w 176"/>
              <a:gd name="T29" fmla="*/ 108 h 176"/>
              <a:gd name="T30" fmla="*/ 140 w 176"/>
              <a:gd name="T31" fmla="*/ 108 h 176"/>
              <a:gd name="T32" fmla="*/ 156 w 176"/>
              <a:gd name="T33" fmla="*/ 124 h 176"/>
              <a:gd name="T34" fmla="*/ 84 w 176"/>
              <a:gd name="T35" fmla="*/ 108 h 176"/>
              <a:gd name="T36" fmla="*/ 68 w 176"/>
              <a:gd name="T37" fmla="*/ 124 h 176"/>
              <a:gd name="T38" fmla="*/ 84 w 176"/>
              <a:gd name="T39" fmla="*/ 108 h 176"/>
              <a:gd name="T40" fmla="*/ 68 w 176"/>
              <a:gd name="T41" fmla="*/ 80 h 176"/>
              <a:gd name="T42" fmla="*/ 84 w 176"/>
              <a:gd name="T43" fmla="*/ 96 h 176"/>
              <a:gd name="T44" fmla="*/ 84 w 176"/>
              <a:gd name="T45" fmla="*/ 136 h 176"/>
              <a:gd name="T46" fmla="*/ 68 w 176"/>
              <a:gd name="T47" fmla="*/ 152 h 176"/>
              <a:gd name="T48" fmla="*/ 84 w 176"/>
              <a:gd name="T49" fmla="*/ 136 h 176"/>
              <a:gd name="T50" fmla="*/ 20 w 176"/>
              <a:gd name="T51" fmla="*/ 108 h 176"/>
              <a:gd name="T52" fmla="*/ 36 w 176"/>
              <a:gd name="T53" fmla="*/ 124 h 176"/>
              <a:gd name="T54" fmla="*/ 36 w 176"/>
              <a:gd name="T55" fmla="*/ 80 h 176"/>
              <a:gd name="T56" fmla="*/ 20 w 176"/>
              <a:gd name="T57" fmla="*/ 96 h 176"/>
              <a:gd name="T58" fmla="*/ 36 w 176"/>
              <a:gd name="T59" fmla="*/ 80 h 176"/>
              <a:gd name="T60" fmla="*/ 144 w 176"/>
              <a:gd name="T61" fmla="*/ 16 h 176"/>
              <a:gd name="T62" fmla="*/ 140 w 176"/>
              <a:gd name="T63" fmla="*/ 0 h 176"/>
              <a:gd name="T64" fmla="*/ 136 w 176"/>
              <a:gd name="T65" fmla="*/ 16 h 176"/>
              <a:gd name="T66" fmla="*/ 40 w 176"/>
              <a:gd name="T67" fmla="*/ 4 h 176"/>
              <a:gd name="T68" fmla="*/ 32 w 176"/>
              <a:gd name="T69" fmla="*/ 4 h 176"/>
              <a:gd name="T70" fmla="*/ 16 w 176"/>
              <a:gd name="T71" fmla="*/ 16 h 176"/>
              <a:gd name="T72" fmla="*/ 0 w 176"/>
              <a:gd name="T73" fmla="*/ 160 h 176"/>
              <a:gd name="T74" fmla="*/ 160 w 176"/>
              <a:gd name="T75" fmla="*/ 176 h 176"/>
              <a:gd name="T76" fmla="*/ 176 w 176"/>
              <a:gd name="T77" fmla="*/ 32 h 176"/>
              <a:gd name="T78" fmla="*/ 168 w 176"/>
              <a:gd name="T79" fmla="*/ 160 h 176"/>
              <a:gd name="T80" fmla="*/ 16 w 176"/>
              <a:gd name="T81" fmla="*/ 168 h 176"/>
              <a:gd name="T82" fmla="*/ 8 w 176"/>
              <a:gd name="T83" fmla="*/ 64 h 176"/>
              <a:gd name="T84" fmla="*/ 168 w 176"/>
              <a:gd name="T85" fmla="*/ 160 h 176"/>
              <a:gd name="T86" fmla="*/ 8 w 176"/>
              <a:gd name="T87" fmla="*/ 56 h 176"/>
              <a:gd name="T88" fmla="*/ 16 w 176"/>
              <a:gd name="T89" fmla="*/ 24 h 176"/>
              <a:gd name="T90" fmla="*/ 32 w 176"/>
              <a:gd name="T91" fmla="*/ 36 h 176"/>
              <a:gd name="T92" fmla="*/ 40 w 176"/>
              <a:gd name="T93" fmla="*/ 36 h 176"/>
              <a:gd name="T94" fmla="*/ 136 w 176"/>
              <a:gd name="T95" fmla="*/ 24 h 176"/>
              <a:gd name="T96" fmla="*/ 140 w 176"/>
              <a:gd name="T97" fmla="*/ 40 h 176"/>
              <a:gd name="T98" fmla="*/ 144 w 176"/>
              <a:gd name="T99" fmla="*/ 24 h 176"/>
              <a:gd name="T100" fmla="*/ 168 w 176"/>
              <a:gd name="T101" fmla="*/ 32 h 176"/>
              <a:gd name="T102" fmla="*/ 36 w 176"/>
              <a:gd name="T103" fmla="*/ 136 h 176"/>
              <a:gd name="T104" fmla="*/ 20 w 176"/>
              <a:gd name="T105" fmla="*/ 152 h 176"/>
              <a:gd name="T106" fmla="*/ 36 w 176"/>
              <a:gd name="T107" fmla="*/ 136 h 176"/>
              <a:gd name="T108" fmla="*/ 44 w 176"/>
              <a:gd name="T109" fmla="*/ 80 h 176"/>
              <a:gd name="T110" fmla="*/ 60 w 176"/>
              <a:gd name="T111" fmla="*/ 96 h 176"/>
              <a:gd name="T112" fmla="*/ 60 w 176"/>
              <a:gd name="T113" fmla="*/ 136 h 176"/>
              <a:gd name="T114" fmla="*/ 44 w 176"/>
              <a:gd name="T115" fmla="*/ 152 h 176"/>
              <a:gd name="T116" fmla="*/ 60 w 176"/>
              <a:gd name="T117" fmla="*/ 136 h 176"/>
              <a:gd name="T118" fmla="*/ 44 w 176"/>
              <a:gd name="T119" fmla="*/ 108 h 176"/>
              <a:gd name="T120" fmla="*/ 60 w 176"/>
              <a:gd name="T121" fmla="*/ 12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08" y="108"/>
                </a:moveTo>
                <a:cubicBezTo>
                  <a:pt x="92" y="108"/>
                  <a:pt x="92" y="108"/>
                  <a:pt x="92" y="108"/>
                </a:cubicBezTo>
                <a:cubicBezTo>
                  <a:pt x="92" y="124"/>
                  <a:pt x="92" y="124"/>
                  <a:pt x="92" y="124"/>
                </a:cubicBezTo>
                <a:cubicBezTo>
                  <a:pt x="108" y="124"/>
                  <a:pt x="108" y="124"/>
                  <a:pt x="108" y="124"/>
                </a:cubicBezTo>
                <a:lnTo>
                  <a:pt x="108" y="108"/>
                </a:lnTo>
                <a:close/>
                <a:moveTo>
                  <a:pt x="108" y="80"/>
                </a:moveTo>
                <a:cubicBezTo>
                  <a:pt x="92" y="80"/>
                  <a:pt x="92" y="80"/>
                  <a:pt x="92" y="80"/>
                </a:cubicBezTo>
                <a:cubicBezTo>
                  <a:pt x="92" y="96"/>
                  <a:pt x="92" y="96"/>
                  <a:pt x="92" y="96"/>
                </a:cubicBezTo>
                <a:cubicBezTo>
                  <a:pt x="108" y="96"/>
                  <a:pt x="108" y="96"/>
                  <a:pt x="108" y="96"/>
                </a:cubicBezTo>
                <a:lnTo>
                  <a:pt x="108" y="80"/>
                </a:lnTo>
                <a:close/>
                <a:moveTo>
                  <a:pt x="108" y="136"/>
                </a:moveTo>
                <a:cubicBezTo>
                  <a:pt x="92" y="136"/>
                  <a:pt x="92" y="136"/>
                  <a:pt x="92" y="136"/>
                </a:cubicBezTo>
                <a:cubicBezTo>
                  <a:pt x="92" y="152"/>
                  <a:pt x="92" y="152"/>
                  <a:pt x="92" y="152"/>
                </a:cubicBezTo>
                <a:cubicBezTo>
                  <a:pt x="108" y="152"/>
                  <a:pt x="108" y="152"/>
                  <a:pt x="108" y="152"/>
                </a:cubicBezTo>
                <a:lnTo>
                  <a:pt x="108" y="136"/>
                </a:lnTo>
                <a:close/>
                <a:moveTo>
                  <a:pt x="132" y="80"/>
                </a:moveTo>
                <a:cubicBezTo>
                  <a:pt x="116" y="80"/>
                  <a:pt x="116" y="80"/>
                  <a:pt x="116" y="80"/>
                </a:cubicBezTo>
                <a:cubicBezTo>
                  <a:pt x="116" y="96"/>
                  <a:pt x="116" y="96"/>
                  <a:pt x="116" y="96"/>
                </a:cubicBezTo>
                <a:cubicBezTo>
                  <a:pt x="132" y="96"/>
                  <a:pt x="132" y="96"/>
                  <a:pt x="132" y="96"/>
                </a:cubicBezTo>
                <a:lnTo>
                  <a:pt x="132" y="80"/>
                </a:lnTo>
                <a:close/>
                <a:moveTo>
                  <a:pt x="156" y="80"/>
                </a:moveTo>
                <a:cubicBezTo>
                  <a:pt x="140" y="80"/>
                  <a:pt x="140" y="80"/>
                  <a:pt x="140" y="80"/>
                </a:cubicBezTo>
                <a:cubicBezTo>
                  <a:pt x="140" y="96"/>
                  <a:pt x="140" y="96"/>
                  <a:pt x="140" y="96"/>
                </a:cubicBezTo>
                <a:cubicBezTo>
                  <a:pt x="156" y="96"/>
                  <a:pt x="156" y="96"/>
                  <a:pt x="156" y="96"/>
                </a:cubicBezTo>
                <a:lnTo>
                  <a:pt x="156" y="80"/>
                </a:lnTo>
                <a:close/>
                <a:moveTo>
                  <a:pt x="132" y="108"/>
                </a:moveTo>
                <a:cubicBezTo>
                  <a:pt x="116" y="108"/>
                  <a:pt x="116" y="108"/>
                  <a:pt x="116" y="108"/>
                </a:cubicBezTo>
                <a:cubicBezTo>
                  <a:pt x="116" y="124"/>
                  <a:pt x="116" y="124"/>
                  <a:pt x="116" y="124"/>
                </a:cubicBezTo>
                <a:cubicBezTo>
                  <a:pt x="132" y="124"/>
                  <a:pt x="132" y="124"/>
                  <a:pt x="132" y="124"/>
                </a:cubicBezTo>
                <a:lnTo>
                  <a:pt x="132" y="108"/>
                </a:lnTo>
                <a:close/>
                <a:moveTo>
                  <a:pt x="156" y="108"/>
                </a:moveTo>
                <a:cubicBezTo>
                  <a:pt x="140" y="108"/>
                  <a:pt x="140" y="108"/>
                  <a:pt x="140" y="108"/>
                </a:cubicBezTo>
                <a:cubicBezTo>
                  <a:pt x="140" y="124"/>
                  <a:pt x="140" y="124"/>
                  <a:pt x="140" y="124"/>
                </a:cubicBezTo>
                <a:cubicBezTo>
                  <a:pt x="156" y="124"/>
                  <a:pt x="156" y="124"/>
                  <a:pt x="156" y="124"/>
                </a:cubicBezTo>
                <a:lnTo>
                  <a:pt x="156" y="108"/>
                </a:lnTo>
                <a:close/>
                <a:moveTo>
                  <a:pt x="84" y="108"/>
                </a:moveTo>
                <a:cubicBezTo>
                  <a:pt x="68" y="108"/>
                  <a:pt x="68" y="108"/>
                  <a:pt x="68" y="108"/>
                </a:cubicBezTo>
                <a:cubicBezTo>
                  <a:pt x="68" y="124"/>
                  <a:pt x="68" y="124"/>
                  <a:pt x="68" y="124"/>
                </a:cubicBezTo>
                <a:cubicBezTo>
                  <a:pt x="84" y="124"/>
                  <a:pt x="84" y="124"/>
                  <a:pt x="84" y="124"/>
                </a:cubicBezTo>
                <a:lnTo>
                  <a:pt x="84" y="108"/>
                </a:lnTo>
                <a:close/>
                <a:moveTo>
                  <a:pt x="84" y="80"/>
                </a:moveTo>
                <a:cubicBezTo>
                  <a:pt x="68" y="80"/>
                  <a:pt x="68" y="80"/>
                  <a:pt x="68" y="80"/>
                </a:cubicBezTo>
                <a:cubicBezTo>
                  <a:pt x="68" y="96"/>
                  <a:pt x="68" y="96"/>
                  <a:pt x="68" y="96"/>
                </a:cubicBezTo>
                <a:cubicBezTo>
                  <a:pt x="84" y="96"/>
                  <a:pt x="84" y="96"/>
                  <a:pt x="84" y="96"/>
                </a:cubicBezTo>
                <a:lnTo>
                  <a:pt x="84" y="80"/>
                </a:lnTo>
                <a:close/>
                <a:moveTo>
                  <a:pt x="84" y="136"/>
                </a:moveTo>
                <a:cubicBezTo>
                  <a:pt x="68" y="136"/>
                  <a:pt x="68" y="136"/>
                  <a:pt x="68" y="136"/>
                </a:cubicBezTo>
                <a:cubicBezTo>
                  <a:pt x="68" y="152"/>
                  <a:pt x="68" y="152"/>
                  <a:pt x="68" y="152"/>
                </a:cubicBezTo>
                <a:cubicBezTo>
                  <a:pt x="84" y="152"/>
                  <a:pt x="84" y="152"/>
                  <a:pt x="84" y="152"/>
                </a:cubicBezTo>
                <a:lnTo>
                  <a:pt x="84" y="136"/>
                </a:lnTo>
                <a:close/>
                <a:moveTo>
                  <a:pt x="36" y="108"/>
                </a:moveTo>
                <a:cubicBezTo>
                  <a:pt x="20" y="108"/>
                  <a:pt x="20" y="108"/>
                  <a:pt x="20" y="108"/>
                </a:cubicBezTo>
                <a:cubicBezTo>
                  <a:pt x="20" y="124"/>
                  <a:pt x="20" y="124"/>
                  <a:pt x="20" y="124"/>
                </a:cubicBezTo>
                <a:cubicBezTo>
                  <a:pt x="36" y="124"/>
                  <a:pt x="36" y="124"/>
                  <a:pt x="36" y="124"/>
                </a:cubicBezTo>
                <a:lnTo>
                  <a:pt x="36" y="108"/>
                </a:lnTo>
                <a:close/>
                <a:moveTo>
                  <a:pt x="36" y="80"/>
                </a:moveTo>
                <a:cubicBezTo>
                  <a:pt x="20" y="80"/>
                  <a:pt x="20" y="80"/>
                  <a:pt x="20" y="80"/>
                </a:cubicBezTo>
                <a:cubicBezTo>
                  <a:pt x="20" y="96"/>
                  <a:pt x="20" y="96"/>
                  <a:pt x="20" y="96"/>
                </a:cubicBezTo>
                <a:cubicBezTo>
                  <a:pt x="36" y="96"/>
                  <a:pt x="36" y="96"/>
                  <a:pt x="36" y="96"/>
                </a:cubicBezTo>
                <a:lnTo>
                  <a:pt x="36" y="80"/>
                </a:lnTo>
                <a:close/>
                <a:moveTo>
                  <a:pt x="160" y="16"/>
                </a:moveTo>
                <a:cubicBezTo>
                  <a:pt x="144" y="16"/>
                  <a:pt x="144" y="16"/>
                  <a:pt x="144" y="16"/>
                </a:cubicBezTo>
                <a:cubicBezTo>
                  <a:pt x="144" y="4"/>
                  <a:pt x="144" y="4"/>
                  <a:pt x="144" y="4"/>
                </a:cubicBezTo>
                <a:cubicBezTo>
                  <a:pt x="144" y="2"/>
                  <a:pt x="142" y="0"/>
                  <a:pt x="140" y="0"/>
                </a:cubicBezTo>
                <a:cubicBezTo>
                  <a:pt x="138" y="0"/>
                  <a:pt x="136" y="2"/>
                  <a:pt x="136" y="4"/>
                </a:cubicBezTo>
                <a:cubicBezTo>
                  <a:pt x="136" y="16"/>
                  <a:pt x="136" y="16"/>
                  <a:pt x="136" y="16"/>
                </a:cubicBezTo>
                <a:cubicBezTo>
                  <a:pt x="40" y="16"/>
                  <a:pt x="40" y="16"/>
                  <a:pt x="40" y="16"/>
                </a:cubicBezTo>
                <a:cubicBezTo>
                  <a:pt x="40" y="4"/>
                  <a:pt x="40" y="4"/>
                  <a:pt x="40" y="4"/>
                </a:cubicBezTo>
                <a:cubicBezTo>
                  <a:pt x="40" y="2"/>
                  <a:pt x="38" y="0"/>
                  <a:pt x="36" y="0"/>
                </a:cubicBezTo>
                <a:cubicBezTo>
                  <a:pt x="34" y="0"/>
                  <a:pt x="32" y="2"/>
                  <a:pt x="32" y="4"/>
                </a:cubicBezTo>
                <a:cubicBezTo>
                  <a:pt x="32" y="16"/>
                  <a:pt x="32" y="16"/>
                  <a:pt x="32" y="16"/>
                </a:cubicBezTo>
                <a:cubicBezTo>
                  <a:pt x="16" y="16"/>
                  <a:pt x="16" y="16"/>
                  <a:pt x="16" y="16"/>
                </a:cubicBezTo>
                <a:cubicBezTo>
                  <a:pt x="7" y="16"/>
                  <a:pt x="0" y="23"/>
                  <a:pt x="0" y="32"/>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32"/>
                  <a:pt x="176" y="32"/>
                  <a:pt x="176" y="32"/>
                </a:cubicBezTo>
                <a:cubicBezTo>
                  <a:pt x="176" y="23"/>
                  <a:pt x="169" y="16"/>
                  <a:pt x="160" y="16"/>
                </a:cubicBezTo>
                <a:moveTo>
                  <a:pt x="168" y="160"/>
                </a:moveTo>
                <a:cubicBezTo>
                  <a:pt x="168" y="164"/>
                  <a:pt x="164" y="168"/>
                  <a:pt x="160" y="168"/>
                </a:cubicBezTo>
                <a:cubicBezTo>
                  <a:pt x="16" y="168"/>
                  <a:pt x="16" y="168"/>
                  <a:pt x="16" y="168"/>
                </a:cubicBezTo>
                <a:cubicBezTo>
                  <a:pt x="12" y="168"/>
                  <a:pt x="8" y="164"/>
                  <a:pt x="8" y="160"/>
                </a:cubicBezTo>
                <a:cubicBezTo>
                  <a:pt x="8" y="64"/>
                  <a:pt x="8" y="64"/>
                  <a:pt x="8" y="64"/>
                </a:cubicBezTo>
                <a:cubicBezTo>
                  <a:pt x="168" y="64"/>
                  <a:pt x="168" y="64"/>
                  <a:pt x="168" y="64"/>
                </a:cubicBezTo>
                <a:lnTo>
                  <a:pt x="168" y="160"/>
                </a:lnTo>
                <a:close/>
                <a:moveTo>
                  <a:pt x="168" y="56"/>
                </a:moveTo>
                <a:cubicBezTo>
                  <a:pt x="8" y="56"/>
                  <a:pt x="8" y="56"/>
                  <a:pt x="8" y="56"/>
                </a:cubicBezTo>
                <a:cubicBezTo>
                  <a:pt x="8" y="32"/>
                  <a:pt x="8" y="32"/>
                  <a:pt x="8" y="32"/>
                </a:cubicBezTo>
                <a:cubicBezTo>
                  <a:pt x="8" y="28"/>
                  <a:pt x="12" y="24"/>
                  <a:pt x="16" y="24"/>
                </a:cubicBezTo>
                <a:cubicBezTo>
                  <a:pt x="32" y="24"/>
                  <a:pt x="32" y="24"/>
                  <a:pt x="32" y="24"/>
                </a:cubicBezTo>
                <a:cubicBezTo>
                  <a:pt x="32" y="36"/>
                  <a:pt x="32" y="36"/>
                  <a:pt x="32" y="36"/>
                </a:cubicBezTo>
                <a:cubicBezTo>
                  <a:pt x="32" y="38"/>
                  <a:pt x="34" y="40"/>
                  <a:pt x="36" y="40"/>
                </a:cubicBezTo>
                <a:cubicBezTo>
                  <a:pt x="38" y="40"/>
                  <a:pt x="40" y="38"/>
                  <a:pt x="40" y="36"/>
                </a:cubicBezTo>
                <a:cubicBezTo>
                  <a:pt x="40" y="24"/>
                  <a:pt x="40" y="24"/>
                  <a:pt x="40" y="24"/>
                </a:cubicBezTo>
                <a:cubicBezTo>
                  <a:pt x="136" y="24"/>
                  <a:pt x="136" y="24"/>
                  <a:pt x="136" y="24"/>
                </a:cubicBezTo>
                <a:cubicBezTo>
                  <a:pt x="136" y="36"/>
                  <a:pt x="136" y="36"/>
                  <a:pt x="136" y="36"/>
                </a:cubicBezTo>
                <a:cubicBezTo>
                  <a:pt x="136" y="38"/>
                  <a:pt x="138" y="40"/>
                  <a:pt x="140" y="40"/>
                </a:cubicBezTo>
                <a:cubicBezTo>
                  <a:pt x="142" y="40"/>
                  <a:pt x="144" y="38"/>
                  <a:pt x="144" y="36"/>
                </a:cubicBezTo>
                <a:cubicBezTo>
                  <a:pt x="144" y="24"/>
                  <a:pt x="144" y="24"/>
                  <a:pt x="144" y="24"/>
                </a:cubicBezTo>
                <a:cubicBezTo>
                  <a:pt x="160" y="24"/>
                  <a:pt x="160" y="24"/>
                  <a:pt x="160" y="24"/>
                </a:cubicBezTo>
                <a:cubicBezTo>
                  <a:pt x="164" y="24"/>
                  <a:pt x="168" y="28"/>
                  <a:pt x="168" y="32"/>
                </a:cubicBezTo>
                <a:lnTo>
                  <a:pt x="168" y="56"/>
                </a:lnTo>
                <a:close/>
                <a:moveTo>
                  <a:pt x="36" y="136"/>
                </a:moveTo>
                <a:cubicBezTo>
                  <a:pt x="20" y="136"/>
                  <a:pt x="20" y="136"/>
                  <a:pt x="20" y="136"/>
                </a:cubicBezTo>
                <a:cubicBezTo>
                  <a:pt x="20" y="152"/>
                  <a:pt x="20" y="152"/>
                  <a:pt x="20" y="152"/>
                </a:cubicBezTo>
                <a:cubicBezTo>
                  <a:pt x="36" y="152"/>
                  <a:pt x="36" y="152"/>
                  <a:pt x="36" y="152"/>
                </a:cubicBezTo>
                <a:lnTo>
                  <a:pt x="36" y="136"/>
                </a:lnTo>
                <a:close/>
                <a:moveTo>
                  <a:pt x="60" y="80"/>
                </a:moveTo>
                <a:cubicBezTo>
                  <a:pt x="44" y="80"/>
                  <a:pt x="44" y="80"/>
                  <a:pt x="44" y="80"/>
                </a:cubicBezTo>
                <a:cubicBezTo>
                  <a:pt x="44" y="96"/>
                  <a:pt x="44" y="96"/>
                  <a:pt x="44" y="96"/>
                </a:cubicBezTo>
                <a:cubicBezTo>
                  <a:pt x="60" y="96"/>
                  <a:pt x="60" y="96"/>
                  <a:pt x="60" y="96"/>
                </a:cubicBezTo>
                <a:lnTo>
                  <a:pt x="60" y="80"/>
                </a:lnTo>
                <a:close/>
                <a:moveTo>
                  <a:pt x="60" y="136"/>
                </a:moveTo>
                <a:cubicBezTo>
                  <a:pt x="44" y="136"/>
                  <a:pt x="44" y="136"/>
                  <a:pt x="44" y="136"/>
                </a:cubicBezTo>
                <a:cubicBezTo>
                  <a:pt x="44" y="152"/>
                  <a:pt x="44" y="152"/>
                  <a:pt x="44" y="152"/>
                </a:cubicBezTo>
                <a:cubicBezTo>
                  <a:pt x="60" y="152"/>
                  <a:pt x="60" y="152"/>
                  <a:pt x="60" y="152"/>
                </a:cubicBezTo>
                <a:lnTo>
                  <a:pt x="60" y="136"/>
                </a:lnTo>
                <a:close/>
                <a:moveTo>
                  <a:pt x="60" y="108"/>
                </a:moveTo>
                <a:cubicBezTo>
                  <a:pt x="44" y="108"/>
                  <a:pt x="44" y="108"/>
                  <a:pt x="44" y="108"/>
                </a:cubicBezTo>
                <a:cubicBezTo>
                  <a:pt x="44" y="124"/>
                  <a:pt x="44" y="124"/>
                  <a:pt x="44" y="124"/>
                </a:cubicBezTo>
                <a:cubicBezTo>
                  <a:pt x="60" y="124"/>
                  <a:pt x="60" y="124"/>
                  <a:pt x="60" y="124"/>
                </a:cubicBezTo>
                <a:lnTo>
                  <a:pt x="60" y="108"/>
                </a:lnTo>
                <a:close/>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7" name="Freeform 197">
            <a:extLst>
              <a:ext uri="{FF2B5EF4-FFF2-40B4-BE49-F238E27FC236}">
                <a16:creationId xmlns:a16="http://schemas.microsoft.com/office/drawing/2014/main" id="{8EFC26C4-26C4-44D9-A4D5-222C2011122E}"/>
              </a:ext>
            </a:extLst>
          </p:cNvPr>
          <p:cNvSpPr>
            <a:spLocks noEditPoints="1"/>
          </p:cNvSpPr>
          <p:nvPr userDrawn="1"/>
        </p:nvSpPr>
        <p:spPr bwMode="auto">
          <a:xfrm>
            <a:off x="9879174" y="1233251"/>
            <a:ext cx="801222" cy="801222"/>
          </a:xfrm>
          <a:custGeom>
            <a:avLst/>
            <a:gdLst>
              <a:gd name="T0" fmla="*/ 0 w 176"/>
              <a:gd name="T1" fmla="*/ 104 h 176"/>
              <a:gd name="T2" fmla="*/ 144 w 176"/>
              <a:gd name="T3" fmla="*/ 104 h 176"/>
              <a:gd name="T4" fmla="*/ 72 w 176"/>
              <a:gd name="T5" fmla="*/ 168 h 176"/>
              <a:gd name="T6" fmla="*/ 72 w 176"/>
              <a:gd name="T7" fmla="*/ 40 h 176"/>
              <a:gd name="T8" fmla="*/ 72 w 176"/>
              <a:gd name="T9" fmla="*/ 168 h 176"/>
              <a:gd name="T10" fmla="*/ 47 w 176"/>
              <a:gd name="T11" fmla="*/ 28 h 176"/>
              <a:gd name="T12" fmla="*/ 104 w 176"/>
              <a:gd name="T13" fmla="*/ 8 h 176"/>
              <a:gd name="T14" fmla="*/ 151 w 176"/>
              <a:gd name="T15" fmla="*/ 115 h 176"/>
              <a:gd name="T16" fmla="*/ 176 w 176"/>
              <a:gd name="T17" fmla="*/ 72 h 176"/>
              <a:gd name="T18" fmla="*/ 84 w 176"/>
              <a:gd name="T19" fmla="*/ 104 h 176"/>
              <a:gd name="T20" fmla="*/ 74 w 176"/>
              <a:gd name="T21" fmla="*/ 99 h 176"/>
              <a:gd name="T22" fmla="*/ 78 w 176"/>
              <a:gd name="T23" fmla="*/ 88 h 176"/>
              <a:gd name="T24" fmla="*/ 87 w 176"/>
              <a:gd name="T25" fmla="*/ 93 h 176"/>
              <a:gd name="T26" fmla="*/ 83 w 176"/>
              <a:gd name="T27" fmla="*/ 83 h 176"/>
              <a:gd name="T28" fmla="*/ 74 w 176"/>
              <a:gd name="T29" fmla="*/ 80 h 176"/>
              <a:gd name="T30" fmla="*/ 70 w 176"/>
              <a:gd name="T31" fmla="*/ 76 h 176"/>
              <a:gd name="T32" fmla="*/ 66 w 176"/>
              <a:gd name="T33" fmla="*/ 81 h 176"/>
              <a:gd name="T34" fmla="*/ 58 w 176"/>
              <a:gd name="T35" fmla="*/ 87 h 176"/>
              <a:gd name="T36" fmla="*/ 58 w 176"/>
              <a:gd name="T37" fmla="*/ 98 h 176"/>
              <a:gd name="T38" fmla="*/ 66 w 176"/>
              <a:gd name="T39" fmla="*/ 105 h 176"/>
              <a:gd name="T40" fmla="*/ 70 w 176"/>
              <a:gd name="T41" fmla="*/ 122 h 176"/>
              <a:gd name="T42" fmla="*/ 63 w 176"/>
              <a:gd name="T43" fmla="*/ 113 h 176"/>
              <a:gd name="T44" fmla="*/ 57 w 176"/>
              <a:gd name="T45" fmla="*/ 119 h 176"/>
              <a:gd name="T46" fmla="*/ 65 w 176"/>
              <a:gd name="T47" fmla="*/ 127 h 176"/>
              <a:gd name="T48" fmla="*/ 70 w 176"/>
              <a:gd name="T49" fmla="*/ 132 h 176"/>
              <a:gd name="T50" fmla="*/ 74 w 176"/>
              <a:gd name="T51" fmla="*/ 128 h 176"/>
              <a:gd name="T52" fmla="*/ 84 w 176"/>
              <a:gd name="T53" fmla="*/ 124 h 176"/>
              <a:gd name="T54" fmla="*/ 88 w 176"/>
              <a:gd name="T55" fmla="*/ 113 h 176"/>
              <a:gd name="T56" fmla="*/ 84 w 176"/>
              <a:gd name="T57" fmla="*/ 104 h 176"/>
              <a:gd name="T58" fmla="*/ 68 w 176"/>
              <a:gd name="T59" fmla="*/ 98 h 176"/>
              <a:gd name="T60" fmla="*/ 65 w 176"/>
              <a:gd name="T61" fmla="*/ 95 h 176"/>
              <a:gd name="T62" fmla="*/ 66 w 176"/>
              <a:gd name="T63" fmla="*/ 87 h 176"/>
              <a:gd name="T64" fmla="*/ 70 w 176"/>
              <a:gd name="T65" fmla="*/ 99 h 176"/>
              <a:gd name="T66" fmla="*/ 74 w 176"/>
              <a:gd name="T67" fmla="*/ 122 h 176"/>
              <a:gd name="T68" fmla="*/ 76 w 176"/>
              <a:gd name="T69" fmla="*/ 108 h 176"/>
              <a:gd name="T70" fmla="*/ 80 w 176"/>
              <a:gd name="T71" fmla="*/ 111 h 176"/>
              <a:gd name="T72" fmla="*/ 79 w 176"/>
              <a:gd name="T73"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6" h="176">
                <a:moveTo>
                  <a:pt x="72" y="32"/>
                </a:moveTo>
                <a:cubicBezTo>
                  <a:pt x="32" y="32"/>
                  <a:pt x="0" y="64"/>
                  <a:pt x="0" y="104"/>
                </a:cubicBezTo>
                <a:cubicBezTo>
                  <a:pt x="0" y="144"/>
                  <a:pt x="32" y="176"/>
                  <a:pt x="72" y="176"/>
                </a:cubicBezTo>
                <a:cubicBezTo>
                  <a:pt x="112" y="176"/>
                  <a:pt x="144" y="144"/>
                  <a:pt x="144" y="104"/>
                </a:cubicBezTo>
                <a:cubicBezTo>
                  <a:pt x="144" y="64"/>
                  <a:pt x="112" y="32"/>
                  <a:pt x="72" y="32"/>
                </a:cubicBezTo>
                <a:moveTo>
                  <a:pt x="72" y="168"/>
                </a:moveTo>
                <a:cubicBezTo>
                  <a:pt x="37" y="168"/>
                  <a:pt x="8" y="139"/>
                  <a:pt x="8" y="104"/>
                </a:cubicBezTo>
                <a:cubicBezTo>
                  <a:pt x="8" y="69"/>
                  <a:pt x="37" y="40"/>
                  <a:pt x="72" y="40"/>
                </a:cubicBezTo>
                <a:cubicBezTo>
                  <a:pt x="107" y="40"/>
                  <a:pt x="136" y="69"/>
                  <a:pt x="136" y="104"/>
                </a:cubicBezTo>
                <a:cubicBezTo>
                  <a:pt x="136" y="139"/>
                  <a:pt x="107" y="168"/>
                  <a:pt x="72" y="168"/>
                </a:cubicBezTo>
                <a:moveTo>
                  <a:pt x="104" y="0"/>
                </a:moveTo>
                <a:cubicBezTo>
                  <a:pt x="81" y="0"/>
                  <a:pt x="60" y="11"/>
                  <a:pt x="47" y="28"/>
                </a:cubicBezTo>
                <a:cubicBezTo>
                  <a:pt x="52" y="27"/>
                  <a:pt x="56" y="26"/>
                  <a:pt x="61" y="25"/>
                </a:cubicBezTo>
                <a:cubicBezTo>
                  <a:pt x="72" y="14"/>
                  <a:pt x="87" y="8"/>
                  <a:pt x="104" y="8"/>
                </a:cubicBezTo>
                <a:cubicBezTo>
                  <a:pt x="139" y="8"/>
                  <a:pt x="168" y="37"/>
                  <a:pt x="168" y="72"/>
                </a:cubicBezTo>
                <a:cubicBezTo>
                  <a:pt x="168" y="89"/>
                  <a:pt x="162" y="104"/>
                  <a:pt x="151" y="115"/>
                </a:cubicBezTo>
                <a:cubicBezTo>
                  <a:pt x="150" y="120"/>
                  <a:pt x="149" y="124"/>
                  <a:pt x="148" y="129"/>
                </a:cubicBezTo>
                <a:cubicBezTo>
                  <a:pt x="165" y="116"/>
                  <a:pt x="176" y="95"/>
                  <a:pt x="176" y="72"/>
                </a:cubicBezTo>
                <a:cubicBezTo>
                  <a:pt x="176" y="32"/>
                  <a:pt x="144" y="0"/>
                  <a:pt x="104" y="0"/>
                </a:cubicBezTo>
                <a:moveTo>
                  <a:pt x="84" y="104"/>
                </a:moveTo>
                <a:cubicBezTo>
                  <a:pt x="82" y="103"/>
                  <a:pt x="81" y="102"/>
                  <a:pt x="79" y="101"/>
                </a:cubicBezTo>
                <a:cubicBezTo>
                  <a:pt x="77" y="100"/>
                  <a:pt x="76" y="100"/>
                  <a:pt x="74" y="99"/>
                </a:cubicBezTo>
                <a:cubicBezTo>
                  <a:pt x="74" y="86"/>
                  <a:pt x="74" y="86"/>
                  <a:pt x="74" y="86"/>
                </a:cubicBezTo>
                <a:cubicBezTo>
                  <a:pt x="76" y="86"/>
                  <a:pt x="77" y="86"/>
                  <a:pt x="78" y="88"/>
                </a:cubicBezTo>
                <a:cubicBezTo>
                  <a:pt x="79" y="89"/>
                  <a:pt x="80" y="90"/>
                  <a:pt x="80" y="93"/>
                </a:cubicBezTo>
                <a:cubicBezTo>
                  <a:pt x="87" y="93"/>
                  <a:pt x="87" y="93"/>
                  <a:pt x="87" y="93"/>
                </a:cubicBezTo>
                <a:cubicBezTo>
                  <a:pt x="87" y="90"/>
                  <a:pt x="87" y="89"/>
                  <a:pt x="86" y="87"/>
                </a:cubicBezTo>
                <a:cubicBezTo>
                  <a:pt x="85" y="86"/>
                  <a:pt x="84" y="84"/>
                  <a:pt x="83" y="83"/>
                </a:cubicBezTo>
                <a:cubicBezTo>
                  <a:pt x="82" y="82"/>
                  <a:pt x="80" y="81"/>
                  <a:pt x="79" y="81"/>
                </a:cubicBezTo>
                <a:cubicBezTo>
                  <a:pt x="77" y="80"/>
                  <a:pt x="76" y="80"/>
                  <a:pt x="74" y="80"/>
                </a:cubicBezTo>
                <a:cubicBezTo>
                  <a:pt x="74" y="76"/>
                  <a:pt x="74" y="76"/>
                  <a:pt x="74" y="76"/>
                </a:cubicBezTo>
                <a:cubicBezTo>
                  <a:pt x="70" y="76"/>
                  <a:pt x="70" y="76"/>
                  <a:pt x="70" y="76"/>
                </a:cubicBezTo>
                <a:cubicBezTo>
                  <a:pt x="70" y="80"/>
                  <a:pt x="70" y="80"/>
                  <a:pt x="70" y="80"/>
                </a:cubicBezTo>
                <a:cubicBezTo>
                  <a:pt x="68" y="80"/>
                  <a:pt x="67" y="80"/>
                  <a:pt x="66" y="81"/>
                </a:cubicBezTo>
                <a:cubicBezTo>
                  <a:pt x="64" y="82"/>
                  <a:pt x="62" y="82"/>
                  <a:pt x="61" y="83"/>
                </a:cubicBezTo>
                <a:cubicBezTo>
                  <a:pt x="60" y="84"/>
                  <a:pt x="59" y="86"/>
                  <a:pt x="58" y="87"/>
                </a:cubicBezTo>
                <a:cubicBezTo>
                  <a:pt x="57" y="89"/>
                  <a:pt x="57" y="91"/>
                  <a:pt x="57" y="93"/>
                </a:cubicBezTo>
                <a:cubicBezTo>
                  <a:pt x="57" y="95"/>
                  <a:pt x="57" y="97"/>
                  <a:pt x="58" y="98"/>
                </a:cubicBezTo>
                <a:cubicBezTo>
                  <a:pt x="59" y="100"/>
                  <a:pt x="60" y="101"/>
                  <a:pt x="61" y="102"/>
                </a:cubicBezTo>
                <a:cubicBezTo>
                  <a:pt x="63" y="103"/>
                  <a:pt x="64" y="104"/>
                  <a:pt x="66" y="105"/>
                </a:cubicBezTo>
                <a:cubicBezTo>
                  <a:pt x="68" y="106"/>
                  <a:pt x="69" y="106"/>
                  <a:pt x="70" y="107"/>
                </a:cubicBezTo>
                <a:cubicBezTo>
                  <a:pt x="70" y="122"/>
                  <a:pt x="70" y="122"/>
                  <a:pt x="70" y="122"/>
                </a:cubicBezTo>
                <a:cubicBezTo>
                  <a:pt x="68" y="122"/>
                  <a:pt x="66" y="121"/>
                  <a:pt x="65" y="119"/>
                </a:cubicBezTo>
                <a:cubicBezTo>
                  <a:pt x="64" y="118"/>
                  <a:pt x="63" y="116"/>
                  <a:pt x="63" y="113"/>
                </a:cubicBezTo>
                <a:cubicBezTo>
                  <a:pt x="56" y="113"/>
                  <a:pt x="56" y="113"/>
                  <a:pt x="56" y="113"/>
                </a:cubicBezTo>
                <a:cubicBezTo>
                  <a:pt x="56" y="115"/>
                  <a:pt x="56" y="117"/>
                  <a:pt x="57" y="119"/>
                </a:cubicBezTo>
                <a:cubicBezTo>
                  <a:pt x="58" y="121"/>
                  <a:pt x="59" y="122"/>
                  <a:pt x="60" y="124"/>
                </a:cubicBezTo>
                <a:cubicBezTo>
                  <a:pt x="61" y="125"/>
                  <a:pt x="63" y="126"/>
                  <a:pt x="65" y="127"/>
                </a:cubicBezTo>
                <a:cubicBezTo>
                  <a:pt x="67" y="127"/>
                  <a:pt x="68" y="128"/>
                  <a:pt x="70" y="128"/>
                </a:cubicBezTo>
                <a:cubicBezTo>
                  <a:pt x="70" y="132"/>
                  <a:pt x="70" y="132"/>
                  <a:pt x="70" y="132"/>
                </a:cubicBezTo>
                <a:cubicBezTo>
                  <a:pt x="74" y="132"/>
                  <a:pt x="74" y="132"/>
                  <a:pt x="74" y="132"/>
                </a:cubicBezTo>
                <a:cubicBezTo>
                  <a:pt x="74" y="128"/>
                  <a:pt x="74" y="128"/>
                  <a:pt x="74" y="128"/>
                </a:cubicBezTo>
                <a:cubicBezTo>
                  <a:pt x="76" y="128"/>
                  <a:pt x="77" y="127"/>
                  <a:pt x="79" y="127"/>
                </a:cubicBezTo>
                <a:cubicBezTo>
                  <a:pt x="81" y="126"/>
                  <a:pt x="82" y="125"/>
                  <a:pt x="84" y="124"/>
                </a:cubicBezTo>
                <a:cubicBezTo>
                  <a:pt x="85" y="123"/>
                  <a:pt x="86" y="121"/>
                  <a:pt x="87" y="120"/>
                </a:cubicBezTo>
                <a:cubicBezTo>
                  <a:pt x="88" y="118"/>
                  <a:pt x="88" y="116"/>
                  <a:pt x="88" y="113"/>
                </a:cubicBezTo>
                <a:cubicBezTo>
                  <a:pt x="88" y="111"/>
                  <a:pt x="88" y="109"/>
                  <a:pt x="87" y="108"/>
                </a:cubicBezTo>
                <a:cubicBezTo>
                  <a:pt x="86" y="106"/>
                  <a:pt x="85" y="105"/>
                  <a:pt x="84" y="104"/>
                </a:cubicBezTo>
                <a:moveTo>
                  <a:pt x="70" y="99"/>
                </a:moveTo>
                <a:cubicBezTo>
                  <a:pt x="69" y="98"/>
                  <a:pt x="69" y="98"/>
                  <a:pt x="68" y="98"/>
                </a:cubicBezTo>
                <a:cubicBezTo>
                  <a:pt x="67" y="97"/>
                  <a:pt x="67" y="97"/>
                  <a:pt x="66" y="97"/>
                </a:cubicBezTo>
                <a:cubicBezTo>
                  <a:pt x="65" y="96"/>
                  <a:pt x="65" y="95"/>
                  <a:pt x="65" y="95"/>
                </a:cubicBezTo>
                <a:cubicBezTo>
                  <a:pt x="64" y="94"/>
                  <a:pt x="64" y="93"/>
                  <a:pt x="64" y="92"/>
                </a:cubicBezTo>
                <a:cubicBezTo>
                  <a:pt x="64" y="90"/>
                  <a:pt x="65" y="88"/>
                  <a:pt x="66" y="87"/>
                </a:cubicBezTo>
                <a:cubicBezTo>
                  <a:pt x="67" y="86"/>
                  <a:pt x="68" y="86"/>
                  <a:pt x="70" y="86"/>
                </a:cubicBezTo>
                <a:lnTo>
                  <a:pt x="70" y="99"/>
                </a:lnTo>
                <a:close/>
                <a:moveTo>
                  <a:pt x="79" y="120"/>
                </a:moveTo>
                <a:cubicBezTo>
                  <a:pt x="78" y="121"/>
                  <a:pt x="76" y="122"/>
                  <a:pt x="74" y="122"/>
                </a:cubicBezTo>
                <a:cubicBezTo>
                  <a:pt x="74" y="107"/>
                  <a:pt x="74" y="107"/>
                  <a:pt x="74" y="107"/>
                </a:cubicBezTo>
                <a:cubicBezTo>
                  <a:pt x="75" y="107"/>
                  <a:pt x="75" y="108"/>
                  <a:pt x="76" y="108"/>
                </a:cubicBezTo>
                <a:cubicBezTo>
                  <a:pt x="77" y="108"/>
                  <a:pt x="78" y="109"/>
                  <a:pt x="79" y="109"/>
                </a:cubicBezTo>
                <a:cubicBezTo>
                  <a:pt x="79" y="110"/>
                  <a:pt x="80" y="111"/>
                  <a:pt x="80" y="111"/>
                </a:cubicBezTo>
                <a:cubicBezTo>
                  <a:pt x="81" y="112"/>
                  <a:pt x="81" y="113"/>
                  <a:pt x="81" y="114"/>
                </a:cubicBezTo>
                <a:cubicBezTo>
                  <a:pt x="81" y="117"/>
                  <a:pt x="80" y="119"/>
                  <a:pt x="79" y="120"/>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8" name="Freeform 463">
            <a:extLst>
              <a:ext uri="{FF2B5EF4-FFF2-40B4-BE49-F238E27FC236}">
                <a16:creationId xmlns:a16="http://schemas.microsoft.com/office/drawing/2014/main" id="{BD2DAC9D-8385-49D5-9935-5DC84F203212}"/>
              </a:ext>
            </a:extLst>
          </p:cNvPr>
          <p:cNvSpPr>
            <a:spLocks noEditPoints="1"/>
          </p:cNvSpPr>
          <p:nvPr userDrawn="1"/>
        </p:nvSpPr>
        <p:spPr bwMode="auto">
          <a:xfrm>
            <a:off x="6096000" y="3952818"/>
            <a:ext cx="1011133" cy="813310"/>
          </a:xfrm>
          <a:custGeom>
            <a:avLst/>
            <a:gdLst>
              <a:gd name="T0" fmla="*/ 16 w 176"/>
              <a:gd name="T1" fmla="*/ 104 h 144"/>
              <a:gd name="T2" fmla="*/ 24 w 176"/>
              <a:gd name="T3" fmla="*/ 104 h 144"/>
              <a:gd name="T4" fmla="*/ 44 w 176"/>
              <a:gd name="T5" fmla="*/ 84 h 144"/>
              <a:gd name="T6" fmla="*/ 136 w 176"/>
              <a:gd name="T7" fmla="*/ 80 h 144"/>
              <a:gd name="T8" fmla="*/ 116 w 176"/>
              <a:gd name="T9" fmla="*/ 108 h 144"/>
              <a:gd name="T10" fmla="*/ 136 w 176"/>
              <a:gd name="T11" fmla="*/ 88 h 144"/>
              <a:gd name="T12" fmla="*/ 136 w 176"/>
              <a:gd name="T13" fmla="*/ 80 h 144"/>
              <a:gd name="T14" fmla="*/ 143 w 176"/>
              <a:gd name="T15" fmla="*/ 16 h 144"/>
              <a:gd name="T16" fmla="*/ 120 w 176"/>
              <a:gd name="T17" fmla="*/ 0 h 144"/>
              <a:gd name="T18" fmla="*/ 80 w 176"/>
              <a:gd name="T19" fmla="*/ 24 h 144"/>
              <a:gd name="T20" fmla="*/ 33 w 176"/>
              <a:gd name="T21" fmla="*/ 16 h 144"/>
              <a:gd name="T22" fmla="*/ 4 w 176"/>
              <a:gd name="T23" fmla="*/ 87 h 144"/>
              <a:gd name="T24" fmla="*/ 40 w 176"/>
              <a:gd name="T25" fmla="*/ 144 h 144"/>
              <a:gd name="T26" fmla="*/ 97 w 176"/>
              <a:gd name="T27" fmla="*/ 112 h 144"/>
              <a:gd name="T28" fmla="*/ 176 w 176"/>
              <a:gd name="T29" fmla="*/ 104 h 144"/>
              <a:gd name="T30" fmla="*/ 40 w 176"/>
              <a:gd name="T31" fmla="*/ 136 h 144"/>
              <a:gd name="T32" fmla="*/ 40 w 176"/>
              <a:gd name="T33" fmla="*/ 72 h 144"/>
              <a:gd name="T34" fmla="*/ 40 w 176"/>
              <a:gd name="T35" fmla="*/ 136 h 144"/>
              <a:gd name="T36" fmla="*/ 40 w 176"/>
              <a:gd name="T37" fmla="*/ 64 h 144"/>
              <a:gd name="T38" fmla="*/ 41 w 176"/>
              <a:gd name="T39" fmla="*/ 17 h 144"/>
              <a:gd name="T40" fmla="*/ 56 w 176"/>
              <a:gd name="T41" fmla="*/ 8 h 144"/>
              <a:gd name="T42" fmla="*/ 72 w 176"/>
              <a:gd name="T43" fmla="*/ 23 h 144"/>
              <a:gd name="T44" fmla="*/ 96 w 176"/>
              <a:gd name="T45" fmla="*/ 104 h 144"/>
              <a:gd name="T46" fmla="*/ 80 w 176"/>
              <a:gd name="T47" fmla="*/ 96 h 144"/>
              <a:gd name="T48" fmla="*/ 96 w 176"/>
              <a:gd name="T49" fmla="*/ 104 h 144"/>
              <a:gd name="T50" fmla="*/ 80 w 176"/>
              <a:gd name="T51" fmla="*/ 88 h 144"/>
              <a:gd name="T52" fmla="*/ 96 w 176"/>
              <a:gd name="T53" fmla="*/ 32 h 144"/>
              <a:gd name="T54" fmla="*/ 104 w 176"/>
              <a:gd name="T55" fmla="*/ 23 h 144"/>
              <a:gd name="T56" fmla="*/ 120 w 176"/>
              <a:gd name="T57" fmla="*/ 8 h 144"/>
              <a:gd name="T58" fmla="*/ 135 w 176"/>
              <a:gd name="T59" fmla="*/ 17 h 144"/>
              <a:gd name="T60" fmla="*/ 136 w 176"/>
              <a:gd name="T61" fmla="*/ 64 h 144"/>
              <a:gd name="T62" fmla="*/ 104 w 176"/>
              <a:gd name="T63" fmla="*/ 23 h 144"/>
              <a:gd name="T64" fmla="*/ 104 w 176"/>
              <a:gd name="T65" fmla="*/ 104 h 144"/>
              <a:gd name="T66" fmla="*/ 168 w 176"/>
              <a:gd name="T67" fmla="*/ 10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44">
                <a:moveTo>
                  <a:pt x="40" y="80"/>
                </a:moveTo>
                <a:cubicBezTo>
                  <a:pt x="27" y="80"/>
                  <a:pt x="16" y="91"/>
                  <a:pt x="16" y="104"/>
                </a:cubicBezTo>
                <a:cubicBezTo>
                  <a:pt x="16" y="106"/>
                  <a:pt x="18" y="108"/>
                  <a:pt x="20" y="108"/>
                </a:cubicBezTo>
                <a:cubicBezTo>
                  <a:pt x="22" y="108"/>
                  <a:pt x="24" y="106"/>
                  <a:pt x="24" y="104"/>
                </a:cubicBezTo>
                <a:cubicBezTo>
                  <a:pt x="24" y="95"/>
                  <a:pt x="31" y="88"/>
                  <a:pt x="40" y="88"/>
                </a:cubicBezTo>
                <a:cubicBezTo>
                  <a:pt x="42" y="88"/>
                  <a:pt x="44" y="86"/>
                  <a:pt x="44" y="84"/>
                </a:cubicBezTo>
                <a:cubicBezTo>
                  <a:pt x="44" y="82"/>
                  <a:pt x="42" y="80"/>
                  <a:pt x="40" y="80"/>
                </a:cubicBezTo>
                <a:moveTo>
                  <a:pt x="136" y="80"/>
                </a:moveTo>
                <a:cubicBezTo>
                  <a:pt x="123" y="80"/>
                  <a:pt x="112" y="91"/>
                  <a:pt x="112" y="104"/>
                </a:cubicBezTo>
                <a:cubicBezTo>
                  <a:pt x="112" y="106"/>
                  <a:pt x="114" y="108"/>
                  <a:pt x="116" y="108"/>
                </a:cubicBezTo>
                <a:cubicBezTo>
                  <a:pt x="118" y="108"/>
                  <a:pt x="120" y="106"/>
                  <a:pt x="120" y="104"/>
                </a:cubicBezTo>
                <a:cubicBezTo>
                  <a:pt x="120" y="95"/>
                  <a:pt x="127" y="88"/>
                  <a:pt x="136" y="88"/>
                </a:cubicBezTo>
                <a:cubicBezTo>
                  <a:pt x="138" y="88"/>
                  <a:pt x="140" y="86"/>
                  <a:pt x="140" y="84"/>
                </a:cubicBezTo>
                <a:cubicBezTo>
                  <a:pt x="140" y="82"/>
                  <a:pt x="138" y="80"/>
                  <a:pt x="136" y="80"/>
                </a:cubicBezTo>
                <a:moveTo>
                  <a:pt x="172" y="87"/>
                </a:moveTo>
                <a:cubicBezTo>
                  <a:pt x="143" y="16"/>
                  <a:pt x="143" y="16"/>
                  <a:pt x="143" y="16"/>
                </a:cubicBezTo>
                <a:cubicBezTo>
                  <a:pt x="143" y="16"/>
                  <a:pt x="143" y="16"/>
                  <a:pt x="143" y="16"/>
                </a:cubicBezTo>
                <a:cubicBezTo>
                  <a:pt x="139" y="7"/>
                  <a:pt x="130" y="0"/>
                  <a:pt x="120" y="0"/>
                </a:cubicBezTo>
                <a:cubicBezTo>
                  <a:pt x="107" y="0"/>
                  <a:pt x="96" y="11"/>
                  <a:pt x="96" y="24"/>
                </a:cubicBezTo>
                <a:cubicBezTo>
                  <a:pt x="80" y="24"/>
                  <a:pt x="80" y="24"/>
                  <a:pt x="80" y="24"/>
                </a:cubicBezTo>
                <a:cubicBezTo>
                  <a:pt x="80" y="11"/>
                  <a:pt x="69" y="0"/>
                  <a:pt x="56" y="0"/>
                </a:cubicBezTo>
                <a:cubicBezTo>
                  <a:pt x="46" y="0"/>
                  <a:pt x="37" y="7"/>
                  <a:pt x="33" y="16"/>
                </a:cubicBezTo>
                <a:cubicBezTo>
                  <a:pt x="33" y="16"/>
                  <a:pt x="33" y="16"/>
                  <a:pt x="33" y="16"/>
                </a:cubicBezTo>
                <a:cubicBezTo>
                  <a:pt x="4" y="87"/>
                  <a:pt x="4" y="87"/>
                  <a:pt x="4" y="87"/>
                </a:cubicBezTo>
                <a:cubicBezTo>
                  <a:pt x="1" y="92"/>
                  <a:pt x="0" y="98"/>
                  <a:pt x="0" y="104"/>
                </a:cubicBezTo>
                <a:cubicBezTo>
                  <a:pt x="0" y="126"/>
                  <a:pt x="18" y="144"/>
                  <a:pt x="40" y="144"/>
                </a:cubicBezTo>
                <a:cubicBezTo>
                  <a:pt x="59" y="144"/>
                  <a:pt x="75" y="130"/>
                  <a:pt x="79" y="112"/>
                </a:cubicBezTo>
                <a:cubicBezTo>
                  <a:pt x="97" y="112"/>
                  <a:pt x="97" y="112"/>
                  <a:pt x="97" y="112"/>
                </a:cubicBezTo>
                <a:cubicBezTo>
                  <a:pt x="101" y="130"/>
                  <a:pt x="117" y="144"/>
                  <a:pt x="136" y="144"/>
                </a:cubicBezTo>
                <a:cubicBezTo>
                  <a:pt x="158" y="144"/>
                  <a:pt x="176" y="126"/>
                  <a:pt x="176" y="104"/>
                </a:cubicBezTo>
                <a:cubicBezTo>
                  <a:pt x="176" y="98"/>
                  <a:pt x="175" y="92"/>
                  <a:pt x="172" y="87"/>
                </a:cubicBezTo>
                <a:moveTo>
                  <a:pt x="40" y="136"/>
                </a:moveTo>
                <a:cubicBezTo>
                  <a:pt x="22" y="136"/>
                  <a:pt x="8" y="122"/>
                  <a:pt x="8" y="104"/>
                </a:cubicBezTo>
                <a:cubicBezTo>
                  <a:pt x="8" y="86"/>
                  <a:pt x="22" y="72"/>
                  <a:pt x="40" y="72"/>
                </a:cubicBezTo>
                <a:cubicBezTo>
                  <a:pt x="58" y="72"/>
                  <a:pt x="72" y="86"/>
                  <a:pt x="72" y="104"/>
                </a:cubicBezTo>
                <a:cubicBezTo>
                  <a:pt x="72" y="122"/>
                  <a:pt x="58" y="136"/>
                  <a:pt x="40" y="136"/>
                </a:cubicBezTo>
                <a:moveTo>
                  <a:pt x="72" y="80"/>
                </a:moveTo>
                <a:cubicBezTo>
                  <a:pt x="65" y="70"/>
                  <a:pt x="53" y="64"/>
                  <a:pt x="40" y="64"/>
                </a:cubicBezTo>
                <a:cubicBezTo>
                  <a:pt x="33" y="64"/>
                  <a:pt x="26" y="66"/>
                  <a:pt x="20" y="69"/>
                </a:cubicBezTo>
                <a:cubicBezTo>
                  <a:pt x="41" y="17"/>
                  <a:pt x="41" y="17"/>
                  <a:pt x="41" y="17"/>
                </a:cubicBezTo>
                <a:cubicBezTo>
                  <a:pt x="41" y="17"/>
                  <a:pt x="41" y="17"/>
                  <a:pt x="41" y="17"/>
                </a:cubicBezTo>
                <a:cubicBezTo>
                  <a:pt x="44" y="12"/>
                  <a:pt x="50" y="8"/>
                  <a:pt x="56" y="8"/>
                </a:cubicBezTo>
                <a:cubicBezTo>
                  <a:pt x="64" y="8"/>
                  <a:pt x="71" y="14"/>
                  <a:pt x="72" y="23"/>
                </a:cubicBezTo>
                <a:cubicBezTo>
                  <a:pt x="72" y="23"/>
                  <a:pt x="72" y="23"/>
                  <a:pt x="72" y="23"/>
                </a:cubicBezTo>
                <a:lnTo>
                  <a:pt x="72" y="80"/>
                </a:lnTo>
                <a:close/>
                <a:moveTo>
                  <a:pt x="96" y="104"/>
                </a:moveTo>
                <a:cubicBezTo>
                  <a:pt x="80" y="104"/>
                  <a:pt x="80" y="104"/>
                  <a:pt x="80" y="104"/>
                </a:cubicBezTo>
                <a:cubicBezTo>
                  <a:pt x="80" y="96"/>
                  <a:pt x="80" y="96"/>
                  <a:pt x="80" y="96"/>
                </a:cubicBezTo>
                <a:cubicBezTo>
                  <a:pt x="96" y="96"/>
                  <a:pt x="96" y="96"/>
                  <a:pt x="96" y="96"/>
                </a:cubicBezTo>
                <a:lnTo>
                  <a:pt x="96" y="104"/>
                </a:lnTo>
                <a:close/>
                <a:moveTo>
                  <a:pt x="96" y="88"/>
                </a:moveTo>
                <a:cubicBezTo>
                  <a:pt x="80" y="88"/>
                  <a:pt x="80" y="88"/>
                  <a:pt x="80" y="88"/>
                </a:cubicBezTo>
                <a:cubicBezTo>
                  <a:pt x="80" y="32"/>
                  <a:pt x="80" y="32"/>
                  <a:pt x="80" y="32"/>
                </a:cubicBezTo>
                <a:cubicBezTo>
                  <a:pt x="96" y="32"/>
                  <a:pt x="96" y="32"/>
                  <a:pt x="96" y="32"/>
                </a:cubicBezTo>
                <a:lnTo>
                  <a:pt x="96" y="88"/>
                </a:lnTo>
                <a:close/>
                <a:moveTo>
                  <a:pt x="104" y="23"/>
                </a:moveTo>
                <a:cubicBezTo>
                  <a:pt x="104" y="23"/>
                  <a:pt x="104" y="23"/>
                  <a:pt x="104" y="23"/>
                </a:cubicBezTo>
                <a:cubicBezTo>
                  <a:pt x="105" y="14"/>
                  <a:pt x="112" y="8"/>
                  <a:pt x="120" y="8"/>
                </a:cubicBezTo>
                <a:cubicBezTo>
                  <a:pt x="126" y="8"/>
                  <a:pt x="132" y="12"/>
                  <a:pt x="135" y="17"/>
                </a:cubicBezTo>
                <a:cubicBezTo>
                  <a:pt x="135" y="17"/>
                  <a:pt x="135" y="17"/>
                  <a:pt x="135" y="17"/>
                </a:cubicBezTo>
                <a:cubicBezTo>
                  <a:pt x="156" y="69"/>
                  <a:pt x="156" y="69"/>
                  <a:pt x="156" y="69"/>
                </a:cubicBezTo>
                <a:cubicBezTo>
                  <a:pt x="150" y="66"/>
                  <a:pt x="143" y="64"/>
                  <a:pt x="136" y="64"/>
                </a:cubicBezTo>
                <a:cubicBezTo>
                  <a:pt x="123" y="64"/>
                  <a:pt x="111" y="70"/>
                  <a:pt x="104" y="80"/>
                </a:cubicBezTo>
                <a:lnTo>
                  <a:pt x="104" y="23"/>
                </a:lnTo>
                <a:close/>
                <a:moveTo>
                  <a:pt x="136" y="136"/>
                </a:moveTo>
                <a:cubicBezTo>
                  <a:pt x="118" y="136"/>
                  <a:pt x="104" y="122"/>
                  <a:pt x="104" y="104"/>
                </a:cubicBezTo>
                <a:cubicBezTo>
                  <a:pt x="104" y="86"/>
                  <a:pt x="118" y="72"/>
                  <a:pt x="136" y="72"/>
                </a:cubicBezTo>
                <a:cubicBezTo>
                  <a:pt x="154" y="72"/>
                  <a:pt x="168" y="86"/>
                  <a:pt x="168" y="104"/>
                </a:cubicBezTo>
                <a:cubicBezTo>
                  <a:pt x="168" y="122"/>
                  <a:pt x="154" y="136"/>
                  <a:pt x="136" y="136"/>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9" name="Freeform 435">
            <a:extLst>
              <a:ext uri="{FF2B5EF4-FFF2-40B4-BE49-F238E27FC236}">
                <a16:creationId xmlns:a16="http://schemas.microsoft.com/office/drawing/2014/main" id="{4D6CDC49-7CB5-4D2A-9D7E-7309F47168F1}"/>
              </a:ext>
            </a:extLst>
          </p:cNvPr>
          <p:cNvSpPr>
            <a:spLocks noEditPoints="1"/>
          </p:cNvSpPr>
          <p:nvPr userDrawn="1"/>
        </p:nvSpPr>
        <p:spPr bwMode="auto">
          <a:xfrm>
            <a:off x="9879174" y="3952818"/>
            <a:ext cx="796000" cy="813310"/>
          </a:xfrm>
          <a:custGeom>
            <a:avLst/>
            <a:gdLst>
              <a:gd name="T0" fmla="*/ 40 w 180"/>
              <a:gd name="T1" fmla="*/ 63 h 180"/>
              <a:gd name="T2" fmla="*/ 64 w 180"/>
              <a:gd name="T3" fmla="*/ 81 h 180"/>
              <a:gd name="T4" fmla="*/ 65 w 180"/>
              <a:gd name="T5" fmla="*/ 76 h 180"/>
              <a:gd name="T6" fmla="*/ 34 w 180"/>
              <a:gd name="T7" fmla="*/ 58 h 180"/>
              <a:gd name="T8" fmla="*/ 14 w 180"/>
              <a:gd name="T9" fmla="*/ 38 h 180"/>
              <a:gd name="T10" fmla="*/ 32 w 180"/>
              <a:gd name="T11" fmla="*/ 36 h 180"/>
              <a:gd name="T12" fmla="*/ 37 w 180"/>
              <a:gd name="T13" fmla="*/ 32 h 180"/>
              <a:gd name="T14" fmla="*/ 38 w 180"/>
              <a:gd name="T15" fmla="*/ 14 h 180"/>
              <a:gd name="T16" fmla="*/ 58 w 180"/>
              <a:gd name="T17" fmla="*/ 34 h 180"/>
              <a:gd name="T18" fmla="*/ 76 w 180"/>
              <a:gd name="T19" fmla="*/ 64 h 180"/>
              <a:gd name="T20" fmla="*/ 81 w 180"/>
              <a:gd name="T21" fmla="*/ 64 h 180"/>
              <a:gd name="T22" fmla="*/ 63 w 180"/>
              <a:gd name="T23" fmla="*/ 40 h 180"/>
              <a:gd name="T24" fmla="*/ 64 w 180"/>
              <a:gd name="T25" fmla="*/ 8 h 180"/>
              <a:gd name="T26" fmla="*/ 26 w 180"/>
              <a:gd name="T27" fmla="*/ 26 h 180"/>
              <a:gd name="T28" fmla="*/ 8 w 180"/>
              <a:gd name="T29" fmla="*/ 63 h 180"/>
              <a:gd name="T30" fmla="*/ 140 w 180"/>
              <a:gd name="T31" fmla="*/ 116 h 180"/>
              <a:gd name="T32" fmla="*/ 121 w 180"/>
              <a:gd name="T33" fmla="*/ 98 h 180"/>
              <a:gd name="T34" fmla="*/ 115 w 180"/>
              <a:gd name="T35" fmla="*/ 104 h 180"/>
              <a:gd name="T36" fmla="*/ 142 w 180"/>
              <a:gd name="T37" fmla="*/ 131 h 180"/>
              <a:gd name="T38" fmla="*/ 166 w 180"/>
              <a:gd name="T39" fmla="*/ 122 h 180"/>
              <a:gd name="T40" fmla="*/ 148 w 180"/>
              <a:gd name="T41" fmla="*/ 143 h 180"/>
              <a:gd name="T42" fmla="*/ 144 w 180"/>
              <a:gd name="T43" fmla="*/ 144 h 180"/>
              <a:gd name="T44" fmla="*/ 143 w 180"/>
              <a:gd name="T45" fmla="*/ 148 h 180"/>
              <a:gd name="T46" fmla="*/ 122 w 180"/>
              <a:gd name="T47" fmla="*/ 166 h 180"/>
              <a:gd name="T48" fmla="*/ 131 w 180"/>
              <a:gd name="T49" fmla="*/ 142 h 180"/>
              <a:gd name="T50" fmla="*/ 104 w 180"/>
              <a:gd name="T51" fmla="*/ 115 h 180"/>
              <a:gd name="T52" fmla="*/ 98 w 180"/>
              <a:gd name="T53" fmla="*/ 121 h 180"/>
              <a:gd name="T54" fmla="*/ 116 w 180"/>
              <a:gd name="T55" fmla="*/ 140 h 180"/>
              <a:gd name="T56" fmla="*/ 147 w 180"/>
              <a:gd name="T57" fmla="*/ 171 h 180"/>
              <a:gd name="T58" fmla="*/ 171 w 180"/>
              <a:gd name="T59" fmla="*/ 147 h 180"/>
              <a:gd name="T60" fmla="*/ 140 w 180"/>
              <a:gd name="T61" fmla="*/ 116 h 180"/>
              <a:gd name="T62" fmla="*/ 140 w 180"/>
              <a:gd name="T63" fmla="*/ 63 h 180"/>
              <a:gd name="T64" fmla="*/ 172 w 180"/>
              <a:gd name="T65" fmla="*/ 63 h 180"/>
              <a:gd name="T66" fmla="*/ 154 w 180"/>
              <a:gd name="T67" fmla="*/ 26 h 180"/>
              <a:gd name="T68" fmla="*/ 116 w 180"/>
              <a:gd name="T69" fmla="*/ 8 h 180"/>
              <a:gd name="T70" fmla="*/ 117 w 180"/>
              <a:gd name="T71" fmla="*/ 40 h 180"/>
              <a:gd name="T72" fmla="*/ 40 w 180"/>
              <a:gd name="T73" fmla="*/ 116 h 180"/>
              <a:gd name="T74" fmla="*/ 8 w 180"/>
              <a:gd name="T75" fmla="*/ 147 h 180"/>
              <a:gd name="T76" fmla="*/ 32 w 180"/>
              <a:gd name="T77" fmla="*/ 172 h 180"/>
              <a:gd name="T78" fmla="*/ 63 w 180"/>
              <a:gd name="T79" fmla="*/ 140 h 180"/>
              <a:gd name="T80" fmla="*/ 58 w 180"/>
              <a:gd name="T81" fmla="*/ 166 h 180"/>
              <a:gd name="T82" fmla="*/ 37 w 180"/>
              <a:gd name="T83" fmla="*/ 148 h 180"/>
              <a:gd name="T84" fmla="*/ 36 w 180"/>
              <a:gd name="T85" fmla="*/ 144 h 180"/>
              <a:gd name="T86" fmla="*/ 32 w 180"/>
              <a:gd name="T87" fmla="*/ 143 h 180"/>
              <a:gd name="T88" fmla="*/ 14 w 180"/>
              <a:gd name="T89" fmla="*/ 122 h 180"/>
              <a:gd name="T90" fmla="*/ 38 w 180"/>
              <a:gd name="T91" fmla="*/ 131 h 180"/>
              <a:gd name="T92" fmla="*/ 131 w 180"/>
              <a:gd name="T93" fmla="*/ 38 h 180"/>
              <a:gd name="T94" fmla="*/ 122 w 180"/>
              <a:gd name="T95" fmla="*/ 14 h 180"/>
              <a:gd name="T96" fmla="*/ 143 w 180"/>
              <a:gd name="T97" fmla="*/ 32 h 180"/>
              <a:gd name="T98" fmla="*/ 144 w 180"/>
              <a:gd name="T99" fmla="*/ 36 h 180"/>
              <a:gd name="T100" fmla="*/ 148 w 180"/>
              <a:gd name="T101" fmla="*/ 36 h 180"/>
              <a:gd name="T102" fmla="*/ 166 w 180"/>
              <a:gd name="T103" fmla="*/ 58 h 180"/>
              <a:gd name="T104" fmla="*/ 142 w 180"/>
              <a:gd name="T105" fmla="*/ 49 h 180"/>
              <a:gd name="T106" fmla="*/ 58 w 180"/>
              <a:gd name="T107" fmla="*/ 14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80">
                <a:moveTo>
                  <a:pt x="40" y="63"/>
                </a:moveTo>
                <a:cubicBezTo>
                  <a:pt x="40" y="63"/>
                  <a:pt x="40" y="63"/>
                  <a:pt x="40" y="63"/>
                </a:cubicBezTo>
                <a:cubicBezTo>
                  <a:pt x="59" y="81"/>
                  <a:pt x="59" y="81"/>
                  <a:pt x="59" y="81"/>
                </a:cubicBezTo>
                <a:cubicBezTo>
                  <a:pt x="60" y="83"/>
                  <a:pt x="63" y="83"/>
                  <a:pt x="64" y="81"/>
                </a:cubicBezTo>
                <a:cubicBezTo>
                  <a:pt x="66" y="80"/>
                  <a:pt x="66" y="77"/>
                  <a:pt x="64" y="76"/>
                </a:cubicBezTo>
                <a:cubicBezTo>
                  <a:pt x="65" y="76"/>
                  <a:pt x="65" y="76"/>
                  <a:pt x="65" y="76"/>
                </a:cubicBezTo>
                <a:cubicBezTo>
                  <a:pt x="38" y="49"/>
                  <a:pt x="38" y="49"/>
                  <a:pt x="38" y="49"/>
                </a:cubicBezTo>
                <a:cubicBezTo>
                  <a:pt x="38" y="52"/>
                  <a:pt x="36" y="55"/>
                  <a:pt x="34" y="58"/>
                </a:cubicBezTo>
                <a:cubicBezTo>
                  <a:pt x="28" y="63"/>
                  <a:pt x="20" y="63"/>
                  <a:pt x="14" y="58"/>
                </a:cubicBezTo>
                <a:cubicBezTo>
                  <a:pt x="9" y="52"/>
                  <a:pt x="9" y="43"/>
                  <a:pt x="14" y="38"/>
                </a:cubicBezTo>
                <a:cubicBezTo>
                  <a:pt x="19" y="33"/>
                  <a:pt x="27" y="33"/>
                  <a:pt x="32" y="37"/>
                </a:cubicBezTo>
                <a:cubicBezTo>
                  <a:pt x="32" y="36"/>
                  <a:pt x="32" y="36"/>
                  <a:pt x="32" y="36"/>
                </a:cubicBezTo>
                <a:cubicBezTo>
                  <a:pt x="33" y="37"/>
                  <a:pt x="35" y="37"/>
                  <a:pt x="36" y="36"/>
                </a:cubicBezTo>
                <a:cubicBezTo>
                  <a:pt x="37" y="35"/>
                  <a:pt x="37" y="33"/>
                  <a:pt x="37" y="32"/>
                </a:cubicBezTo>
                <a:cubicBezTo>
                  <a:pt x="37" y="32"/>
                  <a:pt x="37" y="32"/>
                  <a:pt x="37" y="32"/>
                </a:cubicBezTo>
                <a:cubicBezTo>
                  <a:pt x="33" y="27"/>
                  <a:pt x="33" y="19"/>
                  <a:pt x="38" y="14"/>
                </a:cubicBezTo>
                <a:cubicBezTo>
                  <a:pt x="44" y="9"/>
                  <a:pt x="52" y="9"/>
                  <a:pt x="58" y="14"/>
                </a:cubicBezTo>
                <a:cubicBezTo>
                  <a:pt x="63" y="20"/>
                  <a:pt x="63" y="28"/>
                  <a:pt x="58" y="34"/>
                </a:cubicBezTo>
                <a:cubicBezTo>
                  <a:pt x="56" y="36"/>
                  <a:pt x="52" y="38"/>
                  <a:pt x="49" y="38"/>
                </a:cubicBezTo>
                <a:cubicBezTo>
                  <a:pt x="76" y="64"/>
                  <a:pt x="76" y="64"/>
                  <a:pt x="76" y="64"/>
                </a:cubicBezTo>
                <a:cubicBezTo>
                  <a:pt x="76" y="64"/>
                  <a:pt x="76" y="64"/>
                  <a:pt x="76" y="64"/>
                </a:cubicBezTo>
                <a:cubicBezTo>
                  <a:pt x="77" y="66"/>
                  <a:pt x="80" y="66"/>
                  <a:pt x="81" y="64"/>
                </a:cubicBezTo>
                <a:cubicBezTo>
                  <a:pt x="83" y="63"/>
                  <a:pt x="83" y="60"/>
                  <a:pt x="81" y="59"/>
                </a:cubicBezTo>
                <a:cubicBezTo>
                  <a:pt x="63" y="40"/>
                  <a:pt x="63" y="40"/>
                  <a:pt x="63" y="40"/>
                </a:cubicBezTo>
                <a:cubicBezTo>
                  <a:pt x="63" y="40"/>
                  <a:pt x="63" y="40"/>
                  <a:pt x="64" y="40"/>
                </a:cubicBezTo>
                <a:cubicBezTo>
                  <a:pt x="72" y="31"/>
                  <a:pt x="72" y="17"/>
                  <a:pt x="64" y="8"/>
                </a:cubicBezTo>
                <a:cubicBezTo>
                  <a:pt x="55" y="0"/>
                  <a:pt x="41" y="0"/>
                  <a:pt x="33" y="8"/>
                </a:cubicBezTo>
                <a:cubicBezTo>
                  <a:pt x="28" y="13"/>
                  <a:pt x="26" y="20"/>
                  <a:pt x="26" y="26"/>
                </a:cubicBezTo>
                <a:cubicBezTo>
                  <a:pt x="20" y="26"/>
                  <a:pt x="13" y="28"/>
                  <a:pt x="8" y="32"/>
                </a:cubicBezTo>
                <a:cubicBezTo>
                  <a:pt x="0" y="41"/>
                  <a:pt x="0" y="55"/>
                  <a:pt x="8" y="63"/>
                </a:cubicBezTo>
                <a:cubicBezTo>
                  <a:pt x="17" y="72"/>
                  <a:pt x="31" y="72"/>
                  <a:pt x="40" y="63"/>
                </a:cubicBezTo>
                <a:moveTo>
                  <a:pt x="140" y="116"/>
                </a:moveTo>
                <a:cubicBezTo>
                  <a:pt x="140" y="117"/>
                  <a:pt x="140" y="117"/>
                  <a:pt x="140" y="117"/>
                </a:cubicBezTo>
                <a:cubicBezTo>
                  <a:pt x="121" y="98"/>
                  <a:pt x="121" y="98"/>
                  <a:pt x="121" y="98"/>
                </a:cubicBezTo>
                <a:cubicBezTo>
                  <a:pt x="119" y="97"/>
                  <a:pt x="117" y="97"/>
                  <a:pt x="116" y="99"/>
                </a:cubicBezTo>
                <a:cubicBezTo>
                  <a:pt x="114" y="100"/>
                  <a:pt x="114" y="102"/>
                  <a:pt x="115" y="104"/>
                </a:cubicBezTo>
                <a:cubicBezTo>
                  <a:pt x="115" y="104"/>
                  <a:pt x="115" y="104"/>
                  <a:pt x="115" y="104"/>
                </a:cubicBezTo>
                <a:cubicBezTo>
                  <a:pt x="142" y="131"/>
                  <a:pt x="142" y="131"/>
                  <a:pt x="142" y="131"/>
                </a:cubicBezTo>
                <a:cubicBezTo>
                  <a:pt x="142" y="128"/>
                  <a:pt x="143" y="124"/>
                  <a:pt x="146" y="122"/>
                </a:cubicBezTo>
                <a:cubicBezTo>
                  <a:pt x="151" y="117"/>
                  <a:pt x="160" y="117"/>
                  <a:pt x="166" y="122"/>
                </a:cubicBezTo>
                <a:cubicBezTo>
                  <a:pt x="171" y="128"/>
                  <a:pt x="171" y="136"/>
                  <a:pt x="166" y="142"/>
                </a:cubicBezTo>
                <a:cubicBezTo>
                  <a:pt x="161" y="147"/>
                  <a:pt x="153" y="147"/>
                  <a:pt x="148" y="143"/>
                </a:cubicBezTo>
                <a:cubicBezTo>
                  <a:pt x="148" y="143"/>
                  <a:pt x="148" y="143"/>
                  <a:pt x="148" y="143"/>
                </a:cubicBezTo>
                <a:cubicBezTo>
                  <a:pt x="146" y="143"/>
                  <a:pt x="145" y="143"/>
                  <a:pt x="144" y="144"/>
                </a:cubicBezTo>
                <a:cubicBezTo>
                  <a:pt x="142" y="145"/>
                  <a:pt x="142" y="147"/>
                  <a:pt x="143" y="148"/>
                </a:cubicBezTo>
                <a:cubicBezTo>
                  <a:pt x="143" y="148"/>
                  <a:pt x="143" y="148"/>
                  <a:pt x="143" y="148"/>
                </a:cubicBezTo>
                <a:cubicBezTo>
                  <a:pt x="147" y="153"/>
                  <a:pt x="147" y="161"/>
                  <a:pt x="142" y="166"/>
                </a:cubicBezTo>
                <a:cubicBezTo>
                  <a:pt x="136" y="171"/>
                  <a:pt x="127" y="171"/>
                  <a:pt x="122" y="166"/>
                </a:cubicBezTo>
                <a:cubicBezTo>
                  <a:pt x="116" y="160"/>
                  <a:pt x="116" y="151"/>
                  <a:pt x="122" y="146"/>
                </a:cubicBezTo>
                <a:cubicBezTo>
                  <a:pt x="124" y="144"/>
                  <a:pt x="127" y="142"/>
                  <a:pt x="131" y="142"/>
                </a:cubicBezTo>
                <a:cubicBezTo>
                  <a:pt x="104" y="115"/>
                  <a:pt x="104" y="115"/>
                  <a:pt x="104" y="115"/>
                </a:cubicBezTo>
                <a:cubicBezTo>
                  <a:pt x="104" y="115"/>
                  <a:pt x="104" y="115"/>
                  <a:pt x="104" y="115"/>
                </a:cubicBezTo>
                <a:cubicBezTo>
                  <a:pt x="102" y="114"/>
                  <a:pt x="100" y="114"/>
                  <a:pt x="99" y="116"/>
                </a:cubicBezTo>
                <a:cubicBezTo>
                  <a:pt x="97" y="117"/>
                  <a:pt x="97" y="119"/>
                  <a:pt x="98" y="121"/>
                </a:cubicBezTo>
                <a:cubicBezTo>
                  <a:pt x="117" y="140"/>
                  <a:pt x="117" y="140"/>
                  <a:pt x="117" y="140"/>
                </a:cubicBezTo>
                <a:cubicBezTo>
                  <a:pt x="117" y="140"/>
                  <a:pt x="116" y="140"/>
                  <a:pt x="116" y="140"/>
                </a:cubicBezTo>
                <a:cubicBezTo>
                  <a:pt x="108" y="149"/>
                  <a:pt x="108" y="163"/>
                  <a:pt x="116" y="171"/>
                </a:cubicBezTo>
                <a:cubicBezTo>
                  <a:pt x="125" y="180"/>
                  <a:pt x="139" y="180"/>
                  <a:pt x="147" y="171"/>
                </a:cubicBezTo>
                <a:cubicBezTo>
                  <a:pt x="152" y="167"/>
                  <a:pt x="154" y="160"/>
                  <a:pt x="154" y="154"/>
                </a:cubicBezTo>
                <a:cubicBezTo>
                  <a:pt x="160" y="154"/>
                  <a:pt x="167" y="152"/>
                  <a:pt x="171" y="147"/>
                </a:cubicBezTo>
                <a:cubicBezTo>
                  <a:pt x="180" y="139"/>
                  <a:pt x="180" y="125"/>
                  <a:pt x="171" y="116"/>
                </a:cubicBezTo>
                <a:cubicBezTo>
                  <a:pt x="163" y="108"/>
                  <a:pt x="149" y="108"/>
                  <a:pt x="140" y="116"/>
                </a:cubicBezTo>
                <a:moveTo>
                  <a:pt x="63" y="140"/>
                </a:moveTo>
                <a:cubicBezTo>
                  <a:pt x="140" y="63"/>
                  <a:pt x="140" y="63"/>
                  <a:pt x="140" y="63"/>
                </a:cubicBezTo>
                <a:cubicBezTo>
                  <a:pt x="140" y="63"/>
                  <a:pt x="140" y="63"/>
                  <a:pt x="140" y="63"/>
                </a:cubicBezTo>
                <a:cubicBezTo>
                  <a:pt x="149" y="72"/>
                  <a:pt x="163" y="72"/>
                  <a:pt x="172" y="63"/>
                </a:cubicBezTo>
                <a:cubicBezTo>
                  <a:pt x="180" y="55"/>
                  <a:pt x="180" y="41"/>
                  <a:pt x="172" y="32"/>
                </a:cubicBezTo>
                <a:cubicBezTo>
                  <a:pt x="167" y="28"/>
                  <a:pt x="160" y="26"/>
                  <a:pt x="154" y="26"/>
                </a:cubicBezTo>
                <a:cubicBezTo>
                  <a:pt x="154" y="20"/>
                  <a:pt x="152" y="13"/>
                  <a:pt x="147" y="8"/>
                </a:cubicBezTo>
                <a:cubicBezTo>
                  <a:pt x="139" y="0"/>
                  <a:pt x="125" y="0"/>
                  <a:pt x="116" y="8"/>
                </a:cubicBezTo>
                <a:cubicBezTo>
                  <a:pt x="108" y="17"/>
                  <a:pt x="108" y="31"/>
                  <a:pt x="116" y="40"/>
                </a:cubicBezTo>
                <a:cubicBezTo>
                  <a:pt x="117" y="40"/>
                  <a:pt x="117" y="40"/>
                  <a:pt x="117" y="40"/>
                </a:cubicBezTo>
                <a:cubicBezTo>
                  <a:pt x="40" y="117"/>
                  <a:pt x="40" y="117"/>
                  <a:pt x="40" y="117"/>
                </a:cubicBezTo>
                <a:cubicBezTo>
                  <a:pt x="40" y="117"/>
                  <a:pt x="40" y="117"/>
                  <a:pt x="40" y="116"/>
                </a:cubicBezTo>
                <a:cubicBezTo>
                  <a:pt x="31" y="108"/>
                  <a:pt x="17" y="108"/>
                  <a:pt x="8" y="116"/>
                </a:cubicBezTo>
                <a:cubicBezTo>
                  <a:pt x="0" y="125"/>
                  <a:pt x="0" y="139"/>
                  <a:pt x="8" y="147"/>
                </a:cubicBezTo>
                <a:cubicBezTo>
                  <a:pt x="13" y="152"/>
                  <a:pt x="20" y="154"/>
                  <a:pt x="26" y="154"/>
                </a:cubicBezTo>
                <a:cubicBezTo>
                  <a:pt x="26" y="160"/>
                  <a:pt x="28" y="167"/>
                  <a:pt x="32" y="172"/>
                </a:cubicBezTo>
                <a:cubicBezTo>
                  <a:pt x="41" y="180"/>
                  <a:pt x="55" y="180"/>
                  <a:pt x="63" y="172"/>
                </a:cubicBezTo>
                <a:cubicBezTo>
                  <a:pt x="72" y="163"/>
                  <a:pt x="72" y="149"/>
                  <a:pt x="63" y="140"/>
                </a:cubicBezTo>
                <a:cubicBezTo>
                  <a:pt x="63" y="140"/>
                  <a:pt x="63" y="140"/>
                  <a:pt x="63" y="140"/>
                </a:cubicBezTo>
                <a:moveTo>
                  <a:pt x="58" y="166"/>
                </a:moveTo>
                <a:cubicBezTo>
                  <a:pt x="52" y="171"/>
                  <a:pt x="44" y="171"/>
                  <a:pt x="38" y="166"/>
                </a:cubicBezTo>
                <a:cubicBezTo>
                  <a:pt x="33" y="161"/>
                  <a:pt x="33" y="153"/>
                  <a:pt x="37" y="148"/>
                </a:cubicBezTo>
                <a:cubicBezTo>
                  <a:pt x="36" y="148"/>
                  <a:pt x="36" y="148"/>
                  <a:pt x="36" y="148"/>
                </a:cubicBezTo>
                <a:cubicBezTo>
                  <a:pt x="37" y="147"/>
                  <a:pt x="37" y="145"/>
                  <a:pt x="36" y="144"/>
                </a:cubicBezTo>
                <a:cubicBezTo>
                  <a:pt x="35" y="143"/>
                  <a:pt x="33" y="143"/>
                  <a:pt x="32" y="143"/>
                </a:cubicBezTo>
                <a:cubicBezTo>
                  <a:pt x="32" y="143"/>
                  <a:pt x="32" y="143"/>
                  <a:pt x="32" y="143"/>
                </a:cubicBezTo>
                <a:cubicBezTo>
                  <a:pt x="27" y="147"/>
                  <a:pt x="19" y="147"/>
                  <a:pt x="14" y="142"/>
                </a:cubicBezTo>
                <a:cubicBezTo>
                  <a:pt x="9" y="136"/>
                  <a:pt x="9" y="128"/>
                  <a:pt x="14" y="122"/>
                </a:cubicBezTo>
                <a:cubicBezTo>
                  <a:pt x="20" y="117"/>
                  <a:pt x="28" y="117"/>
                  <a:pt x="34" y="122"/>
                </a:cubicBezTo>
                <a:cubicBezTo>
                  <a:pt x="36" y="124"/>
                  <a:pt x="38" y="128"/>
                  <a:pt x="38" y="131"/>
                </a:cubicBezTo>
                <a:cubicBezTo>
                  <a:pt x="84" y="84"/>
                  <a:pt x="84" y="84"/>
                  <a:pt x="84" y="84"/>
                </a:cubicBezTo>
                <a:cubicBezTo>
                  <a:pt x="131" y="38"/>
                  <a:pt x="131" y="38"/>
                  <a:pt x="131" y="38"/>
                </a:cubicBezTo>
                <a:cubicBezTo>
                  <a:pt x="128" y="38"/>
                  <a:pt x="124" y="36"/>
                  <a:pt x="122" y="34"/>
                </a:cubicBezTo>
                <a:cubicBezTo>
                  <a:pt x="117" y="28"/>
                  <a:pt x="117" y="20"/>
                  <a:pt x="122" y="14"/>
                </a:cubicBezTo>
                <a:cubicBezTo>
                  <a:pt x="128" y="9"/>
                  <a:pt x="136" y="9"/>
                  <a:pt x="142" y="14"/>
                </a:cubicBezTo>
                <a:cubicBezTo>
                  <a:pt x="147" y="19"/>
                  <a:pt x="147" y="26"/>
                  <a:pt x="143" y="32"/>
                </a:cubicBezTo>
                <a:cubicBezTo>
                  <a:pt x="144" y="32"/>
                  <a:pt x="144" y="32"/>
                  <a:pt x="144" y="32"/>
                </a:cubicBezTo>
                <a:cubicBezTo>
                  <a:pt x="142" y="33"/>
                  <a:pt x="143" y="35"/>
                  <a:pt x="144" y="36"/>
                </a:cubicBezTo>
                <a:cubicBezTo>
                  <a:pt x="145" y="37"/>
                  <a:pt x="147" y="37"/>
                  <a:pt x="148" y="36"/>
                </a:cubicBezTo>
                <a:cubicBezTo>
                  <a:pt x="148" y="36"/>
                  <a:pt x="148" y="36"/>
                  <a:pt x="148" y="36"/>
                </a:cubicBezTo>
                <a:cubicBezTo>
                  <a:pt x="153" y="33"/>
                  <a:pt x="161" y="33"/>
                  <a:pt x="166" y="38"/>
                </a:cubicBezTo>
                <a:cubicBezTo>
                  <a:pt x="171" y="43"/>
                  <a:pt x="171" y="52"/>
                  <a:pt x="166" y="58"/>
                </a:cubicBezTo>
                <a:cubicBezTo>
                  <a:pt x="160" y="63"/>
                  <a:pt x="152" y="63"/>
                  <a:pt x="146" y="58"/>
                </a:cubicBezTo>
                <a:cubicBezTo>
                  <a:pt x="144" y="55"/>
                  <a:pt x="142" y="52"/>
                  <a:pt x="142" y="49"/>
                </a:cubicBezTo>
                <a:cubicBezTo>
                  <a:pt x="49" y="142"/>
                  <a:pt x="49" y="142"/>
                  <a:pt x="49" y="142"/>
                </a:cubicBezTo>
                <a:cubicBezTo>
                  <a:pt x="52" y="142"/>
                  <a:pt x="55" y="144"/>
                  <a:pt x="58" y="146"/>
                </a:cubicBezTo>
                <a:cubicBezTo>
                  <a:pt x="63" y="152"/>
                  <a:pt x="63" y="160"/>
                  <a:pt x="58" y="166"/>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30" name="Text Placeholder 15">
            <a:extLst>
              <a:ext uri="{FF2B5EF4-FFF2-40B4-BE49-F238E27FC236}">
                <a16:creationId xmlns:a16="http://schemas.microsoft.com/office/drawing/2014/main" id="{1FE81E1C-1B0E-4277-8D53-40A4691E54A5}"/>
              </a:ext>
            </a:extLst>
          </p:cNvPr>
          <p:cNvSpPr>
            <a:spLocks noGrp="1"/>
          </p:cNvSpPr>
          <p:nvPr>
            <p:ph type="body" sz="quarter" idx="11" hasCustomPrompt="1"/>
          </p:nvPr>
        </p:nvSpPr>
        <p:spPr>
          <a:xfrm>
            <a:off x="5385431" y="2233396"/>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1" name="Text Placeholder 15">
            <a:extLst>
              <a:ext uri="{FF2B5EF4-FFF2-40B4-BE49-F238E27FC236}">
                <a16:creationId xmlns:a16="http://schemas.microsoft.com/office/drawing/2014/main" id="{3D7F5581-D25F-4257-B8BC-D65EBE1CAEB3}"/>
              </a:ext>
            </a:extLst>
          </p:cNvPr>
          <p:cNvSpPr>
            <a:spLocks noGrp="1"/>
          </p:cNvSpPr>
          <p:nvPr>
            <p:ph type="body" sz="quarter" idx="12" hasCustomPrompt="1"/>
          </p:nvPr>
        </p:nvSpPr>
        <p:spPr>
          <a:xfrm>
            <a:off x="5385431" y="494741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2" name="Text Placeholder 15">
            <a:extLst>
              <a:ext uri="{FF2B5EF4-FFF2-40B4-BE49-F238E27FC236}">
                <a16:creationId xmlns:a16="http://schemas.microsoft.com/office/drawing/2014/main" id="{8560E9AD-EC12-4434-A726-DAA201A4A401}"/>
              </a:ext>
            </a:extLst>
          </p:cNvPr>
          <p:cNvSpPr>
            <a:spLocks noGrp="1"/>
          </p:cNvSpPr>
          <p:nvPr>
            <p:ph type="body" sz="quarter" idx="13" hasCustomPrompt="1"/>
          </p:nvPr>
        </p:nvSpPr>
        <p:spPr>
          <a:xfrm>
            <a:off x="9061039" y="2233396"/>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3" name="Text Placeholder 15">
            <a:extLst>
              <a:ext uri="{FF2B5EF4-FFF2-40B4-BE49-F238E27FC236}">
                <a16:creationId xmlns:a16="http://schemas.microsoft.com/office/drawing/2014/main" id="{8A3198A5-9B0F-489B-99BA-05B038226C01}"/>
              </a:ext>
            </a:extLst>
          </p:cNvPr>
          <p:cNvSpPr>
            <a:spLocks noGrp="1"/>
          </p:cNvSpPr>
          <p:nvPr>
            <p:ph type="body" sz="quarter" idx="14" hasCustomPrompt="1"/>
          </p:nvPr>
        </p:nvSpPr>
        <p:spPr>
          <a:xfrm>
            <a:off x="9061039" y="494741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4" name="Text Placeholder 19">
            <a:extLst>
              <a:ext uri="{FF2B5EF4-FFF2-40B4-BE49-F238E27FC236}">
                <a16:creationId xmlns:a16="http://schemas.microsoft.com/office/drawing/2014/main" id="{5F35B38B-EB90-4640-B423-11D583C19F27}"/>
              </a:ext>
            </a:extLst>
          </p:cNvPr>
          <p:cNvSpPr>
            <a:spLocks noGrp="1"/>
          </p:cNvSpPr>
          <p:nvPr>
            <p:ph type="body" sz="quarter" idx="15" hasCustomPrompt="1"/>
          </p:nvPr>
        </p:nvSpPr>
        <p:spPr>
          <a:xfrm>
            <a:off x="4949130" y="2889015"/>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5" name="Text Placeholder 19">
            <a:extLst>
              <a:ext uri="{FF2B5EF4-FFF2-40B4-BE49-F238E27FC236}">
                <a16:creationId xmlns:a16="http://schemas.microsoft.com/office/drawing/2014/main" id="{AE2BCDDA-42B0-4E85-B982-3FCA01AED638}"/>
              </a:ext>
            </a:extLst>
          </p:cNvPr>
          <p:cNvSpPr>
            <a:spLocks noGrp="1"/>
          </p:cNvSpPr>
          <p:nvPr>
            <p:ph type="body" sz="quarter" idx="16" hasCustomPrompt="1"/>
          </p:nvPr>
        </p:nvSpPr>
        <p:spPr>
          <a:xfrm>
            <a:off x="8729693" y="2867591"/>
            <a:ext cx="3094962" cy="912840"/>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6" name="Text Placeholder 19">
            <a:extLst>
              <a:ext uri="{FF2B5EF4-FFF2-40B4-BE49-F238E27FC236}">
                <a16:creationId xmlns:a16="http://schemas.microsoft.com/office/drawing/2014/main" id="{51F54467-22B9-418B-9C4F-7890231DF140}"/>
              </a:ext>
            </a:extLst>
          </p:cNvPr>
          <p:cNvSpPr>
            <a:spLocks noGrp="1"/>
          </p:cNvSpPr>
          <p:nvPr>
            <p:ph type="body" sz="quarter" idx="17" hasCustomPrompt="1"/>
          </p:nvPr>
        </p:nvSpPr>
        <p:spPr>
          <a:xfrm>
            <a:off x="5054085" y="5561804"/>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7" name="Text Placeholder 19">
            <a:extLst>
              <a:ext uri="{FF2B5EF4-FFF2-40B4-BE49-F238E27FC236}">
                <a16:creationId xmlns:a16="http://schemas.microsoft.com/office/drawing/2014/main" id="{A7FE4CDA-3305-4A4B-8585-2ABDA1BE1960}"/>
              </a:ext>
            </a:extLst>
          </p:cNvPr>
          <p:cNvSpPr>
            <a:spLocks noGrp="1"/>
          </p:cNvSpPr>
          <p:nvPr>
            <p:ph type="body" sz="quarter" idx="18" hasCustomPrompt="1"/>
          </p:nvPr>
        </p:nvSpPr>
        <p:spPr>
          <a:xfrm>
            <a:off x="8729693" y="5605777"/>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Tree>
    <p:extLst>
      <p:ext uri="{BB962C8B-B14F-4D97-AF65-F5344CB8AC3E}">
        <p14:creationId xmlns:p14="http://schemas.microsoft.com/office/powerpoint/2010/main" val="3777885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4_Custom Layout">
    <p:spTree>
      <p:nvGrpSpPr>
        <p:cNvPr id="1" name=""/>
        <p:cNvGrpSpPr/>
        <p:nvPr/>
      </p:nvGrpSpPr>
      <p:grpSpPr>
        <a:xfrm>
          <a:off x="0" y="0"/>
          <a:ext cx="0" cy="0"/>
          <a:chOff x="0" y="0"/>
          <a:chExt cx="0" cy="0"/>
        </a:xfrm>
      </p:grpSpPr>
      <p:sp>
        <p:nvSpPr>
          <p:cNvPr id="20" name="Text Placeholder 15">
            <a:extLst>
              <a:ext uri="{FF2B5EF4-FFF2-40B4-BE49-F238E27FC236}">
                <a16:creationId xmlns:a16="http://schemas.microsoft.com/office/drawing/2014/main" id="{D1CB5571-E00D-4473-AB99-AD1CF98B2C8E}"/>
              </a:ext>
            </a:extLst>
          </p:cNvPr>
          <p:cNvSpPr>
            <a:spLocks noGrp="1"/>
          </p:cNvSpPr>
          <p:nvPr>
            <p:ph type="body" sz="quarter" idx="10" hasCustomPrompt="1"/>
          </p:nvPr>
        </p:nvSpPr>
        <p:spPr>
          <a:xfrm>
            <a:off x="9348716" y="337192"/>
            <a:ext cx="2169994"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21" name="Freeform 112">
            <a:extLst>
              <a:ext uri="{FF2B5EF4-FFF2-40B4-BE49-F238E27FC236}">
                <a16:creationId xmlns:a16="http://schemas.microsoft.com/office/drawing/2014/main" id="{AD9FDB4F-9914-4741-865E-6BF63200DFA6}"/>
              </a:ext>
            </a:extLst>
          </p:cNvPr>
          <p:cNvSpPr>
            <a:spLocks noEditPoints="1"/>
          </p:cNvSpPr>
          <p:nvPr userDrawn="1"/>
        </p:nvSpPr>
        <p:spPr bwMode="auto">
          <a:xfrm>
            <a:off x="6096000" y="1233251"/>
            <a:ext cx="801222" cy="801222"/>
          </a:xfrm>
          <a:custGeom>
            <a:avLst/>
            <a:gdLst>
              <a:gd name="T0" fmla="*/ 92 w 176"/>
              <a:gd name="T1" fmla="*/ 108 h 176"/>
              <a:gd name="T2" fmla="*/ 108 w 176"/>
              <a:gd name="T3" fmla="*/ 124 h 176"/>
              <a:gd name="T4" fmla="*/ 108 w 176"/>
              <a:gd name="T5" fmla="*/ 80 h 176"/>
              <a:gd name="T6" fmla="*/ 92 w 176"/>
              <a:gd name="T7" fmla="*/ 96 h 176"/>
              <a:gd name="T8" fmla="*/ 108 w 176"/>
              <a:gd name="T9" fmla="*/ 80 h 176"/>
              <a:gd name="T10" fmla="*/ 92 w 176"/>
              <a:gd name="T11" fmla="*/ 136 h 176"/>
              <a:gd name="T12" fmla="*/ 108 w 176"/>
              <a:gd name="T13" fmla="*/ 152 h 176"/>
              <a:gd name="T14" fmla="*/ 132 w 176"/>
              <a:gd name="T15" fmla="*/ 80 h 176"/>
              <a:gd name="T16" fmla="*/ 116 w 176"/>
              <a:gd name="T17" fmla="*/ 96 h 176"/>
              <a:gd name="T18" fmla="*/ 132 w 176"/>
              <a:gd name="T19" fmla="*/ 80 h 176"/>
              <a:gd name="T20" fmla="*/ 140 w 176"/>
              <a:gd name="T21" fmla="*/ 80 h 176"/>
              <a:gd name="T22" fmla="*/ 156 w 176"/>
              <a:gd name="T23" fmla="*/ 96 h 176"/>
              <a:gd name="T24" fmla="*/ 132 w 176"/>
              <a:gd name="T25" fmla="*/ 108 h 176"/>
              <a:gd name="T26" fmla="*/ 116 w 176"/>
              <a:gd name="T27" fmla="*/ 124 h 176"/>
              <a:gd name="T28" fmla="*/ 132 w 176"/>
              <a:gd name="T29" fmla="*/ 108 h 176"/>
              <a:gd name="T30" fmla="*/ 140 w 176"/>
              <a:gd name="T31" fmla="*/ 108 h 176"/>
              <a:gd name="T32" fmla="*/ 156 w 176"/>
              <a:gd name="T33" fmla="*/ 124 h 176"/>
              <a:gd name="T34" fmla="*/ 84 w 176"/>
              <a:gd name="T35" fmla="*/ 108 h 176"/>
              <a:gd name="T36" fmla="*/ 68 w 176"/>
              <a:gd name="T37" fmla="*/ 124 h 176"/>
              <a:gd name="T38" fmla="*/ 84 w 176"/>
              <a:gd name="T39" fmla="*/ 108 h 176"/>
              <a:gd name="T40" fmla="*/ 68 w 176"/>
              <a:gd name="T41" fmla="*/ 80 h 176"/>
              <a:gd name="T42" fmla="*/ 84 w 176"/>
              <a:gd name="T43" fmla="*/ 96 h 176"/>
              <a:gd name="T44" fmla="*/ 84 w 176"/>
              <a:gd name="T45" fmla="*/ 136 h 176"/>
              <a:gd name="T46" fmla="*/ 68 w 176"/>
              <a:gd name="T47" fmla="*/ 152 h 176"/>
              <a:gd name="T48" fmla="*/ 84 w 176"/>
              <a:gd name="T49" fmla="*/ 136 h 176"/>
              <a:gd name="T50" fmla="*/ 20 w 176"/>
              <a:gd name="T51" fmla="*/ 108 h 176"/>
              <a:gd name="T52" fmla="*/ 36 w 176"/>
              <a:gd name="T53" fmla="*/ 124 h 176"/>
              <a:gd name="T54" fmla="*/ 36 w 176"/>
              <a:gd name="T55" fmla="*/ 80 h 176"/>
              <a:gd name="T56" fmla="*/ 20 w 176"/>
              <a:gd name="T57" fmla="*/ 96 h 176"/>
              <a:gd name="T58" fmla="*/ 36 w 176"/>
              <a:gd name="T59" fmla="*/ 80 h 176"/>
              <a:gd name="T60" fmla="*/ 144 w 176"/>
              <a:gd name="T61" fmla="*/ 16 h 176"/>
              <a:gd name="T62" fmla="*/ 140 w 176"/>
              <a:gd name="T63" fmla="*/ 0 h 176"/>
              <a:gd name="T64" fmla="*/ 136 w 176"/>
              <a:gd name="T65" fmla="*/ 16 h 176"/>
              <a:gd name="T66" fmla="*/ 40 w 176"/>
              <a:gd name="T67" fmla="*/ 4 h 176"/>
              <a:gd name="T68" fmla="*/ 32 w 176"/>
              <a:gd name="T69" fmla="*/ 4 h 176"/>
              <a:gd name="T70" fmla="*/ 16 w 176"/>
              <a:gd name="T71" fmla="*/ 16 h 176"/>
              <a:gd name="T72" fmla="*/ 0 w 176"/>
              <a:gd name="T73" fmla="*/ 160 h 176"/>
              <a:gd name="T74" fmla="*/ 160 w 176"/>
              <a:gd name="T75" fmla="*/ 176 h 176"/>
              <a:gd name="T76" fmla="*/ 176 w 176"/>
              <a:gd name="T77" fmla="*/ 32 h 176"/>
              <a:gd name="T78" fmla="*/ 168 w 176"/>
              <a:gd name="T79" fmla="*/ 160 h 176"/>
              <a:gd name="T80" fmla="*/ 16 w 176"/>
              <a:gd name="T81" fmla="*/ 168 h 176"/>
              <a:gd name="T82" fmla="*/ 8 w 176"/>
              <a:gd name="T83" fmla="*/ 64 h 176"/>
              <a:gd name="T84" fmla="*/ 168 w 176"/>
              <a:gd name="T85" fmla="*/ 160 h 176"/>
              <a:gd name="T86" fmla="*/ 8 w 176"/>
              <a:gd name="T87" fmla="*/ 56 h 176"/>
              <a:gd name="T88" fmla="*/ 16 w 176"/>
              <a:gd name="T89" fmla="*/ 24 h 176"/>
              <a:gd name="T90" fmla="*/ 32 w 176"/>
              <a:gd name="T91" fmla="*/ 36 h 176"/>
              <a:gd name="T92" fmla="*/ 40 w 176"/>
              <a:gd name="T93" fmla="*/ 36 h 176"/>
              <a:gd name="T94" fmla="*/ 136 w 176"/>
              <a:gd name="T95" fmla="*/ 24 h 176"/>
              <a:gd name="T96" fmla="*/ 140 w 176"/>
              <a:gd name="T97" fmla="*/ 40 h 176"/>
              <a:gd name="T98" fmla="*/ 144 w 176"/>
              <a:gd name="T99" fmla="*/ 24 h 176"/>
              <a:gd name="T100" fmla="*/ 168 w 176"/>
              <a:gd name="T101" fmla="*/ 32 h 176"/>
              <a:gd name="T102" fmla="*/ 36 w 176"/>
              <a:gd name="T103" fmla="*/ 136 h 176"/>
              <a:gd name="T104" fmla="*/ 20 w 176"/>
              <a:gd name="T105" fmla="*/ 152 h 176"/>
              <a:gd name="T106" fmla="*/ 36 w 176"/>
              <a:gd name="T107" fmla="*/ 136 h 176"/>
              <a:gd name="T108" fmla="*/ 44 w 176"/>
              <a:gd name="T109" fmla="*/ 80 h 176"/>
              <a:gd name="T110" fmla="*/ 60 w 176"/>
              <a:gd name="T111" fmla="*/ 96 h 176"/>
              <a:gd name="T112" fmla="*/ 60 w 176"/>
              <a:gd name="T113" fmla="*/ 136 h 176"/>
              <a:gd name="T114" fmla="*/ 44 w 176"/>
              <a:gd name="T115" fmla="*/ 152 h 176"/>
              <a:gd name="T116" fmla="*/ 60 w 176"/>
              <a:gd name="T117" fmla="*/ 136 h 176"/>
              <a:gd name="T118" fmla="*/ 44 w 176"/>
              <a:gd name="T119" fmla="*/ 108 h 176"/>
              <a:gd name="T120" fmla="*/ 60 w 176"/>
              <a:gd name="T121" fmla="*/ 12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08" y="108"/>
                </a:moveTo>
                <a:cubicBezTo>
                  <a:pt x="92" y="108"/>
                  <a:pt x="92" y="108"/>
                  <a:pt x="92" y="108"/>
                </a:cubicBezTo>
                <a:cubicBezTo>
                  <a:pt x="92" y="124"/>
                  <a:pt x="92" y="124"/>
                  <a:pt x="92" y="124"/>
                </a:cubicBezTo>
                <a:cubicBezTo>
                  <a:pt x="108" y="124"/>
                  <a:pt x="108" y="124"/>
                  <a:pt x="108" y="124"/>
                </a:cubicBezTo>
                <a:lnTo>
                  <a:pt x="108" y="108"/>
                </a:lnTo>
                <a:close/>
                <a:moveTo>
                  <a:pt x="108" y="80"/>
                </a:moveTo>
                <a:cubicBezTo>
                  <a:pt x="92" y="80"/>
                  <a:pt x="92" y="80"/>
                  <a:pt x="92" y="80"/>
                </a:cubicBezTo>
                <a:cubicBezTo>
                  <a:pt x="92" y="96"/>
                  <a:pt x="92" y="96"/>
                  <a:pt x="92" y="96"/>
                </a:cubicBezTo>
                <a:cubicBezTo>
                  <a:pt x="108" y="96"/>
                  <a:pt x="108" y="96"/>
                  <a:pt x="108" y="96"/>
                </a:cubicBezTo>
                <a:lnTo>
                  <a:pt x="108" y="80"/>
                </a:lnTo>
                <a:close/>
                <a:moveTo>
                  <a:pt x="108" y="136"/>
                </a:moveTo>
                <a:cubicBezTo>
                  <a:pt x="92" y="136"/>
                  <a:pt x="92" y="136"/>
                  <a:pt x="92" y="136"/>
                </a:cubicBezTo>
                <a:cubicBezTo>
                  <a:pt x="92" y="152"/>
                  <a:pt x="92" y="152"/>
                  <a:pt x="92" y="152"/>
                </a:cubicBezTo>
                <a:cubicBezTo>
                  <a:pt x="108" y="152"/>
                  <a:pt x="108" y="152"/>
                  <a:pt x="108" y="152"/>
                </a:cubicBezTo>
                <a:lnTo>
                  <a:pt x="108" y="136"/>
                </a:lnTo>
                <a:close/>
                <a:moveTo>
                  <a:pt x="132" y="80"/>
                </a:moveTo>
                <a:cubicBezTo>
                  <a:pt x="116" y="80"/>
                  <a:pt x="116" y="80"/>
                  <a:pt x="116" y="80"/>
                </a:cubicBezTo>
                <a:cubicBezTo>
                  <a:pt x="116" y="96"/>
                  <a:pt x="116" y="96"/>
                  <a:pt x="116" y="96"/>
                </a:cubicBezTo>
                <a:cubicBezTo>
                  <a:pt x="132" y="96"/>
                  <a:pt x="132" y="96"/>
                  <a:pt x="132" y="96"/>
                </a:cubicBezTo>
                <a:lnTo>
                  <a:pt x="132" y="80"/>
                </a:lnTo>
                <a:close/>
                <a:moveTo>
                  <a:pt x="156" y="80"/>
                </a:moveTo>
                <a:cubicBezTo>
                  <a:pt x="140" y="80"/>
                  <a:pt x="140" y="80"/>
                  <a:pt x="140" y="80"/>
                </a:cubicBezTo>
                <a:cubicBezTo>
                  <a:pt x="140" y="96"/>
                  <a:pt x="140" y="96"/>
                  <a:pt x="140" y="96"/>
                </a:cubicBezTo>
                <a:cubicBezTo>
                  <a:pt x="156" y="96"/>
                  <a:pt x="156" y="96"/>
                  <a:pt x="156" y="96"/>
                </a:cubicBezTo>
                <a:lnTo>
                  <a:pt x="156" y="80"/>
                </a:lnTo>
                <a:close/>
                <a:moveTo>
                  <a:pt x="132" y="108"/>
                </a:moveTo>
                <a:cubicBezTo>
                  <a:pt x="116" y="108"/>
                  <a:pt x="116" y="108"/>
                  <a:pt x="116" y="108"/>
                </a:cubicBezTo>
                <a:cubicBezTo>
                  <a:pt x="116" y="124"/>
                  <a:pt x="116" y="124"/>
                  <a:pt x="116" y="124"/>
                </a:cubicBezTo>
                <a:cubicBezTo>
                  <a:pt x="132" y="124"/>
                  <a:pt x="132" y="124"/>
                  <a:pt x="132" y="124"/>
                </a:cubicBezTo>
                <a:lnTo>
                  <a:pt x="132" y="108"/>
                </a:lnTo>
                <a:close/>
                <a:moveTo>
                  <a:pt x="156" y="108"/>
                </a:moveTo>
                <a:cubicBezTo>
                  <a:pt x="140" y="108"/>
                  <a:pt x="140" y="108"/>
                  <a:pt x="140" y="108"/>
                </a:cubicBezTo>
                <a:cubicBezTo>
                  <a:pt x="140" y="124"/>
                  <a:pt x="140" y="124"/>
                  <a:pt x="140" y="124"/>
                </a:cubicBezTo>
                <a:cubicBezTo>
                  <a:pt x="156" y="124"/>
                  <a:pt x="156" y="124"/>
                  <a:pt x="156" y="124"/>
                </a:cubicBezTo>
                <a:lnTo>
                  <a:pt x="156" y="108"/>
                </a:lnTo>
                <a:close/>
                <a:moveTo>
                  <a:pt x="84" y="108"/>
                </a:moveTo>
                <a:cubicBezTo>
                  <a:pt x="68" y="108"/>
                  <a:pt x="68" y="108"/>
                  <a:pt x="68" y="108"/>
                </a:cubicBezTo>
                <a:cubicBezTo>
                  <a:pt x="68" y="124"/>
                  <a:pt x="68" y="124"/>
                  <a:pt x="68" y="124"/>
                </a:cubicBezTo>
                <a:cubicBezTo>
                  <a:pt x="84" y="124"/>
                  <a:pt x="84" y="124"/>
                  <a:pt x="84" y="124"/>
                </a:cubicBezTo>
                <a:lnTo>
                  <a:pt x="84" y="108"/>
                </a:lnTo>
                <a:close/>
                <a:moveTo>
                  <a:pt x="84" y="80"/>
                </a:moveTo>
                <a:cubicBezTo>
                  <a:pt x="68" y="80"/>
                  <a:pt x="68" y="80"/>
                  <a:pt x="68" y="80"/>
                </a:cubicBezTo>
                <a:cubicBezTo>
                  <a:pt x="68" y="96"/>
                  <a:pt x="68" y="96"/>
                  <a:pt x="68" y="96"/>
                </a:cubicBezTo>
                <a:cubicBezTo>
                  <a:pt x="84" y="96"/>
                  <a:pt x="84" y="96"/>
                  <a:pt x="84" y="96"/>
                </a:cubicBezTo>
                <a:lnTo>
                  <a:pt x="84" y="80"/>
                </a:lnTo>
                <a:close/>
                <a:moveTo>
                  <a:pt x="84" y="136"/>
                </a:moveTo>
                <a:cubicBezTo>
                  <a:pt x="68" y="136"/>
                  <a:pt x="68" y="136"/>
                  <a:pt x="68" y="136"/>
                </a:cubicBezTo>
                <a:cubicBezTo>
                  <a:pt x="68" y="152"/>
                  <a:pt x="68" y="152"/>
                  <a:pt x="68" y="152"/>
                </a:cubicBezTo>
                <a:cubicBezTo>
                  <a:pt x="84" y="152"/>
                  <a:pt x="84" y="152"/>
                  <a:pt x="84" y="152"/>
                </a:cubicBezTo>
                <a:lnTo>
                  <a:pt x="84" y="136"/>
                </a:lnTo>
                <a:close/>
                <a:moveTo>
                  <a:pt x="36" y="108"/>
                </a:moveTo>
                <a:cubicBezTo>
                  <a:pt x="20" y="108"/>
                  <a:pt x="20" y="108"/>
                  <a:pt x="20" y="108"/>
                </a:cubicBezTo>
                <a:cubicBezTo>
                  <a:pt x="20" y="124"/>
                  <a:pt x="20" y="124"/>
                  <a:pt x="20" y="124"/>
                </a:cubicBezTo>
                <a:cubicBezTo>
                  <a:pt x="36" y="124"/>
                  <a:pt x="36" y="124"/>
                  <a:pt x="36" y="124"/>
                </a:cubicBezTo>
                <a:lnTo>
                  <a:pt x="36" y="108"/>
                </a:lnTo>
                <a:close/>
                <a:moveTo>
                  <a:pt x="36" y="80"/>
                </a:moveTo>
                <a:cubicBezTo>
                  <a:pt x="20" y="80"/>
                  <a:pt x="20" y="80"/>
                  <a:pt x="20" y="80"/>
                </a:cubicBezTo>
                <a:cubicBezTo>
                  <a:pt x="20" y="96"/>
                  <a:pt x="20" y="96"/>
                  <a:pt x="20" y="96"/>
                </a:cubicBezTo>
                <a:cubicBezTo>
                  <a:pt x="36" y="96"/>
                  <a:pt x="36" y="96"/>
                  <a:pt x="36" y="96"/>
                </a:cubicBezTo>
                <a:lnTo>
                  <a:pt x="36" y="80"/>
                </a:lnTo>
                <a:close/>
                <a:moveTo>
                  <a:pt x="160" y="16"/>
                </a:moveTo>
                <a:cubicBezTo>
                  <a:pt x="144" y="16"/>
                  <a:pt x="144" y="16"/>
                  <a:pt x="144" y="16"/>
                </a:cubicBezTo>
                <a:cubicBezTo>
                  <a:pt x="144" y="4"/>
                  <a:pt x="144" y="4"/>
                  <a:pt x="144" y="4"/>
                </a:cubicBezTo>
                <a:cubicBezTo>
                  <a:pt x="144" y="2"/>
                  <a:pt x="142" y="0"/>
                  <a:pt x="140" y="0"/>
                </a:cubicBezTo>
                <a:cubicBezTo>
                  <a:pt x="138" y="0"/>
                  <a:pt x="136" y="2"/>
                  <a:pt x="136" y="4"/>
                </a:cubicBezTo>
                <a:cubicBezTo>
                  <a:pt x="136" y="16"/>
                  <a:pt x="136" y="16"/>
                  <a:pt x="136" y="16"/>
                </a:cubicBezTo>
                <a:cubicBezTo>
                  <a:pt x="40" y="16"/>
                  <a:pt x="40" y="16"/>
                  <a:pt x="40" y="16"/>
                </a:cubicBezTo>
                <a:cubicBezTo>
                  <a:pt x="40" y="4"/>
                  <a:pt x="40" y="4"/>
                  <a:pt x="40" y="4"/>
                </a:cubicBezTo>
                <a:cubicBezTo>
                  <a:pt x="40" y="2"/>
                  <a:pt x="38" y="0"/>
                  <a:pt x="36" y="0"/>
                </a:cubicBezTo>
                <a:cubicBezTo>
                  <a:pt x="34" y="0"/>
                  <a:pt x="32" y="2"/>
                  <a:pt x="32" y="4"/>
                </a:cubicBezTo>
                <a:cubicBezTo>
                  <a:pt x="32" y="16"/>
                  <a:pt x="32" y="16"/>
                  <a:pt x="32" y="16"/>
                </a:cubicBezTo>
                <a:cubicBezTo>
                  <a:pt x="16" y="16"/>
                  <a:pt x="16" y="16"/>
                  <a:pt x="16" y="16"/>
                </a:cubicBezTo>
                <a:cubicBezTo>
                  <a:pt x="7" y="16"/>
                  <a:pt x="0" y="23"/>
                  <a:pt x="0" y="32"/>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32"/>
                  <a:pt x="176" y="32"/>
                  <a:pt x="176" y="32"/>
                </a:cubicBezTo>
                <a:cubicBezTo>
                  <a:pt x="176" y="23"/>
                  <a:pt x="169" y="16"/>
                  <a:pt x="160" y="16"/>
                </a:cubicBezTo>
                <a:moveTo>
                  <a:pt x="168" y="160"/>
                </a:moveTo>
                <a:cubicBezTo>
                  <a:pt x="168" y="164"/>
                  <a:pt x="164" y="168"/>
                  <a:pt x="160" y="168"/>
                </a:cubicBezTo>
                <a:cubicBezTo>
                  <a:pt x="16" y="168"/>
                  <a:pt x="16" y="168"/>
                  <a:pt x="16" y="168"/>
                </a:cubicBezTo>
                <a:cubicBezTo>
                  <a:pt x="12" y="168"/>
                  <a:pt x="8" y="164"/>
                  <a:pt x="8" y="160"/>
                </a:cubicBezTo>
                <a:cubicBezTo>
                  <a:pt x="8" y="64"/>
                  <a:pt x="8" y="64"/>
                  <a:pt x="8" y="64"/>
                </a:cubicBezTo>
                <a:cubicBezTo>
                  <a:pt x="168" y="64"/>
                  <a:pt x="168" y="64"/>
                  <a:pt x="168" y="64"/>
                </a:cubicBezTo>
                <a:lnTo>
                  <a:pt x="168" y="160"/>
                </a:lnTo>
                <a:close/>
                <a:moveTo>
                  <a:pt x="168" y="56"/>
                </a:moveTo>
                <a:cubicBezTo>
                  <a:pt x="8" y="56"/>
                  <a:pt x="8" y="56"/>
                  <a:pt x="8" y="56"/>
                </a:cubicBezTo>
                <a:cubicBezTo>
                  <a:pt x="8" y="32"/>
                  <a:pt x="8" y="32"/>
                  <a:pt x="8" y="32"/>
                </a:cubicBezTo>
                <a:cubicBezTo>
                  <a:pt x="8" y="28"/>
                  <a:pt x="12" y="24"/>
                  <a:pt x="16" y="24"/>
                </a:cubicBezTo>
                <a:cubicBezTo>
                  <a:pt x="32" y="24"/>
                  <a:pt x="32" y="24"/>
                  <a:pt x="32" y="24"/>
                </a:cubicBezTo>
                <a:cubicBezTo>
                  <a:pt x="32" y="36"/>
                  <a:pt x="32" y="36"/>
                  <a:pt x="32" y="36"/>
                </a:cubicBezTo>
                <a:cubicBezTo>
                  <a:pt x="32" y="38"/>
                  <a:pt x="34" y="40"/>
                  <a:pt x="36" y="40"/>
                </a:cubicBezTo>
                <a:cubicBezTo>
                  <a:pt x="38" y="40"/>
                  <a:pt x="40" y="38"/>
                  <a:pt x="40" y="36"/>
                </a:cubicBezTo>
                <a:cubicBezTo>
                  <a:pt x="40" y="24"/>
                  <a:pt x="40" y="24"/>
                  <a:pt x="40" y="24"/>
                </a:cubicBezTo>
                <a:cubicBezTo>
                  <a:pt x="136" y="24"/>
                  <a:pt x="136" y="24"/>
                  <a:pt x="136" y="24"/>
                </a:cubicBezTo>
                <a:cubicBezTo>
                  <a:pt x="136" y="36"/>
                  <a:pt x="136" y="36"/>
                  <a:pt x="136" y="36"/>
                </a:cubicBezTo>
                <a:cubicBezTo>
                  <a:pt x="136" y="38"/>
                  <a:pt x="138" y="40"/>
                  <a:pt x="140" y="40"/>
                </a:cubicBezTo>
                <a:cubicBezTo>
                  <a:pt x="142" y="40"/>
                  <a:pt x="144" y="38"/>
                  <a:pt x="144" y="36"/>
                </a:cubicBezTo>
                <a:cubicBezTo>
                  <a:pt x="144" y="24"/>
                  <a:pt x="144" y="24"/>
                  <a:pt x="144" y="24"/>
                </a:cubicBezTo>
                <a:cubicBezTo>
                  <a:pt x="160" y="24"/>
                  <a:pt x="160" y="24"/>
                  <a:pt x="160" y="24"/>
                </a:cubicBezTo>
                <a:cubicBezTo>
                  <a:pt x="164" y="24"/>
                  <a:pt x="168" y="28"/>
                  <a:pt x="168" y="32"/>
                </a:cubicBezTo>
                <a:lnTo>
                  <a:pt x="168" y="56"/>
                </a:lnTo>
                <a:close/>
                <a:moveTo>
                  <a:pt x="36" y="136"/>
                </a:moveTo>
                <a:cubicBezTo>
                  <a:pt x="20" y="136"/>
                  <a:pt x="20" y="136"/>
                  <a:pt x="20" y="136"/>
                </a:cubicBezTo>
                <a:cubicBezTo>
                  <a:pt x="20" y="152"/>
                  <a:pt x="20" y="152"/>
                  <a:pt x="20" y="152"/>
                </a:cubicBezTo>
                <a:cubicBezTo>
                  <a:pt x="36" y="152"/>
                  <a:pt x="36" y="152"/>
                  <a:pt x="36" y="152"/>
                </a:cubicBezTo>
                <a:lnTo>
                  <a:pt x="36" y="136"/>
                </a:lnTo>
                <a:close/>
                <a:moveTo>
                  <a:pt x="60" y="80"/>
                </a:moveTo>
                <a:cubicBezTo>
                  <a:pt x="44" y="80"/>
                  <a:pt x="44" y="80"/>
                  <a:pt x="44" y="80"/>
                </a:cubicBezTo>
                <a:cubicBezTo>
                  <a:pt x="44" y="96"/>
                  <a:pt x="44" y="96"/>
                  <a:pt x="44" y="96"/>
                </a:cubicBezTo>
                <a:cubicBezTo>
                  <a:pt x="60" y="96"/>
                  <a:pt x="60" y="96"/>
                  <a:pt x="60" y="96"/>
                </a:cubicBezTo>
                <a:lnTo>
                  <a:pt x="60" y="80"/>
                </a:lnTo>
                <a:close/>
                <a:moveTo>
                  <a:pt x="60" y="136"/>
                </a:moveTo>
                <a:cubicBezTo>
                  <a:pt x="44" y="136"/>
                  <a:pt x="44" y="136"/>
                  <a:pt x="44" y="136"/>
                </a:cubicBezTo>
                <a:cubicBezTo>
                  <a:pt x="44" y="152"/>
                  <a:pt x="44" y="152"/>
                  <a:pt x="44" y="152"/>
                </a:cubicBezTo>
                <a:cubicBezTo>
                  <a:pt x="60" y="152"/>
                  <a:pt x="60" y="152"/>
                  <a:pt x="60" y="152"/>
                </a:cubicBezTo>
                <a:lnTo>
                  <a:pt x="60" y="136"/>
                </a:lnTo>
                <a:close/>
                <a:moveTo>
                  <a:pt x="60" y="108"/>
                </a:moveTo>
                <a:cubicBezTo>
                  <a:pt x="44" y="108"/>
                  <a:pt x="44" y="108"/>
                  <a:pt x="44" y="108"/>
                </a:cubicBezTo>
                <a:cubicBezTo>
                  <a:pt x="44" y="124"/>
                  <a:pt x="44" y="124"/>
                  <a:pt x="44" y="124"/>
                </a:cubicBezTo>
                <a:cubicBezTo>
                  <a:pt x="60" y="124"/>
                  <a:pt x="60" y="124"/>
                  <a:pt x="60" y="124"/>
                </a:cubicBezTo>
                <a:lnTo>
                  <a:pt x="60" y="108"/>
                </a:lnTo>
                <a:close/>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7" name="Freeform 197">
            <a:extLst>
              <a:ext uri="{FF2B5EF4-FFF2-40B4-BE49-F238E27FC236}">
                <a16:creationId xmlns:a16="http://schemas.microsoft.com/office/drawing/2014/main" id="{8EFC26C4-26C4-44D9-A4D5-222C2011122E}"/>
              </a:ext>
            </a:extLst>
          </p:cNvPr>
          <p:cNvSpPr>
            <a:spLocks noEditPoints="1"/>
          </p:cNvSpPr>
          <p:nvPr userDrawn="1"/>
        </p:nvSpPr>
        <p:spPr bwMode="auto">
          <a:xfrm>
            <a:off x="9879174" y="1233251"/>
            <a:ext cx="801222" cy="801222"/>
          </a:xfrm>
          <a:custGeom>
            <a:avLst/>
            <a:gdLst>
              <a:gd name="T0" fmla="*/ 0 w 176"/>
              <a:gd name="T1" fmla="*/ 104 h 176"/>
              <a:gd name="T2" fmla="*/ 144 w 176"/>
              <a:gd name="T3" fmla="*/ 104 h 176"/>
              <a:gd name="T4" fmla="*/ 72 w 176"/>
              <a:gd name="T5" fmla="*/ 168 h 176"/>
              <a:gd name="T6" fmla="*/ 72 w 176"/>
              <a:gd name="T7" fmla="*/ 40 h 176"/>
              <a:gd name="T8" fmla="*/ 72 w 176"/>
              <a:gd name="T9" fmla="*/ 168 h 176"/>
              <a:gd name="T10" fmla="*/ 47 w 176"/>
              <a:gd name="T11" fmla="*/ 28 h 176"/>
              <a:gd name="T12" fmla="*/ 104 w 176"/>
              <a:gd name="T13" fmla="*/ 8 h 176"/>
              <a:gd name="T14" fmla="*/ 151 w 176"/>
              <a:gd name="T15" fmla="*/ 115 h 176"/>
              <a:gd name="T16" fmla="*/ 176 w 176"/>
              <a:gd name="T17" fmla="*/ 72 h 176"/>
              <a:gd name="T18" fmla="*/ 84 w 176"/>
              <a:gd name="T19" fmla="*/ 104 h 176"/>
              <a:gd name="T20" fmla="*/ 74 w 176"/>
              <a:gd name="T21" fmla="*/ 99 h 176"/>
              <a:gd name="T22" fmla="*/ 78 w 176"/>
              <a:gd name="T23" fmla="*/ 88 h 176"/>
              <a:gd name="T24" fmla="*/ 87 w 176"/>
              <a:gd name="T25" fmla="*/ 93 h 176"/>
              <a:gd name="T26" fmla="*/ 83 w 176"/>
              <a:gd name="T27" fmla="*/ 83 h 176"/>
              <a:gd name="T28" fmla="*/ 74 w 176"/>
              <a:gd name="T29" fmla="*/ 80 h 176"/>
              <a:gd name="T30" fmla="*/ 70 w 176"/>
              <a:gd name="T31" fmla="*/ 76 h 176"/>
              <a:gd name="T32" fmla="*/ 66 w 176"/>
              <a:gd name="T33" fmla="*/ 81 h 176"/>
              <a:gd name="T34" fmla="*/ 58 w 176"/>
              <a:gd name="T35" fmla="*/ 87 h 176"/>
              <a:gd name="T36" fmla="*/ 58 w 176"/>
              <a:gd name="T37" fmla="*/ 98 h 176"/>
              <a:gd name="T38" fmla="*/ 66 w 176"/>
              <a:gd name="T39" fmla="*/ 105 h 176"/>
              <a:gd name="T40" fmla="*/ 70 w 176"/>
              <a:gd name="T41" fmla="*/ 122 h 176"/>
              <a:gd name="T42" fmla="*/ 63 w 176"/>
              <a:gd name="T43" fmla="*/ 113 h 176"/>
              <a:gd name="T44" fmla="*/ 57 w 176"/>
              <a:gd name="T45" fmla="*/ 119 h 176"/>
              <a:gd name="T46" fmla="*/ 65 w 176"/>
              <a:gd name="T47" fmla="*/ 127 h 176"/>
              <a:gd name="T48" fmla="*/ 70 w 176"/>
              <a:gd name="T49" fmla="*/ 132 h 176"/>
              <a:gd name="T50" fmla="*/ 74 w 176"/>
              <a:gd name="T51" fmla="*/ 128 h 176"/>
              <a:gd name="T52" fmla="*/ 84 w 176"/>
              <a:gd name="T53" fmla="*/ 124 h 176"/>
              <a:gd name="T54" fmla="*/ 88 w 176"/>
              <a:gd name="T55" fmla="*/ 113 h 176"/>
              <a:gd name="T56" fmla="*/ 84 w 176"/>
              <a:gd name="T57" fmla="*/ 104 h 176"/>
              <a:gd name="T58" fmla="*/ 68 w 176"/>
              <a:gd name="T59" fmla="*/ 98 h 176"/>
              <a:gd name="T60" fmla="*/ 65 w 176"/>
              <a:gd name="T61" fmla="*/ 95 h 176"/>
              <a:gd name="T62" fmla="*/ 66 w 176"/>
              <a:gd name="T63" fmla="*/ 87 h 176"/>
              <a:gd name="T64" fmla="*/ 70 w 176"/>
              <a:gd name="T65" fmla="*/ 99 h 176"/>
              <a:gd name="T66" fmla="*/ 74 w 176"/>
              <a:gd name="T67" fmla="*/ 122 h 176"/>
              <a:gd name="T68" fmla="*/ 76 w 176"/>
              <a:gd name="T69" fmla="*/ 108 h 176"/>
              <a:gd name="T70" fmla="*/ 80 w 176"/>
              <a:gd name="T71" fmla="*/ 111 h 176"/>
              <a:gd name="T72" fmla="*/ 79 w 176"/>
              <a:gd name="T73"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6" h="176">
                <a:moveTo>
                  <a:pt x="72" y="32"/>
                </a:moveTo>
                <a:cubicBezTo>
                  <a:pt x="32" y="32"/>
                  <a:pt x="0" y="64"/>
                  <a:pt x="0" y="104"/>
                </a:cubicBezTo>
                <a:cubicBezTo>
                  <a:pt x="0" y="144"/>
                  <a:pt x="32" y="176"/>
                  <a:pt x="72" y="176"/>
                </a:cubicBezTo>
                <a:cubicBezTo>
                  <a:pt x="112" y="176"/>
                  <a:pt x="144" y="144"/>
                  <a:pt x="144" y="104"/>
                </a:cubicBezTo>
                <a:cubicBezTo>
                  <a:pt x="144" y="64"/>
                  <a:pt x="112" y="32"/>
                  <a:pt x="72" y="32"/>
                </a:cubicBezTo>
                <a:moveTo>
                  <a:pt x="72" y="168"/>
                </a:moveTo>
                <a:cubicBezTo>
                  <a:pt x="37" y="168"/>
                  <a:pt x="8" y="139"/>
                  <a:pt x="8" y="104"/>
                </a:cubicBezTo>
                <a:cubicBezTo>
                  <a:pt x="8" y="69"/>
                  <a:pt x="37" y="40"/>
                  <a:pt x="72" y="40"/>
                </a:cubicBezTo>
                <a:cubicBezTo>
                  <a:pt x="107" y="40"/>
                  <a:pt x="136" y="69"/>
                  <a:pt x="136" y="104"/>
                </a:cubicBezTo>
                <a:cubicBezTo>
                  <a:pt x="136" y="139"/>
                  <a:pt x="107" y="168"/>
                  <a:pt x="72" y="168"/>
                </a:cubicBezTo>
                <a:moveTo>
                  <a:pt x="104" y="0"/>
                </a:moveTo>
                <a:cubicBezTo>
                  <a:pt x="81" y="0"/>
                  <a:pt x="60" y="11"/>
                  <a:pt x="47" y="28"/>
                </a:cubicBezTo>
                <a:cubicBezTo>
                  <a:pt x="52" y="27"/>
                  <a:pt x="56" y="26"/>
                  <a:pt x="61" y="25"/>
                </a:cubicBezTo>
                <a:cubicBezTo>
                  <a:pt x="72" y="14"/>
                  <a:pt x="87" y="8"/>
                  <a:pt x="104" y="8"/>
                </a:cubicBezTo>
                <a:cubicBezTo>
                  <a:pt x="139" y="8"/>
                  <a:pt x="168" y="37"/>
                  <a:pt x="168" y="72"/>
                </a:cubicBezTo>
                <a:cubicBezTo>
                  <a:pt x="168" y="89"/>
                  <a:pt x="162" y="104"/>
                  <a:pt x="151" y="115"/>
                </a:cubicBezTo>
                <a:cubicBezTo>
                  <a:pt x="150" y="120"/>
                  <a:pt x="149" y="124"/>
                  <a:pt x="148" y="129"/>
                </a:cubicBezTo>
                <a:cubicBezTo>
                  <a:pt x="165" y="116"/>
                  <a:pt x="176" y="95"/>
                  <a:pt x="176" y="72"/>
                </a:cubicBezTo>
                <a:cubicBezTo>
                  <a:pt x="176" y="32"/>
                  <a:pt x="144" y="0"/>
                  <a:pt x="104" y="0"/>
                </a:cubicBezTo>
                <a:moveTo>
                  <a:pt x="84" y="104"/>
                </a:moveTo>
                <a:cubicBezTo>
                  <a:pt x="82" y="103"/>
                  <a:pt x="81" y="102"/>
                  <a:pt x="79" y="101"/>
                </a:cubicBezTo>
                <a:cubicBezTo>
                  <a:pt x="77" y="100"/>
                  <a:pt x="76" y="100"/>
                  <a:pt x="74" y="99"/>
                </a:cubicBezTo>
                <a:cubicBezTo>
                  <a:pt x="74" y="86"/>
                  <a:pt x="74" y="86"/>
                  <a:pt x="74" y="86"/>
                </a:cubicBezTo>
                <a:cubicBezTo>
                  <a:pt x="76" y="86"/>
                  <a:pt x="77" y="86"/>
                  <a:pt x="78" y="88"/>
                </a:cubicBezTo>
                <a:cubicBezTo>
                  <a:pt x="79" y="89"/>
                  <a:pt x="80" y="90"/>
                  <a:pt x="80" y="93"/>
                </a:cubicBezTo>
                <a:cubicBezTo>
                  <a:pt x="87" y="93"/>
                  <a:pt x="87" y="93"/>
                  <a:pt x="87" y="93"/>
                </a:cubicBezTo>
                <a:cubicBezTo>
                  <a:pt x="87" y="90"/>
                  <a:pt x="87" y="89"/>
                  <a:pt x="86" y="87"/>
                </a:cubicBezTo>
                <a:cubicBezTo>
                  <a:pt x="85" y="86"/>
                  <a:pt x="84" y="84"/>
                  <a:pt x="83" y="83"/>
                </a:cubicBezTo>
                <a:cubicBezTo>
                  <a:pt x="82" y="82"/>
                  <a:pt x="80" y="81"/>
                  <a:pt x="79" y="81"/>
                </a:cubicBezTo>
                <a:cubicBezTo>
                  <a:pt x="77" y="80"/>
                  <a:pt x="76" y="80"/>
                  <a:pt x="74" y="80"/>
                </a:cubicBezTo>
                <a:cubicBezTo>
                  <a:pt x="74" y="76"/>
                  <a:pt x="74" y="76"/>
                  <a:pt x="74" y="76"/>
                </a:cubicBezTo>
                <a:cubicBezTo>
                  <a:pt x="70" y="76"/>
                  <a:pt x="70" y="76"/>
                  <a:pt x="70" y="76"/>
                </a:cubicBezTo>
                <a:cubicBezTo>
                  <a:pt x="70" y="80"/>
                  <a:pt x="70" y="80"/>
                  <a:pt x="70" y="80"/>
                </a:cubicBezTo>
                <a:cubicBezTo>
                  <a:pt x="68" y="80"/>
                  <a:pt x="67" y="80"/>
                  <a:pt x="66" y="81"/>
                </a:cubicBezTo>
                <a:cubicBezTo>
                  <a:pt x="64" y="82"/>
                  <a:pt x="62" y="82"/>
                  <a:pt x="61" y="83"/>
                </a:cubicBezTo>
                <a:cubicBezTo>
                  <a:pt x="60" y="84"/>
                  <a:pt x="59" y="86"/>
                  <a:pt x="58" y="87"/>
                </a:cubicBezTo>
                <a:cubicBezTo>
                  <a:pt x="57" y="89"/>
                  <a:pt x="57" y="91"/>
                  <a:pt x="57" y="93"/>
                </a:cubicBezTo>
                <a:cubicBezTo>
                  <a:pt x="57" y="95"/>
                  <a:pt x="57" y="97"/>
                  <a:pt x="58" y="98"/>
                </a:cubicBezTo>
                <a:cubicBezTo>
                  <a:pt x="59" y="100"/>
                  <a:pt x="60" y="101"/>
                  <a:pt x="61" y="102"/>
                </a:cubicBezTo>
                <a:cubicBezTo>
                  <a:pt x="63" y="103"/>
                  <a:pt x="64" y="104"/>
                  <a:pt x="66" y="105"/>
                </a:cubicBezTo>
                <a:cubicBezTo>
                  <a:pt x="68" y="106"/>
                  <a:pt x="69" y="106"/>
                  <a:pt x="70" y="107"/>
                </a:cubicBezTo>
                <a:cubicBezTo>
                  <a:pt x="70" y="122"/>
                  <a:pt x="70" y="122"/>
                  <a:pt x="70" y="122"/>
                </a:cubicBezTo>
                <a:cubicBezTo>
                  <a:pt x="68" y="122"/>
                  <a:pt x="66" y="121"/>
                  <a:pt x="65" y="119"/>
                </a:cubicBezTo>
                <a:cubicBezTo>
                  <a:pt x="64" y="118"/>
                  <a:pt x="63" y="116"/>
                  <a:pt x="63" y="113"/>
                </a:cubicBezTo>
                <a:cubicBezTo>
                  <a:pt x="56" y="113"/>
                  <a:pt x="56" y="113"/>
                  <a:pt x="56" y="113"/>
                </a:cubicBezTo>
                <a:cubicBezTo>
                  <a:pt x="56" y="115"/>
                  <a:pt x="56" y="117"/>
                  <a:pt x="57" y="119"/>
                </a:cubicBezTo>
                <a:cubicBezTo>
                  <a:pt x="58" y="121"/>
                  <a:pt x="59" y="122"/>
                  <a:pt x="60" y="124"/>
                </a:cubicBezTo>
                <a:cubicBezTo>
                  <a:pt x="61" y="125"/>
                  <a:pt x="63" y="126"/>
                  <a:pt x="65" y="127"/>
                </a:cubicBezTo>
                <a:cubicBezTo>
                  <a:pt x="67" y="127"/>
                  <a:pt x="68" y="128"/>
                  <a:pt x="70" y="128"/>
                </a:cubicBezTo>
                <a:cubicBezTo>
                  <a:pt x="70" y="132"/>
                  <a:pt x="70" y="132"/>
                  <a:pt x="70" y="132"/>
                </a:cubicBezTo>
                <a:cubicBezTo>
                  <a:pt x="74" y="132"/>
                  <a:pt x="74" y="132"/>
                  <a:pt x="74" y="132"/>
                </a:cubicBezTo>
                <a:cubicBezTo>
                  <a:pt x="74" y="128"/>
                  <a:pt x="74" y="128"/>
                  <a:pt x="74" y="128"/>
                </a:cubicBezTo>
                <a:cubicBezTo>
                  <a:pt x="76" y="128"/>
                  <a:pt x="77" y="127"/>
                  <a:pt x="79" y="127"/>
                </a:cubicBezTo>
                <a:cubicBezTo>
                  <a:pt x="81" y="126"/>
                  <a:pt x="82" y="125"/>
                  <a:pt x="84" y="124"/>
                </a:cubicBezTo>
                <a:cubicBezTo>
                  <a:pt x="85" y="123"/>
                  <a:pt x="86" y="121"/>
                  <a:pt x="87" y="120"/>
                </a:cubicBezTo>
                <a:cubicBezTo>
                  <a:pt x="88" y="118"/>
                  <a:pt x="88" y="116"/>
                  <a:pt x="88" y="113"/>
                </a:cubicBezTo>
                <a:cubicBezTo>
                  <a:pt x="88" y="111"/>
                  <a:pt x="88" y="109"/>
                  <a:pt x="87" y="108"/>
                </a:cubicBezTo>
                <a:cubicBezTo>
                  <a:pt x="86" y="106"/>
                  <a:pt x="85" y="105"/>
                  <a:pt x="84" y="104"/>
                </a:cubicBezTo>
                <a:moveTo>
                  <a:pt x="70" y="99"/>
                </a:moveTo>
                <a:cubicBezTo>
                  <a:pt x="69" y="98"/>
                  <a:pt x="69" y="98"/>
                  <a:pt x="68" y="98"/>
                </a:cubicBezTo>
                <a:cubicBezTo>
                  <a:pt x="67" y="97"/>
                  <a:pt x="67" y="97"/>
                  <a:pt x="66" y="97"/>
                </a:cubicBezTo>
                <a:cubicBezTo>
                  <a:pt x="65" y="96"/>
                  <a:pt x="65" y="95"/>
                  <a:pt x="65" y="95"/>
                </a:cubicBezTo>
                <a:cubicBezTo>
                  <a:pt x="64" y="94"/>
                  <a:pt x="64" y="93"/>
                  <a:pt x="64" y="92"/>
                </a:cubicBezTo>
                <a:cubicBezTo>
                  <a:pt x="64" y="90"/>
                  <a:pt x="65" y="88"/>
                  <a:pt x="66" y="87"/>
                </a:cubicBezTo>
                <a:cubicBezTo>
                  <a:pt x="67" y="86"/>
                  <a:pt x="68" y="86"/>
                  <a:pt x="70" y="86"/>
                </a:cubicBezTo>
                <a:lnTo>
                  <a:pt x="70" y="99"/>
                </a:lnTo>
                <a:close/>
                <a:moveTo>
                  <a:pt x="79" y="120"/>
                </a:moveTo>
                <a:cubicBezTo>
                  <a:pt x="78" y="121"/>
                  <a:pt x="76" y="122"/>
                  <a:pt x="74" y="122"/>
                </a:cubicBezTo>
                <a:cubicBezTo>
                  <a:pt x="74" y="107"/>
                  <a:pt x="74" y="107"/>
                  <a:pt x="74" y="107"/>
                </a:cubicBezTo>
                <a:cubicBezTo>
                  <a:pt x="75" y="107"/>
                  <a:pt x="75" y="108"/>
                  <a:pt x="76" y="108"/>
                </a:cubicBezTo>
                <a:cubicBezTo>
                  <a:pt x="77" y="108"/>
                  <a:pt x="78" y="109"/>
                  <a:pt x="79" y="109"/>
                </a:cubicBezTo>
                <a:cubicBezTo>
                  <a:pt x="79" y="110"/>
                  <a:pt x="80" y="111"/>
                  <a:pt x="80" y="111"/>
                </a:cubicBezTo>
                <a:cubicBezTo>
                  <a:pt x="81" y="112"/>
                  <a:pt x="81" y="113"/>
                  <a:pt x="81" y="114"/>
                </a:cubicBezTo>
                <a:cubicBezTo>
                  <a:pt x="81" y="117"/>
                  <a:pt x="80" y="119"/>
                  <a:pt x="79" y="120"/>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8" name="Freeform 463">
            <a:extLst>
              <a:ext uri="{FF2B5EF4-FFF2-40B4-BE49-F238E27FC236}">
                <a16:creationId xmlns:a16="http://schemas.microsoft.com/office/drawing/2014/main" id="{BD2DAC9D-8385-49D5-9935-5DC84F203212}"/>
              </a:ext>
            </a:extLst>
          </p:cNvPr>
          <p:cNvSpPr>
            <a:spLocks noEditPoints="1"/>
          </p:cNvSpPr>
          <p:nvPr userDrawn="1"/>
        </p:nvSpPr>
        <p:spPr bwMode="auto">
          <a:xfrm>
            <a:off x="6096000" y="3952818"/>
            <a:ext cx="1011133" cy="813310"/>
          </a:xfrm>
          <a:custGeom>
            <a:avLst/>
            <a:gdLst>
              <a:gd name="T0" fmla="*/ 16 w 176"/>
              <a:gd name="T1" fmla="*/ 104 h 144"/>
              <a:gd name="T2" fmla="*/ 24 w 176"/>
              <a:gd name="T3" fmla="*/ 104 h 144"/>
              <a:gd name="T4" fmla="*/ 44 w 176"/>
              <a:gd name="T5" fmla="*/ 84 h 144"/>
              <a:gd name="T6" fmla="*/ 136 w 176"/>
              <a:gd name="T7" fmla="*/ 80 h 144"/>
              <a:gd name="T8" fmla="*/ 116 w 176"/>
              <a:gd name="T9" fmla="*/ 108 h 144"/>
              <a:gd name="T10" fmla="*/ 136 w 176"/>
              <a:gd name="T11" fmla="*/ 88 h 144"/>
              <a:gd name="T12" fmla="*/ 136 w 176"/>
              <a:gd name="T13" fmla="*/ 80 h 144"/>
              <a:gd name="T14" fmla="*/ 143 w 176"/>
              <a:gd name="T15" fmla="*/ 16 h 144"/>
              <a:gd name="T16" fmla="*/ 120 w 176"/>
              <a:gd name="T17" fmla="*/ 0 h 144"/>
              <a:gd name="T18" fmla="*/ 80 w 176"/>
              <a:gd name="T19" fmla="*/ 24 h 144"/>
              <a:gd name="T20" fmla="*/ 33 w 176"/>
              <a:gd name="T21" fmla="*/ 16 h 144"/>
              <a:gd name="T22" fmla="*/ 4 w 176"/>
              <a:gd name="T23" fmla="*/ 87 h 144"/>
              <a:gd name="T24" fmla="*/ 40 w 176"/>
              <a:gd name="T25" fmla="*/ 144 h 144"/>
              <a:gd name="T26" fmla="*/ 97 w 176"/>
              <a:gd name="T27" fmla="*/ 112 h 144"/>
              <a:gd name="T28" fmla="*/ 176 w 176"/>
              <a:gd name="T29" fmla="*/ 104 h 144"/>
              <a:gd name="T30" fmla="*/ 40 w 176"/>
              <a:gd name="T31" fmla="*/ 136 h 144"/>
              <a:gd name="T32" fmla="*/ 40 w 176"/>
              <a:gd name="T33" fmla="*/ 72 h 144"/>
              <a:gd name="T34" fmla="*/ 40 w 176"/>
              <a:gd name="T35" fmla="*/ 136 h 144"/>
              <a:gd name="T36" fmla="*/ 40 w 176"/>
              <a:gd name="T37" fmla="*/ 64 h 144"/>
              <a:gd name="T38" fmla="*/ 41 w 176"/>
              <a:gd name="T39" fmla="*/ 17 h 144"/>
              <a:gd name="T40" fmla="*/ 56 w 176"/>
              <a:gd name="T41" fmla="*/ 8 h 144"/>
              <a:gd name="T42" fmla="*/ 72 w 176"/>
              <a:gd name="T43" fmla="*/ 23 h 144"/>
              <a:gd name="T44" fmla="*/ 96 w 176"/>
              <a:gd name="T45" fmla="*/ 104 h 144"/>
              <a:gd name="T46" fmla="*/ 80 w 176"/>
              <a:gd name="T47" fmla="*/ 96 h 144"/>
              <a:gd name="T48" fmla="*/ 96 w 176"/>
              <a:gd name="T49" fmla="*/ 104 h 144"/>
              <a:gd name="T50" fmla="*/ 80 w 176"/>
              <a:gd name="T51" fmla="*/ 88 h 144"/>
              <a:gd name="T52" fmla="*/ 96 w 176"/>
              <a:gd name="T53" fmla="*/ 32 h 144"/>
              <a:gd name="T54" fmla="*/ 104 w 176"/>
              <a:gd name="T55" fmla="*/ 23 h 144"/>
              <a:gd name="T56" fmla="*/ 120 w 176"/>
              <a:gd name="T57" fmla="*/ 8 h 144"/>
              <a:gd name="T58" fmla="*/ 135 w 176"/>
              <a:gd name="T59" fmla="*/ 17 h 144"/>
              <a:gd name="T60" fmla="*/ 136 w 176"/>
              <a:gd name="T61" fmla="*/ 64 h 144"/>
              <a:gd name="T62" fmla="*/ 104 w 176"/>
              <a:gd name="T63" fmla="*/ 23 h 144"/>
              <a:gd name="T64" fmla="*/ 104 w 176"/>
              <a:gd name="T65" fmla="*/ 104 h 144"/>
              <a:gd name="T66" fmla="*/ 168 w 176"/>
              <a:gd name="T67" fmla="*/ 10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44">
                <a:moveTo>
                  <a:pt x="40" y="80"/>
                </a:moveTo>
                <a:cubicBezTo>
                  <a:pt x="27" y="80"/>
                  <a:pt x="16" y="91"/>
                  <a:pt x="16" y="104"/>
                </a:cubicBezTo>
                <a:cubicBezTo>
                  <a:pt x="16" y="106"/>
                  <a:pt x="18" y="108"/>
                  <a:pt x="20" y="108"/>
                </a:cubicBezTo>
                <a:cubicBezTo>
                  <a:pt x="22" y="108"/>
                  <a:pt x="24" y="106"/>
                  <a:pt x="24" y="104"/>
                </a:cubicBezTo>
                <a:cubicBezTo>
                  <a:pt x="24" y="95"/>
                  <a:pt x="31" y="88"/>
                  <a:pt x="40" y="88"/>
                </a:cubicBezTo>
                <a:cubicBezTo>
                  <a:pt x="42" y="88"/>
                  <a:pt x="44" y="86"/>
                  <a:pt x="44" y="84"/>
                </a:cubicBezTo>
                <a:cubicBezTo>
                  <a:pt x="44" y="82"/>
                  <a:pt x="42" y="80"/>
                  <a:pt x="40" y="80"/>
                </a:cubicBezTo>
                <a:moveTo>
                  <a:pt x="136" y="80"/>
                </a:moveTo>
                <a:cubicBezTo>
                  <a:pt x="123" y="80"/>
                  <a:pt x="112" y="91"/>
                  <a:pt x="112" y="104"/>
                </a:cubicBezTo>
                <a:cubicBezTo>
                  <a:pt x="112" y="106"/>
                  <a:pt x="114" y="108"/>
                  <a:pt x="116" y="108"/>
                </a:cubicBezTo>
                <a:cubicBezTo>
                  <a:pt x="118" y="108"/>
                  <a:pt x="120" y="106"/>
                  <a:pt x="120" y="104"/>
                </a:cubicBezTo>
                <a:cubicBezTo>
                  <a:pt x="120" y="95"/>
                  <a:pt x="127" y="88"/>
                  <a:pt x="136" y="88"/>
                </a:cubicBezTo>
                <a:cubicBezTo>
                  <a:pt x="138" y="88"/>
                  <a:pt x="140" y="86"/>
                  <a:pt x="140" y="84"/>
                </a:cubicBezTo>
                <a:cubicBezTo>
                  <a:pt x="140" y="82"/>
                  <a:pt x="138" y="80"/>
                  <a:pt x="136" y="80"/>
                </a:cubicBezTo>
                <a:moveTo>
                  <a:pt x="172" y="87"/>
                </a:moveTo>
                <a:cubicBezTo>
                  <a:pt x="143" y="16"/>
                  <a:pt x="143" y="16"/>
                  <a:pt x="143" y="16"/>
                </a:cubicBezTo>
                <a:cubicBezTo>
                  <a:pt x="143" y="16"/>
                  <a:pt x="143" y="16"/>
                  <a:pt x="143" y="16"/>
                </a:cubicBezTo>
                <a:cubicBezTo>
                  <a:pt x="139" y="7"/>
                  <a:pt x="130" y="0"/>
                  <a:pt x="120" y="0"/>
                </a:cubicBezTo>
                <a:cubicBezTo>
                  <a:pt x="107" y="0"/>
                  <a:pt x="96" y="11"/>
                  <a:pt x="96" y="24"/>
                </a:cubicBezTo>
                <a:cubicBezTo>
                  <a:pt x="80" y="24"/>
                  <a:pt x="80" y="24"/>
                  <a:pt x="80" y="24"/>
                </a:cubicBezTo>
                <a:cubicBezTo>
                  <a:pt x="80" y="11"/>
                  <a:pt x="69" y="0"/>
                  <a:pt x="56" y="0"/>
                </a:cubicBezTo>
                <a:cubicBezTo>
                  <a:pt x="46" y="0"/>
                  <a:pt x="37" y="7"/>
                  <a:pt x="33" y="16"/>
                </a:cubicBezTo>
                <a:cubicBezTo>
                  <a:pt x="33" y="16"/>
                  <a:pt x="33" y="16"/>
                  <a:pt x="33" y="16"/>
                </a:cubicBezTo>
                <a:cubicBezTo>
                  <a:pt x="4" y="87"/>
                  <a:pt x="4" y="87"/>
                  <a:pt x="4" y="87"/>
                </a:cubicBezTo>
                <a:cubicBezTo>
                  <a:pt x="1" y="92"/>
                  <a:pt x="0" y="98"/>
                  <a:pt x="0" y="104"/>
                </a:cubicBezTo>
                <a:cubicBezTo>
                  <a:pt x="0" y="126"/>
                  <a:pt x="18" y="144"/>
                  <a:pt x="40" y="144"/>
                </a:cubicBezTo>
                <a:cubicBezTo>
                  <a:pt x="59" y="144"/>
                  <a:pt x="75" y="130"/>
                  <a:pt x="79" y="112"/>
                </a:cubicBezTo>
                <a:cubicBezTo>
                  <a:pt x="97" y="112"/>
                  <a:pt x="97" y="112"/>
                  <a:pt x="97" y="112"/>
                </a:cubicBezTo>
                <a:cubicBezTo>
                  <a:pt x="101" y="130"/>
                  <a:pt x="117" y="144"/>
                  <a:pt x="136" y="144"/>
                </a:cubicBezTo>
                <a:cubicBezTo>
                  <a:pt x="158" y="144"/>
                  <a:pt x="176" y="126"/>
                  <a:pt x="176" y="104"/>
                </a:cubicBezTo>
                <a:cubicBezTo>
                  <a:pt x="176" y="98"/>
                  <a:pt x="175" y="92"/>
                  <a:pt x="172" y="87"/>
                </a:cubicBezTo>
                <a:moveTo>
                  <a:pt x="40" y="136"/>
                </a:moveTo>
                <a:cubicBezTo>
                  <a:pt x="22" y="136"/>
                  <a:pt x="8" y="122"/>
                  <a:pt x="8" y="104"/>
                </a:cubicBezTo>
                <a:cubicBezTo>
                  <a:pt x="8" y="86"/>
                  <a:pt x="22" y="72"/>
                  <a:pt x="40" y="72"/>
                </a:cubicBezTo>
                <a:cubicBezTo>
                  <a:pt x="58" y="72"/>
                  <a:pt x="72" y="86"/>
                  <a:pt x="72" y="104"/>
                </a:cubicBezTo>
                <a:cubicBezTo>
                  <a:pt x="72" y="122"/>
                  <a:pt x="58" y="136"/>
                  <a:pt x="40" y="136"/>
                </a:cubicBezTo>
                <a:moveTo>
                  <a:pt x="72" y="80"/>
                </a:moveTo>
                <a:cubicBezTo>
                  <a:pt x="65" y="70"/>
                  <a:pt x="53" y="64"/>
                  <a:pt x="40" y="64"/>
                </a:cubicBezTo>
                <a:cubicBezTo>
                  <a:pt x="33" y="64"/>
                  <a:pt x="26" y="66"/>
                  <a:pt x="20" y="69"/>
                </a:cubicBezTo>
                <a:cubicBezTo>
                  <a:pt x="41" y="17"/>
                  <a:pt x="41" y="17"/>
                  <a:pt x="41" y="17"/>
                </a:cubicBezTo>
                <a:cubicBezTo>
                  <a:pt x="41" y="17"/>
                  <a:pt x="41" y="17"/>
                  <a:pt x="41" y="17"/>
                </a:cubicBezTo>
                <a:cubicBezTo>
                  <a:pt x="44" y="12"/>
                  <a:pt x="50" y="8"/>
                  <a:pt x="56" y="8"/>
                </a:cubicBezTo>
                <a:cubicBezTo>
                  <a:pt x="64" y="8"/>
                  <a:pt x="71" y="14"/>
                  <a:pt x="72" y="23"/>
                </a:cubicBezTo>
                <a:cubicBezTo>
                  <a:pt x="72" y="23"/>
                  <a:pt x="72" y="23"/>
                  <a:pt x="72" y="23"/>
                </a:cubicBezTo>
                <a:lnTo>
                  <a:pt x="72" y="80"/>
                </a:lnTo>
                <a:close/>
                <a:moveTo>
                  <a:pt x="96" y="104"/>
                </a:moveTo>
                <a:cubicBezTo>
                  <a:pt x="80" y="104"/>
                  <a:pt x="80" y="104"/>
                  <a:pt x="80" y="104"/>
                </a:cubicBezTo>
                <a:cubicBezTo>
                  <a:pt x="80" y="96"/>
                  <a:pt x="80" y="96"/>
                  <a:pt x="80" y="96"/>
                </a:cubicBezTo>
                <a:cubicBezTo>
                  <a:pt x="96" y="96"/>
                  <a:pt x="96" y="96"/>
                  <a:pt x="96" y="96"/>
                </a:cubicBezTo>
                <a:lnTo>
                  <a:pt x="96" y="104"/>
                </a:lnTo>
                <a:close/>
                <a:moveTo>
                  <a:pt x="96" y="88"/>
                </a:moveTo>
                <a:cubicBezTo>
                  <a:pt x="80" y="88"/>
                  <a:pt x="80" y="88"/>
                  <a:pt x="80" y="88"/>
                </a:cubicBezTo>
                <a:cubicBezTo>
                  <a:pt x="80" y="32"/>
                  <a:pt x="80" y="32"/>
                  <a:pt x="80" y="32"/>
                </a:cubicBezTo>
                <a:cubicBezTo>
                  <a:pt x="96" y="32"/>
                  <a:pt x="96" y="32"/>
                  <a:pt x="96" y="32"/>
                </a:cubicBezTo>
                <a:lnTo>
                  <a:pt x="96" y="88"/>
                </a:lnTo>
                <a:close/>
                <a:moveTo>
                  <a:pt x="104" y="23"/>
                </a:moveTo>
                <a:cubicBezTo>
                  <a:pt x="104" y="23"/>
                  <a:pt x="104" y="23"/>
                  <a:pt x="104" y="23"/>
                </a:cubicBezTo>
                <a:cubicBezTo>
                  <a:pt x="105" y="14"/>
                  <a:pt x="112" y="8"/>
                  <a:pt x="120" y="8"/>
                </a:cubicBezTo>
                <a:cubicBezTo>
                  <a:pt x="126" y="8"/>
                  <a:pt x="132" y="12"/>
                  <a:pt x="135" y="17"/>
                </a:cubicBezTo>
                <a:cubicBezTo>
                  <a:pt x="135" y="17"/>
                  <a:pt x="135" y="17"/>
                  <a:pt x="135" y="17"/>
                </a:cubicBezTo>
                <a:cubicBezTo>
                  <a:pt x="156" y="69"/>
                  <a:pt x="156" y="69"/>
                  <a:pt x="156" y="69"/>
                </a:cubicBezTo>
                <a:cubicBezTo>
                  <a:pt x="150" y="66"/>
                  <a:pt x="143" y="64"/>
                  <a:pt x="136" y="64"/>
                </a:cubicBezTo>
                <a:cubicBezTo>
                  <a:pt x="123" y="64"/>
                  <a:pt x="111" y="70"/>
                  <a:pt x="104" y="80"/>
                </a:cubicBezTo>
                <a:lnTo>
                  <a:pt x="104" y="23"/>
                </a:lnTo>
                <a:close/>
                <a:moveTo>
                  <a:pt x="136" y="136"/>
                </a:moveTo>
                <a:cubicBezTo>
                  <a:pt x="118" y="136"/>
                  <a:pt x="104" y="122"/>
                  <a:pt x="104" y="104"/>
                </a:cubicBezTo>
                <a:cubicBezTo>
                  <a:pt x="104" y="86"/>
                  <a:pt x="118" y="72"/>
                  <a:pt x="136" y="72"/>
                </a:cubicBezTo>
                <a:cubicBezTo>
                  <a:pt x="154" y="72"/>
                  <a:pt x="168" y="86"/>
                  <a:pt x="168" y="104"/>
                </a:cubicBezTo>
                <a:cubicBezTo>
                  <a:pt x="168" y="122"/>
                  <a:pt x="154" y="136"/>
                  <a:pt x="136" y="136"/>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29" name="Freeform 435">
            <a:extLst>
              <a:ext uri="{FF2B5EF4-FFF2-40B4-BE49-F238E27FC236}">
                <a16:creationId xmlns:a16="http://schemas.microsoft.com/office/drawing/2014/main" id="{4D6CDC49-7CB5-4D2A-9D7E-7309F47168F1}"/>
              </a:ext>
            </a:extLst>
          </p:cNvPr>
          <p:cNvSpPr>
            <a:spLocks noEditPoints="1"/>
          </p:cNvSpPr>
          <p:nvPr userDrawn="1"/>
        </p:nvSpPr>
        <p:spPr bwMode="auto">
          <a:xfrm>
            <a:off x="9879174" y="3952818"/>
            <a:ext cx="796000" cy="813310"/>
          </a:xfrm>
          <a:custGeom>
            <a:avLst/>
            <a:gdLst>
              <a:gd name="T0" fmla="*/ 40 w 180"/>
              <a:gd name="T1" fmla="*/ 63 h 180"/>
              <a:gd name="T2" fmla="*/ 64 w 180"/>
              <a:gd name="T3" fmla="*/ 81 h 180"/>
              <a:gd name="T4" fmla="*/ 65 w 180"/>
              <a:gd name="T5" fmla="*/ 76 h 180"/>
              <a:gd name="T6" fmla="*/ 34 w 180"/>
              <a:gd name="T7" fmla="*/ 58 h 180"/>
              <a:gd name="T8" fmla="*/ 14 w 180"/>
              <a:gd name="T9" fmla="*/ 38 h 180"/>
              <a:gd name="T10" fmla="*/ 32 w 180"/>
              <a:gd name="T11" fmla="*/ 36 h 180"/>
              <a:gd name="T12" fmla="*/ 37 w 180"/>
              <a:gd name="T13" fmla="*/ 32 h 180"/>
              <a:gd name="T14" fmla="*/ 38 w 180"/>
              <a:gd name="T15" fmla="*/ 14 h 180"/>
              <a:gd name="T16" fmla="*/ 58 w 180"/>
              <a:gd name="T17" fmla="*/ 34 h 180"/>
              <a:gd name="T18" fmla="*/ 76 w 180"/>
              <a:gd name="T19" fmla="*/ 64 h 180"/>
              <a:gd name="T20" fmla="*/ 81 w 180"/>
              <a:gd name="T21" fmla="*/ 64 h 180"/>
              <a:gd name="T22" fmla="*/ 63 w 180"/>
              <a:gd name="T23" fmla="*/ 40 h 180"/>
              <a:gd name="T24" fmla="*/ 64 w 180"/>
              <a:gd name="T25" fmla="*/ 8 h 180"/>
              <a:gd name="T26" fmla="*/ 26 w 180"/>
              <a:gd name="T27" fmla="*/ 26 h 180"/>
              <a:gd name="T28" fmla="*/ 8 w 180"/>
              <a:gd name="T29" fmla="*/ 63 h 180"/>
              <a:gd name="T30" fmla="*/ 140 w 180"/>
              <a:gd name="T31" fmla="*/ 116 h 180"/>
              <a:gd name="T32" fmla="*/ 121 w 180"/>
              <a:gd name="T33" fmla="*/ 98 h 180"/>
              <a:gd name="T34" fmla="*/ 115 w 180"/>
              <a:gd name="T35" fmla="*/ 104 h 180"/>
              <a:gd name="T36" fmla="*/ 142 w 180"/>
              <a:gd name="T37" fmla="*/ 131 h 180"/>
              <a:gd name="T38" fmla="*/ 166 w 180"/>
              <a:gd name="T39" fmla="*/ 122 h 180"/>
              <a:gd name="T40" fmla="*/ 148 w 180"/>
              <a:gd name="T41" fmla="*/ 143 h 180"/>
              <a:gd name="T42" fmla="*/ 144 w 180"/>
              <a:gd name="T43" fmla="*/ 144 h 180"/>
              <a:gd name="T44" fmla="*/ 143 w 180"/>
              <a:gd name="T45" fmla="*/ 148 h 180"/>
              <a:gd name="T46" fmla="*/ 122 w 180"/>
              <a:gd name="T47" fmla="*/ 166 h 180"/>
              <a:gd name="T48" fmla="*/ 131 w 180"/>
              <a:gd name="T49" fmla="*/ 142 h 180"/>
              <a:gd name="T50" fmla="*/ 104 w 180"/>
              <a:gd name="T51" fmla="*/ 115 h 180"/>
              <a:gd name="T52" fmla="*/ 98 w 180"/>
              <a:gd name="T53" fmla="*/ 121 h 180"/>
              <a:gd name="T54" fmla="*/ 116 w 180"/>
              <a:gd name="T55" fmla="*/ 140 h 180"/>
              <a:gd name="T56" fmla="*/ 147 w 180"/>
              <a:gd name="T57" fmla="*/ 171 h 180"/>
              <a:gd name="T58" fmla="*/ 171 w 180"/>
              <a:gd name="T59" fmla="*/ 147 h 180"/>
              <a:gd name="T60" fmla="*/ 140 w 180"/>
              <a:gd name="T61" fmla="*/ 116 h 180"/>
              <a:gd name="T62" fmla="*/ 140 w 180"/>
              <a:gd name="T63" fmla="*/ 63 h 180"/>
              <a:gd name="T64" fmla="*/ 172 w 180"/>
              <a:gd name="T65" fmla="*/ 63 h 180"/>
              <a:gd name="T66" fmla="*/ 154 w 180"/>
              <a:gd name="T67" fmla="*/ 26 h 180"/>
              <a:gd name="T68" fmla="*/ 116 w 180"/>
              <a:gd name="T69" fmla="*/ 8 h 180"/>
              <a:gd name="T70" fmla="*/ 117 w 180"/>
              <a:gd name="T71" fmla="*/ 40 h 180"/>
              <a:gd name="T72" fmla="*/ 40 w 180"/>
              <a:gd name="T73" fmla="*/ 116 h 180"/>
              <a:gd name="T74" fmla="*/ 8 w 180"/>
              <a:gd name="T75" fmla="*/ 147 h 180"/>
              <a:gd name="T76" fmla="*/ 32 w 180"/>
              <a:gd name="T77" fmla="*/ 172 h 180"/>
              <a:gd name="T78" fmla="*/ 63 w 180"/>
              <a:gd name="T79" fmla="*/ 140 h 180"/>
              <a:gd name="T80" fmla="*/ 58 w 180"/>
              <a:gd name="T81" fmla="*/ 166 h 180"/>
              <a:gd name="T82" fmla="*/ 37 w 180"/>
              <a:gd name="T83" fmla="*/ 148 h 180"/>
              <a:gd name="T84" fmla="*/ 36 w 180"/>
              <a:gd name="T85" fmla="*/ 144 h 180"/>
              <a:gd name="T86" fmla="*/ 32 w 180"/>
              <a:gd name="T87" fmla="*/ 143 h 180"/>
              <a:gd name="T88" fmla="*/ 14 w 180"/>
              <a:gd name="T89" fmla="*/ 122 h 180"/>
              <a:gd name="T90" fmla="*/ 38 w 180"/>
              <a:gd name="T91" fmla="*/ 131 h 180"/>
              <a:gd name="T92" fmla="*/ 131 w 180"/>
              <a:gd name="T93" fmla="*/ 38 h 180"/>
              <a:gd name="T94" fmla="*/ 122 w 180"/>
              <a:gd name="T95" fmla="*/ 14 h 180"/>
              <a:gd name="T96" fmla="*/ 143 w 180"/>
              <a:gd name="T97" fmla="*/ 32 h 180"/>
              <a:gd name="T98" fmla="*/ 144 w 180"/>
              <a:gd name="T99" fmla="*/ 36 h 180"/>
              <a:gd name="T100" fmla="*/ 148 w 180"/>
              <a:gd name="T101" fmla="*/ 36 h 180"/>
              <a:gd name="T102" fmla="*/ 166 w 180"/>
              <a:gd name="T103" fmla="*/ 58 h 180"/>
              <a:gd name="T104" fmla="*/ 142 w 180"/>
              <a:gd name="T105" fmla="*/ 49 h 180"/>
              <a:gd name="T106" fmla="*/ 58 w 180"/>
              <a:gd name="T107" fmla="*/ 14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80">
                <a:moveTo>
                  <a:pt x="40" y="63"/>
                </a:moveTo>
                <a:cubicBezTo>
                  <a:pt x="40" y="63"/>
                  <a:pt x="40" y="63"/>
                  <a:pt x="40" y="63"/>
                </a:cubicBezTo>
                <a:cubicBezTo>
                  <a:pt x="59" y="81"/>
                  <a:pt x="59" y="81"/>
                  <a:pt x="59" y="81"/>
                </a:cubicBezTo>
                <a:cubicBezTo>
                  <a:pt x="60" y="83"/>
                  <a:pt x="63" y="83"/>
                  <a:pt x="64" y="81"/>
                </a:cubicBezTo>
                <a:cubicBezTo>
                  <a:pt x="66" y="80"/>
                  <a:pt x="66" y="77"/>
                  <a:pt x="64" y="76"/>
                </a:cubicBezTo>
                <a:cubicBezTo>
                  <a:pt x="65" y="76"/>
                  <a:pt x="65" y="76"/>
                  <a:pt x="65" y="76"/>
                </a:cubicBezTo>
                <a:cubicBezTo>
                  <a:pt x="38" y="49"/>
                  <a:pt x="38" y="49"/>
                  <a:pt x="38" y="49"/>
                </a:cubicBezTo>
                <a:cubicBezTo>
                  <a:pt x="38" y="52"/>
                  <a:pt x="36" y="55"/>
                  <a:pt x="34" y="58"/>
                </a:cubicBezTo>
                <a:cubicBezTo>
                  <a:pt x="28" y="63"/>
                  <a:pt x="20" y="63"/>
                  <a:pt x="14" y="58"/>
                </a:cubicBezTo>
                <a:cubicBezTo>
                  <a:pt x="9" y="52"/>
                  <a:pt x="9" y="43"/>
                  <a:pt x="14" y="38"/>
                </a:cubicBezTo>
                <a:cubicBezTo>
                  <a:pt x="19" y="33"/>
                  <a:pt x="27" y="33"/>
                  <a:pt x="32" y="37"/>
                </a:cubicBezTo>
                <a:cubicBezTo>
                  <a:pt x="32" y="36"/>
                  <a:pt x="32" y="36"/>
                  <a:pt x="32" y="36"/>
                </a:cubicBezTo>
                <a:cubicBezTo>
                  <a:pt x="33" y="37"/>
                  <a:pt x="35" y="37"/>
                  <a:pt x="36" y="36"/>
                </a:cubicBezTo>
                <a:cubicBezTo>
                  <a:pt x="37" y="35"/>
                  <a:pt x="37" y="33"/>
                  <a:pt x="37" y="32"/>
                </a:cubicBezTo>
                <a:cubicBezTo>
                  <a:pt x="37" y="32"/>
                  <a:pt x="37" y="32"/>
                  <a:pt x="37" y="32"/>
                </a:cubicBezTo>
                <a:cubicBezTo>
                  <a:pt x="33" y="27"/>
                  <a:pt x="33" y="19"/>
                  <a:pt x="38" y="14"/>
                </a:cubicBezTo>
                <a:cubicBezTo>
                  <a:pt x="44" y="9"/>
                  <a:pt x="52" y="9"/>
                  <a:pt x="58" y="14"/>
                </a:cubicBezTo>
                <a:cubicBezTo>
                  <a:pt x="63" y="20"/>
                  <a:pt x="63" y="28"/>
                  <a:pt x="58" y="34"/>
                </a:cubicBezTo>
                <a:cubicBezTo>
                  <a:pt x="56" y="36"/>
                  <a:pt x="52" y="38"/>
                  <a:pt x="49" y="38"/>
                </a:cubicBezTo>
                <a:cubicBezTo>
                  <a:pt x="76" y="64"/>
                  <a:pt x="76" y="64"/>
                  <a:pt x="76" y="64"/>
                </a:cubicBezTo>
                <a:cubicBezTo>
                  <a:pt x="76" y="64"/>
                  <a:pt x="76" y="64"/>
                  <a:pt x="76" y="64"/>
                </a:cubicBezTo>
                <a:cubicBezTo>
                  <a:pt x="77" y="66"/>
                  <a:pt x="80" y="66"/>
                  <a:pt x="81" y="64"/>
                </a:cubicBezTo>
                <a:cubicBezTo>
                  <a:pt x="83" y="63"/>
                  <a:pt x="83" y="60"/>
                  <a:pt x="81" y="59"/>
                </a:cubicBezTo>
                <a:cubicBezTo>
                  <a:pt x="63" y="40"/>
                  <a:pt x="63" y="40"/>
                  <a:pt x="63" y="40"/>
                </a:cubicBezTo>
                <a:cubicBezTo>
                  <a:pt x="63" y="40"/>
                  <a:pt x="63" y="40"/>
                  <a:pt x="64" y="40"/>
                </a:cubicBezTo>
                <a:cubicBezTo>
                  <a:pt x="72" y="31"/>
                  <a:pt x="72" y="17"/>
                  <a:pt x="64" y="8"/>
                </a:cubicBezTo>
                <a:cubicBezTo>
                  <a:pt x="55" y="0"/>
                  <a:pt x="41" y="0"/>
                  <a:pt x="33" y="8"/>
                </a:cubicBezTo>
                <a:cubicBezTo>
                  <a:pt x="28" y="13"/>
                  <a:pt x="26" y="20"/>
                  <a:pt x="26" y="26"/>
                </a:cubicBezTo>
                <a:cubicBezTo>
                  <a:pt x="20" y="26"/>
                  <a:pt x="13" y="28"/>
                  <a:pt x="8" y="32"/>
                </a:cubicBezTo>
                <a:cubicBezTo>
                  <a:pt x="0" y="41"/>
                  <a:pt x="0" y="55"/>
                  <a:pt x="8" y="63"/>
                </a:cubicBezTo>
                <a:cubicBezTo>
                  <a:pt x="17" y="72"/>
                  <a:pt x="31" y="72"/>
                  <a:pt x="40" y="63"/>
                </a:cubicBezTo>
                <a:moveTo>
                  <a:pt x="140" y="116"/>
                </a:moveTo>
                <a:cubicBezTo>
                  <a:pt x="140" y="117"/>
                  <a:pt x="140" y="117"/>
                  <a:pt x="140" y="117"/>
                </a:cubicBezTo>
                <a:cubicBezTo>
                  <a:pt x="121" y="98"/>
                  <a:pt x="121" y="98"/>
                  <a:pt x="121" y="98"/>
                </a:cubicBezTo>
                <a:cubicBezTo>
                  <a:pt x="119" y="97"/>
                  <a:pt x="117" y="97"/>
                  <a:pt x="116" y="99"/>
                </a:cubicBezTo>
                <a:cubicBezTo>
                  <a:pt x="114" y="100"/>
                  <a:pt x="114" y="102"/>
                  <a:pt x="115" y="104"/>
                </a:cubicBezTo>
                <a:cubicBezTo>
                  <a:pt x="115" y="104"/>
                  <a:pt x="115" y="104"/>
                  <a:pt x="115" y="104"/>
                </a:cubicBezTo>
                <a:cubicBezTo>
                  <a:pt x="142" y="131"/>
                  <a:pt x="142" y="131"/>
                  <a:pt x="142" y="131"/>
                </a:cubicBezTo>
                <a:cubicBezTo>
                  <a:pt x="142" y="128"/>
                  <a:pt x="143" y="124"/>
                  <a:pt x="146" y="122"/>
                </a:cubicBezTo>
                <a:cubicBezTo>
                  <a:pt x="151" y="117"/>
                  <a:pt x="160" y="117"/>
                  <a:pt x="166" y="122"/>
                </a:cubicBezTo>
                <a:cubicBezTo>
                  <a:pt x="171" y="128"/>
                  <a:pt x="171" y="136"/>
                  <a:pt x="166" y="142"/>
                </a:cubicBezTo>
                <a:cubicBezTo>
                  <a:pt x="161" y="147"/>
                  <a:pt x="153" y="147"/>
                  <a:pt x="148" y="143"/>
                </a:cubicBezTo>
                <a:cubicBezTo>
                  <a:pt x="148" y="143"/>
                  <a:pt x="148" y="143"/>
                  <a:pt x="148" y="143"/>
                </a:cubicBezTo>
                <a:cubicBezTo>
                  <a:pt x="146" y="143"/>
                  <a:pt x="145" y="143"/>
                  <a:pt x="144" y="144"/>
                </a:cubicBezTo>
                <a:cubicBezTo>
                  <a:pt x="142" y="145"/>
                  <a:pt x="142" y="147"/>
                  <a:pt x="143" y="148"/>
                </a:cubicBezTo>
                <a:cubicBezTo>
                  <a:pt x="143" y="148"/>
                  <a:pt x="143" y="148"/>
                  <a:pt x="143" y="148"/>
                </a:cubicBezTo>
                <a:cubicBezTo>
                  <a:pt x="147" y="153"/>
                  <a:pt x="147" y="161"/>
                  <a:pt x="142" y="166"/>
                </a:cubicBezTo>
                <a:cubicBezTo>
                  <a:pt x="136" y="171"/>
                  <a:pt x="127" y="171"/>
                  <a:pt x="122" y="166"/>
                </a:cubicBezTo>
                <a:cubicBezTo>
                  <a:pt x="116" y="160"/>
                  <a:pt x="116" y="151"/>
                  <a:pt x="122" y="146"/>
                </a:cubicBezTo>
                <a:cubicBezTo>
                  <a:pt x="124" y="144"/>
                  <a:pt x="127" y="142"/>
                  <a:pt x="131" y="142"/>
                </a:cubicBezTo>
                <a:cubicBezTo>
                  <a:pt x="104" y="115"/>
                  <a:pt x="104" y="115"/>
                  <a:pt x="104" y="115"/>
                </a:cubicBezTo>
                <a:cubicBezTo>
                  <a:pt x="104" y="115"/>
                  <a:pt x="104" y="115"/>
                  <a:pt x="104" y="115"/>
                </a:cubicBezTo>
                <a:cubicBezTo>
                  <a:pt x="102" y="114"/>
                  <a:pt x="100" y="114"/>
                  <a:pt x="99" y="116"/>
                </a:cubicBezTo>
                <a:cubicBezTo>
                  <a:pt x="97" y="117"/>
                  <a:pt x="97" y="119"/>
                  <a:pt x="98" y="121"/>
                </a:cubicBezTo>
                <a:cubicBezTo>
                  <a:pt x="117" y="140"/>
                  <a:pt x="117" y="140"/>
                  <a:pt x="117" y="140"/>
                </a:cubicBezTo>
                <a:cubicBezTo>
                  <a:pt x="117" y="140"/>
                  <a:pt x="116" y="140"/>
                  <a:pt x="116" y="140"/>
                </a:cubicBezTo>
                <a:cubicBezTo>
                  <a:pt x="108" y="149"/>
                  <a:pt x="108" y="163"/>
                  <a:pt x="116" y="171"/>
                </a:cubicBezTo>
                <a:cubicBezTo>
                  <a:pt x="125" y="180"/>
                  <a:pt x="139" y="180"/>
                  <a:pt x="147" y="171"/>
                </a:cubicBezTo>
                <a:cubicBezTo>
                  <a:pt x="152" y="167"/>
                  <a:pt x="154" y="160"/>
                  <a:pt x="154" y="154"/>
                </a:cubicBezTo>
                <a:cubicBezTo>
                  <a:pt x="160" y="154"/>
                  <a:pt x="167" y="152"/>
                  <a:pt x="171" y="147"/>
                </a:cubicBezTo>
                <a:cubicBezTo>
                  <a:pt x="180" y="139"/>
                  <a:pt x="180" y="125"/>
                  <a:pt x="171" y="116"/>
                </a:cubicBezTo>
                <a:cubicBezTo>
                  <a:pt x="163" y="108"/>
                  <a:pt x="149" y="108"/>
                  <a:pt x="140" y="116"/>
                </a:cubicBezTo>
                <a:moveTo>
                  <a:pt x="63" y="140"/>
                </a:moveTo>
                <a:cubicBezTo>
                  <a:pt x="140" y="63"/>
                  <a:pt x="140" y="63"/>
                  <a:pt x="140" y="63"/>
                </a:cubicBezTo>
                <a:cubicBezTo>
                  <a:pt x="140" y="63"/>
                  <a:pt x="140" y="63"/>
                  <a:pt x="140" y="63"/>
                </a:cubicBezTo>
                <a:cubicBezTo>
                  <a:pt x="149" y="72"/>
                  <a:pt x="163" y="72"/>
                  <a:pt x="172" y="63"/>
                </a:cubicBezTo>
                <a:cubicBezTo>
                  <a:pt x="180" y="55"/>
                  <a:pt x="180" y="41"/>
                  <a:pt x="172" y="32"/>
                </a:cubicBezTo>
                <a:cubicBezTo>
                  <a:pt x="167" y="28"/>
                  <a:pt x="160" y="26"/>
                  <a:pt x="154" y="26"/>
                </a:cubicBezTo>
                <a:cubicBezTo>
                  <a:pt x="154" y="20"/>
                  <a:pt x="152" y="13"/>
                  <a:pt x="147" y="8"/>
                </a:cubicBezTo>
                <a:cubicBezTo>
                  <a:pt x="139" y="0"/>
                  <a:pt x="125" y="0"/>
                  <a:pt x="116" y="8"/>
                </a:cubicBezTo>
                <a:cubicBezTo>
                  <a:pt x="108" y="17"/>
                  <a:pt x="108" y="31"/>
                  <a:pt x="116" y="40"/>
                </a:cubicBezTo>
                <a:cubicBezTo>
                  <a:pt x="117" y="40"/>
                  <a:pt x="117" y="40"/>
                  <a:pt x="117" y="40"/>
                </a:cubicBezTo>
                <a:cubicBezTo>
                  <a:pt x="40" y="117"/>
                  <a:pt x="40" y="117"/>
                  <a:pt x="40" y="117"/>
                </a:cubicBezTo>
                <a:cubicBezTo>
                  <a:pt x="40" y="117"/>
                  <a:pt x="40" y="117"/>
                  <a:pt x="40" y="116"/>
                </a:cubicBezTo>
                <a:cubicBezTo>
                  <a:pt x="31" y="108"/>
                  <a:pt x="17" y="108"/>
                  <a:pt x="8" y="116"/>
                </a:cubicBezTo>
                <a:cubicBezTo>
                  <a:pt x="0" y="125"/>
                  <a:pt x="0" y="139"/>
                  <a:pt x="8" y="147"/>
                </a:cubicBezTo>
                <a:cubicBezTo>
                  <a:pt x="13" y="152"/>
                  <a:pt x="20" y="154"/>
                  <a:pt x="26" y="154"/>
                </a:cubicBezTo>
                <a:cubicBezTo>
                  <a:pt x="26" y="160"/>
                  <a:pt x="28" y="167"/>
                  <a:pt x="32" y="172"/>
                </a:cubicBezTo>
                <a:cubicBezTo>
                  <a:pt x="41" y="180"/>
                  <a:pt x="55" y="180"/>
                  <a:pt x="63" y="172"/>
                </a:cubicBezTo>
                <a:cubicBezTo>
                  <a:pt x="72" y="163"/>
                  <a:pt x="72" y="149"/>
                  <a:pt x="63" y="140"/>
                </a:cubicBezTo>
                <a:cubicBezTo>
                  <a:pt x="63" y="140"/>
                  <a:pt x="63" y="140"/>
                  <a:pt x="63" y="140"/>
                </a:cubicBezTo>
                <a:moveTo>
                  <a:pt x="58" y="166"/>
                </a:moveTo>
                <a:cubicBezTo>
                  <a:pt x="52" y="171"/>
                  <a:pt x="44" y="171"/>
                  <a:pt x="38" y="166"/>
                </a:cubicBezTo>
                <a:cubicBezTo>
                  <a:pt x="33" y="161"/>
                  <a:pt x="33" y="153"/>
                  <a:pt x="37" y="148"/>
                </a:cubicBezTo>
                <a:cubicBezTo>
                  <a:pt x="36" y="148"/>
                  <a:pt x="36" y="148"/>
                  <a:pt x="36" y="148"/>
                </a:cubicBezTo>
                <a:cubicBezTo>
                  <a:pt x="37" y="147"/>
                  <a:pt x="37" y="145"/>
                  <a:pt x="36" y="144"/>
                </a:cubicBezTo>
                <a:cubicBezTo>
                  <a:pt x="35" y="143"/>
                  <a:pt x="33" y="143"/>
                  <a:pt x="32" y="143"/>
                </a:cubicBezTo>
                <a:cubicBezTo>
                  <a:pt x="32" y="143"/>
                  <a:pt x="32" y="143"/>
                  <a:pt x="32" y="143"/>
                </a:cubicBezTo>
                <a:cubicBezTo>
                  <a:pt x="27" y="147"/>
                  <a:pt x="19" y="147"/>
                  <a:pt x="14" y="142"/>
                </a:cubicBezTo>
                <a:cubicBezTo>
                  <a:pt x="9" y="136"/>
                  <a:pt x="9" y="128"/>
                  <a:pt x="14" y="122"/>
                </a:cubicBezTo>
                <a:cubicBezTo>
                  <a:pt x="20" y="117"/>
                  <a:pt x="28" y="117"/>
                  <a:pt x="34" y="122"/>
                </a:cubicBezTo>
                <a:cubicBezTo>
                  <a:pt x="36" y="124"/>
                  <a:pt x="38" y="128"/>
                  <a:pt x="38" y="131"/>
                </a:cubicBezTo>
                <a:cubicBezTo>
                  <a:pt x="84" y="84"/>
                  <a:pt x="84" y="84"/>
                  <a:pt x="84" y="84"/>
                </a:cubicBezTo>
                <a:cubicBezTo>
                  <a:pt x="131" y="38"/>
                  <a:pt x="131" y="38"/>
                  <a:pt x="131" y="38"/>
                </a:cubicBezTo>
                <a:cubicBezTo>
                  <a:pt x="128" y="38"/>
                  <a:pt x="124" y="36"/>
                  <a:pt x="122" y="34"/>
                </a:cubicBezTo>
                <a:cubicBezTo>
                  <a:pt x="117" y="28"/>
                  <a:pt x="117" y="20"/>
                  <a:pt x="122" y="14"/>
                </a:cubicBezTo>
                <a:cubicBezTo>
                  <a:pt x="128" y="9"/>
                  <a:pt x="136" y="9"/>
                  <a:pt x="142" y="14"/>
                </a:cubicBezTo>
                <a:cubicBezTo>
                  <a:pt x="147" y="19"/>
                  <a:pt x="147" y="26"/>
                  <a:pt x="143" y="32"/>
                </a:cubicBezTo>
                <a:cubicBezTo>
                  <a:pt x="144" y="32"/>
                  <a:pt x="144" y="32"/>
                  <a:pt x="144" y="32"/>
                </a:cubicBezTo>
                <a:cubicBezTo>
                  <a:pt x="142" y="33"/>
                  <a:pt x="143" y="35"/>
                  <a:pt x="144" y="36"/>
                </a:cubicBezTo>
                <a:cubicBezTo>
                  <a:pt x="145" y="37"/>
                  <a:pt x="147" y="37"/>
                  <a:pt x="148" y="36"/>
                </a:cubicBezTo>
                <a:cubicBezTo>
                  <a:pt x="148" y="36"/>
                  <a:pt x="148" y="36"/>
                  <a:pt x="148" y="36"/>
                </a:cubicBezTo>
                <a:cubicBezTo>
                  <a:pt x="153" y="33"/>
                  <a:pt x="161" y="33"/>
                  <a:pt x="166" y="38"/>
                </a:cubicBezTo>
                <a:cubicBezTo>
                  <a:pt x="171" y="43"/>
                  <a:pt x="171" y="52"/>
                  <a:pt x="166" y="58"/>
                </a:cubicBezTo>
                <a:cubicBezTo>
                  <a:pt x="160" y="63"/>
                  <a:pt x="152" y="63"/>
                  <a:pt x="146" y="58"/>
                </a:cubicBezTo>
                <a:cubicBezTo>
                  <a:pt x="144" y="55"/>
                  <a:pt x="142" y="52"/>
                  <a:pt x="142" y="49"/>
                </a:cubicBezTo>
                <a:cubicBezTo>
                  <a:pt x="49" y="142"/>
                  <a:pt x="49" y="142"/>
                  <a:pt x="49" y="142"/>
                </a:cubicBezTo>
                <a:cubicBezTo>
                  <a:pt x="52" y="142"/>
                  <a:pt x="55" y="144"/>
                  <a:pt x="58" y="146"/>
                </a:cubicBezTo>
                <a:cubicBezTo>
                  <a:pt x="63" y="152"/>
                  <a:pt x="63" y="160"/>
                  <a:pt x="58" y="166"/>
                </a:cubicBezTo>
              </a:path>
            </a:pathLst>
          </a:custGeom>
          <a:solidFill>
            <a:srgbClr val="838383"/>
          </a:solidFill>
          <a:ln>
            <a:noFill/>
          </a:ln>
        </p:spPr>
        <p:txBody>
          <a:bodyPr vert="horz" wrap="square" lIns="91440" tIns="45720" rIns="91440" bIns="45720" numCol="1" anchor="t" anchorCtr="0" compatLnSpc="1">
            <a:prstTxWarp prst="textNoShape">
              <a:avLst/>
            </a:prstTxWarp>
          </a:bodyPr>
          <a:lstStyle/>
          <a:p>
            <a:endParaRPr lang="uk-UA"/>
          </a:p>
        </p:txBody>
      </p:sp>
      <p:sp>
        <p:nvSpPr>
          <p:cNvPr id="30" name="Text Placeholder 15">
            <a:extLst>
              <a:ext uri="{FF2B5EF4-FFF2-40B4-BE49-F238E27FC236}">
                <a16:creationId xmlns:a16="http://schemas.microsoft.com/office/drawing/2014/main" id="{1FE81E1C-1B0E-4277-8D53-40A4691E54A5}"/>
              </a:ext>
            </a:extLst>
          </p:cNvPr>
          <p:cNvSpPr>
            <a:spLocks noGrp="1"/>
          </p:cNvSpPr>
          <p:nvPr>
            <p:ph type="body" sz="quarter" idx="11" hasCustomPrompt="1"/>
          </p:nvPr>
        </p:nvSpPr>
        <p:spPr>
          <a:xfrm>
            <a:off x="5385431" y="2233396"/>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1" name="Text Placeholder 15">
            <a:extLst>
              <a:ext uri="{FF2B5EF4-FFF2-40B4-BE49-F238E27FC236}">
                <a16:creationId xmlns:a16="http://schemas.microsoft.com/office/drawing/2014/main" id="{3D7F5581-D25F-4257-B8BC-D65EBE1CAEB3}"/>
              </a:ext>
            </a:extLst>
          </p:cNvPr>
          <p:cNvSpPr>
            <a:spLocks noGrp="1"/>
          </p:cNvSpPr>
          <p:nvPr>
            <p:ph type="body" sz="quarter" idx="12" hasCustomPrompt="1"/>
          </p:nvPr>
        </p:nvSpPr>
        <p:spPr>
          <a:xfrm>
            <a:off x="5385431" y="494741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2" name="Text Placeholder 15">
            <a:extLst>
              <a:ext uri="{FF2B5EF4-FFF2-40B4-BE49-F238E27FC236}">
                <a16:creationId xmlns:a16="http://schemas.microsoft.com/office/drawing/2014/main" id="{8560E9AD-EC12-4434-A726-DAA201A4A401}"/>
              </a:ext>
            </a:extLst>
          </p:cNvPr>
          <p:cNvSpPr>
            <a:spLocks noGrp="1"/>
          </p:cNvSpPr>
          <p:nvPr>
            <p:ph type="body" sz="quarter" idx="13" hasCustomPrompt="1"/>
          </p:nvPr>
        </p:nvSpPr>
        <p:spPr>
          <a:xfrm>
            <a:off x="9061039" y="2233396"/>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3" name="Text Placeholder 15">
            <a:extLst>
              <a:ext uri="{FF2B5EF4-FFF2-40B4-BE49-F238E27FC236}">
                <a16:creationId xmlns:a16="http://schemas.microsoft.com/office/drawing/2014/main" id="{8A3198A5-9B0F-489B-99BA-05B038226C01}"/>
              </a:ext>
            </a:extLst>
          </p:cNvPr>
          <p:cNvSpPr>
            <a:spLocks noGrp="1"/>
          </p:cNvSpPr>
          <p:nvPr>
            <p:ph type="body" sz="quarter" idx="14" hasCustomPrompt="1"/>
          </p:nvPr>
        </p:nvSpPr>
        <p:spPr>
          <a:xfrm>
            <a:off x="9061039" y="4947418"/>
            <a:ext cx="2432270"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34" name="Text Placeholder 19">
            <a:extLst>
              <a:ext uri="{FF2B5EF4-FFF2-40B4-BE49-F238E27FC236}">
                <a16:creationId xmlns:a16="http://schemas.microsoft.com/office/drawing/2014/main" id="{5F35B38B-EB90-4640-B423-11D583C19F27}"/>
              </a:ext>
            </a:extLst>
          </p:cNvPr>
          <p:cNvSpPr>
            <a:spLocks noGrp="1"/>
          </p:cNvSpPr>
          <p:nvPr>
            <p:ph type="body" sz="quarter" idx="15" hasCustomPrompt="1"/>
          </p:nvPr>
        </p:nvSpPr>
        <p:spPr>
          <a:xfrm>
            <a:off x="4949130" y="2889015"/>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5" name="Text Placeholder 19">
            <a:extLst>
              <a:ext uri="{FF2B5EF4-FFF2-40B4-BE49-F238E27FC236}">
                <a16:creationId xmlns:a16="http://schemas.microsoft.com/office/drawing/2014/main" id="{AE2BCDDA-42B0-4E85-B982-3FCA01AED638}"/>
              </a:ext>
            </a:extLst>
          </p:cNvPr>
          <p:cNvSpPr>
            <a:spLocks noGrp="1"/>
          </p:cNvSpPr>
          <p:nvPr>
            <p:ph type="body" sz="quarter" idx="16" hasCustomPrompt="1"/>
          </p:nvPr>
        </p:nvSpPr>
        <p:spPr>
          <a:xfrm>
            <a:off x="8729693" y="2867591"/>
            <a:ext cx="3094962" cy="912840"/>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6" name="Text Placeholder 19">
            <a:extLst>
              <a:ext uri="{FF2B5EF4-FFF2-40B4-BE49-F238E27FC236}">
                <a16:creationId xmlns:a16="http://schemas.microsoft.com/office/drawing/2014/main" id="{51F54467-22B9-418B-9C4F-7890231DF140}"/>
              </a:ext>
            </a:extLst>
          </p:cNvPr>
          <p:cNvSpPr>
            <a:spLocks noGrp="1"/>
          </p:cNvSpPr>
          <p:nvPr>
            <p:ph type="body" sz="quarter" idx="17" hasCustomPrompt="1"/>
          </p:nvPr>
        </p:nvSpPr>
        <p:spPr>
          <a:xfrm>
            <a:off x="5054085" y="5561804"/>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sp>
        <p:nvSpPr>
          <p:cNvPr id="37" name="Text Placeholder 19">
            <a:extLst>
              <a:ext uri="{FF2B5EF4-FFF2-40B4-BE49-F238E27FC236}">
                <a16:creationId xmlns:a16="http://schemas.microsoft.com/office/drawing/2014/main" id="{A7FE4CDA-3305-4A4B-8585-2ABDA1BE1960}"/>
              </a:ext>
            </a:extLst>
          </p:cNvPr>
          <p:cNvSpPr>
            <a:spLocks noGrp="1"/>
          </p:cNvSpPr>
          <p:nvPr>
            <p:ph type="body" sz="quarter" idx="18" hasCustomPrompt="1"/>
          </p:nvPr>
        </p:nvSpPr>
        <p:spPr>
          <a:xfrm>
            <a:off x="8729693" y="5605777"/>
            <a:ext cx="3094962" cy="944753"/>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endParaRPr lang="en-US"/>
          </a:p>
        </p:txBody>
      </p:sp>
      <p:pic>
        <p:nvPicPr>
          <p:cNvPr id="16" name="Picture 15" descr="A blurry image of a person&#10;&#10;Description automatically generated">
            <a:extLst>
              <a:ext uri="{FF2B5EF4-FFF2-40B4-BE49-F238E27FC236}">
                <a16:creationId xmlns:a16="http://schemas.microsoft.com/office/drawing/2014/main" id="{E99D5450-C215-46A2-BB6B-71E3F099A6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311" t="820" r="11843" b="1348"/>
          <a:stretch/>
        </p:blipFill>
        <p:spPr>
          <a:xfrm>
            <a:off x="-13680" y="0"/>
            <a:ext cx="4631464" cy="6858000"/>
          </a:xfrm>
          <a:prstGeom prst="rect">
            <a:avLst/>
          </a:prstGeom>
        </p:spPr>
      </p:pic>
    </p:spTree>
    <p:extLst>
      <p:ext uri="{BB962C8B-B14F-4D97-AF65-F5344CB8AC3E}">
        <p14:creationId xmlns:p14="http://schemas.microsoft.com/office/powerpoint/2010/main" val="36992837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11" name="Picture 10" descr="A picture containing indoor, table, cup, wall&#10;&#10;Description automatically generated">
            <a:extLst>
              <a:ext uri="{FF2B5EF4-FFF2-40B4-BE49-F238E27FC236}">
                <a16:creationId xmlns:a16="http://schemas.microsoft.com/office/drawing/2014/main" id="{CE340F70-5D47-4AAD-92F7-970E2FDE6B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930" t="-2" r="32384" b="7139"/>
          <a:stretch/>
        </p:blipFill>
        <p:spPr>
          <a:xfrm>
            <a:off x="7571464" y="0"/>
            <a:ext cx="4620536" cy="6858000"/>
          </a:xfrm>
          <a:prstGeom prst="rect">
            <a:avLst/>
          </a:prstGeom>
        </p:spPr>
      </p:pic>
      <p:sp>
        <p:nvSpPr>
          <p:cNvPr id="12" name="Text Placeholder 15">
            <a:extLst>
              <a:ext uri="{FF2B5EF4-FFF2-40B4-BE49-F238E27FC236}">
                <a16:creationId xmlns:a16="http://schemas.microsoft.com/office/drawing/2014/main" id="{7C14DDF3-7C3A-4BEE-940E-7960A84D3249}"/>
              </a:ext>
            </a:extLst>
          </p:cNvPr>
          <p:cNvSpPr>
            <a:spLocks noGrp="1"/>
          </p:cNvSpPr>
          <p:nvPr>
            <p:ph type="body" sz="quarter" idx="10" hasCustomPrompt="1"/>
          </p:nvPr>
        </p:nvSpPr>
        <p:spPr>
          <a:xfrm>
            <a:off x="4560325" y="1859034"/>
            <a:ext cx="2149092"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13" name="Text Placeholder 15">
            <a:extLst>
              <a:ext uri="{FF2B5EF4-FFF2-40B4-BE49-F238E27FC236}">
                <a16:creationId xmlns:a16="http://schemas.microsoft.com/office/drawing/2014/main" id="{A5E355B3-CC90-4E11-9B22-EBEAECF56100}"/>
              </a:ext>
            </a:extLst>
          </p:cNvPr>
          <p:cNvSpPr>
            <a:spLocks noGrp="1"/>
          </p:cNvSpPr>
          <p:nvPr>
            <p:ph type="body" sz="quarter" idx="11" hasCustomPrompt="1"/>
          </p:nvPr>
        </p:nvSpPr>
        <p:spPr>
          <a:xfrm>
            <a:off x="4086851" y="2473420"/>
            <a:ext cx="2622566"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4" name="Text Placeholder 19">
            <a:extLst>
              <a:ext uri="{FF2B5EF4-FFF2-40B4-BE49-F238E27FC236}">
                <a16:creationId xmlns:a16="http://schemas.microsoft.com/office/drawing/2014/main" id="{9645DA40-F78E-40E0-8917-4E6A4EB6151F}"/>
              </a:ext>
            </a:extLst>
          </p:cNvPr>
          <p:cNvSpPr>
            <a:spLocks noGrp="1"/>
          </p:cNvSpPr>
          <p:nvPr>
            <p:ph type="body" sz="quarter" idx="14" hasCustomPrompt="1"/>
          </p:nvPr>
        </p:nvSpPr>
        <p:spPr>
          <a:xfrm>
            <a:off x="1241946" y="3104392"/>
            <a:ext cx="5467471" cy="2791441"/>
          </a:xfrm>
          <a:prstGeom prst="rect">
            <a:avLst/>
          </a:prstGeom>
        </p:spPr>
        <p:txBody>
          <a:bodyPr/>
          <a:lstStyle>
            <a:lvl1pPr marL="0" indent="0" algn="r">
              <a:buNone/>
              <a:defRPr>
                <a:solidFill>
                  <a:schemeClr val="bg1"/>
                </a:solidFill>
                <a:latin typeface="Arial" panose="020B0604020202020204" pitchFamily="34" charset="0"/>
                <a:cs typeface="Arial" panose="020B0604020202020204" pitchFamily="34" charset="0"/>
              </a:defRPr>
            </a:lvl1pPr>
          </a:lstStyle>
          <a:p>
            <a:pPr lvl="0"/>
            <a:r>
              <a:rPr lang="en-US" err="1"/>
              <a:t>Aconsectetuer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a:t>
            </a:r>
          </a:p>
        </p:txBody>
      </p:sp>
    </p:spTree>
    <p:extLst>
      <p:ext uri="{BB962C8B-B14F-4D97-AF65-F5344CB8AC3E}">
        <p14:creationId xmlns:p14="http://schemas.microsoft.com/office/powerpoint/2010/main" val="2084533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F164EBDF-DDC7-49D0-A016-93323DAD69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4539" y="2500884"/>
            <a:ext cx="10782921" cy="1856232"/>
          </a:xfrm>
          <a:prstGeom prst="rect">
            <a:avLst/>
          </a:prstGeom>
        </p:spPr>
      </p:pic>
    </p:spTree>
    <p:extLst>
      <p:ext uri="{BB962C8B-B14F-4D97-AF65-F5344CB8AC3E}">
        <p14:creationId xmlns:p14="http://schemas.microsoft.com/office/powerpoint/2010/main" val="29800444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7C14DDF3-7C3A-4BEE-940E-7960A84D3249}"/>
              </a:ext>
            </a:extLst>
          </p:cNvPr>
          <p:cNvSpPr>
            <a:spLocks noGrp="1"/>
          </p:cNvSpPr>
          <p:nvPr>
            <p:ph type="body" sz="quarter" idx="10" hasCustomPrompt="1"/>
          </p:nvPr>
        </p:nvSpPr>
        <p:spPr>
          <a:xfrm>
            <a:off x="4560325" y="1859034"/>
            <a:ext cx="2149092" cy="614386"/>
          </a:xfrm>
          <a:prstGeom prst="rect">
            <a:avLst/>
          </a:prstGeom>
        </p:spPr>
        <p:txBody>
          <a:bodyPr/>
          <a:lstStyle>
            <a:lvl1pPr marL="0" indent="0" algn="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13" name="Text Placeholder 15">
            <a:extLst>
              <a:ext uri="{FF2B5EF4-FFF2-40B4-BE49-F238E27FC236}">
                <a16:creationId xmlns:a16="http://schemas.microsoft.com/office/drawing/2014/main" id="{A5E355B3-CC90-4E11-9B22-EBEAECF56100}"/>
              </a:ext>
            </a:extLst>
          </p:cNvPr>
          <p:cNvSpPr>
            <a:spLocks noGrp="1"/>
          </p:cNvSpPr>
          <p:nvPr>
            <p:ph type="body" sz="quarter" idx="11" hasCustomPrompt="1"/>
          </p:nvPr>
        </p:nvSpPr>
        <p:spPr>
          <a:xfrm>
            <a:off x="4086851" y="2473420"/>
            <a:ext cx="2622566" cy="614386"/>
          </a:xfrm>
          <a:prstGeom prst="rect">
            <a:avLst/>
          </a:prstGeom>
        </p:spPr>
        <p:txBody>
          <a:bodyPr/>
          <a:lstStyle>
            <a:lvl1pPr marL="0" indent="0" algn="r">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4" name="Text Placeholder 19">
            <a:extLst>
              <a:ext uri="{FF2B5EF4-FFF2-40B4-BE49-F238E27FC236}">
                <a16:creationId xmlns:a16="http://schemas.microsoft.com/office/drawing/2014/main" id="{9645DA40-F78E-40E0-8917-4E6A4EB6151F}"/>
              </a:ext>
            </a:extLst>
          </p:cNvPr>
          <p:cNvSpPr>
            <a:spLocks noGrp="1"/>
          </p:cNvSpPr>
          <p:nvPr>
            <p:ph type="body" sz="quarter" idx="14" hasCustomPrompt="1"/>
          </p:nvPr>
        </p:nvSpPr>
        <p:spPr>
          <a:xfrm>
            <a:off x="1241946" y="3104392"/>
            <a:ext cx="5467471" cy="2791441"/>
          </a:xfrm>
          <a:prstGeom prst="rect">
            <a:avLst/>
          </a:prstGeom>
        </p:spPr>
        <p:txBody>
          <a:bodyPr/>
          <a:lstStyle>
            <a:lvl1pPr marL="0" indent="0" algn="r">
              <a:buNone/>
              <a:defRPr>
                <a:solidFill>
                  <a:schemeClr val="bg1"/>
                </a:solidFill>
                <a:latin typeface="Arial" panose="020B0604020202020204" pitchFamily="34" charset="0"/>
                <a:cs typeface="Arial" panose="020B0604020202020204" pitchFamily="34" charset="0"/>
              </a:defRPr>
            </a:lvl1pPr>
          </a:lstStyle>
          <a:p>
            <a:pPr lvl="0"/>
            <a:r>
              <a:rPr lang="en-US" err="1"/>
              <a:t>Aconsectetuer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a:t>
            </a:r>
          </a:p>
        </p:txBody>
      </p:sp>
      <p:pic>
        <p:nvPicPr>
          <p:cNvPr id="7" name="Picture 6" descr="A picture containing person, indoor, building&#10;&#10;Description automatically generated">
            <a:extLst>
              <a:ext uri="{FF2B5EF4-FFF2-40B4-BE49-F238E27FC236}">
                <a16:creationId xmlns:a16="http://schemas.microsoft.com/office/drawing/2014/main" id="{BC1B2CAF-64BC-4642-8275-4B53205C1C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710" r="24911" b="5869"/>
          <a:stretch/>
        </p:blipFill>
        <p:spPr>
          <a:xfrm>
            <a:off x="7499193" y="0"/>
            <a:ext cx="4692807" cy="6854587"/>
          </a:xfrm>
          <a:prstGeom prst="rect">
            <a:avLst/>
          </a:prstGeom>
        </p:spPr>
      </p:pic>
    </p:spTree>
    <p:extLst>
      <p:ext uri="{BB962C8B-B14F-4D97-AF65-F5344CB8AC3E}">
        <p14:creationId xmlns:p14="http://schemas.microsoft.com/office/powerpoint/2010/main" val="19680808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3" name="Text Placeholder 15">
            <a:extLst>
              <a:ext uri="{FF2B5EF4-FFF2-40B4-BE49-F238E27FC236}">
                <a16:creationId xmlns:a16="http://schemas.microsoft.com/office/drawing/2014/main" id="{A5E355B3-CC90-4E11-9B22-EBEAECF56100}"/>
              </a:ext>
            </a:extLst>
          </p:cNvPr>
          <p:cNvSpPr>
            <a:spLocks noGrp="1"/>
          </p:cNvSpPr>
          <p:nvPr>
            <p:ph type="body" sz="quarter" idx="11" hasCustomPrompt="1"/>
          </p:nvPr>
        </p:nvSpPr>
        <p:spPr>
          <a:xfrm>
            <a:off x="1644518" y="1872919"/>
            <a:ext cx="2886821"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14" name="Text Placeholder 19">
            <a:extLst>
              <a:ext uri="{FF2B5EF4-FFF2-40B4-BE49-F238E27FC236}">
                <a16:creationId xmlns:a16="http://schemas.microsoft.com/office/drawing/2014/main" id="{9645DA40-F78E-40E0-8917-4E6A4EB6151F}"/>
              </a:ext>
            </a:extLst>
          </p:cNvPr>
          <p:cNvSpPr>
            <a:spLocks noGrp="1"/>
          </p:cNvSpPr>
          <p:nvPr>
            <p:ph type="body" sz="quarter" idx="14" hasCustomPrompt="1"/>
          </p:nvPr>
        </p:nvSpPr>
        <p:spPr>
          <a:xfrm>
            <a:off x="1644519" y="2503891"/>
            <a:ext cx="5152066" cy="3583010"/>
          </a:xfrm>
          <a:prstGeom prst="rect">
            <a:avLst/>
          </a:prstGeom>
        </p:spPr>
        <p:txBody>
          <a:bodyPr/>
          <a:lstStyle>
            <a:lvl1pPr marL="0" indent="0" algn="l">
              <a:buNone/>
              <a:defRPr sz="28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a:t>
            </a:r>
            <a:r>
              <a:rPr lang="en-US" err="1"/>
              <a:t>nunc</a:t>
            </a:r>
            <a:r>
              <a:rPr lang="en-US"/>
              <a:t> </a:t>
            </a:r>
            <a:r>
              <a:rPr lang="en-US" err="1"/>
              <a:t>viverra</a:t>
            </a:r>
            <a:r>
              <a:rPr lang="en-US"/>
              <a:t> </a:t>
            </a:r>
            <a:r>
              <a:rPr lang="en-US" err="1"/>
              <a:t>imperdiet</a:t>
            </a:r>
            <a:r>
              <a:rPr lang="en-US"/>
              <a:t> </a:t>
            </a:r>
            <a:r>
              <a:rPr lang="en-US" err="1"/>
              <a:t>enim</a:t>
            </a:r>
            <a:r>
              <a:rPr lang="en-US"/>
              <a:t>. </a:t>
            </a:r>
          </a:p>
        </p:txBody>
      </p:sp>
      <p:sp>
        <p:nvSpPr>
          <p:cNvPr id="6" name="Text Placeholder 15">
            <a:extLst>
              <a:ext uri="{FF2B5EF4-FFF2-40B4-BE49-F238E27FC236}">
                <a16:creationId xmlns:a16="http://schemas.microsoft.com/office/drawing/2014/main" id="{CD5397F3-B0F7-485D-9E60-7E96A1F2A020}"/>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pic>
        <p:nvPicPr>
          <p:cNvPr id="7" name="Picture 6" descr="A person sitting at a table&#10;&#10;Description automatically generated">
            <a:extLst>
              <a:ext uri="{FF2B5EF4-FFF2-40B4-BE49-F238E27FC236}">
                <a16:creationId xmlns:a16="http://schemas.microsoft.com/office/drawing/2014/main" id="{BEBC863E-C5FC-4987-AD80-F7CDF158DE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594" r="20060" b="1195"/>
          <a:stretch/>
        </p:blipFill>
        <p:spPr>
          <a:xfrm>
            <a:off x="7571468" y="0"/>
            <a:ext cx="4620532" cy="6858000"/>
          </a:xfrm>
          <a:prstGeom prst="rect">
            <a:avLst/>
          </a:prstGeom>
        </p:spPr>
      </p:pic>
    </p:spTree>
    <p:extLst>
      <p:ext uri="{BB962C8B-B14F-4D97-AF65-F5344CB8AC3E}">
        <p14:creationId xmlns:p14="http://schemas.microsoft.com/office/powerpoint/2010/main" val="1947083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640C0AE-EE1D-45A7-8472-4255A4775D5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9F308CC3-8C8F-4089-BEB3-C3BD6456EDC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5" name="Table 4">
            <a:extLst>
              <a:ext uri="{FF2B5EF4-FFF2-40B4-BE49-F238E27FC236}">
                <a16:creationId xmlns:a16="http://schemas.microsoft.com/office/drawing/2014/main" id="{F0898ACA-5147-4124-A6AF-6EC36D102F00}"/>
              </a:ext>
            </a:extLst>
          </p:cNvPr>
          <p:cNvGraphicFramePr>
            <a:graphicFrameLocks noGrp="1"/>
          </p:cNvGraphicFramePr>
          <p:nvPr userDrawn="1">
            <p:extLst>
              <p:ext uri="{D42A27DB-BD31-4B8C-83A1-F6EECF244321}">
                <p14:modId xmlns:p14="http://schemas.microsoft.com/office/powerpoint/2010/main" val="2716816559"/>
              </p:ext>
            </p:extLst>
          </p:nvPr>
        </p:nvGraphicFramePr>
        <p:xfrm>
          <a:off x="547334" y="1760774"/>
          <a:ext cx="11162445" cy="4760034"/>
        </p:xfrm>
        <a:graphic>
          <a:graphicData uri="http://schemas.openxmlformats.org/drawingml/2006/table">
            <a:tbl>
              <a:tblPr firstRow="1" bandRow="1">
                <a:tableStyleId>{F5AB1C69-6EDB-4FF4-983F-18BD219EF322}</a:tableStyleId>
              </a:tblPr>
              <a:tblGrid>
                <a:gridCol w="2232489">
                  <a:extLst>
                    <a:ext uri="{9D8B030D-6E8A-4147-A177-3AD203B41FA5}">
                      <a16:colId xmlns:a16="http://schemas.microsoft.com/office/drawing/2014/main" val="20000"/>
                    </a:ext>
                  </a:extLst>
                </a:gridCol>
                <a:gridCol w="2232489">
                  <a:extLst>
                    <a:ext uri="{9D8B030D-6E8A-4147-A177-3AD203B41FA5}">
                      <a16:colId xmlns:a16="http://schemas.microsoft.com/office/drawing/2014/main" val="20001"/>
                    </a:ext>
                  </a:extLst>
                </a:gridCol>
                <a:gridCol w="2232489">
                  <a:extLst>
                    <a:ext uri="{9D8B030D-6E8A-4147-A177-3AD203B41FA5}">
                      <a16:colId xmlns:a16="http://schemas.microsoft.com/office/drawing/2014/main" val="20002"/>
                    </a:ext>
                  </a:extLst>
                </a:gridCol>
                <a:gridCol w="2232489">
                  <a:extLst>
                    <a:ext uri="{9D8B030D-6E8A-4147-A177-3AD203B41FA5}">
                      <a16:colId xmlns:a16="http://schemas.microsoft.com/office/drawing/2014/main" val="20003"/>
                    </a:ext>
                  </a:extLst>
                </a:gridCol>
                <a:gridCol w="2232489">
                  <a:extLst>
                    <a:ext uri="{9D8B030D-6E8A-4147-A177-3AD203B41FA5}">
                      <a16:colId xmlns:a16="http://schemas.microsoft.com/office/drawing/2014/main" val="20004"/>
                    </a:ext>
                  </a:extLst>
                </a:gridCol>
              </a:tblGrid>
              <a:tr h="793339">
                <a:tc>
                  <a:txBody>
                    <a:bodyPr/>
                    <a:lstStyle/>
                    <a:p>
                      <a:pPr lvl="0" algn="ctr"/>
                      <a:r>
                        <a:rPr lang="en-US" sz="2100"/>
                        <a:t>description</a:t>
                      </a:r>
                      <a:endParaRPr lang="uk-UA" sz="2100" b="1">
                        <a:solidFill>
                          <a:schemeClr val="bg1"/>
                        </a:solidFill>
                        <a:latin typeface="Arial" panose="020B0604020202020204" pitchFamily="34" charset="0"/>
                        <a:cs typeface="Arial" panose="020B0604020202020204" pitchFamily="34" charset="0"/>
                      </a:endParaRPr>
                    </a:p>
                  </a:txBody>
                  <a:tcPr marL="69689" marR="69689" marT="34844" marB="34844" anchor="ctr"/>
                </a:tc>
                <a:tc>
                  <a:txBody>
                    <a:bodyPr/>
                    <a:lstStyle/>
                    <a:p>
                      <a:pPr lvl="0" algn="ctr"/>
                      <a:r>
                        <a:rPr lang="en-US" sz="2100"/>
                        <a:t>column title 1</a:t>
                      </a:r>
                      <a:endParaRPr lang="uk-UA" sz="2100" b="1">
                        <a:solidFill>
                          <a:schemeClr val="bg1"/>
                        </a:solidFill>
                        <a:latin typeface="Arial" panose="020B0604020202020204" pitchFamily="34" charset="0"/>
                        <a:cs typeface="Arial" panose="020B0604020202020204" pitchFamily="34" charset="0"/>
                      </a:endParaRPr>
                    </a:p>
                  </a:txBody>
                  <a:tcPr marL="69689" marR="69689" marT="34844" marB="34844" anchor="ctr"/>
                </a:tc>
                <a:tc>
                  <a:txBody>
                    <a:bodyPr/>
                    <a:lstStyle/>
                    <a:p>
                      <a:pPr lvl="0" algn="ctr"/>
                      <a:r>
                        <a:rPr lang="en-US" sz="2100"/>
                        <a:t>column title 2</a:t>
                      </a:r>
                      <a:endParaRPr lang="uk-UA" sz="2100" b="1">
                        <a:solidFill>
                          <a:schemeClr val="bg1"/>
                        </a:solidFill>
                        <a:latin typeface="Arial" panose="020B0604020202020204" pitchFamily="34" charset="0"/>
                        <a:cs typeface="Arial" panose="020B0604020202020204" pitchFamily="34" charset="0"/>
                      </a:endParaRPr>
                    </a:p>
                  </a:txBody>
                  <a:tcPr marL="69689" marR="69689" marT="34844" marB="34844" anchor="ctr"/>
                </a:tc>
                <a:tc>
                  <a:txBody>
                    <a:bodyPr/>
                    <a:lstStyle/>
                    <a:p>
                      <a:pPr lvl="0" algn="ctr"/>
                      <a:r>
                        <a:rPr lang="en-US" sz="2100"/>
                        <a:t>column title 3</a:t>
                      </a:r>
                      <a:endParaRPr lang="uk-UA" sz="2100" b="1">
                        <a:solidFill>
                          <a:schemeClr val="bg1"/>
                        </a:solidFill>
                        <a:latin typeface="Arial" panose="020B0604020202020204" pitchFamily="34" charset="0"/>
                        <a:cs typeface="Arial" panose="020B0604020202020204" pitchFamily="34" charset="0"/>
                      </a:endParaRPr>
                    </a:p>
                  </a:txBody>
                  <a:tcPr marL="69689" marR="69689" marT="34844" marB="34844" anchor="ctr"/>
                </a:tc>
                <a:tc>
                  <a:txBody>
                    <a:bodyPr/>
                    <a:lstStyle/>
                    <a:p>
                      <a:pPr lvl="0" algn="ctr"/>
                      <a:r>
                        <a:rPr lang="en-US" sz="2100"/>
                        <a:t>column title 4</a:t>
                      </a:r>
                      <a:endParaRPr lang="uk-UA" sz="2100" b="1">
                        <a:solidFill>
                          <a:schemeClr val="bg1"/>
                        </a:solidFill>
                        <a:latin typeface="Arial" panose="020B0604020202020204" pitchFamily="34" charset="0"/>
                        <a:cs typeface="Arial" panose="020B0604020202020204" pitchFamily="34" charset="0"/>
                      </a:endParaRPr>
                    </a:p>
                  </a:txBody>
                  <a:tcPr marL="69689" marR="69689" marT="34844" marB="34844" anchor="ctr"/>
                </a:tc>
                <a:extLst>
                  <a:ext uri="{0D108BD9-81ED-4DB2-BD59-A6C34878D82A}">
                    <a16:rowId xmlns:a16="http://schemas.microsoft.com/office/drawing/2014/main" val="10000"/>
                  </a:ext>
                </a:extLst>
              </a:tr>
              <a:tr h="793339">
                <a:tc>
                  <a:txBody>
                    <a:bodyPr/>
                    <a:lstStyle/>
                    <a:p>
                      <a:pPr algn="ctr"/>
                      <a:r>
                        <a:rPr lang="en-US" sz="2100"/>
                        <a:t>feature one</a:t>
                      </a:r>
                      <a:endParaRPr lang="uk-UA" sz="2100" b="1">
                        <a:solidFill>
                          <a:schemeClr val="tx1"/>
                        </a:solidFill>
                        <a:latin typeface="Arial" panose="020B0604020202020204" pitchFamily="34" charset="0"/>
                        <a:cs typeface="Arial" panose="020B0604020202020204" pitchFamily="34" charset="0"/>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extLst>
                  <a:ext uri="{0D108BD9-81ED-4DB2-BD59-A6C34878D82A}">
                    <a16:rowId xmlns:a16="http://schemas.microsoft.com/office/drawing/2014/main" val="10001"/>
                  </a:ext>
                </a:extLst>
              </a:tr>
              <a:tr h="793339">
                <a:tc>
                  <a:txBody>
                    <a:bodyPr/>
                    <a:lstStyle/>
                    <a:p>
                      <a:pPr algn="ctr"/>
                      <a:r>
                        <a:rPr lang="en-US" sz="2100"/>
                        <a:t>feature two</a:t>
                      </a:r>
                      <a:endParaRPr lang="uk-UA" sz="2100" b="1">
                        <a:solidFill>
                          <a:schemeClr val="tx1"/>
                        </a:solidFill>
                        <a:latin typeface="Arial" panose="020B0604020202020204" pitchFamily="34" charset="0"/>
                        <a:cs typeface="Arial" panose="020B0604020202020204" pitchFamily="34" charset="0"/>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extLst>
                  <a:ext uri="{0D108BD9-81ED-4DB2-BD59-A6C34878D82A}">
                    <a16:rowId xmlns:a16="http://schemas.microsoft.com/office/drawing/2014/main" val="10002"/>
                  </a:ext>
                </a:extLst>
              </a:tr>
              <a:tr h="793339">
                <a:tc>
                  <a:txBody>
                    <a:bodyPr/>
                    <a:lstStyle/>
                    <a:p>
                      <a:pPr algn="ctr"/>
                      <a:r>
                        <a:rPr lang="en-US" sz="2100"/>
                        <a:t>feature three</a:t>
                      </a:r>
                      <a:endParaRPr lang="uk-UA" sz="2100" b="1">
                        <a:solidFill>
                          <a:schemeClr val="tx1"/>
                        </a:solidFill>
                        <a:latin typeface="Arial" panose="020B0604020202020204" pitchFamily="34" charset="0"/>
                        <a:cs typeface="Arial" panose="020B0604020202020204" pitchFamily="34" charset="0"/>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extLst>
                  <a:ext uri="{0D108BD9-81ED-4DB2-BD59-A6C34878D82A}">
                    <a16:rowId xmlns:a16="http://schemas.microsoft.com/office/drawing/2014/main" val="10003"/>
                  </a:ext>
                </a:extLst>
              </a:tr>
              <a:tr h="793339">
                <a:tc>
                  <a:txBody>
                    <a:bodyPr/>
                    <a:lstStyle/>
                    <a:p>
                      <a:pPr algn="ctr"/>
                      <a:r>
                        <a:rPr lang="en-US" sz="2100"/>
                        <a:t>feature four</a:t>
                      </a:r>
                      <a:endParaRPr lang="uk-UA" sz="2100" b="1">
                        <a:solidFill>
                          <a:schemeClr val="tx1"/>
                        </a:solidFill>
                        <a:latin typeface="Arial" panose="020B0604020202020204" pitchFamily="34" charset="0"/>
                        <a:cs typeface="Arial" panose="020B0604020202020204" pitchFamily="34" charset="0"/>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extLst>
                  <a:ext uri="{0D108BD9-81ED-4DB2-BD59-A6C34878D82A}">
                    <a16:rowId xmlns:a16="http://schemas.microsoft.com/office/drawing/2014/main" val="10004"/>
                  </a:ext>
                </a:extLst>
              </a:tr>
              <a:tr h="793339">
                <a:tc>
                  <a:txBody>
                    <a:bodyPr/>
                    <a:lstStyle/>
                    <a:p>
                      <a:pPr algn="ctr"/>
                      <a:r>
                        <a:rPr lang="en-US" sz="2100"/>
                        <a:t>feature five</a:t>
                      </a:r>
                      <a:endParaRPr lang="uk-UA" sz="2100" b="1">
                        <a:solidFill>
                          <a:schemeClr val="tx1"/>
                        </a:solidFill>
                        <a:latin typeface="Arial" panose="020B0604020202020204" pitchFamily="34" charset="0"/>
                        <a:cs typeface="Arial" panose="020B0604020202020204" pitchFamily="34" charset="0"/>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tc>
                  <a:txBody>
                    <a:bodyPr/>
                    <a:lstStyle/>
                    <a:p>
                      <a:pPr algn="ctr"/>
                      <a:endParaRPr lang="uk-UA" sz="1500">
                        <a:solidFill>
                          <a:schemeClr val="tx1"/>
                        </a:solidFill>
                      </a:endParaRPr>
                    </a:p>
                  </a:txBody>
                  <a:tcPr marL="69689" marR="69689" marT="34844" marB="34844" anchor="ctr"/>
                </a:tc>
                <a:extLst>
                  <a:ext uri="{0D108BD9-81ED-4DB2-BD59-A6C34878D82A}">
                    <a16:rowId xmlns:a16="http://schemas.microsoft.com/office/drawing/2014/main" val="10005"/>
                  </a:ext>
                </a:extLst>
              </a:tr>
            </a:tbl>
          </a:graphicData>
        </a:graphic>
      </p:graphicFrame>
      <p:grpSp>
        <p:nvGrpSpPr>
          <p:cNvPr id="7" name="Group 6">
            <a:extLst>
              <a:ext uri="{FF2B5EF4-FFF2-40B4-BE49-F238E27FC236}">
                <a16:creationId xmlns:a16="http://schemas.microsoft.com/office/drawing/2014/main" id="{FD2B6235-3E2D-45BB-A4BF-D2FF48BA05A1}"/>
              </a:ext>
            </a:extLst>
          </p:cNvPr>
          <p:cNvGrpSpPr/>
          <p:nvPr userDrawn="1"/>
        </p:nvGrpSpPr>
        <p:grpSpPr>
          <a:xfrm>
            <a:off x="3661580" y="2761416"/>
            <a:ext cx="346608" cy="3639384"/>
            <a:chOff x="5981700" y="3619500"/>
            <a:chExt cx="457200" cy="4800600"/>
          </a:xfrm>
        </p:grpSpPr>
        <p:sp>
          <p:nvSpPr>
            <p:cNvPr id="8" name="Oval 7">
              <a:extLst>
                <a:ext uri="{FF2B5EF4-FFF2-40B4-BE49-F238E27FC236}">
                  <a16:creationId xmlns:a16="http://schemas.microsoft.com/office/drawing/2014/main" id="{71A7D6BC-C410-4399-BF5F-C7973173BA16}"/>
                </a:ext>
              </a:extLst>
            </p:cNvPr>
            <p:cNvSpPr/>
            <p:nvPr/>
          </p:nvSpPr>
          <p:spPr>
            <a:xfrm>
              <a:off x="5981700" y="36195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9" name="Oval 8">
              <a:extLst>
                <a:ext uri="{FF2B5EF4-FFF2-40B4-BE49-F238E27FC236}">
                  <a16:creationId xmlns:a16="http://schemas.microsoft.com/office/drawing/2014/main" id="{8D706656-689F-4BCD-98A5-299EC6E7766C}"/>
                </a:ext>
              </a:extLst>
            </p:cNvPr>
            <p:cNvSpPr/>
            <p:nvPr/>
          </p:nvSpPr>
          <p:spPr>
            <a:xfrm>
              <a:off x="5981700" y="470535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0" name="Oval 9">
              <a:extLst>
                <a:ext uri="{FF2B5EF4-FFF2-40B4-BE49-F238E27FC236}">
                  <a16:creationId xmlns:a16="http://schemas.microsoft.com/office/drawing/2014/main" id="{249FD786-F41C-4D43-89F1-000C064BF107}"/>
                </a:ext>
              </a:extLst>
            </p:cNvPr>
            <p:cNvSpPr/>
            <p:nvPr/>
          </p:nvSpPr>
          <p:spPr>
            <a:xfrm>
              <a:off x="5981700" y="5791200"/>
              <a:ext cx="457200" cy="457200"/>
            </a:xfrm>
            <a:prstGeom prst="ellipse">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Oval 10">
              <a:extLst>
                <a:ext uri="{FF2B5EF4-FFF2-40B4-BE49-F238E27FC236}">
                  <a16:creationId xmlns:a16="http://schemas.microsoft.com/office/drawing/2014/main" id="{0F28D043-8767-4311-BBBB-A6BE29C1404A}"/>
                </a:ext>
              </a:extLst>
            </p:cNvPr>
            <p:cNvSpPr/>
            <p:nvPr/>
          </p:nvSpPr>
          <p:spPr>
            <a:xfrm>
              <a:off x="5981700" y="687705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2" name="Oval 11">
              <a:extLst>
                <a:ext uri="{FF2B5EF4-FFF2-40B4-BE49-F238E27FC236}">
                  <a16:creationId xmlns:a16="http://schemas.microsoft.com/office/drawing/2014/main" id="{9EFF0AA9-45EB-47CB-B9FE-DEB17769986B}"/>
                </a:ext>
              </a:extLst>
            </p:cNvPr>
            <p:cNvSpPr/>
            <p:nvPr/>
          </p:nvSpPr>
          <p:spPr>
            <a:xfrm>
              <a:off x="5981700" y="79629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grpSp>
        <p:nvGrpSpPr>
          <p:cNvPr id="13" name="Group 12">
            <a:extLst>
              <a:ext uri="{FF2B5EF4-FFF2-40B4-BE49-F238E27FC236}">
                <a16:creationId xmlns:a16="http://schemas.microsoft.com/office/drawing/2014/main" id="{700AD558-38BB-440E-B02B-8E008598C3F9}"/>
              </a:ext>
            </a:extLst>
          </p:cNvPr>
          <p:cNvGrpSpPr/>
          <p:nvPr userDrawn="1"/>
        </p:nvGrpSpPr>
        <p:grpSpPr>
          <a:xfrm>
            <a:off x="5922696" y="2761416"/>
            <a:ext cx="346608" cy="3639384"/>
            <a:chOff x="8915400" y="3619500"/>
            <a:chExt cx="457200" cy="4800600"/>
          </a:xfrm>
        </p:grpSpPr>
        <p:sp>
          <p:nvSpPr>
            <p:cNvPr id="14" name="Oval 13">
              <a:extLst>
                <a:ext uri="{FF2B5EF4-FFF2-40B4-BE49-F238E27FC236}">
                  <a16:creationId xmlns:a16="http://schemas.microsoft.com/office/drawing/2014/main" id="{B5C5016B-021B-4580-B7D7-731262F2E398}"/>
                </a:ext>
              </a:extLst>
            </p:cNvPr>
            <p:cNvSpPr/>
            <p:nvPr/>
          </p:nvSpPr>
          <p:spPr>
            <a:xfrm>
              <a:off x="8915400" y="36195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5" name="Oval 14">
              <a:extLst>
                <a:ext uri="{FF2B5EF4-FFF2-40B4-BE49-F238E27FC236}">
                  <a16:creationId xmlns:a16="http://schemas.microsoft.com/office/drawing/2014/main" id="{73FDB841-6852-44A9-8069-FD258EC74165}"/>
                </a:ext>
              </a:extLst>
            </p:cNvPr>
            <p:cNvSpPr/>
            <p:nvPr/>
          </p:nvSpPr>
          <p:spPr>
            <a:xfrm>
              <a:off x="8915400" y="470535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6" name="Oval 15">
              <a:extLst>
                <a:ext uri="{FF2B5EF4-FFF2-40B4-BE49-F238E27FC236}">
                  <a16:creationId xmlns:a16="http://schemas.microsoft.com/office/drawing/2014/main" id="{FA4767A8-A980-48B2-B12E-2476D2D603CB}"/>
                </a:ext>
              </a:extLst>
            </p:cNvPr>
            <p:cNvSpPr/>
            <p:nvPr/>
          </p:nvSpPr>
          <p:spPr>
            <a:xfrm>
              <a:off x="8915400" y="579120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7" name="Oval 16">
              <a:extLst>
                <a:ext uri="{FF2B5EF4-FFF2-40B4-BE49-F238E27FC236}">
                  <a16:creationId xmlns:a16="http://schemas.microsoft.com/office/drawing/2014/main" id="{66149B8D-DDDC-4EE9-9BE4-6BE519D7D9BF}"/>
                </a:ext>
              </a:extLst>
            </p:cNvPr>
            <p:cNvSpPr/>
            <p:nvPr/>
          </p:nvSpPr>
          <p:spPr>
            <a:xfrm>
              <a:off x="8915400" y="687705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8" name="Oval 17">
              <a:extLst>
                <a:ext uri="{FF2B5EF4-FFF2-40B4-BE49-F238E27FC236}">
                  <a16:creationId xmlns:a16="http://schemas.microsoft.com/office/drawing/2014/main" id="{39AC692D-4C31-415D-8340-E1FB4F918523}"/>
                </a:ext>
              </a:extLst>
            </p:cNvPr>
            <p:cNvSpPr/>
            <p:nvPr/>
          </p:nvSpPr>
          <p:spPr>
            <a:xfrm>
              <a:off x="8915400" y="796290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grpSp>
        <p:nvGrpSpPr>
          <p:cNvPr id="19" name="Group 18">
            <a:extLst>
              <a:ext uri="{FF2B5EF4-FFF2-40B4-BE49-F238E27FC236}">
                <a16:creationId xmlns:a16="http://schemas.microsoft.com/office/drawing/2014/main" id="{B3BC04DA-7F29-44A4-9524-4F03A1A1B796}"/>
              </a:ext>
            </a:extLst>
          </p:cNvPr>
          <p:cNvGrpSpPr/>
          <p:nvPr userDrawn="1"/>
        </p:nvGrpSpPr>
        <p:grpSpPr>
          <a:xfrm>
            <a:off x="8183812" y="2761416"/>
            <a:ext cx="346608" cy="3639384"/>
            <a:chOff x="11849100" y="3619500"/>
            <a:chExt cx="457200" cy="4800600"/>
          </a:xfrm>
        </p:grpSpPr>
        <p:sp>
          <p:nvSpPr>
            <p:cNvPr id="20" name="Oval 19">
              <a:extLst>
                <a:ext uri="{FF2B5EF4-FFF2-40B4-BE49-F238E27FC236}">
                  <a16:creationId xmlns:a16="http://schemas.microsoft.com/office/drawing/2014/main" id="{8834467C-1949-4931-AE58-0BE240BCF517}"/>
                </a:ext>
              </a:extLst>
            </p:cNvPr>
            <p:cNvSpPr/>
            <p:nvPr/>
          </p:nvSpPr>
          <p:spPr>
            <a:xfrm>
              <a:off x="11849100" y="361950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1" name="Oval 20">
              <a:extLst>
                <a:ext uri="{FF2B5EF4-FFF2-40B4-BE49-F238E27FC236}">
                  <a16:creationId xmlns:a16="http://schemas.microsoft.com/office/drawing/2014/main" id="{6E97A2E0-425A-4CE2-B51A-898CF11C43F3}"/>
                </a:ext>
              </a:extLst>
            </p:cNvPr>
            <p:cNvSpPr/>
            <p:nvPr/>
          </p:nvSpPr>
          <p:spPr>
            <a:xfrm>
              <a:off x="11849100" y="470535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2" name="Oval 21">
              <a:extLst>
                <a:ext uri="{FF2B5EF4-FFF2-40B4-BE49-F238E27FC236}">
                  <a16:creationId xmlns:a16="http://schemas.microsoft.com/office/drawing/2014/main" id="{EA2F067C-2103-49E8-96A8-E653850DB8BC}"/>
                </a:ext>
              </a:extLst>
            </p:cNvPr>
            <p:cNvSpPr/>
            <p:nvPr/>
          </p:nvSpPr>
          <p:spPr>
            <a:xfrm>
              <a:off x="11849100" y="57912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3" name="Oval 22">
              <a:extLst>
                <a:ext uri="{FF2B5EF4-FFF2-40B4-BE49-F238E27FC236}">
                  <a16:creationId xmlns:a16="http://schemas.microsoft.com/office/drawing/2014/main" id="{5F398FFB-0E22-4E0B-BB60-83E83DDF1B00}"/>
                </a:ext>
              </a:extLst>
            </p:cNvPr>
            <p:cNvSpPr/>
            <p:nvPr/>
          </p:nvSpPr>
          <p:spPr>
            <a:xfrm>
              <a:off x="11849100" y="687705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4" name="Oval 23">
              <a:extLst>
                <a:ext uri="{FF2B5EF4-FFF2-40B4-BE49-F238E27FC236}">
                  <a16:creationId xmlns:a16="http://schemas.microsoft.com/office/drawing/2014/main" id="{3A215540-1A84-4C8B-8221-38156F0D105D}"/>
                </a:ext>
              </a:extLst>
            </p:cNvPr>
            <p:cNvSpPr/>
            <p:nvPr/>
          </p:nvSpPr>
          <p:spPr>
            <a:xfrm>
              <a:off x="11849100" y="79629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grpSp>
        <p:nvGrpSpPr>
          <p:cNvPr id="25" name="Group 24">
            <a:extLst>
              <a:ext uri="{FF2B5EF4-FFF2-40B4-BE49-F238E27FC236}">
                <a16:creationId xmlns:a16="http://schemas.microsoft.com/office/drawing/2014/main" id="{3AA23B74-4F59-4954-BDBD-451B6C24EE1A}"/>
              </a:ext>
            </a:extLst>
          </p:cNvPr>
          <p:cNvGrpSpPr/>
          <p:nvPr userDrawn="1"/>
        </p:nvGrpSpPr>
        <p:grpSpPr>
          <a:xfrm>
            <a:off x="10444928" y="2761416"/>
            <a:ext cx="352389" cy="3700080"/>
            <a:chOff x="14744700" y="3619500"/>
            <a:chExt cx="457200" cy="4800600"/>
          </a:xfrm>
        </p:grpSpPr>
        <p:sp>
          <p:nvSpPr>
            <p:cNvPr id="26" name="Oval 25">
              <a:extLst>
                <a:ext uri="{FF2B5EF4-FFF2-40B4-BE49-F238E27FC236}">
                  <a16:creationId xmlns:a16="http://schemas.microsoft.com/office/drawing/2014/main" id="{42729EDF-D62A-4C86-B3D8-E0D20F23548B}"/>
                </a:ext>
              </a:extLst>
            </p:cNvPr>
            <p:cNvSpPr/>
            <p:nvPr/>
          </p:nvSpPr>
          <p:spPr>
            <a:xfrm>
              <a:off x="14744700" y="3619500"/>
              <a:ext cx="457200" cy="457200"/>
            </a:xfrm>
            <a:prstGeom prst="ellipse">
              <a:avLst/>
            </a:prstGeom>
            <a:solidFill>
              <a:schemeClr val="tx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7" name="Oval 26">
              <a:extLst>
                <a:ext uri="{FF2B5EF4-FFF2-40B4-BE49-F238E27FC236}">
                  <a16:creationId xmlns:a16="http://schemas.microsoft.com/office/drawing/2014/main" id="{C5A1580C-25E4-4F40-A9C4-509CBD9E7EAE}"/>
                </a:ext>
              </a:extLst>
            </p:cNvPr>
            <p:cNvSpPr/>
            <p:nvPr/>
          </p:nvSpPr>
          <p:spPr>
            <a:xfrm>
              <a:off x="14744700" y="470535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8" name="Oval 27">
              <a:extLst>
                <a:ext uri="{FF2B5EF4-FFF2-40B4-BE49-F238E27FC236}">
                  <a16:creationId xmlns:a16="http://schemas.microsoft.com/office/drawing/2014/main" id="{F472D12E-FD63-4F22-BAC9-CC9FE6529E72}"/>
                </a:ext>
              </a:extLst>
            </p:cNvPr>
            <p:cNvSpPr/>
            <p:nvPr/>
          </p:nvSpPr>
          <p:spPr>
            <a:xfrm>
              <a:off x="14744700" y="579120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29" name="Oval 28">
              <a:extLst>
                <a:ext uri="{FF2B5EF4-FFF2-40B4-BE49-F238E27FC236}">
                  <a16:creationId xmlns:a16="http://schemas.microsoft.com/office/drawing/2014/main" id="{B31F5476-7A77-4F97-B0CB-E6B11850A7E2}"/>
                </a:ext>
              </a:extLst>
            </p:cNvPr>
            <p:cNvSpPr/>
            <p:nvPr/>
          </p:nvSpPr>
          <p:spPr>
            <a:xfrm>
              <a:off x="14744700" y="6877050"/>
              <a:ext cx="457200" cy="457200"/>
            </a:xfrm>
            <a:prstGeom prst="ellipse">
              <a:avLst/>
            </a:prstGeom>
            <a:solidFill>
              <a:srgbClr val="4280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30" name="Oval 29">
              <a:extLst>
                <a:ext uri="{FF2B5EF4-FFF2-40B4-BE49-F238E27FC236}">
                  <a16:creationId xmlns:a16="http://schemas.microsoft.com/office/drawing/2014/main" id="{99FF0E12-8C32-43C5-A2F5-722041D2F733}"/>
                </a:ext>
              </a:extLst>
            </p:cNvPr>
            <p:cNvSpPr/>
            <p:nvPr/>
          </p:nvSpPr>
          <p:spPr>
            <a:xfrm>
              <a:off x="14744700" y="7962900"/>
              <a:ext cx="457200" cy="4572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spTree>
    <p:extLst>
      <p:ext uri="{BB962C8B-B14F-4D97-AF65-F5344CB8AC3E}">
        <p14:creationId xmlns:p14="http://schemas.microsoft.com/office/powerpoint/2010/main" val="246130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250"/>
                                        <p:tgtEl>
                                          <p:spTgt spid="7"/>
                                        </p:tgtEl>
                                      </p:cBhvr>
                                    </p:animEffect>
                                    <p:anim calcmode="lin" valueType="num">
                                      <p:cBhvr>
                                        <p:cTn id="14" dur="1250" fill="hold"/>
                                        <p:tgtEl>
                                          <p:spTgt spid="7"/>
                                        </p:tgtEl>
                                        <p:attrNameLst>
                                          <p:attrName>ppt_x</p:attrName>
                                        </p:attrNameLst>
                                      </p:cBhvr>
                                      <p:tavLst>
                                        <p:tav tm="0">
                                          <p:val>
                                            <p:strVal val="#ppt_x"/>
                                          </p:val>
                                        </p:tav>
                                        <p:tav tm="100000">
                                          <p:val>
                                            <p:strVal val="#ppt_x"/>
                                          </p:val>
                                        </p:tav>
                                      </p:tavLst>
                                    </p:anim>
                                    <p:anim calcmode="lin" valueType="num">
                                      <p:cBhvr>
                                        <p:cTn id="15" dur="1125" decel="100000" fill="hold"/>
                                        <p:tgtEl>
                                          <p:spTgt spid="7"/>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250"/>
                                        <p:tgtEl>
                                          <p:spTgt spid="13"/>
                                        </p:tgtEl>
                                      </p:cBhvr>
                                    </p:animEffect>
                                    <p:anim calcmode="lin" valueType="num">
                                      <p:cBhvr>
                                        <p:cTn id="20" dur="1250" fill="hold"/>
                                        <p:tgtEl>
                                          <p:spTgt spid="13"/>
                                        </p:tgtEl>
                                        <p:attrNameLst>
                                          <p:attrName>ppt_x</p:attrName>
                                        </p:attrNameLst>
                                      </p:cBhvr>
                                      <p:tavLst>
                                        <p:tav tm="0">
                                          <p:val>
                                            <p:strVal val="#ppt_x"/>
                                          </p:val>
                                        </p:tav>
                                        <p:tav tm="100000">
                                          <p:val>
                                            <p:strVal val="#ppt_x"/>
                                          </p:val>
                                        </p:tav>
                                      </p:tavLst>
                                    </p:anim>
                                    <p:anim calcmode="lin" valueType="num">
                                      <p:cBhvr>
                                        <p:cTn id="21" dur="1125" decel="100000" fill="hold"/>
                                        <p:tgtEl>
                                          <p:spTgt spid="13"/>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75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250"/>
                                        <p:tgtEl>
                                          <p:spTgt spid="19"/>
                                        </p:tgtEl>
                                      </p:cBhvr>
                                    </p:animEffect>
                                    <p:anim calcmode="lin" valueType="num">
                                      <p:cBhvr>
                                        <p:cTn id="26" dur="1250" fill="hold"/>
                                        <p:tgtEl>
                                          <p:spTgt spid="19"/>
                                        </p:tgtEl>
                                        <p:attrNameLst>
                                          <p:attrName>ppt_x</p:attrName>
                                        </p:attrNameLst>
                                      </p:cBhvr>
                                      <p:tavLst>
                                        <p:tav tm="0">
                                          <p:val>
                                            <p:strVal val="#ppt_x"/>
                                          </p:val>
                                        </p:tav>
                                        <p:tav tm="100000">
                                          <p:val>
                                            <p:strVal val="#ppt_x"/>
                                          </p:val>
                                        </p:tav>
                                      </p:tavLst>
                                    </p:anim>
                                    <p:anim calcmode="lin" valueType="num">
                                      <p:cBhvr>
                                        <p:cTn id="27" dur="1125" decel="100000" fill="hold"/>
                                        <p:tgtEl>
                                          <p:spTgt spid="19"/>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100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250"/>
                                        <p:tgtEl>
                                          <p:spTgt spid="25"/>
                                        </p:tgtEl>
                                      </p:cBhvr>
                                    </p:animEffect>
                                    <p:anim calcmode="lin" valueType="num">
                                      <p:cBhvr>
                                        <p:cTn id="32" dur="1250" fill="hold"/>
                                        <p:tgtEl>
                                          <p:spTgt spid="25"/>
                                        </p:tgtEl>
                                        <p:attrNameLst>
                                          <p:attrName>ppt_x</p:attrName>
                                        </p:attrNameLst>
                                      </p:cBhvr>
                                      <p:tavLst>
                                        <p:tav tm="0">
                                          <p:val>
                                            <p:strVal val="#ppt_x"/>
                                          </p:val>
                                        </p:tav>
                                        <p:tav tm="100000">
                                          <p:val>
                                            <p:strVal val="#ppt_x"/>
                                          </p:val>
                                        </p:tav>
                                      </p:tavLst>
                                    </p:anim>
                                    <p:anim calcmode="lin" valueType="num">
                                      <p:cBhvr>
                                        <p:cTn id="33" dur="1125" decel="100000" fill="hold"/>
                                        <p:tgtEl>
                                          <p:spTgt spid="25"/>
                                        </p:tgtEl>
                                        <p:attrNameLst>
                                          <p:attrName>ppt_y</p:attrName>
                                        </p:attrNameLst>
                                      </p:cBhvr>
                                      <p:tavLst>
                                        <p:tav tm="0">
                                          <p:val>
                                            <p:strVal val="#ppt_y+1"/>
                                          </p:val>
                                        </p:tav>
                                        <p:tav tm="100000">
                                          <p:val>
                                            <p:strVal val="#ppt_y-.03"/>
                                          </p:val>
                                        </p:tav>
                                      </p:tavLst>
                                    </p:anim>
                                    <p:anim calcmode="lin" valueType="num">
                                      <p:cBhvr>
                                        <p:cTn id="34" dur="125" accel="100000" fill="hold">
                                          <p:stCondLst>
                                            <p:cond delay="1125"/>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8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640C0AE-EE1D-45A7-8472-4255A4775D5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9F308CC3-8C8F-4089-BEB3-C3BD6456EDC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32" name="Table 31">
            <a:extLst>
              <a:ext uri="{FF2B5EF4-FFF2-40B4-BE49-F238E27FC236}">
                <a16:creationId xmlns:a16="http://schemas.microsoft.com/office/drawing/2014/main" id="{854930FA-60F1-4FEA-B210-A015CA1702E3}"/>
              </a:ext>
            </a:extLst>
          </p:cNvPr>
          <p:cNvGraphicFramePr>
            <a:graphicFrameLocks noGrp="1"/>
          </p:cNvGraphicFramePr>
          <p:nvPr userDrawn="1">
            <p:extLst>
              <p:ext uri="{D42A27DB-BD31-4B8C-83A1-F6EECF244321}">
                <p14:modId xmlns:p14="http://schemas.microsoft.com/office/powerpoint/2010/main" val="2632192564"/>
              </p:ext>
            </p:extLst>
          </p:nvPr>
        </p:nvGraphicFramePr>
        <p:xfrm>
          <a:off x="547333" y="1760774"/>
          <a:ext cx="11162445" cy="4772985"/>
        </p:xfrm>
        <a:graphic>
          <a:graphicData uri="http://schemas.openxmlformats.org/drawingml/2006/table">
            <a:tbl>
              <a:tblPr firstRow="1" bandRow="1">
                <a:tableStyleId>{21E4AEA4-8DFA-4A89-87EB-49C32662AFE0}</a:tableStyleId>
              </a:tblPr>
              <a:tblGrid>
                <a:gridCol w="2232489">
                  <a:extLst>
                    <a:ext uri="{9D8B030D-6E8A-4147-A177-3AD203B41FA5}">
                      <a16:colId xmlns:a16="http://schemas.microsoft.com/office/drawing/2014/main" val="20000"/>
                    </a:ext>
                  </a:extLst>
                </a:gridCol>
                <a:gridCol w="2232489">
                  <a:extLst>
                    <a:ext uri="{9D8B030D-6E8A-4147-A177-3AD203B41FA5}">
                      <a16:colId xmlns:a16="http://schemas.microsoft.com/office/drawing/2014/main" val="20001"/>
                    </a:ext>
                  </a:extLst>
                </a:gridCol>
                <a:gridCol w="2232489">
                  <a:extLst>
                    <a:ext uri="{9D8B030D-6E8A-4147-A177-3AD203B41FA5}">
                      <a16:colId xmlns:a16="http://schemas.microsoft.com/office/drawing/2014/main" val="20002"/>
                    </a:ext>
                  </a:extLst>
                </a:gridCol>
                <a:gridCol w="2232489">
                  <a:extLst>
                    <a:ext uri="{9D8B030D-6E8A-4147-A177-3AD203B41FA5}">
                      <a16:colId xmlns:a16="http://schemas.microsoft.com/office/drawing/2014/main" val="20003"/>
                    </a:ext>
                  </a:extLst>
                </a:gridCol>
                <a:gridCol w="2232489">
                  <a:extLst>
                    <a:ext uri="{9D8B030D-6E8A-4147-A177-3AD203B41FA5}">
                      <a16:colId xmlns:a16="http://schemas.microsoft.com/office/drawing/2014/main" val="20004"/>
                    </a:ext>
                  </a:extLst>
                </a:gridCol>
              </a:tblGrid>
              <a:tr h="454610">
                <a:tc>
                  <a:txBody>
                    <a:bodyPr/>
                    <a:lstStyle/>
                    <a:p>
                      <a:pPr lvl="0" algn="ctr"/>
                      <a:r>
                        <a:rPr lang="en-US" sz="2400">
                          <a:latin typeface="Arial" panose="020B0604020202020204" pitchFamily="34" charset="0"/>
                          <a:cs typeface="Arial" panose="020B0604020202020204" pitchFamily="34" charset="0"/>
                        </a:rPr>
                        <a:t>description</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lvl="0" algn="ctr"/>
                      <a:r>
                        <a:rPr lang="en-US" sz="2400">
                          <a:latin typeface="Arial" panose="020B0604020202020204" pitchFamily="34" charset="0"/>
                          <a:cs typeface="Arial" panose="020B0604020202020204" pitchFamily="34" charset="0"/>
                        </a:rPr>
                        <a:t>2015</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lvl="0" algn="ctr"/>
                      <a:r>
                        <a:rPr lang="en-US" sz="2400">
                          <a:latin typeface="Arial" panose="020B0604020202020204" pitchFamily="34" charset="0"/>
                          <a:cs typeface="Arial" panose="020B0604020202020204" pitchFamily="34" charset="0"/>
                        </a:rPr>
                        <a:t>2016</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lvl="0" algn="ctr"/>
                      <a:r>
                        <a:rPr lang="en-US" sz="2400">
                          <a:latin typeface="Arial" panose="020B0604020202020204" pitchFamily="34" charset="0"/>
                          <a:cs typeface="Arial" panose="020B0604020202020204" pitchFamily="34" charset="0"/>
                        </a:rPr>
                        <a:t>2017</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lvl="0" algn="ctr"/>
                      <a:r>
                        <a:rPr lang="en-US" sz="2400">
                          <a:latin typeface="Arial" panose="020B0604020202020204" pitchFamily="34" charset="0"/>
                          <a:cs typeface="Arial" panose="020B0604020202020204" pitchFamily="34" charset="0"/>
                        </a:rPr>
                        <a:t>2018</a:t>
                      </a:r>
                      <a:endParaRPr lang="uk-UA" sz="2400" b="1">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454610">
                <a:tc>
                  <a:txBody>
                    <a:bodyPr/>
                    <a:lstStyle/>
                    <a:p>
                      <a:pPr algn="ctr"/>
                      <a:r>
                        <a:rPr lang="en-US" sz="2400">
                          <a:latin typeface="Arial" panose="020B0604020202020204" pitchFamily="34" charset="0"/>
                          <a:cs typeface="Arial" panose="020B0604020202020204" pitchFamily="34" charset="0"/>
                        </a:rPr>
                        <a:t>data title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828995">
                <a:tc>
                  <a:txBody>
                    <a:bodyPr/>
                    <a:lstStyle/>
                    <a:p>
                      <a:pPr algn="ctr"/>
                      <a:r>
                        <a:rPr lang="en-US" sz="2400">
                          <a:latin typeface="Arial" panose="020B0604020202020204" pitchFamily="34" charset="0"/>
                          <a:cs typeface="Arial" panose="020B0604020202020204" pitchFamily="34" charset="0"/>
                        </a:rPr>
                        <a:t>data title</a:t>
                      </a:r>
                      <a:r>
                        <a:rPr lang="en-US" sz="2400" baseline="0">
                          <a:latin typeface="Arial" panose="020B0604020202020204" pitchFamily="34" charset="0"/>
                          <a:cs typeface="Arial" panose="020B0604020202020204" pitchFamily="34" charset="0"/>
                        </a:rPr>
                        <a:t> here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454610">
                <a:tc>
                  <a:txBody>
                    <a:bodyPr/>
                    <a:lstStyle/>
                    <a:p>
                      <a:pPr algn="ctr"/>
                      <a:r>
                        <a:rPr lang="en-US" sz="2400">
                          <a:latin typeface="Arial" panose="020B0604020202020204" pitchFamily="34" charset="0"/>
                          <a:cs typeface="Arial" panose="020B0604020202020204" pitchFamily="34" charset="0"/>
                        </a:rPr>
                        <a:t>data title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828995">
                <a:tc>
                  <a:txBody>
                    <a:bodyPr/>
                    <a:lstStyle/>
                    <a:p>
                      <a:pPr algn="ctr"/>
                      <a:r>
                        <a:rPr lang="en-US" sz="2400">
                          <a:latin typeface="Arial" panose="020B0604020202020204" pitchFamily="34" charset="0"/>
                          <a:cs typeface="Arial" panose="020B0604020202020204" pitchFamily="34" charset="0"/>
                        </a:rPr>
                        <a:t>data title</a:t>
                      </a:r>
                      <a:r>
                        <a:rPr lang="en-US" sz="2400" baseline="0">
                          <a:latin typeface="Arial" panose="020B0604020202020204" pitchFamily="34" charset="0"/>
                          <a:cs typeface="Arial" panose="020B0604020202020204" pitchFamily="34" charset="0"/>
                        </a:rPr>
                        <a:t> here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r h="454610">
                <a:tc>
                  <a:txBody>
                    <a:bodyPr/>
                    <a:lstStyle/>
                    <a:p>
                      <a:pPr algn="ctr"/>
                      <a:r>
                        <a:rPr lang="en-US" sz="2400">
                          <a:latin typeface="Arial" panose="020B0604020202020204" pitchFamily="34" charset="0"/>
                          <a:cs typeface="Arial" panose="020B0604020202020204" pitchFamily="34" charset="0"/>
                        </a:rPr>
                        <a:t>data title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25.563</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36.542</a:t>
                      </a:r>
                      <a:endParaRPr lang="en-US"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5"/>
                  </a:ext>
                </a:extLst>
              </a:tr>
              <a:tr h="828995">
                <a:tc>
                  <a:txBody>
                    <a:bodyPr/>
                    <a:lstStyle/>
                    <a:p>
                      <a:pPr algn="ctr"/>
                      <a:r>
                        <a:rPr lang="en-US" sz="2400">
                          <a:latin typeface="Arial" panose="020B0604020202020204" pitchFamily="34" charset="0"/>
                          <a:cs typeface="Arial" panose="020B0604020202020204" pitchFamily="34" charset="0"/>
                        </a:rPr>
                        <a:t>data title</a:t>
                      </a:r>
                      <a:r>
                        <a:rPr lang="en-US" sz="2400" baseline="0">
                          <a:latin typeface="Arial" panose="020B0604020202020204" pitchFamily="34" charset="0"/>
                          <a:cs typeface="Arial" panose="020B0604020202020204" pitchFamily="34" charset="0"/>
                        </a:rPr>
                        <a:t> here</a:t>
                      </a:r>
                      <a:endParaRPr lang="uk-UA" sz="2400" b="1">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75.846</a:t>
                      </a:r>
                      <a:endParaRPr lang="uk-UA" sz="240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45.256</a:t>
                      </a:r>
                      <a:endParaRPr lang="uk-UA" sz="240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6"/>
                  </a:ext>
                </a:extLst>
              </a:tr>
              <a:tr h="454610">
                <a:tc>
                  <a:txBody>
                    <a:bodyPr/>
                    <a:lstStyle/>
                    <a:p>
                      <a:pPr algn="ctr"/>
                      <a:r>
                        <a:rPr lang="en-US" sz="2400">
                          <a:latin typeface="Arial" panose="020B0604020202020204" pitchFamily="34" charset="0"/>
                          <a:cs typeface="Arial" panose="020B0604020202020204" pitchFamily="34" charset="0"/>
                        </a:rPr>
                        <a:t>row title</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152.254</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452.365</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25.365</a:t>
                      </a:r>
                      <a:endParaRPr lang="uk-UA" sz="2400" b="1">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en-US" sz="2400">
                          <a:latin typeface="Arial" panose="020B0604020202020204" pitchFamily="34" charset="0"/>
                          <a:cs typeface="Arial" panose="020B0604020202020204" pitchFamily="34" charset="0"/>
                        </a:rPr>
                        <a:t>125.356</a:t>
                      </a:r>
                      <a:endParaRPr lang="uk-UA" sz="2400" b="1">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6430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250"/>
                                        <p:tgtEl>
                                          <p:spTgt spid="32"/>
                                        </p:tgtEl>
                                      </p:cBhvr>
                                    </p:animEffect>
                                    <p:anim calcmode="lin" valueType="num">
                                      <p:cBhvr>
                                        <p:cTn id="8" dur="1250" fill="hold"/>
                                        <p:tgtEl>
                                          <p:spTgt spid="32"/>
                                        </p:tgtEl>
                                        <p:attrNameLst>
                                          <p:attrName>ppt_x</p:attrName>
                                        </p:attrNameLst>
                                      </p:cBhvr>
                                      <p:tavLst>
                                        <p:tav tm="0">
                                          <p:val>
                                            <p:strVal val="#ppt_x"/>
                                          </p:val>
                                        </p:tav>
                                        <p:tav tm="100000">
                                          <p:val>
                                            <p:strVal val="#ppt_x"/>
                                          </p:val>
                                        </p:tav>
                                      </p:tavLst>
                                    </p:anim>
                                    <p:anim calcmode="lin" valueType="num">
                                      <p:cBhvr>
                                        <p:cTn id="9" dur="1125" decel="100000" fill="hold"/>
                                        <p:tgtEl>
                                          <p:spTgt spid="32"/>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9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640C0AE-EE1D-45A7-8472-4255A4775D5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9F308CC3-8C8F-4089-BEB3-C3BD6456EDC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pSp>
        <p:nvGrpSpPr>
          <p:cNvPr id="5" name="Group 4">
            <a:extLst>
              <a:ext uri="{FF2B5EF4-FFF2-40B4-BE49-F238E27FC236}">
                <a16:creationId xmlns:a16="http://schemas.microsoft.com/office/drawing/2014/main" id="{657DBFBB-1283-4955-9587-A9472853073D}"/>
              </a:ext>
            </a:extLst>
          </p:cNvPr>
          <p:cNvGrpSpPr/>
          <p:nvPr userDrawn="1"/>
        </p:nvGrpSpPr>
        <p:grpSpPr>
          <a:xfrm>
            <a:off x="1360500" y="2180350"/>
            <a:ext cx="2639692" cy="1586294"/>
            <a:chOff x="2046886" y="3238500"/>
            <a:chExt cx="3895344" cy="2340864"/>
          </a:xfrm>
        </p:grpSpPr>
        <p:sp>
          <p:nvSpPr>
            <p:cNvPr id="6" name="Chevron 29">
              <a:extLst>
                <a:ext uri="{FF2B5EF4-FFF2-40B4-BE49-F238E27FC236}">
                  <a16:creationId xmlns:a16="http://schemas.microsoft.com/office/drawing/2014/main" id="{544034A7-5792-44E8-A84D-889162FF9129}"/>
                </a:ext>
              </a:extLst>
            </p:cNvPr>
            <p:cNvSpPr/>
            <p:nvPr/>
          </p:nvSpPr>
          <p:spPr>
            <a:xfrm>
              <a:off x="2046886" y="3238500"/>
              <a:ext cx="3895344" cy="2340864"/>
            </a:xfrm>
            <a:prstGeom prst="chevron">
              <a:avLst>
                <a:gd name="adj" fmla="val 39320"/>
              </a:avLst>
            </a:prstGeom>
            <a:solidFill>
              <a:srgbClr val="4280A5"/>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9" name="Freeform 465">
              <a:extLst>
                <a:ext uri="{FF2B5EF4-FFF2-40B4-BE49-F238E27FC236}">
                  <a16:creationId xmlns:a16="http://schemas.microsoft.com/office/drawing/2014/main" id="{6FD453B5-A888-4C8B-A9EB-96EE6955E08C}"/>
                </a:ext>
              </a:extLst>
            </p:cNvPr>
            <p:cNvSpPr>
              <a:spLocks noEditPoints="1"/>
            </p:cNvSpPr>
            <p:nvPr/>
          </p:nvSpPr>
          <p:spPr bwMode="auto">
            <a:xfrm>
              <a:off x="3503034" y="3790854"/>
              <a:ext cx="1291096" cy="1236156"/>
            </a:xfrm>
            <a:custGeom>
              <a:avLst/>
              <a:gdLst>
                <a:gd name="T0" fmla="*/ 168 w 180"/>
                <a:gd name="T1" fmla="*/ 0 h 176"/>
                <a:gd name="T2" fmla="*/ 55 w 180"/>
                <a:gd name="T3" fmla="*/ 64 h 176"/>
                <a:gd name="T4" fmla="*/ 40 w 180"/>
                <a:gd name="T5" fmla="*/ 98 h 176"/>
                <a:gd name="T6" fmla="*/ 72 w 180"/>
                <a:gd name="T7" fmla="*/ 136 h 176"/>
                <a:gd name="T8" fmla="*/ 89 w 180"/>
                <a:gd name="T9" fmla="*/ 166 h 176"/>
                <a:gd name="T10" fmla="*/ 140 w 180"/>
                <a:gd name="T11" fmla="*/ 92 h 176"/>
                <a:gd name="T12" fmla="*/ 104 w 180"/>
                <a:gd name="T13" fmla="*/ 119 h 176"/>
                <a:gd name="T14" fmla="*/ 85 w 180"/>
                <a:gd name="T15" fmla="*/ 131 h 176"/>
                <a:gd name="T16" fmla="*/ 77 w 180"/>
                <a:gd name="T17" fmla="*/ 128 h 176"/>
                <a:gd name="T18" fmla="*/ 55 w 180"/>
                <a:gd name="T19" fmla="*/ 121 h 176"/>
                <a:gd name="T20" fmla="*/ 45 w 180"/>
                <a:gd name="T21" fmla="*/ 91 h 176"/>
                <a:gd name="T22" fmla="*/ 57 w 180"/>
                <a:gd name="T23" fmla="*/ 72 h 176"/>
                <a:gd name="T24" fmla="*/ 104 w 180"/>
                <a:gd name="T25" fmla="*/ 118 h 176"/>
                <a:gd name="T26" fmla="*/ 134 w 180"/>
                <a:gd name="T27" fmla="*/ 87 h 176"/>
                <a:gd name="T28" fmla="*/ 110 w 180"/>
                <a:gd name="T29" fmla="*/ 112 h 176"/>
                <a:gd name="T30" fmla="*/ 82 w 180"/>
                <a:gd name="T31" fmla="*/ 49 h 176"/>
                <a:gd name="T32" fmla="*/ 168 w 180"/>
                <a:gd name="T33" fmla="*/ 8 h 176"/>
                <a:gd name="T34" fmla="*/ 31 w 180"/>
                <a:gd name="T35" fmla="*/ 98 h 176"/>
                <a:gd name="T36" fmla="*/ 78 w 180"/>
                <a:gd name="T37" fmla="*/ 145 h 176"/>
                <a:gd name="T38" fmla="*/ 31 w 180"/>
                <a:gd name="T39" fmla="*/ 98 h 176"/>
                <a:gd name="T40" fmla="*/ 29 w 180"/>
                <a:gd name="T41" fmla="*/ 125 h 176"/>
                <a:gd name="T42" fmla="*/ 51 w 180"/>
                <a:gd name="T43" fmla="*/ 147 h 176"/>
                <a:gd name="T44" fmla="*/ 84 w 180"/>
                <a:gd name="T45" fmla="*/ 64 h 176"/>
                <a:gd name="T46" fmla="*/ 84 w 180"/>
                <a:gd name="T47" fmla="*/ 72 h 176"/>
                <a:gd name="T48" fmla="*/ 84 w 180"/>
                <a:gd name="T49" fmla="*/ 64 h 176"/>
                <a:gd name="T50" fmla="*/ 112 w 180"/>
                <a:gd name="T51" fmla="*/ 92 h 176"/>
                <a:gd name="T52" fmla="*/ 104 w 180"/>
                <a:gd name="T53" fmla="*/ 92 h 176"/>
                <a:gd name="T54" fmla="*/ 132 w 180"/>
                <a:gd name="T55" fmla="*/ 56 h 176"/>
                <a:gd name="T56" fmla="*/ 132 w 180"/>
                <a:gd name="T57" fmla="*/ 32 h 176"/>
                <a:gd name="T58" fmla="*/ 132 w 180"/>
                <a:gd name="T59" fmla="*/ 56 h 176"/>
                <a:gd name="T60" fmla="*/ 136 w 180"/>
                <a:gd name="T61" fmla="*/ 44 h 176"/>
                <a:gd name="T62" fmla="*/ 128 w 180"/>
                <a:gd name="T63" fmla="*/ 44 h 176"/>
                <a:gd name="T64" fmla="*/ 96 w 180"/>
                <a:gd name="T65" fmla="*/ 84 h 176"/>
                <a:gd name="T66" fmla="*/ 96 w 180"/>
                <a:gd name="T67" fmla="*/ 76 h 176"/>
                <a:gd name="T68" fmla="*/ 96 w 180"/>
                <a:gd name="T6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 h="176">
                  <a:moveTo>
                    <a:pt x="175" y="1"/>
                  </a:moveTo>
                  <a:cubicBezTo>
                    <a:pt x="174" y="0"/>
                    <a:pt x="171" y="0"/>
                    <a:pt x="168" y="0"/>
                  </a:cubicBezTo>
                  <a:cubicBezTo>
                    <a:pt x="151" y="0"/>
                    <a:pt x="107" y="12"/>
                    <a:pt x="84" y="36"/>
                  </a:cubicBezTo>
                  <a:cubicBezTo>
                    <a:pt x="78" y="41"/>
                    <a:pt x="60" y="58"/>
                    <a:pt x="55" y="64"/>
                  </a:cubicBezTo>
                  <a:cubicBezTo>
                    <a:pt x="41" y="68"/>
                    <a:pt x="21" y="76"/>
                    <a:pt x="10" y="87"/>
                  </a:cubicBezTo>
                  <a:cubicBezTo>
                    <a:pt x="10" y="87"/>
                    <a:pt x="24" y="87"/>
                    <a:pt x="40" y="98"/>
                  </a:cubicBezTo>
                  <a:cubicBezTo>
                    <a:pt x="38" y="107"/>
                    <a:pt x="41" y="118"/>
                    <a:pt x="50" y="126"/>
                  </a:cubicBezTo>
                  <a:cubicBezTo>
                    <a:pt x="56" y="133"/>
                    <a:pt x="64" y="136"/>
                    <a:pt x="72" y="136"/>
                  </a:cubicBezTo>
                  <a:cubicBezTo>
                    <a:pt x="74" y="136"/>
                    <a:pt x="76" y="136"/>
                    <a:pt x="79" y="136"/>
                  </a:cubicBezTo>
                  <a:cubicBezTo>
                    <a:pt x="89" y="152"/>
                    <a:pt x="89" y="166"/>
                    <a:pt x="89" y="166"/>
                  </a:cubicBezTo>
                  <a:cubicBezTo>
                    <a:pt x="100" y="155"/>
                    <a:pt x="108" y="135"/>
                    <a:pt x="112" y="121"/>
                  </a:cubicBezTo>
                  <a:cubicBezTo>
                    <a:pt x="118" y="116"/>
                    <a:pt x="135" y="98"/>
                    <a:pt x="140" y="92"/>
                  </a:cubicBezTo>
                  <a:cubicBezTo>
                    <a:pt x="168" y="64"/>
                    <a:pt x="180" y="7"/>
                    <a:pt x="175" y="1"/>
                  </a:cubicBezTo>
                  <a:moveTo>
                    <a:pt x="104" y="119"/>
                  </a:moveTo>
                  <a:cubicBezTo>
                    <a:pt x="101" y="129"/>
                    <a:pt x="97" y="139"/>
                    <a:pt x="93" y="147"/>
                  </a:cubicBezTo>
                  <a:cubicBezTo>
                    <a:pt x="91" y="142"/>
                    <a:pt x="89" y="137"/>
                    <a:pt x="85" y="131"/>
                  </a:cubicBezTo>
                  <a:cubicBezTo>
                    <a:pt x="84" y="129"/>
                    <a:pt x="81" y="128"/>
                    <a:pt x="79" y="128"/>
                  </a:cubicBezTo>
                  <a:cubicBezTo>
                    <a:pt x="78" y="128"/>
                    <a:pt x="77" y="128"/>
                    <a:pt x="77" y="128"/>
                  </a:cubicBezTo>
                  <a:cubicBezTo>
                    <a:pt x="75" y="128"/>
                    <a:pt x="73" y="128"/>
                    <a:pt x="72" y="128"/>
                  </a:cubicBezTo>
                  <a:cubicBezTo>
                    <a:pt x="66" y="128"/>
                    <a:pt x="60" y="126"/>
                    <a:pt x="55" y="121"/>
                  </a:cubicBezTo>
                  <a:cubicBezTo>
                    <a:pt x="49" y="114"/>
                    <a:pt x="46" y="107"/>
                    <a:pt x="48" y="99"/>
                  </a:cubicBezTo>
                  <a:cubicBezTo>
                    <a:pt x="49" y="96"/>
                    <a:pt x="48" y="93"/>
                    <a:pt x="45" y="91"/>
                  </a:cubicBezTo>
                  <a:cubicBezTo>
                    <a:pt x="39" y="87"/>
                    <a:pt x="34" y="85"/>
                    <a:pt x="29" y="83"/>
                  </a:cubicBezTo>
                  <a:cubicBezTo>
                    <a:pt x="37" y="79"/>
                    <a:pt x="47" y="75"/>
                    <a:pt x="57" y="72"/>
                  </a:cubicBezTo>
                  <a:cubicBezTo>
                    <a:pt x="58" y="72"/>
                    <a:pt x="58" y="72"/>
                    <a:pt x="58" y="72"/>
                  </a:cubicBezTo>
                  <a:cubicBezTo>
                    <a:pt x="104" y="118"/>
                    <a:pt x="104" y="118"/>
                    <a:pt x="104" y="118"/>
                  </a:cubicBezTo>
                  <a:cubicBezTo>
                    <a:pt x="104" y="118"/>
                    <a:pt x="104" y="118"/>
                    <a:pt x="104" y="119"/>
                  </a:cubicBezTo>
                  <a:moveTo>
                    <a:pt x="134" y="87"/>
                  </a:moveTo>
                  <a:cubicBezTo>
                    <a:pt x="133" y="88"/>
                    <a:pt x="130" y="91"/>
                    <a:pt x="128" y="94"/>
                  </a:cubicBezTo>
                  <a:cubicBezTo>
                    <a:pt x="122" y="99"/>
                    <a:pt x="114" y="108"/>
                    <a:pt x="110" y="112"/>
                  </a:cubicBezTo>
                  <a:cubicBezTo>
                    <a:pt x="64" y="66"/>
                    <a:pt x="64" y="66"/>
                    <a:pt x="64" y="66"/>
                  </a:cubicBezTo>
                  <a:cubicBezTo>
                    <a:pt x="68" y="62"/>
                    <a:pt x="77" y="54"/>
                    <a:pt x="82" y="49"/>
                  </a:cubicBezTo>
                  <a:cubicBezTo>
                    <a:pt x="85" y="46"/>
                    <a:pt x="88" y="43"/>
                    <a:pt x="89" y="42"/>
                  </a:cubicBezTo>
                  <a:cubicBezTo>
                    <a:pt x="111" y="20"/>
                    <a:pt x="152" y="8"/>
                    <a:pt x="168" y="8"/>
                  </a:cubicBezTo>
                  <a:cubicBezTo>
                    <a:pt x="168" y="21"/>
                    <a:pt x="157" y="64"/>
                    <a:pt x="134" y="87"/>
                  </a:cubicBezTo>
                  <a:moveTo>
                    <a:pt x="31" y="98"/>
                  </a:moveTo>
                  <a:cubicBezTo>
                    <a:pt x="0" y="176"/>
                    <a:pt x="0" y="176"/>
                    <a:pt x="0" y="176"/>
                  </a:cubicBezTo>
                  <a:cubicBezTo>
                    <a:pt x="78" y="145"/>
                    <a:pt x="78" y="145"/>
                    <a:pt x="78" y="145"/>
                  </a:cubicBezTo>
                  <a:cubicBezTo>
                    <a:pt x="76" y="145"/>
                    <a:pt x="75" y="145"/>
                    <a:pt x="74" y="145"/>
                  </a:cubicBezTo>
                  <a:cubicBezTo>
                    <a:pt x="50" y="145"/>
                    <a:pt x="28" y="122"/>
                    <a:pt x="31" y="98"/>
                  </a:cubicBezTo>
                  <a:moveTo>
                    <a:pt x="14" y="162"/>
                  </a:moveTo>
                  <a:cubicBezTo>
                    <a:pt x="29" y="125"/>
                    <a:pt x="29" y="125"/>
                    <a:pt x="29" y="125"/>
                  </a:cubicBezTo>
                  <a:cubicBezTo>
                    <a:pt x="31" y="129"/>
                    <a:pt x="33" y="132"/>
                    <a:pt x="36" y="136"/>
                  </a:cubicBezTo>
                  <a:cubicBezTo>
                    <a:pt x="40" y="140"/>
                    <a:pt x="45" y="144"/>
                    <a:pt x="51" y="147"/>
                  </a:cubicBezTo>
                  <a:lnTo>
                    <a:pt x="14" y="162"/>
                  </a:lnTo>
                  <a:close/>
                  <a:moveTo>
                    <a:pt x="84" y="64"/>
                  </a:moveTo>
                  <a:cubicBezTo>
                    <a:pt x="82" y="64"/>
                    <a:pt x="80" y="66"/>
                    <a:pt x="80" y="68"/>
                  </a:cubicBezTo>
                  <a:cubicBezTo>
                    <a:pt x="80" y="70"/>
                    <a:pt x="82" y="72"/>
                    <a:pt x="84" y="72"/>
                  </a:cubicBezTo>
                  <a:cubicBezTo>
                    <a:pt x="86" y="72"/>
                    <a:pt x="88" y="70"/>
                    <a:pt x="88" y="68"/>
                  </a:cubicBezTo>
                  <a:cubicBezTo>
                    <a:pt x="88" y="66"/>
                    <a:pt x="86" y="64"/>
                    <a:pt x="84" y="64"/>
                  </a:cubicBezTo>
                  <a:moveTo>
                    <a:pt x="108" y="96"/>
                  </a:moveTo>
                  <a:cubicBezTo>
                    <a:pt x="110" y="96"/>
                    <a:pt x="112" y="94"/>
                    <a:pt x="112" y="92"/>
                  </a:cubicBezTo>
                  <a:cubicBezTo>
                    <a:pt x="112" y="90"/>
                    <a:pt x="110" y="88"/>
                    <a:pt x="108" y="88"/>
                  </a:cubicBezTo>
                  <a:cubicBezTo>
                    <a:pt x="106" y="88"/>
                    <a:pt x="104" y="90"/>
                    <a:pt x="104" y="92"/>
                  </a:cubicBezTo>
                  <a:cubicBezTo>
                    <a:pt x="104" y="94"/>
                    <a:pt x="106" y="96"/>
                    <a:pt x="108" y="96"/>
                  </a:cubicBezTo>
                  <a:moveTo>
                    <a:pt x="132" y="56"/>
                  </a:moveTo>
                  <a:cubicBezTo>
                    <a:pt x="139" y="56"/>
                    <a:pt x="144" y="51"/>
                    <a:pt x="144" y="44"/>
                  </a:cubicBezTo>
                  <a:cubicBezTo>
                    <a:pt x="144" y="37"/>
                    <a:pt x="139" y="32"/>
                    <a:pt x="132" y="32"/>
                  </a:cubicBezTo>
                  <a:cubicBezTo>
                    <a:pt x="125" y="32"/>
                    <a:pt x="120" y="37"/>
                    <a:pt x="120" y="44"/>
                  </a:cubicBezTo>
                  <a:cubicBezTo>
                    <a:pt x="120" y="51"/>
                    <a:pt x="125" y="56"/>
                    <a:pt x="132" y="56"/>
                  </a:cubicBezTo>
                  <a:moveTo>
                    <a:pt x="132" y="40"/>
                  </a:moveTo>
                  <a:cubicBezTo>
                    <a:pt x="134" y="40"/>
                    <a:pt x="136" y="42"/>
                    <a:pt x="136" y="44"/>
                  </a:cubicBezTo>
                  <a:cubicBezTo>
                    <a:pt x="136" y="46"/>
                    <a:pt x="134" y="48"/>
                    <a:pt x="132" y="48"/>
                  </a:cubicBezTo>
                  <a:cubicBezTo>
                    <a:pt x="130" y="48"/>
                    <a:pt x="128" y="46"/>
                    <a:pt x="128" y="44"/>
                  </a:cubicBezTo>
                  <a:cubicBezTo>
                    <a:pt x="128" y="42"/>
                    <a:pt x="130" y="40"/>
                    <a:pt x="132" y="40"/>
                  </a:cubicBezTo>
                  <a:moveTo>
                    <a:pt x="96" y="84"/>
                  </a:moveTo>
                  <a:cubicBezTo>
                    <a:pt x="98" y="84"/>
                    <a:pt x="100" y="82"/>
                    <a:pt x="100" y="80"/>
                  </a:cubicBezTo>
                  <a:cubicBezTo>
                    <a:pt x="100" y="78"/>
                    <a:pt x="98" y="76"/>
                    <a:pt x="96" y="76"/>
                  </a:cubicBezTo>
                  <a:cubicBezTo>
                    <a:pt x="94" y="76"/>
                    <a:pt x="92" y="78"/>
                    <a:pt x="92" y="80"/>
                  </a:cubicBezTo>
                  <a:cubicBezTo>
                    <a:pt x="92" y="82"/>
                    <a:pt x="94" y="84"/>
                    <a:pt x="96" y="8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rgbClr val="4280A5"/>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D49CB774-4ACC-42CB-BBEB-D898F5E7C6A5}"/>
              </a:ext>
            </a:extLst>
          </p:cNvPr>
          <p:cNvGrpSpPr/>
          <p:nvPr userDrawn="1"/>
        </p:nvGrpSpPr>
        <p:grpSpPr>
          <a:xfrm>
            <a:off x="3794078" y="2180350"/>
            <a:ext cx="2639693" cy="1586294"/>
            <a:chOff x="5479847" y="3238500"/>
            <a:chExt cx="3895344" cy="2340864"/>
          </a:xfrm>
        </p:grpSpPr>
        <p:sp>
          <p:nvSpPr>
            <p:cNvPr id="11" name="Chevron 37">
              <a:extLst>
                <a:ext uri="{FF2B5EF4-FFF2-40B4-BE49-F238E27FC236}">
                  <a16:creationId xmlns:a16="http://schemas.microsoft.com/office/drawing/2014/main" id="{840FADF5-F27E-4433-B2C9-DAF507F47CA3}"/>
                </a:ext>
              </a:extLst>
            </p:cNvPr>
            <p:cNvSpPr/>
            <p:nvPr/>
          </p:nvSpPr>
          <p:spPr>
            <a:xfrm>
              <a:off x="5479847" y="3238500"/>
              <a:ext cx="3895344" cy="2340864"/>
            </a:xfrm>
            <a:prstGeom prst="chevron">
              <a:avLst>
                <a:gd name="adj" fmla="val 39320"/>
              </a:avLst>
            </a:prstGeom>
            <a:solidFill>
              <a:schemeClr val="tx1">
                <a:lumMod val="75000"/>
                <a:lumOff val="2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15" name="Freeform 176">
              <a:extLst>
                <a:ext uri="{FF2B5EF4-FFF2-40B4-BE49-F238E27FC236}">
                  <a16:creationId xmlns:a16="http://schemas.microsoft.com/office/drawing/2014/main" id="{D40C988D-4A31-44AA-9C78-F61D023657F5}"/>
                </a:ext>
              </a:extLst>
            </p:cNvPr>
            <p:cNvSpPr>
              <a:spLocks noEditPoints="1"/>
            </p:cNvSpPr>
            <p:nvPr/>
          </p:nvSpPr>
          <p:spPr bwMode="auto">
            <a:xfrm>
              <a:off x="7155308" y="3958591"/>
              <a:ext cx="900680" cy="900681"/>
            </a:xfrm>
            <a:custGeom>
              <a:avLst/>
              <a:gdLst>
                <a:gd name="T0" fmla="*/ 152 w 176"/>
                <a:gd name="T1" fmla="*/ 12 h 176"/>
                <a:gd name="T2" fmla="*/ 128 w 176"/>
                <a:gd name="T3" fmla="*/ 12 h 176"/>
                <a:gd name="T4" fmla="*/ 67 w 176"/>
                <a:gd name="T5" fmla="*/ 33 h 176"/>
                <a:gd name="T6" fmla="*/ 0 w 176"/>
                <a:gd name="T7" fmla="*/ 48 h 176"/>
                <a:gd name="T8" fmla="*/ 8 w 176"/>
                <a:gd name="T9" fmla="*/ 112 h 176"/>
                <a:gd name="T10" fmla="*/ 48 w 176"/>
                <a:gd name="T11" fmla="*/ 173 h 176"/>
                <a:gd name="T12" fmla="*/ 52 w 176"/>
                <a:gd name="T13" fmla="*/ 176 h 176"/>
                <a:gd name="T14" fmla="*/ 88 w 176"/>
                <a:gd name="T15" fmla="*/ 172 h 176"/>
                <a:gd name="T16" fmla="*/ 88 w 176"/>
                <a:gd name="T17" fmla="*/ 171 h 176"/>
                <a:gd name="T18" fmla="*/ 128 w 176"/>
                <a:gd name="T19" fmla="*/ 137 h 176"/>
                <a:gd name="T20" fmla="*/ 140 w 176"/>
                <a:gd name="T21" fmla="*/ 152 h 176"/>
                <a:gd name="T22" fmla="*/ 152 w 176"/>
                <a:gd name="T23" fmla="*/ 100 h 176"/>
                <a:gd name="T24" fmla="*/ 152 w 176"/>
                <a:gd name="T25" fmla="*/ 52 h 176"/>
                <a:gd name="T26" fmla="*/ 8 w 176"/>
                <a:gd name="T27" fmla="*/ 88 h 176"/>
                <a:gd name="T28" fmla="*/ 32 w 176"/>
                <a:gd name="T29" fmla="*/ 84 h 176"/>
                <a:gd name="T30" fmla="*/ 8 w 176"/>
                <a:gd name="T31" fmla="*/ 80 h 176"/>
                <a:gd name="T32" fmla="*/ 20 w 176"/>
                <a:gd name="T33" fmla="*/ 72 h 176"/>
                <a:gd name="T34" fmla="*/ 20 w 176"/>
                <a:gd name="T35" fmla="*/ 64 h 176"/>
                <a:gd name="T36" fmla="*/ 8 w 176"/>
                <a:gd name="T37" fmla="*/ 48 h 176"/>
                <a:gd name="T38" fmla="*/ 64 w 176"/>
                <a:gd name="T39" fmla="*/ 110 h 176"/>
                <a:gd name="T40" fmla="*/ 52 w 176"/>
                <a:gd name="T41" fmla="*/ 152 h 176"/>
                <a:gd name="T42" fmla="*/ 67 w 176"/>
                <a:gd name="T43" fmla="*/ 119 h 176"/>
                <a:gd name="T44" fmla="*/ 75 w 176"/>
                <a:gd name="T45" fmla="*/ 152 h 176"/>
                <a:gd name="T46" fmla="*/ 77 w 176"/>
                <a:gd name="T47" fmla="*/ 160 h 176"/>
                <a:gd name="T48" fmla="*/ 55 w 176"/>
                <a:gd name="T49" fmla="*/ 168 h 176"/>
                <a:gd name="T50" fmla="*/ 77 w 176"/>
                <a:gd name="T51" fmla="*/ 160 h 176"/>
                <a:gd name="T52" fmla="*/ 72 w 176"/>
                <a:gd name="T53" fmla="*/ 112 h 176"/>
                <a:gd name="T54" fmla="*/ 128 w 176"/>
                <a:gd name="T55" fmla="*/ 23 h 176"/>
                <a:gd name="T56" fmla="*/ 144 w 176"/>
                <a:gd name="T57" fmla="*/ 140 h 176"/>
                <a:gd name="T58" fmla="*/ 136 w 176"/>
                <a:gd name="T59" fmla="*/ 140 h 176"/>
                <a:gd name="T60" fmla="*/ 140 w 176"/>
                <a:gd name="T61" fmla="*/ 8 h 176"/>
                <a:gd name="T62" fmla="*/ 144 w 176"/>
                <a:gd name="T63" fmla="*/ 140 h 176"/>
                <a:gd name="T64" fmla="*/ 152 w 176"/>
                <a:gd name="T65" fmla="*/ 60 h 176"/>
                <a:gd name="T66" fmla="*/ 152 w 176"/>
                <a:gd name="T67" fmla="*/ 9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76">
                  <a:moveTo>
                    <a:pt x="152" y="52"/>
                  </a:moveTo>
                  <a:cubicBezTo>
                    <a:pt x="152" y="12"/>
                    <a:pt x="152" y="12"/>
                    <a:pt x="152" y="12"/>
                  </a:cubicBezTo>
                  <a:cubicBezTo>
                    <a:pt x="152" y="5"/>
                    <a:pt x="147" y="0"/>
                    <a:pt x="140" y="0"/>
                  </a:cubicBezTo>
                  <a:cubicBezTo>
                    <a:pt x="133" y="0"/>
                    <a:pt x="128" y="5"/>
                    <a:pt x="128" y="12"/>
                  </a:cubicBezTo>
                  <a:cubicBezTo>
                    <a:pt x="128" y="15"/>
                    <a:pt x="128" y="15"/>
                    <a:pt x="128" y="15"/>
                  </a:cubicBezTo>
                  <a:cubicBezTo>
                    <a:pt x="67" y="33"/>
                    <a:pt x="67" y="33"/>
                    <a:pt x="67" y="33"/>
                  </a:cubicBezTo>
                  <a:cubicBezTo>
                    <a:pt x="8" y="40"/>
                    <a:pt x="8" y="40"/>
                    <a:pt x="8" y="40"/>
                  </a:cubicBezTo>
                  <a:cubicBezTo>
                    <a:pt x="4" y="40"/>
                    <a:pt x="0" y="44"/>
                    <a:pt x="0" y="48"/>
                  </a:cubicBezTo>
                  <a:cubicBezTo>
                    <a:pt x="0" y="104"/>
                    <a:pt x="0" y="104"/>
                    <a:pt x="0" y="104"/>
                  </a:cubicBezTo>
                  <a:cubicBezTo>
                    <a:pt x="0" y="108"/>
                    <a:pt x="4" y="112"/>
                    <a:pt x="8" y="112"/>
                  </a:cubicBezTo>
                  <a:cubicBezTo>
                    <a:pt x="35" y="115"/>
                    <a:pt x="35" y="115"/>
                    <a:pt x="35" y="115"/>
                  </a:cubicBezTo>
                  <a:cubicBezTo>
                    <a:pt x="48" y="173"/>
                    <a:pt x="48" y="173"/>
                    <a:pt x="48" y="173"/>
                  </a:cubicBezTo>
                  <a:cubicBezTo>
                    <a:pt x="48" y="173"/>
                    <a:pt x="48" y="173"/>
                    <a:pt x="48" y="173"/>
                  </a:cubicBezTo>
                  <a:cubicBezTo>
                    <a:pt x="49" y="175"/>
                    <a:pt x="50" y="176"/>
                    <a:pt x="52" y="176"/>
                  </a:cubicBezTo>
                  <a:cubicBezTo>
                    <a:pt x="84" y="176"/>
                    <a:pt x="84" y="176"/>
                    <a:pt x="84" y="176"/>
                  </a:cubicBezTo>
                  <a:cubicBezTo>
                    <a:pt x="86" y="176"/>
                    <a:pt x="88" y="174"/>
                    <a:pt x="88" y="172"/>
                  </a:cubicBezTo>
                  <a:cubicBezTo>
                    <a:pt x="88" y="172"/>
                    <a:pt x="88" y="171"/>
                    <a:pt x="88" y="171"/>
                  </a:cubicBezTo>
                  <a:cubicBezTo>
                    <a:pt x="88" y="171"/>
                    <a:pt x="88" y="171"/>
                    <a:pt x="88" y="171"/>
                  </a:cubicBezTo>
                  <a:cubicBezTo>
                    <a:pt x="77" y="122"/>
                    <a:pt x="77" y="122"/>
                    <a:pt x="77" y="122"/>
                  </a:cubicBezTo>
                  <a:cubicBezTo>
                    <a:pt x="128" y="137"/>
                    <a:pt x="128" y="137"/>
                    <a:pt x="128" y="137"/>
                  </a:cubicBezTo>
                  <a:cubicBezTo>
                    <a:pt x="128" y="140"/>
                    <a:pt x="128" y="140"/>
                    <a:pt x="128" y="140"/>
                  </a:cubicBezTo>
                  <a:cubicBezTo>
                    <a:pt x="128" y="147"/>
                    <a:pt x="133" y="152"/>
                    <a:pt x="140" y="152"/>
                  </a:cubicBezTo>
                  <a:cubicBezTo>
                    <a:pt x="147" y="152"/>
                    <a:pt x="152" y="147"/>
                    <a:pt x="152" y="140"/>
                  </a:cubicBezTo>
                  <a:cubicBezTo>
                    <a:pt x="152" y="100"/>
                    <a:pt x="152" y="100"/>
                    <a:pt x="152" y="100"/>
                  </a:cubicBezTo>
                  <a:cubicBezTo>
                    <a:pt x="165" y="100"/>
                    <a:pt x="176" y="89"/>
                    <a:pt x="176" y="76"/>
                  </a:cubicBezTo>
                  <a:cubicBezTo>
                    <a:pt x="176" y="63"/>
                    <a:pt x="165" y="52"/>
                    <a:pt x="152" y="52"/>
                  </a:cubicBezTo>
                  <a:moveTo>
                    <a:pt x="8" y="104"/>
                  </a:moveTo>
                  <a:cubicBezTo>
                    <a:pt x="8" y="88"/>
                    <a:pt x="8" y="88"/>
                    <a:pt x="8" y="88"/>
                  </a:cubicBezTo>
                  <a:cubicBezTo>
                    <a:pt x="28" y="88"/>
                    <a:pt x="28" y="88"/>
                    <a:pt x="28" y="88"/>
                  </a:cubicBezTo>
                  <a:cubicBezTo>
                    <a:pt x="30" y="88"/>
                    <a:pt x="32" y="86"/>
                    <a:pt x="32" y="84"/>
                  </a:cubicBezTo>
                  <a:cubicBezTo>
                    <a:pt x="32" y="82"/>
                    <a:pt x="30" y="80"/>
                    <a:pt x="28" y="80"/>
                  </a:cubicBezTo>
                  <a:cubicBezTo>
                    <a:pt x="8" y="80"/>
                    <a:pt x="8" y="80"/>
                    <a:pt x="8" y="80"/>
                  </a:cubicBezTo>
                  <a:cubicBezTo>
                    <a:pt x="8" y="72"/>
                    <a:pt x="8" y="72"/>
                    <a:pt x="8" y="72"/>
                  </a:cubicBezTo>
                  <a:cubicBezTo>
                    <a:pt x="20" y="72"/>
                    <a:pt x="20" y="72"/>
                    <a:pt x="20" y="72"/>
                  </a:cubicBezTo>
                  <a:cubicBezTo>
                    <a:pt x="22" y="72"/>
                    <a:pt x="24" y="70"/>
                    <a:pt x="24" y="68"/>
                  </a:cubicBezTo>
                  <a:cubicBezTo>
                    <a:pt x="24" y="66"/>
                    <a:pt x="22" y="64"/>
                    <a:pt x="20" y="64"/>
                  </a:cubicBezTo>
                  <a:cubicBezTo>
                    <a:pt x="8" y="64"/>
                    <a:pt x="8" y="64"/>
                    <a:pt x="8" y="64"/>
                  </a:cubicBezTo>
                  <a:cubicBezTo>
                    <a:pt x="8" y="48"/>
                    <a:pt x="8" y="48"/>
                    <a:pt x="8" y="48"/>
                  </a:cubicBezTo>
                  <a:cubicBezTo>
                    <a:pt x="64" y="42"/>
                    <a:pt x="64" y="42"/>
                    <a:pt x="64" y="42"/>
                  </a:cubicBezTo>
                  <a:cubicBezTo>
                    <a:pt x="64" y="110"/>
                    <a:pt x="64" y="110"/>
                    <a:pt x="64" y="110"/>
                  </a:cubicBezTo>
                  <a:lnTo>
                    <a:pt x="8" y="104"/>
                  </a:lnTo>
                  <a:close/>
                  <a:moveTo>
                    <a:pt x="52" y="152"/>
                  </a:moveTo>
                  <a:cubicBezTo>
                    <a:pt x="44" y="116"/>
                    <a:pt x="44" y="116"/>
                    <a:pt x="44" y="116"/>
                  </a:cubicBezTo>
                  <a:cubicBezTo>
                    <a:pt x="67" y="119"/>
                    <a:pt x="67" y="119"/>
                    <a:pt x="67" y="119"/>
                  </a:cubicBezTo>
                  <a:cubicBezTo>
                    <a:pt x="68" y="119"/>
                    <a:pt x="68" y="119"/>
                    <a:pt x="68" y="119"/>
                  </a:cubicBezTo>
                  <a:cubicBezTo>
                    <a:pt x="75" y="152"/>
                    <a:pt x="75" y="152"/>
                    <a:pt x="75" y="152"/>
                  </a:cubicBezTo>
                  <a:lnTo>
                    <a:pt x="52" y="152"/>
                  </a:lnTo>
                  <a:close/>
                  <a:moveTo>
                    <a:pt x="77" y="160"/>
                  </a:moveTo>
                  <a:cubicBezTo>
                    <a:pt x="79" y="168"/>
                    <a:pt x="79" y="168"/>
                    <a:pt x="79" y="168"/>
                  </a:cubicBezTo>
                  <a:cubicBezTo>
                    <a:pt x="55" y="168"/>
                    <a:pt x="55" y="168"/>
                    <a:pt x="55" y="168"/>
                  </a:cubicBezTo>
                  <a:cubicBezTo>
                    <a:pt x="53" y="160"/>
                    <a:pt x="53" y="160"/>
                    <a:pt x="53" y="160"/>
                  </a:cubicBezTo>
                  <a:lnTo>
                    <a:pt x="77" y="160"/>
                  </a:lnTo>
                  <a:close/>
                  <a:moveTo>
                    <a:pt x="128" y="129"/>
                  </a:moveTo>
                  <a:cubicBezTo>
                    <a:pt x="72" y="112"/>
                    <a:pt x="72" y="112"/>
                    <a:pt x="72" y="112"/>
                  </a:cubicBezTo>
                  <a:cubicBezTo>
                    <a:pt x="72" y="40"/>
                    <a:pt x="72" y="40"/>
                    <a:pt x="72" y="40"/>
                  </a:cubicBezTo>
                  <a:cubicBezTo>
                    <a:pt x="128" y="23"/>
                    <a:pt x="128" y="23"/>
                    <a:pt x="128" y="23"/>
                  </a:cubicBezTo>
                  <a:lnTo>
                    <a:pt x="128" y="129"/>
                  </a:lnTo>
                  <a:close/>
                  <a:moveTo>
                    <a:pt x="144" y="140"/>
                  </a:moveTo>
                  <a:cubicBezTo>
                    <a:pt x="144" y="142"/>
                    <a:pt x="142" y="144"/>
                    <a:pt x="140" y="144"/>
                  </a:cubicBezTo>
                  <a:cubicBezTo>
                    <a:pt x="138" y="144"/>
                    <a:pt x="136" y="142"/>
                    <a:pt x="136" y="140"/>
                  </a:cubicBezTo>
                  <a:cubicBezTo>
                    <a:pt x="136" y="12"/>
                    <a:pt x="136" y="12"/>
                    <a:pt x="136" y="12"/>
                  </a:cubicBezTo>
                  <a:cubicBezTo>
                    <a:pt x="136" y="10"/>
                    <a:pt x="138" y="8"/>
                    <a:pt x="140" y="8"/>
                  </a:cubicBezTo>
                  <a:cubicBezTo>
                    <a:pt x="142" y="8"/>
                    <a:pt x="144" y="10"/>
                    <a:pt x="144" y="12"/>
                  </a:cubicBezTo>
                  <a:lnTo>
                    <a:pt x="144" y="140"/>
                  </a:lnTo>
                  <a:close/>
                  <a:moveTo>
                    <a:pt x="152" y="92"/>
                  </a:moveTo>
                  <a:cubicBezTo>
                    <a:pt x="152" y="60"/>
                    <a:pt x="152" y="60"/>
                    <a:pt x="152" y="60"/>
                  </a:cubicBezTo>
                  <a:cubicBezTo>
                    <a:pt x="161" y="60"/>
                    <a:pt x="168" y="67"/>
                    <a:pt x="168" y="76"/>
                  </a:cubicBezTo>
                  <a:cubicBezTo>
                    <a:pt x="168" y="85"/>
                    <a:pt x="161" y="92"/>
                    <a:pt x="152" y="9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rgbClr val="4280A5"/>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C30B0238-2FFA-4A0A-92D8-34EC02EB1F9E}"/>
              </a:ext>
            </a:extLst>
          </p:cNvPr>
          <p:cNvGrpSpPr/>
          <p:nvPr userDrawn="1"/>
        </p:nvGrpSpPr>
        <p:grpSpPr>
          <a:xfrm>
            <a:off x="6205036" y="2180350"/>
            <a:ext cx="2639692" cy="1586294"/>
            <a:chOff x="8912808" y="3238500"/>
            <a:chExt cx="3895344" cy="2340864"/>
          </a:xfrm>
        </p:grpSpPr>
        <p:sp>
          <p:nvSpPr>
            <p:cNvPr id="17" name="Chevron 41">
              <a:extLst>
                <a:ext uri="{FF2B5EF4-FFF2-40B4-BE49-F238E27FC236}">
                  <a16:creationId xmlns:a16="http://schemas.microsoft.com/office/drawing/2014/main" id="{2E1E241B-AF3D-420F-9E6D-596920DFAA18}"/>
                </a:ext>
              </a:extLst>
            </p:cNvPr>
            <p:cNvSpPr/>
            <p:nvPr/>
          </p:nvSpPr>
          <p:spPr>
            <a:xfrm>
              <a:off x="8912808" y="3238500"/>
              <a:ext cx="3895344" cy="2340864"/>
            </a:xfrm>
            <a:prstGeom prst="chevron">
              <a:avLst>
                <a:gd name="adj" fmla="val 39320"/>
              </a:avLst>
            </a:prstGeom>
            <a:solidFill>
              <a:srgbClr val="D34D26"/>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20" name="Freeform 108">
              <a:extLst>
                <a:ext uri="{FF2B5EF4-FFF2-40B4-BE49-F238E27FC236}">
                  <a16:creationId xmlns:a16="http://schemas.microsoft.com/office/drawing/2014/main" id="{F8F7ED94-BA9A-40B6-B31C-D1C783335081}"/>
                </a:ext>
              </a:extLst>
            </p:cNvPr>
            <p:cNvSpPr>
              <a:spLocks noEditPoints="1"/>
            </p:cNvSpPr>
            <p:nvPr/>
          </p:nvSpPr>
          <p:spPr bwMode="auto">
            <a:xfrm>
              <a:off x="10641081" y="4014881"/>
              <a:ext cx="770972" cy="788100"/>
            </a:xfrm>
            <a:custGeom>
              <a:avLst/>
              <a:gdLst>
                <a:gd name="T0" fmla="*/ 160 w 176"/>
                <a:gd name="T1" fmla="*/ 3 h 176"/>
                <a:gd name="T2" fmla="*/ 158 w 176"/>
                <a:gd name="T3" fmla="*/ 0 h 176"/>
                <a:gd name="T4" fmla="*/ 154 w 176"/>
                <a:gd name="T5" fmla="*/ 0 h 176"/>
                <a:gd name="T6" fmla="*/ 88 w 176"/>
                <a:gd name="T7" fmla="*/ 16 h 176"/>
                <a:gd name="T8" fmla="*/ 22 w 176"/>
                <a:gd name="T9" fmla="*/ 0 h 176"/>
                <a:gd name="T10" fmla="*/ 18 w 176"/>
                <a:gd name="T11" fmla="*/ 0 h 176"/>
                <a:gd name="T12" fmla="*/ 16 w 176"/>
                <a:gd name="T13" fmla="*/ 3 h 176"/>
                <a:gd name="T14" fmla="*/ 0 w 176"/>
                <a:gd name="T15" fmla="*/ 100 h 176"/>
                <a:gd name="T16" fmla="*/ 87 w 176"/>
                <a:gd name="T17" fmla="*/ 176 h 176"/>
                <a:gd name="T18" fmla="*/ 88 w 176"/>
                <a:gd name="T19" fmla="*/ 176 h 176"/>
                <a:gd name="T20" fmla="*/ 89 w 176"/>
                <a:gd name="T21" fmla="*/ 176 h 176"/>
                <a:gd name="T22" fmla="*/ 176 w 176"/>
                <a:gd name="T23" fmla="*/ 100 h 176"/>
                <a:gd name="T24" fmla="*/ 160 w 176"/>
                <a:gd name="T25" fmla="*/ 3 h 176"/>
                <a:gd name="T26" fmla="*/ 88 w 176"/>
                <a:gd name="T27" fmla="*/ 168 h 176"/>
                <a:gd name="T28" fmla="*/ 8 w 176"/>
                <a:gd name="T29" fmla="*/ 100 h 176"/>
                <a:gd name="T30" fmla="*/ 23 w 176"/>
                <a:gd name="T31" fmla="*/ 10 h 176"/>
                <a:gd name="T32" fmla="*/ 88 w 176"/>
                <a:gd name="T33" fmla="*/ 24 h 176"/>
                <a:gd name="T34" fmla="*/ 153 w 176"/>
                <a:gd name="T35" fmla="*/ 10 h 176"/>
                <a:gd name="T36" fmla="*/ 168 w 176"/>
                <a:gd name="T37" fmla="*/ 100 h 176"/>
                <a:gd name="T38" fmla="*/ 88 w 176"/>
                <a:gd name="T39" fmla="*/ 168 h 176"/>
                <a:gd name="T40" fmla="*/ 102 w 176"/>
                <a:gd name="T41" fmla="*/ 72 h 176"/>
                <a:gd name="T42" fmla="*/ 88 w 176"/>
                <a:gd name="T43" fmla="*/ 36 h 176"/>
                <a:gd name="T44" fmla="*/ 74 w 176"/>
                <a:gd name="T45" fmla="*/ 72 h 176"/>
                <a:gd name="T46" fmla="*/ 38 w 176"/>
                <a:gd name="T47" fmla="*/ 72 h 176"/>
                <a:gd name="T48" fmla="*/ 67 w 176"/>
                <a:gd name="T49" fmla="*/ 95 h 176"/>
                <a:gd name="T50" fmla="*/ 54 w 176"/>
                <a:gd name="T51" fmla="*/ 136 h 176"/>
                <a:gd name="T52" fmla="*/ 88 w 176"/>
                <a:gd name="T53" fmla="*/ 111 h 176"/>
                <a:gd name="T54" fmla="*/ 122 w 176"/>
                <a:gd name="T55" fmla="*/ 136 h 176"/>
                <a:gd name="T56" fmla="*/ 108 w 176"/>
                <a:gd name="T57" fmla="*/ 95 h 176"/>
                <a:gd name="T58" fmla="*/ 138 w 176"/>
                <a:gd name="T59" fmla="*/ 72 h 176"/>
                <a:gd name="T60" fmla="*/ 102 w 176"/>
                <a:gd name="T61" fmla="*/ 72 h 176"/>
                <a:gd name="T62" fmla="*/ 101 w 176"/>
                <a:gd name="T63" fmla="*/ 97 h 176"/>
                <a:gd name="T64" fmla="*/ 106 w 176"/>
                <a:gd name="T65" fmla="*/ 114 h 176"/>
                <a:gd name="T66" fmla="*/ 93 w 176"/>
                <a:gd name="T67" fmla="*/ 104 h 176"/>
                <a:gd name="T68" fmla="*/ 88 w 176"/>
                <a:gd name="T69" fmla="*/ 101 h 176"/>
                <a:gd name="T70" fmla="*/ 83 w 176"/>
                <a:gd name="T71" fmla="*/ 104 h 176"/>
                <a:gd name="T72" fmla="*/ 69 w 176"/>
                <a:gd name="T73" fmla="*/ 114 h 176"/>
                <a:gd name="T74" fmla="*/ 75 w 176"/>
                <a:gd name="T75" fmla="*/ 97 h 176"/>
                <a:gd name="T76" fmla="*/ 77 w 176"/>
                <a:gd name="T77" fmla="*/ 92 h 176"/>
                <a:gd name="T78" fmla="*/ 72 w 176"/>
                <a:gd name="T79" fmla="*/ 89 h 176"/>
                <a:gd name="T80" fmla="*/ 61 w 176"/>
                <a:gd name="T81" fmla="*/ 80 h 176"/>
                <a:gd name="T82" fmla="*/ 80 w 176"/>
                <a:gd name="T83" fmla="*/ 80 h 176"/>
                <a:gd name="T84" fmla="*/ 82 w 176"/>
                <a:gd name="T85" fmla="*/ 75 h 176"/>
                <a:gd name="T86" fmla="*/ 88 w 176"/>
                <a:gd name="T87" fmla="*/ 58 h 176"/>
                <a:gd name="T88" fmla="*/ 94 w 176"/>
                <a:gd name="T89" fmla="*/ 75 h 176"/>
                <a:gd name="T90" fmla="*/ 96 w 176"/>
                <a:gd name="T91" fmla="*/ 80 h 176"/>
                <a:gd name="T92" fmla="*/ 115 w 176"/>
                <a:gd name="T93" fmla="*/ 80 h 176"/>
                <a:gd name="T94" fmla="*/ 103 w 176"/>
                <a:gd name="T95" fmla="*/ 89 h 176"/>
                <a:gd name="T96" fmla="*/ 99 w 176"/>
                <a:gd name="T97" fmla="*/ 92 h 176"/>
                <a:gd name="T98" fmla="*/ 101 w 176"/>
                <a:gd name="T99" fmla="*/ 9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 h="176">
                  <a:moveTo>
                    <a:pt x="160" y="3"/>
                  </a:moveTo>
                  <a:cubicBezTo>
                    <a:pt x="160" y="2"/>
                    <a:pt x="159" y="1"/>
                    <a:pt x="158" y="0"/>
                  </a:cubicBezTo>
                  <a:cubicBezTo>
                    <a:pt x="157" y="0"/>
                    <a:pt x="155" y="0"/>
                    <a:pt x="154" y="0"/>
                  </a:cubicBezTo>
                  <a:cubicBezTo>
                    <a:pt x="154" y="1"/>
                    <a:pt x="123" y="16"/>
                    <a:pt x="88" y="16"/>
                  </a:cubicBezTo>
                  <a:cubicBezTo>
                    <a:pt x="53" y="16"/>
                    <a:pt x="22" y="1"/>
                    <a:pt x="22" y="0"/>
                  </a:cubicBezTo>
                  <a:cubicBezTo>
                    <a:pt x="21" y="0"/>
                    <a:pt x="19" y="0"/>
                    <a:pt x="18" y="0"/>
                  </a:cubicBezTo>
                  <a:cubicBezTo>
                    <a:pt x="17" y="1"/>
                    <a:pt x="16" y="2"/>
                    <a:pt x="16" y="3"/>
                  </a:cubicBezTo>
                  <a:cubicBezTo>
                    <a:pt x="16" y="3"/>
                    <a:pt x="0" y="52"/>
                    <a:pt x="0" y="100"/>
                  </a:cubicBezTo>
                  <a:cubicBezTo>
                    <a:pt x="0" y="151"/>
                    <a:pt x="84" y="175"/>
                    <a:pt x="87" y="176"/>
                  </a:cubicBezTo>
                  <a:cubicBezTo>
                    <a:pt x="87" y="176"/>
                    <a:pt x="88" y="176"/>
                    <a:pt x="88" y="176"/>
                  </a:cubicBezTo>
                  <a:cubicBezTo>
                    <a:pt x="88" y="176"/>
                    <a:pt x="89" y="176"/>
                    <a:pt x="89" y="176"/>
                  </a:cubicBezTo>
                  <a:cubicBezTo>
                    <a:pt x="92" y="175"/>
                    <a:pt x="176" y="151"/>
                    <a:pt x="176" y="100"/>
                  </a:cubicBezTo>
                  <a:cubicBezTo>
                    <a:pt x="176" y="52"/>
                    <a:pt x="160" y="3"/>
                    <a:pt x="160" y="3"/>
                  </a:cubicBezTo>
                  <a:moveTo>
                    <a:pt x="88" y="168"/>
                  </a:moveTo>
                  <a:cubicBezTo>
                    <a:pt x="80" y="166"/>
                    <a:pt x="8" y="142"/>
                    <a:pt x="8" y="100"/>
                  </a:cubicBezTo>
                  <a:cubicBezTo>
                    <a:pt x="8" y="61"/>
                    <a:pt x="19" y="24"/>
                    <a:pt x="23" y="10"/>
                  </a:cubicBezTo>
                  <a:cubicBezTo>
                    <a:pt x="33" y="14"/>
                    <a:pt x="59" y="24"/>
                    <a:pt x="88" y="24"/>
                  </a:cubicBezTo>
                  <a:cubicBezTo>
                    <a:pt x="117" y="24"/>
                    <a:pt x="143" y="14"/>
                    <a:pt x="153" y="10"/>
                  </a:cubicBezTo>
                  <a:cubicBezTo>
                    <a:pt x="157" y="24"/>
                    <a:pt x="168" y="61"/>
                    <a:pt x="168" y="100"/>
                  </a:cubicBezTo>
                  <a:cubicBezTo>
                    <a:pt x="168" y="142"/>
                    <a:pt x="96" y="166"/>
                    <a:pt x="88" y="168"/>
                  </a:cubicBezTo>
                  <a:moveTo>
                    <a:pt x="102" y="72"/>
                  </a:moveTo>
                  <a:cubicBezTo>
                    <a:pt x="88" y="36"/>
                    <a:pt x="88" y="36"/>
                    <a:pt x="88" y="36"/>
                  </a:cubicBezTo>
                  <a:cubicBezTo>
                    <a:pt x="74" y="72"/>
                    <a:pt x="74" y="72"/>
                    <a:pt x="74" y="72"/>
                  </a:cubicBezTo>
                  <a:cubicBezTo>
                    <a:pt x="38" y="72"/>
                    <a:pt x="38" y="72"/>
                    <a:pt x="38" y="72"/>
                  </a:cubicBezTo>
                  <a:cubicBezTo>
                    <a:pt x="67" y="95"/>
                    <a:pt x="67" y="95"/>
                    <a:pt x="67" y="95"/>
                  </a:cubicBezTo>
                  <a:cubicBezTo>
                    <a:pt x="54" y="136"/>
                    <a:pt x="54" y="136"/>
                    <a:pt x="54" y="136"/>
                  </a:cubicBezTo>
                  <a:cubicBezTo>
                    <a:pt x="88" y="111"/>
                    <a:pt x="88" y="111"/>
                    <a:pt x="88" y="111"/>
                  </a:cubicBezTo>
                  <a:cubicBezTo>
                    <a:pt x="122" y="136"/>
                    <a:pt x="122" y="136"/>
                    <a:pt x="122" y="136"/>
                  </a:cubicBezTo>
                  <a:cubicBezTo>
                    <a:pt x="108" y="95"/>
                    <a:pt x="108" y="95"/>
                    <a:pt x="108" y="95"/>
                  </a:cubicBezTo>
                  <a:cubicBezTo>
                    <a:pt x="138" y="72"/>
                    <a:pt x="138" y="72"/>
                    <a:pt x="138" y="72"/>
                  </a:cubicBezTo>
                  <a:lnTo>
                    <a:pt x="102" y="72"/>
                  </a:lnTo>
                  <a:close/>
                  <a:moveTo>
                    <a:pt x="101" y="97"/>
                  </a:moveTo>
                  <a:cubicBezTo>
                    <a:pt x="106" y="114"/>
                    <a:pt x="106" y="114"/>
                    <a:pt x="106" y="114"/>
                  </a:cubicBezTo>
                  <a:cubicBezTo>
                    <a:pt x="93" y="104"/>
                    <a:pt x="93" y="104"/>
                    <a:pt x="93" y="104"/>
                  </a:cubicBezTo>
                  <a:cubicBezTo>
                    <a:pt x="88" y="101"/>
                    <a:pt x="88" y="101"/>
                    <a:pt x="88" y="101"/>
                  </a:cubicBezTo>
                  <a:cubicBezTo>
                    <a:pt x="83" y="104"/>
                    <a:pt x="83" y="104"/>
                    <a:pt x="83" y="104"/>
                  </a:cubicBezTo>
                  <a:cubicBezTo>
                    <a:pt x="69" y="114"/>
                    <a:pt x="69" y="114"/>
                    <a:pt x="69" y="114"/>
                  </a:cubicBezTo>
                  <a:cubicBezTo>
                    <a:pt x="75" y="97"/>
                    <a:pt x="75" y="97"/>
                    <a:pt x="75" y="97"/>
                  </a:cubicBezTo>
                  <a:cubicBezTo>
                    <a:pt x="77" y="92"/>
                    <a:pt x="77" y="92"/>
                    <a:pt x="77" y="92"/>
                  </a:cubicBezTo>
                  <a:cubicBezTo>
                    <a:pt x="72" y="89"/>
                    <a:pt x="72" y="89"/>
                    <a:pt x="72" y="89"/>
                  </a:cubicBezTo>
                  <a:cubicBezTo>
                    <a:pt x="61" y="80"/>
                    <a:pt x="61" y="80"/>
                    <a:pt x="61" y="80"/>
                  </a:cubicBezTo>
                  <a:cubicBezTo>
                    <a:pt x="80" y="80"/>
                    <a:pt x="80" y="80"/>
                    <a:pt x="80" y="80"/>
                  </a:cubicBezTo>
                  <a:cubicBezTo>
                    <a:pt x="82" y="75"/>
                    <a:pt x="82" y="75"/>
                    <a:pt x="82" y="75"/>
                  </a:cubicBezTo>
                  <a:cubicBezTo>
                    <a:pt x="88" y="58"/>
                    <a:pt x="88" y="58"/>
                    <a:pt x="88" y="58"/>
                  </a:cubicBezTo>
                  <a:cubicBezTo>
                    <a:pt x="94" y="75"/>
                    <a:pt x="94" y="75"/>
                    <a:pt x="94" y="75"/>
                  </a:cubicBezTo>
                  <a:cubicBezTo>
                    <a:pt x="96" y="80"/>
                    <a:pt x="96" y="80"/>
                    <a:pt x="96" y="80"/>
                  </a:cubicBezTo>
                  <a:cubicBezTo>
                    <a:pt x="115" y="80"/>
                    <a:pt x="115" y="80"/>
                    <a:pt x="115" y="80"/>
                  </a:cubicBezTo>
                  <a:cubicBezTo>
                    <a:pt x="103" y="89"/>
                    <a:pt x="103" y="89"/>
                    <a:pt x="103" y="89"/>
                  </a:cubicBezTo>
                  <a:cubicBezTo>
                    <a:pt x="99" y="92"/>
                    <a:pt x="99" y="92"/>
                    <a:pt x="99" y="92"/>
                  </a:cubicBezTo>
                  <a:lnTo>
                    <a:pt x="101" y="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rgbClr val="4280A5"/>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9B09683D-604B-4339-8A17-C2710323D9D8}"/>
              </a:ext>
            </a:extLst>
          </p:cNvPr>
          <p:cNvGrpSpPr/>
          <p:nvPr userDrawn="1"/>
        </p:nvGrpSpPr>
        <p:grpSpPr>
          <a:xfrm>
            <a:off x="8638615" y="2180350"/>
            <a:ext cx="2639691" cy="1586294"/>
            <a:chOff x="12345770" y="3238500"/>
            <a:chExt cx="3895344" cy="2340864"/>
          </a:xfrm>
        </p:grpSpPr>
        <p:sp>
          <p:nvSpPr>
            <p:cNvPr id="22" name="Chevron 45">
              <a:extLst>
                <a:ext uri="{FF2B5EF4-FFF2-40B4-BE49-F238E27FC236}">
                  <a16:creationId xmlns:a16="http://schemas.microsoft.com/office/drawing/2014/main" id="{6C1535FE-A799-4773-80EF-9685E0E76CEF}"/>
                </a:ext>
              </a:extLst>
            </p:cNvPr>
            <p:cNvSpPr/>
            <p:nvPr/>
          </p:nvSpPr>
          <p:spPr>
            <a:xfrm>
              <a:off x="12345770" y="3238500"/>
              <a:ext cx="3895344" cy="2340864"/>
            </a:xfrm>
            <a:prstGeom prst="chevron">
              <a:avLst>
                <a:gd name="adj" fmla="val 39320"/>
              </a:avLst>
            </a:prstGeom>
            <a:solidFill>
              <a:srgbClr val="60B63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25" name="Freeform 430">
              <a:extLst>
                <a:ext uri="{FF2B5EF4-FFF2-40B4-BE49-F238E27FC236}">
                  <a16:creationId xmlns:a16="http://schemas.microsoft.com/office/drawing/2014/main" id="{FACB2523-FAB8-444F-A406-55D734393120}"/>
                </a:ext>
              </a:extLst>
            </p:cNvPr>
            <p:cNvSpPr>
              <a:spLocks noEditPoints="1"/>
            </p:cNvSpPr>
            <p:nvPr/>
          </p:nvSpPr>
          <p:spPr bwMode="auto">
            <a:xfrm>
              <a:off x="14140489" y="3953149"/>
              <a:ext cx="712373" cy="885645"/>
            </a:xfrm>
            <a:custGeom>
              <a:avLst/>
              <a:gdLst>
                <a:gd name="T0" fmla="*/ 32 w 144"/>
                <a:gd name="T1" fmla="*/ 136 h 176"/>
                <a:gd name="T2" fmla="*/ 48 w 144"/>
                <a:gd name="T3" fmla="*/ 136 h 176"/>
                <a:gd name="T4" fmla="*/ 52 w 144"/>
                <a:gd name="T5" fmla="*/ 96 h 176"/>
                <a:gd name="T6" fmla="*/ 52 w 144"/>
                <a:gd name="T7" fmla="*/ 104 h 176"/>
                <a:gd name="T8" fmla="*/ 52 w 144"/>
                <a:gd name="T9" fmla="*/ 96 h 176"/>
                <a:gd name="T10" fmla="*/ 104 w 144"/>
                <a:gd name="T11" fmla="*/ 132 h 176"/>
                <a:gd name="T12" fmla="*/ 112 w 144"/>
                <a:gd name="T13" fmla="*/ 132 h 176"/>
                <a:gd name="T14" fmla="*/ 112 w 144"/>
                <a:gd name="T15" fmla="*/ 64 h 176"/>
                <a:gd name="T16" fmla="*/ 120 w 144"/>
                <a:gd name="T17" fmla="*/ 24 h 176"/>
                <a:gd name="T18" fmla="*/ 128 w 144"/>
                <a:gd name="T19" fmla="*/ 8 h 176"/>
                <a:gd name="T20" fmla="*/ 24 w 144"/>
                <a:gd name="T21" fmla="*/ 0 h 176"/>
                <a:gd name="T22" fmla="*/ 16 w 144"/>
                <a:gd name="T23" fmla="*/ 16 h 176"/>
                <a:gd name="T24" fmla="*/ 32 w 144"/>
                <a:gd name="T25" fmla="*/ 24 h 176"/>
                <a:gd name="T26" fmla="*/ 0 w 144"/>
                <a:gd name="T27" fmla="*/ 124 h 176"/>
                <a:gd name="T28" fmla="*/ 122 w 144"/>
                <a:gd name="T29" fmla="*/ 176 h 176"/>
                <a:gd name="T30" fmla="*/ 112 w 144"/>
                <a:gd name="T31" fmla="*/ 64 h 176"/>
                <a:gd name="T32" fmla="*/ 120 w 144"/>
                <a:gd name="T33" fmla="*/ 8 h 176"/>
                <a:gd name="T34" fmla="*/ 24 w 144"/>
                <a:gd name="T35" fmla="*/ 16 h 176"/>
                <a:gd name="T36" fmla="*/ 104 w 144"/>
                <a:gd name="T37" fmla="*/ 24 h 176"/>
                <a:gd name="T38" fmla="*/ 74 w 144"/>
                <a:gd name="T39" fmla="*/ 43 h 176"/>
                <a:gd name="T40" fmla="*/ 40 w 144"/>
                <a:gd name="T41" fmla="*/ 24 h 176"/>
                <a:gd name="T42" fmla="*/ 118 w 144"/>
                <a:gd name="T43" fmla="*/ 168 h 176"/>
                <a:gd name="T44" fmla="*/ 8 w 144"/>
                <a:gd name="T45" fmla="*/ 124 h 176"/>
                <a:gd name="T46" fmla="*/ 40 w 144"/>
                <a:gd name="T47" fmla="*/ 64 h 176"/>
                <a:gd name="T48" fmla="*/ 57 w 144"/>
                <a:gd name="T49" fmla="*/ 56 h 176"/>
                <a:gd name="T50" fmla="*/ 104 w 144"/>
                <a:gd name="T51" fmla="*/ 43 h 176"/>
                <a:gd name="T52" fmla="*/ 108 w 144"/>
                <a:gd name="T53" fmla="*/ 71 h 176"/>
                <a:gd name="T54" fmla="*/ 118 w 144"/>
                <a:gd name="T55" fmla="*/ 168 h 176"/>
                <a:gd name="T56" fmla="*/ 72 w 144"/>
                <a:gd name="T57" fmla="*/ 84 h 176"/>
                <a:gd name="T58" fmla="*/ 96 w 144"/>
                <a:gd name="T59" fmla="*/ 84 h 176"/>
                <a:gd name="T60" fmla="*/ 84 w 144"/>
                <a:gd name="T61" fmla="*/ 88 h 176"/>
                <a:gd name="T62" fmla="*/ 84 w 144"/>
                <a:gd name="T63" fmla="*/ 80 h 176"/>
                <a:gd name="T64" fmla="*/ 84 w 144"/>
                <a:gd name="T65" fmla="*/ 88 h 176"/>
                <a:gd name="T66" fmla="*/ 64 w 144"/>
                <a:gd name="T67" fmla="*/ 120 h 176"/>
                <a:gd name="T68" fmla="*/ 80 w 144"/>
                <a:gd name="T69" fmla="*/ 120 h 176"/>
                <a:gd name="T70" fmla="*/ 84 w 144"/>
                <a:gd name="T71" fmla="*/ 144 h 176"/>
                <a:gd name="T72" fmla="*/ 84 w 144"/>
                <a:gd name="T73" fmla="*/ 152 h 176"/>
                <a:gd name="T74" fmla="*/ 84 w 144"/>
                <a:gd name="T75"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 h="176">
                  <a:moveTo>
                    <a:pt x="40" y="128"/>
                  </a:moveTo>
                  <a:cubicBezTo>
                    <a:pt x="36" y="128"/>
                    <a:pt x="32" y="132"/>
                    <a:pt x="32" y="136"/>
                  </a:cubicBezTo>
                  <a:cubicBezTo>
                    <a:pt x="32" y="140"/>
                    <a:pt x="36" y="144"/>
                    <a:pt x="40" y="144"/>
                  </a:cubicBezTo>
                  <a:cubicBezTo>
                    <a:pt x="44" y="144"/>
                    <a:pt x="48" y="140"/>
                    <a:pt x="48" y="136"/>
                  </a:cubicBezTo>
                  <a:cubicBezTo>
                    <a:pt x="48" y="132"/>
                    <a:pt x="44" y="128"/>
                    <a:pt x="40" y="128"/>
                  </a:cubicBezTo>
                  <a:moveTo>
                    <a:pt x="52" y="96"/>
                  </a:moveTo>
                  <a:cubicBezTo>
                    <a:pt x="50" y="96"/>
                    <a:pt x="48" y="98"/>
                    <a:pt x="48" y="100"/>
                  </a:cubicBezTo>
                  <a:cubicBezTo>
                    <a:pt x="48" y="102"/>
                    <a:pt x="50" y="104"/>
                    <a:pt x="52" y="104"/>
                  </a:cubicBezTo>
                  <a:cubicBezTo>
                    <a:pt x="54" y="104"/>
                    <a:pt x="56" y="102"/>
                    <a:pt x="56" y="100"/>
                  </a:cubicBezTo>
                  <a:cubicBezTo>
                    <a:pt x="56" y="98"/>
                    <a:pt x="54" y="96"/>
                    <a:pt x="52" y="96"/>
                  </a:cubicBezTo>
                  <a:moveTo>
                    <a:pt x="108" y="128"/>
                  </a:moveTo>
                  <a:cubicBezTo>
                    <a:pt x="106" y="128"/>
                    <a:pt x="104" y="130"/>
                    <a:pt x="104" y="132"/>
                  </a:cubicBezTo>
                  <a:cubicBezTo>
                    <a:pt x="104" y="134"/>
                    <a:pt x="106" y="136"/>
                    <a:pt x="108" y="136"/>
                  </a:cubicBezTo>
                  <a:cubicBezTo>
                    <a:pt x="110" y="136"/>
                    <a:pt x="112" y="134"/>
                    <a:pt x="112" y="132"/>
                  </a:cubicBezTo>
                  <a:cubicBezTo>
                    <a:pt x="112" y="130"/>
                    <a:pt x="110" y="128"/>
                    <a:pt x="108" y="128"/>
                  </a:cubicBezTo>
                  <a:moveTo>
                    <a:pt x="112" y="64"/>
                  </a:moveTo>
                  <a:cubicBezTo>
                    <a:pt x="112" y="24"/>
                    <a:pt x="112" y="24"/>
                    <a:pt x="112" y="24"/>
                  </a:cubicBezTo>
                  <a:cubicBezTo>
                    <a:pt x="120" y="24"/>
                    <a:pt x="120" y="24"/>
                    <a:pt x="120" y="24"/>
                  </a:cubicBezTo>
                  <a:cubicBezTo>
                    <a:pt x="124" y="24"/>
                    <a:pt x="128" y="20"/>
                    <a:pt x="128" y="16"/>
                  </a:cubicBezTo>
                  <a:cubicBezTo>
                    <a:pt x="128" y="8"/>
                    <a:pt x="128" y="8"/>
                    <a:pt x="128" y="8"/>
                  </a:cubicBezTo>
                  <a:cubicBezTo>
                    <a:pt x="128" y="4"/>
                    <a:pt x="124" y="0"/>
                    <a:pt x="120" y="0"/>
                  </a:cubicBezTo>
                  <a:cubicBezTo>
                    <a:pt x="24" y="0"/>
                    <a:pt x="24" y="0"/>
                    <a:pt x="24" y="0"/>
                  </a:cubicBezTo>
                  <a:cubicBezTo>
                    <a:pt x="20" y="0"/>
                    <a:pt x="16" y="4"/>
                    <a:pt x="16" y="8"/>
                  </a:cubicBezTo>
                  <a:cubicBezTo>
                    <a:pt x="16" y="16"/>
                    <a:pt x="16" y="16"/>
                    <a:pt x="16" y="16"/>
                  </a:cubicBezTo>
                  <a:cubicBezTo>
                    <a:pt x="16" y="20"/>
                    <a:pt x="20" y="24"/>
                    <a:pt x="24" y="24"/>
                  </a:cubicBezTo>
                  <a:cubicBezTo>
                    <a:pt x="32" y="24"/>
                    <a:pt x="32" y="24"/>
                    <a:pt x="32" y="24"/>
                  </a:cubicBezTo>
                  <a:cubicBezTo>
                    <a:pt x="32" y="64"/>
                    <a:pt x="32" y="64"/>
                    <a:pt x="32" y="64"/>
                  </a:cubicBezTo>
                  <a:cubicBezTo>
                    <a:pt x="13" y="77"/>
                    <a:pt x="0" y="99"/>
                    <a:pt x="0" y="124"/>
                  </a:cubicBezTo>
                  <a:cubicBezTo>
                    <a:pt x="0" y="144"/>
                    <a:pt x="9" y="163"/>
                    <a:pt x="22" y="176"/>
                  </a:cubicBezTo>
                  <a:cubicBezTo>
                    <a:pt x="122" y="176"/>
                    <a:pt x="122" y="176"/>
                    <a:pt x="122" y="176"/>
                  </a:cubicBezTo>
                  <a:cubicBezTo>
                    <a:pt x="135" y="163"/>
                    <a:pt x="144" y="144"/>
                    <a:pt x="144" y="124"/>
                  </a:cubicBezTo>
                  <a:cubicBezTo>
                    <a:pt x="144" y="99"/>
                    <a:pt x="131" y="77"/>
                    <a:pt x="112" y="64"/>
                  </a:cubicBezTo>
                  <a:moveTo>
                    <a:pt x="24" y="8"/>
                  </a:moveTo>
                  <a:cubicBezTo>
                    <a:pt x="120" y="8"/>
                    <a:pt x="120" y="8"/>
                    <a:pt x="120" y="8"/>
                  </a:cubicBezTo>
                  <a:cubicBezTo>
                    <a:pt x="120" y="16"/>
                    <a:pt x="120" y="16"/>
                    <a:pt x="120" y="16"/>
                  </a:cubicBezTo>
                  <a:cubicBezTo>
                    <a:pt x="24" y="16"/>
                    <a:pt x="24" y="16"/>
                    <a:pt x="24" y="16"/>
                  </a:cubicBezTo>
                  <a:lnTo>
                    <a:pt x="24" y="8"/>
                  </a:lnTo>
                  <a:close/>
                  <a:moveTo>
                    <a:pt x="104" y="24"/>
                  </a:moveTo>
                  <a:cubicBezTo>
                    <a:pt x="104" y="35"/>
                    <a:pt x="104" y="35"/>
                    <a:pt x="104" y="35"/>
                  </a:cubicBezTo>
                  <a:cubicBezTo>
                    <a:pt x="96" y="35"/>
                    <a:pt x="86" y="37"/>
                    <a:pt x="74" y="43"/>
                  </a:cubicBezTo>
                  <a:cubicBezTo>
                    <a:pt x="61" y="51"/>
                    <a:pt x="49" y="49"/>
                    <a:pt x="40" y="45"/>
                  </a:cubicBezTo>
                  <a:cubicBezTo>
                    <a:pt x="40" y="24"/>
                    <a:pt x="40" y="24"/>
                    <a:pt x="40" y="24"/>
                  </a:cubicBezTo>
                  <a:lnTo>
                    <a:pt x="104" y="24"/>
                  </a:lnTo>
                  <a:close/>
                  <a:moveTo>
                    <a:pt x="118" y="168"/>
                  </a:moveTo>
                  <a:cubicBezTo>
                    <a:pt x="26" y="168"/>
                    <a:pt x="26" y="168"/>
                    <a:pt x="26" y="168"/>
                  </a:cubicBezTo>
                  <a:cubicBezTo>
                    <a:pt x="14" y="156"/>
                    <a:pt x="8" y="141"/>
                    <a:pt x="8" y="124"/>
                  </a:cubicBezTo>
                  <a:cubicBezTo>
                    <a:pt x="8" y="103"/>
                    <a:pt x="19" y="83"/>
                    <a:pt x="36" y="71"/>
                  </a:cubicBezTo>
                  <a:cubicBezTo>
                    <a:pt x="39" y="69"/>
                    <a:pt x="40" y="67"/>
                    <a:pt x="40" y="64"/>
                  </a:cubicBezTo>
                  <a:cubicBezTo>
                    <a:pt x="40" y="53"/>
                    <a:pt x="40" y="53"/>
                    <a:pt x="40" y="53"/>
                  </a:cubicBezTo>
                  <a:cubicBezTo>
                    <a:pt x="45" y="55"/>
                    <a:pt x="50" y="56"/>
                    <a:pt x="57" y="56"/>
                  </a:cubicBezTo>
                  <a:cubicBezTo>
                    <a:pt x="63" y="56"/>
                    <a:pt x="71" y="55"/>
                    <a:pt x="78" y="50"/>
                  </a:cubicBezTo>
                  <a:cubicBezTo>
                    <a:pt x="88" y="45"/>
                    <a:pt x="97" y="43"/>
                    <a:pt x="104" y="43"/>
                  </a:cubicBezTo>
                  <a:cubicBezTo>
                    <a:pt x="104" y="64"/>
                    <a:pt x="104" y="64"/>
                    <a:pt x="104" y="64"/>
                  </a:cubicBezTo>
                  <a:cubicBezTo>
                    <a:pt x="104" y="67"/>
                    <a:pt x="105" y="69"/>
                    <a:pt x="108" y="71"/>
                  </a:cubicBezTo>
                  <a:cubicBezTo>
                    <a:pt x="125" y="83"/>
                    <a:pt x="136" y="103"/>
                    <a:pt x="136" y="124"/>
                  </a:cubicBezTo>
                  <a:cubicBezTo>
                    <a:pt x="136" y="141"/>
                    <a:pt x="130" y="156"/>
                    <a:pt x="118" y="168"/>
                  </a:cubicBezTo>
                  <a:moveTo>
                    <a:pt x="84" y="72"/>
                  </a:moveTo>
                  <a:cubicBezTo>
                    <a:pt x="77" y="72"/>
                    <a:pt x="72" y="77"/>
                    <a:pt x="72" y="84"/>
                  </a:cubicBezTo>
                  <a:cubicBezTo>
                    <a:pt x="72" y="91"/>
                    <a:pt x="77" y="96"/>
                    <a:pt x="84" y="96"/>
                  </a:cubicBezTo>
                  <a:cubicBezTo>
                    <a:pt x="91" y="96"/>
                    <a:pt x="96" y="91"/>
                    <a:pt x="96" y="84"/>
                  </a:cubicBezTo>
                  <a:cubicBezTo>
                    <a:pt x="96" y="77"/>
                    <a:pt x="91" y="72"/>
                    <a:pt x="84" y="72"/>
                  </a:cubicBezTo>
                  <a:moveTo>
                    <a:pt x="84" y="88"/>
                  </a:moveTo>
                  <a:cubicBezTo>
                    <a:pt x="82" y="88"/>
                    <a:pt x="80" y="86"/>
                    <a:pt x="80" y="84"/>
                  </a:cubicBezTo>
                  <a:cubicBezTo>
                    <a:pt x="80" y="82"/>
                    <a:pt x="82" y="80"/>
                    <a:pt x="84" y="80"/>
                  </a:cubicBezTo>
                  <a:cubicBezTo>
                    <a:pt x="86" y="80"/>
                    <a:pt x="88" y="82"/>
                    <a:pt x="88" y="84"/>
                  </a:cubicBezTo>
                  <a:cubicBezTo>
                    <a:pt x="88" y="86"/>
                    <a:pt x="86" y="88"/>
                    <a:pt x="84" y="88"/>
                  </a:cubicBezTo>
                  <a:moveTo>
                    <a:pt x="72" y="112"/>
                  </a:moveTo>
                  <a:cubicBezTo>
                    <a:pt x="68" y="112"/>
                    <a:pt x="64" y="116"/>
                    <a:pt x="64" y="120"/>
                  </a:cubicBezTo>
                  <a:cubicBezTo>
                    <a:pt x="64" y="124"/>
                    <a:pt x="68" y="128"/>
                    <a:pt x="72" y="128"/>
                  </a:cubicBezTo>
                  <a:cubicBezTo>
                    <a:pt x="76" y="128"/>
                    <a:pt x="80" y="124"/>
                    <a:pt x="80" y="120"/>
                  </a:cubicBezTo>
                  <a:cubicBezTo>
                    <a:pt x="80" y="116"/>
                    <a:pt x="76" y="112"/>
                    <a:pt x="72" y="112"/>
                  </a:cubicBezTo>
                  <a:moveTo>
                    <a:pt x="84" y="144"/>
                  </a:moveTo>
                  <a:cubicBezTo>
                    <a:pt x="82" y="144"/>
                    <a:pt x="80" y="146"/>
                    <a:pt x="80" y="148"/>
                  </a:cubicBezTo>
                  <a:cubicBezTo>
                    <a:pt x="80" y="150"/>
                    <a:pt x="82" y="152"/>
                    <a:pt x="84" y="152"/>
                  </a:cubicBezTo>
                  <a:cubicBezTo>
                    <a:pt x="86" y="152"/>
                    <a:pt x="88" y="150"/>
                    <a:pt x="88" y="148"/>
                  </a:cubicBezTo>
                  <a:cubicBezTo>
                    <a:pt x="88" y="146"/>
                    <a:pt x="86" y="144"/>
                    <a:pt x="84" y="14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rgbClr val="4280A5"/>
                </a:solidFill>
                <a:latin typeface="Arial" panose="020B0604020202020204" pitchFamily="34" charset="0"/>
                <a:cs typeface="Arial" panose="020B0604020202020204" pitchFamily="34" charset="0"/>
              </a:endParaRPr>
            </a:p>
          </p:txBody>
        </p:sp>
      </p:grpSp>
      <p:sp>
        <p:nvSpPr>
          <p:cNvPr id="26" name="Text Placeholder 15">
            <a:extLst>
              <a:ext uri="{FF2B5EF4-FFF2-40B4-BE49-F238E27FC236}">
                <a16:creationId xmlns:a16="http://schemas.microsoft.com/office/drawing/2014/main" id="{E5A5978C-B07C-4F20-AC76-656846E4EC85}"/>
              </a:ext>
            </a:extLst>
          </p:cNvPr>
          <p:cNvSpPr>
            <a:spLocks noGrp="1"/>
          </p:cNvSpPr>
          <p:nvPr>
            <p:ph type="body" sz="quarter" idx="12" hasCustomPrompt="1"/>
          </p:nvPr>
        </p:nvSpPr>
        <p:spPr>
          <a:xfrm>
            <a:off x="1360499"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Connect</a:t>
            </a:r>
          </a:p>
        </p:txBody>
      </p:sp>
      <p:sp>
        <p:nvSpPr>
          <p:cNvPr id="27" name="Text Placeholder 15">
            <a:extLst>
              <a:ext uri="{FF2B5EF4-FFF2-40B4-BE49-F238E27FC236}">
                <a16:creationId xmlns:a16="http://schemas.microsoft.com/office/drawing/2014/main" id="{F9633B7A-E3BD-4254-BD80-993E857B9394}"/>
              </a:ext>
            </a:extLst>
          </p:cNvPr>
          <p:cNvSpPr>
            <a:spLocks noGrp="1"/>
          </p:cNvSpPr>
          <p:nvPr>
            <p:ph type="body" sz="quarter" idx="13" hasCustomPrompt="1"/>
          </p:nvPr>
        </p:nvSpPr>
        <p:spPr>
          <a:xfrm>
            <a:off x="3794076"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Advocate</a:t>
            </a:r>
          </a:p>
        </p:txBody>
      </p:sp>
      <p:sp>
        <p:nvSpPr>
          <p:cNvPr id="28" name="Text Placeholder 15">
            <a:extLst>
              <a:ext uri="{FF2B5EF4-FFF2-40B4-BE49-F238E27FC236}">
                <a16:creationId xmlns:a16="http://schemas.microsoft.com/office/drawing/2014/main" id="{82665031-4903-4244-843E-90E9D627AF22}"/>
              </a:ext>
            </a:extLst>
          </p:cNvPr>
          <p:cNvSpPr>
            <a:spLocks noGrp="1"/>
          </p:cNvSpPr>
          <p:nvPr>
            <p:ph type="body" sz="quarter" idx="14" hasCustomPrompt="1"/>
          </p:nvPr>
        </p:nvSpPr>
        <p:spPr>
          <a:xfrm>
            <a:off x="6227653"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Educate</a:t>
            </a:r>
          </a:p>
        </p:txBody>
      </p:sp>
      <p:sp>
        <p:nvSpPr>
          <p:cNvPr id="29" name="Text Placeholder 15">
            <a:extLst>
              <a:ext uri="{FF2B5EF4-FFF2-40B4-BE49-F238E27FC236}">
                <a16:creationId xmlns:a16="http://schemas.microsoft.com/office/drawing/2014/main" id="{F4D7CDDF-97A7-4A5E-9DCB-C0C83F9F0051}"/>
              </a:ext>
            </a:extLst>
          </p:cNvPr>
          <p:cNvSpPr>
            <a:spLocks noGrp="1"/>
          </p:cNvSpPr>
          <p:nvPr>
            <p:ph type="body" sz="quarter" idx="15" hasCustomPrompt="1"/>
          </p:nvPr>
        </p:nvSpPr>
        <p:spPr>
          <a:xfrm>
            <a:off x="8661230"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Treat</a:t>
            </a:r>
          </a:p>
        </p:txBody>
      </p:sp>
      <p:sp>
        <p:nvSpPr>
          <p:cNvPr id="30" name="Text Placeholder 19">
            <a:extLst>
              <a:ext uri="{FF2B5EF4-FFF2-40B4-BE49-F238E27FC236}">
                <a16:creationId xmlns:a16="http://schemas.microsoft.com/office/drawing/2014/main" id="{21DC1458-EB26-47AE-9A66-F26BCFC31494}"/>
              </a:ext>
            </a:extLst>
          </p:cNvPr>
          <p:cNvSpPr>
            <a:spLocks noGrp="1"/>
          </p:cNvSpPr>
          <p:nvPr>
            <p:ph type="body" sz="quarter" idx="16" hasCustomPrompt="1"/>
          </p:nvPr>
        </p:nvSpPr>
        <p:spPr>
          <a:xfrm>
            <a:off x="1369186" y="4781941"/>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1" name="Text Placeholder 19">
            <a:extLst>
              <a:ext uri="{FF2B5EF4-FFF2-40B4-BE49-F238E27FC236}">
                <a16:creationId xmlns:a16="http://schemas.microsoft.com/office/drawing/2014/main" id="{DA728B21-7FC5-4DFA-924E-A935779AFC60}"/>
              </a:ext>
            </a:extLst>
          </p:cNvPr>
          <p:cNvSpPr>
            <a:spLocks noGrp="1"/>
          </p:cNvSpPr>
          <p:nvPr>
            <p:ph type="body" sz="quarter" idx="17" hasCustomPrompt="1"/>
          </p:nvPr>
        </p:nvSpPr>
        <p:spPr>
          <a:xfrm>
            <a:off x="3794076" y="4792595"/>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3" name="Text Placeholder 19">
            <a:extLst>
              <a:ext uri="{FF2B5EF4-FFF2-40B4-BE49-F238E27FC236}">
                <a16:creationId xmlns:a16="http://schemas.microsoft.com/office/drawing/2014/main" id="{1AEEB79F-B996-428E-BC35-5A06C25150A6}"/>
              </a:ext>
            </a:extLst>
          </p:cNvPr>
          <p:cNvSpPr>
            <a:spLocks noGrp="1"/>
          </p:cNvSpPr>
          <p:nvPr>
            <p:ph type="body" sz="quarter" idx="18" hasCustomPrompt="1"/>
          </p:nvPr>
        </p:nvSpPr>
        <p:spPr>
          <a:xfrm>
            <a:off x="6227653" y="4781941"/>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4" name="Text Placeholder 19">
            <a:extLst>
              <a:ext uri="{FF2B5EF4-FFF2-40B4-BE49-F238E27FC236}">
                <a16:creationId xmlns:a16="http://schemas.microsoft.com/office/drawing/2014/main" id="{E6080815-0CB7-4DF2-99C6-BC9ACF443B51}"/>
              </a:ext>
            </a:extLst>
          </p:cNvPr>
          <p:cNvSpPr>
            <a:spLocks noGrp="1"/>
          </p:cNvSpPr>
          <p:nvPr>
            <p:ph type="body" sz="quarter" idx="19" hasCustomPrompt="1"/>
          </p:nvPr>
        </p:nvSpPr>
        <p:spPr>
          <a:xfrm>
            <a:off x="8661230" y="4808733"/>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Tree>
    <p:extLst>
      <p:ext uri="{BB962C8B-B14F-4D97-AF65-F5344CB8AC3E}">
        <p14:creationId xmlns:p14="http://schemas.microsoft.com/office/powerpoint/2010/main" val="32172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250"/>
                                        <p:tgtEl>
                                          <p:spTgt spid="10"/>
                                        </p:tgtEl>
                                      </p:cBhvr>
                                    </p:animEffect>
                                    <p:anim calcmode="lin" valueType="num">
                                      <p:cBhvr>
                                        <p:cTn id="14" dur="1250" fill="hold"/>
                                        <p:tgtEl>
                                          <p:spTgt spid="10"/>
                                        </p:tgtEl>
                                        <p:attrNameLst>
                                          <p:attrName>ppt_x</p:attrName>
                                        </p:attrNameLst>
                                      </p:cBhvr>
                                      <p:tavLst>
                                        <p:tav tm="0">
                                          <p:val>
                                            <p:strVal val="#ppt_x"/>
                                          </p:val>
                                        </p:tav>
                                        <p:tav tm="100000">
                                          <p:val>
                                            <p:strVal val="#ppt_x"/>
                                          </p:val>
                                        </p:tav>
                                      </p:tavLst>
                                    </p:anim>
                                    <p:anim calcmode="lin" valueType="num">
                                      <p:cBhvr>
                                        <p:cTn id="15" dur="1125" decel="100000" fill="hold"/>
                                        <p:tgtEl>
                                          <p:spTgt spid="10"/>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10"/>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250"/>
                                        <p:tgtEl>
                                          <p:spTgt spid="16"/>
                                        </p:tgtEl>
                                      </p:cBhvr>
                                    </p:animEffect>
                                    <p:anim calcmode="lin" valueType="num">
                                      <p:cBhvr>
                                        <p:cTn id="20" dur="1250" fill="hold"/>
                                        <p:tgtEl>
                                          <p:spTgt spid="16"/>
                                        </p:tgtEl>
                                        <p:attrNameLst>
                                          <p:attrName>ppt_x</p:attrName>
                                        </p:attrNameLst>
                                      </p:cBhvr>
                                      <p:tavLst>
                                        <p:tav tm="0">
                                          <p:val>
                                            <p:strVal val="#ppt_x"/>
                                          </p:val>
                                        </p:tav>
                                        <p:tav tm="100000">
                                          <p:val>
                                            <p:strVal val="#ppt_x"/>
                                          </p:val>
                                        </p:tav>
                                      </p:tavLst>
                                    </p:anim>
                                    <p:anim calcmode="lin" valueType="num">
                                      <p:cBhvr>
                                        <p:cTn id="21" dur="1125" decel="100000" fill="hold"/>
                                        <p:tgtEl>
                                          <p:spTgt spid="16"/>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75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250"/>
                                        <p:tgtEl>
                                          <p:spTgt spid="21"/>
                                        </p:tgtEl>
                                      </p:cBhvr>
                                    </p:animEffect>
                                    <p:anim calcmode="lin" valueType="num">
                                      <p:cBhvr>
                                        <p:cTn id="26" dur="1250" fill="hold"/>
                                        <p:tgtEl>
                                          <p:spTgt spid="21"/>
                                        </p:tgtEl>
                                        <p:attrNameLst>
                                          <p:attrName>ppt_x</p:attrName>
                                        </p:attrNameLst>
                                      </p:cBhvr>
                                      <p:tavLst>
                                        <p:tav tm="0">
                                          <p:val>
                                            <p:strVal val="#ppt_x"/>
                                          </p:val>
                                        </p:tav>
                                        <p:tav tm="100000">
                                          <p:val>
                                            <p:strVal val="#ppt_x"/>
                                          </p:val>
                                        </p:tav>
                                      </p:tavLst>
                                    </p:anim>
                                    <p:anim calcmode="lin" valueType="num">
                                      <p:cBhvr>
                                        <p:cTn id="27" dur="1125" decel="100000" fill="hold"/>
                                        <p:tgtEl>
                                          <p:spTgt spid="21"/>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1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5640C0AE-EE1D-45A7-8472-4255A4775D5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9F308CC3-8C8F-4089-BEB3-C3BD6456EDC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6" name="Chevron 29">
            <a:extLst>
              <a:ext uri="{FF2B5EF4-FFF2-40B4-BE49-F238E27FC236}">
                <a16:creationId xmlns:a16="http://schemas.microsoft.com/office/drawing/2014/main" id="{544034A7-5792-44E8-A84D-889162FF9129}"/>
              </a:ext>
            </a:extLst>
          </p:cNvPr>
          <p:cNvSpPr/>
          <p:nvPr userDrawn="1"/>
        </p:nvSpPr>
        <p:spPr>
          <a:xfrm>
            <a:off x="1360500" y="2180350"/>
            <a:ext cx="2639692" cy="1586294"/>
          </a:xfrm>
          <a:prstGeom prst="chevron">
            <a:avLst>
              <a:gd name="adj" fmla="val 39320"/>
            </a:avLst>
          </a:prstGeom>
          <a:solidFill>
            <a:srgbClr val="4280A5"/>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11" name="Chevron 37">
            <a:extLst>
              <a:ext uri="{FF2B5EF4-FFF2-40B4-BE49-F238E27FC236}">
                <a16:creationId xmlns:a16="http://schemas.microsoft.com/office/drawing/2014/main" id="{840FADF5-F27E-4433-B2C9-DAF507F47CA3}"/>
              </a:ext>
            </a:extLst>
          </p:cNvPr>
          <p:cNvSpPr/>
          <p:nvPr/>
        </p:nvSpPr>
        <p:spPr>
          <a:xfrm>
            <a:off x="3771458" y="2180350"/>
            <a:ext cx="2639693" cy="1586294"/>
          </a:xfrm>
          <a:prstGeom prst="chevron">
            <a:avLst>
              <a:gd name="adj" fmla="val 39320"/>
            </a:avLst>
          </a:prstGeom>
          <a:solidFill>
            <a:schemeClr val="tx1">
              <a:lumMod val="75000"/>
              <a:lumOff val="25000"/>
            </a:schemeClr>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17" name="Chevron 41">
            <a:extLst>
              <a:ext uri="{FF2B5EF4-FFF2-40B4-BE49-F238E27FC236}">
                <a16:creationId xmlns:a16="http://schemas.microsoft.com/office/drawing/2014/main" id="{2E1E241B-AF3D-420F-9E6D-596920DFAA18}"/>
              </a:ext>
            </a:extLst>
          </p:cNvPr>
          <p:cNvSpPr/>
          <p:nvPr/>
        </p:nvSpPr>
        <p:spPr>
          <a:xfrm>
            <a:off x="6205036" y="2180350"/>
            <a:ext cx="2639692" cy="1586294"/>
          </a:xfrm>
          <a:prstGeom prst="chevron">
            <a:avLst>
              <a:gd name="adj" fmla="val 39320"/>
            </a:avLst>
          </a:prstGeom>
          <a:solidFill>
            <a:srgbClr val="D34D26"/>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22" name="Chevron 45">
            <a:extLst>
              <a:ext uri="{FF2B5EF4-FFF2-40B4-BE49-F238E27FC236}">
                <a16:creationId xmlns:a16="http://schemas.microsoft.com/office/drawing/2014/main" id="{6C1535FE-A799-4773-80EF-9685E0E76CEF}"/>
              </a:ext>
            </a:extLst>
          </p:cNvPr>
          <p:cNvSpPr/>
          <p:nvPr/>
        </p:nvSpPr>
        <p:spPr>
          <a:xfrm>
            <a:off x="8638615" y="2180350"/>
            <a:ext cx="2639691" cy="1586294"/>
          </a:xfrm>
          <a:prstGeom prst="chevron">
            <a:avLst>
              <a:gd name="adj" fmla="val 39320"/>
            </a:avLst>
          </a:prstGeom>
          <a:solidFill>
            <a:srgbClr val="60B632"/>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rgbClr val="4280A5"/>
              </a:solidFill>
              <a:latin typeface="Arial" panose="020B0604020202020204" pitchFamily="34" charset="0"/>
              <a:cs typeface="Arial" panose="020B0604020202020204" pitchFamily="34" charset="0"/>
            </a:endParaRPr>
          </a:p>
        </p:txBody>
      </p:sp>
      <p:sp>
        <p:nvSpPr>
          <p:cNvPr id="26" name="Text Placeholder 15">
            <a:extLst>
              <a:ext uri="{FF2B5EF4-FFF2-40B4-BE49-F238E27FC236}">
                <a16:creationId xmlns:a16="http://schemas.microsoft.com/office/drawing/2014/main" id="{E5A5978C-B07C-4F20-AC76-656846E4EC85}"/>
              </a:ext>
            </a:extLst>
          </p:cNvPr>
          <p:cNvSpPr>
            <a:spLocks noGrp="1"/>
          </p:cNvSpPr>
          <p:nvPr>
            <p:ph type="body" sz="quarter" idx="12" hasCustomPrompt="1"/>
          </p:nvPr>
        </p:nvSpPr>
        <p:spPr>
          <a:xfrm>
            <a:off x="1360499"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Connect</a:t>
            </a:r>
          </a:p>
        </p:txBody>
      </p:sp>
      <p:sp>
        <p:nvSpPr>
          <p:cNvPr id="27" name="Text Placeholder 15">
            <a:extLst>
              <a:ext uri="{FF2B5EF4-FFF2-40B4-BE49-F238E27FC236}">
                <a16:creationId xmlns:a16="http://schemas.microsoft.com/office/drawing/2014/main" id="{F9633B7A-E3BD-4254-BD80-993E857B9394}"/>
              </a:ext>
            </a:extLst>
          </p:cNvPr>
          <p:cNvSpPr>
            <a:spLocks noGrp="1"/>
          </p:cNvSpPr>
          <p:nvPr>
            <p:ph type="body" sz="quarter" idx="13" hasCustomPrompt="1"/>
          </p:nvPr>
        </p:nvSpPr>
        <p:spPr>
          <a:xfrm>
            <a:off x="3794076"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Advocate</a:t>
            </a:r>
          </a:p>
        </p:txBody>
      </p:sp>
      <p:sp>
        <p:nvSpPr>
          <p:cNvPr id="28" name="Text Placeholder 15">
            <a:extLst>
              <a:ext uri="{FF2B5EF4-FFF2-40B4-BE49-F238E27FC236}">
                <a16:creationId xmlns:a16="http://schemas.microsoft.com/office/drawing/2014/main" id="{82665031-4903-4244-843E-90E9D627AF22}"/>
              </a:ext>
            </a:extLst>
          </p:cNvPr>
          <p:cNvSpPr>
            <a:spLocks noGrp="1"/>
          </p:cNvSpPr>
          <p:nvPr>
            <p:ph type="body" sz="quarter" idx="14" hasCustomPrompt="1"/>
          </p:nvPr>
        </p:nvSpPr>
        <p:spPr>
          <a:xfrm>
            <a:off x="6227653"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Educate</a:t>
            </a:r>
          </a:p>
        </p:txBody>
      </p:sp>
      <p:sp>
        <p:nvSpPr>
          <p:cNvPr id="29" name="Text Placeholder 15">
            <a:extLst>
              <a:ext uri="{FF2B5EF4-FFF2-40B4-BE49-F238E27FC236}">
                <a16:creationId xmlns:a16="http://schemas.microsoft.com/office/drawing/2014/main" id="{F4D7CDDF-97A7-4A5E-9DCB-C0C83F9F0051}"/>
              </a:ext>
            </a:extLst>
          </p:cNvPr>
          <p:cNvSpPr>
            <a:spLocks noGrp="1"/>
          </p:cNvSpPr>
          <p:nvPr>
            <p:ph type="body" sz="quarter" idx="15" hasCustomPrompt="1"/>
          </p:nvPr>
        </p:nvSpPr>
        <p:spPr>
          <a:xfrm>
            <a:off x="8661230" y="4028587"/>
            <a:ext cx="2162022" cy="614386"/>
          </a:xfrm>
          <a:prstGeom prst="rect">
            <a:avLst/>
          </a:prstGeom>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stStyle>
          <a:p>
            <a:pPr lvl="0"/>
            <a:r>
              <a:rPr lang="en-US"/>
              <a:t>Treat</a:t>
            </a:r>
          </a:p>
        </p:txBody>
      </p:sp>
      <p:sp>
        <p:nvSpPr>
          <p:cNvPr id="30" name="Text Placeholder 19">
            <a:extLst>
              <a:ext uri="{FF2B5EF4-FFF2-40B4-BE49-F238E27FC236}">
                <a16:creationId xmlns:a16="http://schemas.microsoft.com/office/drawing/2014/main" id="{21DC1458-EB26-47AE-9A66-F26BCFC31494}"/>
              </a:ext>
            </a:extLst>
          </p:cNvPr>
          <p:cNvSpPr>
            <a:spLocks noGrp="1"/>
          </p:cNvSpPr>
          <p:nvPr>
            <p:ph type="body" sz="quarter" idx="16" hasCustomPrompt="1"/>
          </p:nvPr>
        </p:nvSpPr>
        <p:spPr>
          <a:xfrm>
            <a:off x="1369186" y="4781941"/>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1" name="Text Placeholder 19">
            <a:extLst>
              <a:ext uri="{FF2B5EF4-FFF2-40B4-BE49-F238E27FC236}">
                <a16:creationId xmlns:a16="http://schemas.microsoft.com/office/drawing/2014/main" id="{DA728B21-7FC5-4DFA-924E-A935779AFC60}"/>
              </a:ext>
            </a:extLst>
          </p:cNvPr>
          <p:cNvSpPr>
            <a:spLocks noGrp="1"/>
          </p:cNvSpPr>
          <p:nvPr>
            <p:ph type="body" sz="quarter" idx="17" hasCustomPrompt="1"/>
          </p:nvPr>
        </p:nvSpPr>
        <p:spPr>
          <a:xfrm>
            <a:off x="3794076" y="4792595"/>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3" name="Text Placeholder 19">
            <a:extLst>
              <a:ext uri="{FF2B5EF4-FFF2-40B4-BE49-F238E27FC236}">
                <a16:creationId xmlns:a16="http://schemas.microsoft.com/office/drawing/2014/main" id="{1AEEB79F-B996-428E-BC35-5A06C25150A6}"/>
              </a:ext>
            </a:extLst>
          </p:cNvPr>
          <p:cNvSpPr>
            <a:spLocks noGrp="1"/>
          </p:cNvSpPr>
          <p:nvPr>
            <p:ph type="body" sz="quarter" idx="18" hasCustomPrompt="1"/>
          </p:nvPr>
        </p:nvSpPr>
        <p:spPr>
          <a:xfrm>
            <a:off x="6227653" y="4781941"/>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
        <p:nvSpPr>
          <p:cNvPr id="34" name="Text Placeholder 19">
            <a:extLst>
              <a:ext uri="{FF2B5EF4-FFF2-40B4-BE49-F238E27FC236}">
                <a16:creationId xmlns:a16="http://schemas.microsoft.com/office/drawing/2014/main" id="{E6080815-0CB7-4DF2-99C6-BC9ACF443B51}"/>
              </a:ext>
            </a:extLst>
          </p:cNvPr>
          <p:cNvSpPr>
            <a:spLocks noGrp="1"/>
          </p:cNvSpPr>
          <p:nvPr>
            <p:ph type="body" sz="quarter" idx="19" hasCustomPrompt="1"/>
          </p:nvPr>
        </p:nvSpPr>
        <p:spPr>
          <a:xfrm>
            <a:off x="8661230" y="4808733"/>
            <a:ext cx="2162022" cy="1586294"/>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a:t>
            </a:r>
          </a:p>
        </p:txBody>
      </p:sp>
    </p:spTree>
    <p:extLst>
      <p:ext uri="{BB962C8B-B14F-4D97-AF65-F5344CB8AC3E}">
        <p14:creationId xmlns:p14="http://schemas.microsoft.com/office/powerpoint/2010/main" val="943863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3C53F1EE-D1A7-4128-90DD-FC71514ED379}"/>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D31CC0CF-7A03-4927-B99A-AECFA6C1F66F}"/>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pSp>
        <p:nvGrpSpPr>
          <p:cNvPr id="39" name="Group 38">
            <a:extLst>
              <a:ext uri="{FF2B5EF4-FFF2-40B4-BE49-F238E27FC236}">
                <a16:creationId xmlns:a16="http://schemas.microsoft.com/office/drawing/2014/main" id="{CD0E3341-4172-4EF4-8324-A3756D513F15}"/>
              </a:ext>
            </a:extLst>
          </p:cNvPr>
          <p:cNvGrpSpPr/>
          <p:nvPr userDrawn="1"/>
        </p:nvGrpSpPr>
        <p:grpSpPr>
          <a:xfrm>
            <a:off x="8013349" y="3522996"/>
            <a:ext cx="2351642" cy="2260363"/>
            <a:chOff x="11930256" y="4577165"/>
            <a:chExt cx="3839567" cy="3690534"/>
          </a:xfrm>
        </p:grpSpPr>
        <p:sp>
          <p:nvSpPr>
            <p:cNvPr id="35" name="Left Brace 34">
              <a:extLst>
                <a:ext uri="{FF2B5EF4-FFF2-40B4-BE49-F238E27FC236}">
                  <a16:creationId xmlns:a16="http://schemas.microsoft.com/office/drawing/2014/main" id="{4B20F5D6-A00B-4B03-90C1-DE2DC681D129}"/>
                </a:ext>
              </a:extLst>
            </p:cNvPr>
            <p:cNvSpPr/>
            <p:nvPr userDrawn="1"/>
          </p:nvSpPr>
          <p:spPr>
            <a:xfrm rot="5400000">
              <a:off x="13630397" y="2877024"/>
              <a:ext cx="381000" cy="3781281"/>
            </a:xfrm>
            <a:prstGeom prst="leftBrace">
              <a:avLst>
                <a:gd name="adj1" fmla="val 48333"/>
                <a:gd name="adj2" fmla="val 50000"/>
              </a:avLst>
            </a:prstGeom>
            <a:ln w="381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36" name="Freeform 61">
              <a:extLst>
                <a:ext uri="{FF2B5EF4-FFF2-40B4-BE49-F238E27FC236}">
                  <a16:creationId xmlns:a16="http://schemas.microsoft.com/office/drawing/2014/main" id="{7827AB57-DEA0-4E91-BDBE-E04CE1C10D4D}"/>
                </a:ext>
              </a:extLst>
            </p:cNvPr>
            <p:cNvSpPr/>
            <p:nvPr userDrawn="1"/>
          </p:nvSpPr>
          <p:spPr>
            <a:xfrm>
              <a:off x="14642204"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29 h 2807328"/>
                <a:gd name="connsiteX4" fmla="*/ 937160 w 1127619"/>
                <a:gd name="connsiteY4" fmla="*/ 731705 h 2807328"/>
                <a:gd name="connsiteX5" fmla="*/ 1124681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8 w 1127619"/>
                <a:gd name="connsiteY30" fmla="*/ 1418442 h 2807328"/>
                <a:gd name="connsiteX31" fmla="*/ 190459 w 1127619"/>
                <a:gd name="connsiteY31" fmla="*/ 740700 h 2807328"/>
                <a:gd name="connsiteX32" fmla="*/ 197961 w 1127619"/>
                <a:gd name="connsiteY32" fmla="*/ 725901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29"/>
                  </a:lnTo>
                  <a:lnTo>
                    <a:pt x="937160" y="731705"/>
                  </a:lnTo>
                  <a:lnTo>
                    <a:pt x="1124681" y="1409447"/>
                  </a:lnTo>
                  <a:cubicBezTo>
                    <a:pt x="1136547" y="1452330"/>
                    <a:pt x="1111402" y="1496711"/>
                    <a:pt x="1068519" y="1508576"/>
                  </a:cubicBezTo>
                  <a:lnTo>
                    <a:pt x="1063670" y="1509918"/>
                  </a:lnTo>
                  <a:cubicBezTo>
                    <a:pt x="1020787" y="1521783"/>
                    <a:pt x="976405"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4" y="1505634"/>
                    <a:pt x="106832" y="1530778"/>
                    <a:pt x="63949" y="1518913"/>
                  </a:cubicBezTo>
                  <a:lnTo>
                    <a:pt x="59100" y="1517571"/>
                  </a:lnTo>
                  <a:cubicBezTo>
                    <a:pt x="16217" y="1505706"/>
                    <a:pt x="-8928" y="1461325"/>
                    <a:pt x="2938" y="1418442"/>
                  </a:cubicBezTo>
                  <a:lnTo>
                    <a:pt x="190459" y="740700"/>
                  </a:lnTo>
                  <a:lnTo>
                    <a:pt x="197961" y="725901"/>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37" name="Freeform 62">
              <a:extLst>
                <a:ext uri="{FF2B5EF4-FFF2-40B4-BE49-F238E27FC236}">
                  <a16:creationId xmlns:a16="http://schemas.microsoft.com/office/drawing/2014/main" id="{17854543-2CA2-4971-B8DE-900EF3FADA01}"/>
                </a:ext>
              </a:extLst>
            </p:cNvPr>
            <p:cNvSpPr/>
            <p:nvPr userDrawn="1"/>
          </p:nvSpPr>
          <p:spPr>
            <a:xfrm>
              <a:off x="11939673"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38" name="Freeform 63">
              <a:extLst>
                <a:ext uri="{FF2B5EF4-FFF2-40B4-BE49-F238E27FC236}">
                  <a16:creationId xmlns:a16="http://schemas.microsoft.com/office/drawing/2014/main" id="{2DF80D61-F19F-4EC8-95F7-728D9D584B59}"/>
                </a:ext>
              </a:extLst>
            </p:cNvPr>
            <p:cNvSpPr/>
            <p:nvPr userDrawn="1"/>
          </p:nvSpPr>
          <p:spPr>
            <a:xfrm>
              <a:off x="13290937"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grpSp>
      <p:grpSp>
        <p:nvGrpSpPr>
          <p:cNvPr id="48" name="Group 47">
            <a:extLst>
              <a:ext uri="{FF2B5EF4-FFF2-40B4-BE49-F238E27FC236}">
                <a16:creationId xmlns:a16="http://schemas.microsoft.com/office/drawing/2014/main" id="{D61A8769-D88E-4797-B4E4-4E6CC95ED20C}"/>
              </a:ext>
            </a:extLst>
          </p:cNvPr>
          <p:cNvGrpSpPr/>
          <p:nvPr userDrawn="1"/>
        </p:nvGrpSpPr>
        <p:grpSpPr>
          <a:xfrm>
            <a:off x="1948682" y="3522996"/>
            <a:ext cx="5787779" cy="2289346"/>
            <a:chOff x="2480825" y="4577164"/>
            <a:chExt cx="9330174" cy="3690535"/>
          </a:xfrm>
        </p:grpSpPr>
        <p:sp>
          <p:nvSpPr>
            <p:cNvPr id="40" name="Left Brace 39">
              <a:extLst>
                <a:ext uri="{FF2B5EF4-FFF2-40B4-BE49-F238E27FC236}">
                  <a16:creationId xmlns:a16="http://schemas.microsoft.com/office/drawing/2014/main" id="{388B3896-A4AA-4811-B588-EF0135FCB2CC}"/>
                </a:ext>
              </a:extLst>
            </p:cNvPr>
            <p:cNvSpPr/>
            <p:nvPr userDrawn="1"/>
          </p:nvSpPr>
          <p:spPr>
            <a:xfrm rot="5400000">
              <a:off x="7000896" y="148060"/>
              <a:ext cx="381000" cy="9239207"/>
            </a:xfrm>
            <a:prstGeom prst="leftBrace">
              <a:avLst>
                <a:gd name="adj1" fmla="val 48333"/>
                <a:gd name="adj2" fmla="val 50000"/>
              </a:avLst>
            </a:prstGeom>
            <a:ln w="38100" cap="sq">
              <a:solidFill>
                <a:srgbClr val="4280A5"/>
              </a:solidFill>
              <a:beve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uk-UA"/>
            </a:p>
          </p:txBody>
        </p:sp>
        <p:sp>
          <p:nvSpPr>
            <p:cNvPr id="41" name="Freeform 29">
              <a:extLst>
                <a:ext uri="{FF2B5EF4-FFF2-40B4-BE49-F238E27FC236}">
                  <a16:creationId xmlns:a16="http://schemas.microsoft.com/office/drawing/2014/main" id="{9CAFD523-325F-4816-AD32-D0019BCCB349}"/>
                </a:ext>
              </a:extLst>
            </p:cNvPr>
            <p:cNvSpPr/>
            <p:nvPr userDrawn="1"/>
          </p:nvSpPr>
          <p:spPr>
            <a:xfrm>
              <a:off x="2480825"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2" name="Freeform 30">
              <a:extLst>
                <a:ext uri="{FF2B5EF4-FFF2-40B4-BE49-F238E27FC236}">
                  <a16:creationId xmlns:a16="http://schemas.microsoft.com/office/drawing/2014/main" id="{97CF6E74-4032-4E5E-BF57-AD6F6B4F9593}"/>
                </a:ext>
              </a:extLst>
            </p:cNvPr>
            <p:cNvSpPr/>
            <p:nvPr userDrawn="1"/>
          </p:nvSpPr>
          <p:spPr>
            <a:xfrm>
              <a:off x="3832089"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3" name="Freeform 52">
              <a:extLst>
                <a:ext uri="{FF2B5EF4-FFF2-40B4-BE49-F238E27FC236}">
                  <a16:creationId xmlns:a16="http://schemas.microsoft.com/office/drawing/2014/main" id="{48028807-5CD2-4C4F-95B8-B1BCAF76BFA7}"/>
                </a:ext>
              </a:extLst>
            </p:cNvPr>
            <p:cNvSpPr/>
            <p:nvPr userDrawn="1"/>
          </p:nvSpPr>
          <p:spPr>
            <a:xfrm>
              <a:off x="5183353"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4" name="Freeform 53">
              <a:extLst>
                <a:ext uri="{FF2B5EF4-FFF2-40B4-BE49-F238E27FC236}">
                  <a16:creationId xmlns:a16="http://schemas.microsoft.com/office/drawing/2014/main" id="{D7595E7F-2CA6-4DF0-AFDE-F33B4F6FBE0E}"/>
                </a:ext>
              </a:extLst>
            </p:cNvPr>
            <p:cNvSpPr/>
            <p:nvPr userDrawn="1"/>
          </p:nvSpPr>
          <p:spPr>
            <a:xfrm>
              <a:off x="6534617"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5" name="Freeform 54">
              <a:extLst>
                <a:ext uri="{FF2B5EF4-FFF2-40B4-BE49-F238E27FC236}">
                  <a16:creationId xmlns:a16="http://schemas.microsoft.com/office/drawing/2014/main" id="{C124E1EF-D457-4AF9-8A2F-6803E6B3E76B}"/>
                </a:ext>
              </a:extLst>
            </p:cNvPr>
            <p:cNvSpPr/>
            <p:nvPr userDrawn="1"/>
          </p:nvSpPr>
          <p:spPr>
            <a:xfrm>
              <a:off x="7885881"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6" name="Freeform 55">
              <a:extLst>
                <a:ext uri="{FF2B5EF4-FFF2-40B4-BE49-F238E27FC236}">
                  <a16:creationId xmlns:a16="http://schemas.microsoft.com/office/drawing/2014/main" id="{693FE5C7-D5EB-4C53-991C-30B8E44496C1}"/>
                </a:ext>
              </a:extLst>
            </p:cNvPr>
            <p:cNvSpPr/>
            <p:nvPr userDrawn="1"/>
          </p:nvSpPr>
          <p:spPr>
            <a:xfrm>
              <a:off x="9237145"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sp>
          <p:nvSpPr>
            <p:cNvPr id="47" name="Freeform 56">
              <a:extLst>
                <a:ext uri="{FF2B5EF4-FFF2-40B4-BE49-F238E27FC236}">
                  <a16:creationId xmlns:a16="http://schemas.microsoft.com/office/drawing/2014/main" id="{3D6747E0-CB5C-4393-B159-82EFD75DF8BB}"/>
                </a:ext>
              </a:extLst>
            </p:cNvPr>
            <p:cNvSpPr/>
            <p:nvPr userDrawn="1"/>
          </p:nvSpPr>
          <p:spPr>
            <a:xfrm>
              <a:off x="10588409" y="5460371"/>
              <a:ext cx="1127619" cy="2807328"/>
            </a:xfrm>
            <a:custGeom>
              <a:avLst/>
              <a:gdLst>
                <a:gd name="connsiteX0" fmla="*/ 330567 w 1127619"/>
                <a:gd name="connsiteY0" fmla="*/ 615834 h 2807328"/>
                <a:gd name="connsiteX1" fmla="*/ 797045 w 1127619"/>
                <a:gd name="connsiteY1" fmla="*/ 615834 h 2807328"/>
                <a:gd name="connsiteX2" fmla="*/ 924484 w 1127619"/>
                <a:gd name="connsiteY2" fmla="*/ 700306 h 2807328"/>
                <a:gd name="connsiteX3" fmla="*/ 926629 w 1127619"/>
                <a:gd name="connsiteY3" fmla="*/ 710930 h 2807328"/>
                <a:gd name="connsiteX4" fmla="*/ 937160 w 1127619"/>
                <a:gd name="connsiteY4" fmla="*/ 731705 h 2807328"/>
                <a:gd name="connsiteX5" fmla="*/ 1124682 w 1127619"/>
                <a:gd name="connsiteY5" fmla="*/ 1409447 h 2807328"/>
                <a:gd name="connsiteX6" fmla="*/ 1068519 w 1127619"/>
                <a:gd name="connsiteY6" fmla="*/ 1508576 h 2807328"/>
                <a:gd name="connsiteX7" fmla="*/ 1063670 w 1127619"/>
                <a:gd name="connsiteY7" fmla="*/ 1509918 h 2807328"/>
                <a:gd name="connsiteX8" fmla="*/ 964540 w 1127619"/>
                <a:gd name="connsiteY8" fmla="*/ 1453756 h 2807328"/>
                <a:gd name="connsiteX9" fmla="*/ 809235 w 1127619"/>
                <a:gd name="connsiteY9" fmla="*/ 892450 h 2807328"/>
                <a:gd name="connsiteX10" fmla="*/ 786415 w 1127619"/>
                <a:gd name="connsiteY10" fmla="*/ 892450 h 2807328"/>
                <a:gd name="connsiteX11" fmla="*/ 1069334 w 1127619"/>
                <a:gd name="connsiteY11" fmla="*/ 1911177 h 2807328"/>
                <a:gd name="connsiteX12" fmla="*/ 825426 w 1127619"/>
                <a:gd name="connsiteY12" fmla="*/ 1911177 h 2807328"/>
                <a:gd name="connsiteX13" fmla="*/ 825426 w 1127619"/>
                <a:gd name="connsiteY13" fmla="*/ 2693161 h 2807328"/>
                <a:gd name="connsiteX14" fmla="*/ 711259 w 1127619"/>
                <a:gd name="connsiteY14" fmla="*/ 2807328 h 2807328"/>
                <a:gd name="connsiteX15" fmla="*/ 704129 w 1127619"/>
                <a:gd name="connsiteY15" fmla="*/ 2807328 h 2807328"/>
                <a:gd name="connsiteX16" fmla="*/ 589962 w 1127619"/>
                <a:gd name="connsiteY16" fmla="*/ 2693161 h 2807328"/>
                <a:gd name="connsiteX17" fmla="*/ 589962 w 1127619"/>
                <a:gd name="connsiteY17" fmla="*/ 1911177 h 2807328"/>
                <a:gd name="connsiteX18" fmla="*/ 537667 w 1127619"/>
                <a:gd name="connsiteY18" fmla="*/ 1911177 h 2807328"/>
                <a:gd name="connsiteX19" fmla="*/ 537667 w 1127619"/>
                <a:gd name="connsiteY19" fmla="*/ 2693161 h 2807328"/>
                <a:gd name="connsiteX20" fmla="*/ 423500 w 1127619"/>
                <a:gd name="connsiteY20" fmla="*/ 2807328 h 2807328"/>
                <a:gd name="connsiteX21" fmla="*/ 416370 w 1127619"/>
                <a:gd name="connsiteY21" fmla="*/ 2807328 h 2807328"/>
                <a:gd name="connsiteX22" fmla="*/ 302203 w 1127619"/>
                <a:gd name="connsiteY22" fmla="*/ 2693161 h 2807328"/>
                <a:gd name="connsiteX23" fmla="*/ 302203 w 1127619"/>
                <a:gd name="connsiteY23" fmla="*/ 1911177 h 2807328"/>
                <a:gd name="connsiteX24" fmla="*/ 58280 w 1127619"/>
                <a:gd name="connsiteY24" fmla="*/ 1911177 h 2807328"/>
                <a:gd name="connsiteX25" fmla="*/ 341199 w 1127619"/>
                <a:gd name="connsiteY25" fmla="*/ 892450 h 2807328"/>
                <a:gd name="connsiteX26" fmla="*/ 320873 w 1127619"/>
                <a:gd name="connsiteY26" fmla="*/ 892450 h 2807328"/>
                <a:gd name="connsiteX27" fmla="*/ 163079 w 1127619"/>
                <a:gd name="connsiteY27" fmla="*/ 1462751 h 2807328"/>
                <a:gd name="connsiteX28" fmla="*/ 63949 w 1127619"/>
                <a:gd name="connsiteY28" fmla="*/ 1518913 h 2807328"/>
                <a:gd name="connsiteX29" fmla="*/ 59100 w 1127619"/>
                <a:gd name="connsiteY29" fmla="*/ 1517571 h 2807328"/>
                <a:gd name="connsiteX30" fmla="*/ 2937 w 1127619"/>
                <a:gd name="connsiteY30" fmla="*/ 1418442 h 2807328"/>
                <a:gd name="connsiteX31" fmla="*/ 190459 w 1127619"/>
                <a:gd name="connsiteY31" fmla="*/ 740700 h 2807328"/>
                <a:gd name="connsiteX32" fmla="*/ 197960 w 1127619"/>
                <a:gd name="connsiteY32" fmla="*/ 725902 h 2807328"/>
                <a:gd name="connsiteX33" fmla="*/ 203128 w 1127619"/>
                <a:gd name="connsiteY33" fmla="*/ 700306 h 2807328"/>
                <a:gd name="connsiteX34" fmla="*/ 330567 w 1127619"/>
                <a:gd name="connsiteY34" fmla="*/ 615834 h 2807328"/>
                <a:gd name="connsiteX35" fmla="*/ 563807 w 1127619"/>
                <a:gd name="connsiteY35" fmla="*/ 0 h 2807328"/>
                <a:gd name="connsiteX36" fmla="*/ 796192 w 1127619"/>
                <a:gd name="connsiteY36" fmla="*/ 232385 h 2807328"/>
                <a:gd name="connsiteX37" fmla="*/ 563807 w 1127619"/>
                <a:gd name="connsiteY37" fmla="*/ 464770 h 2807328"/>
                <a:gd name="connsiteX38" fmla="*/ 331422 w 1127619"/>
                <a:gd name="connsiteY38" fmla="*/ 232385 h 2807328"/>
                <a:gd name="connsiteX39" fmla="*/ 563807 w 1127619"/>
                <a:gd name="connsiteY39" fmla="*/ 0 h 280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7619" h="2807328">
                  <a:moveTo>
                    <a:pt x="330567" y="615834"/>
                  </a:moveTo>
                  <a:lnTo>
                    <a:pt x="797045" y="615834"/>
                  </a:lnTo>
                  <a:cubicBezTo>
                    <a:pt x="854334" y="615834"/>
                    <a:pt x="903488" y="650665"/>
                    <a:pt x="924484" y="700306"/>
                  </a:cubicBezTo>
                  <a:lnTo>
                    <a:pt x="926629" y="710930"/>
                  </a:lnTo>
                  <a:lnTo>
                    <a:pt x="937160" y="731705"/>
                  </a:lnTo>
                  <a:lnTo>
                    <a:pt x="1124682" y="1409447"/>
                  </a:lnTo>
                  <a:cubicBezTo>
                    <a:pt x="1136547" y="1452330"/>
                    <a:pt x="1111402" y="1496711"/>
                    <a:pt x="1068519" y="1508576"/>
                  </a:cubicBezTo>
                  <a:lnTo>
                    <a:pt x="1063670" y="1509918"/>
                  </a:lnTo>
                  <a:cubicBezTo>
                    <a:pt x="1020787" y="1521783"/>
                    <a:pt x="976406" y="1496639"/>
                    <a:pt x="964540" y="1453756"/>
                  </a:cubicBezTo>
                  <a:lnTo>
                    <a:pt x="809235" y="892450"/>
                  </a:lnTo>
                  <a:lnTo>
                    <a:pt x="786415" y="892450"/>
                  </a:lnTo>
                  <a:lnTo>
                    <a:pt x="1069334" y="1911177"/>
                  </a:lnTo>
                  <a:lnTo>
                    <a:pt x="825426" y="1911177"/>
                  </a:lnTo>
                  <a:lnTo>
                    <a:pt x="825426" y="2693161"/>
                  </a:lnTo>
                  <a:cubicBezTo>
                    <a:pt x="825426" y="2756214"/>
                    <a:pt x="774312" y="2807328"/>
                    <a:pt x="711259" y="2807328"/>
                  </a:cubicBezTo>
                  <a:lnTo>
                    <a:pt x="704129" y="2807328"/>
                  </a:lnTo>
                  <a:cubicBezTo>
                    <a:pt x="641076" y="2807328"/>
                    <a:pt x="589962" y="2756214"/>
                    <a:pt x="589962" y="2693161"/>
                  </a:cubicBezTo>
                  <a:lnTo>
                    <a:pt x="589962" y="1911177"/>
                  </a:lnTo>
                  <a:lnTo>
                    <a:pt x="537667" y="1911177"/>
                  </a:lnTo>
                  <a:lnTo>
                    <a:pt x="537667" y="2693161"/>
                  </a:lnTo>
                  <a:cubicBezTo>
                    <a:pt x="537667" y="2756214"/>
                    <a:pt x="486553" y="2807328"/>
                    <a:pt x="423500" y="2807328"/>
                  </a:cubicBezTo>
                  <a:lnTo>
                    <a:pt x="416370" y="2807328"/>
                  </a:lnTo>
                  <a:cubicBezTo>
                    <a:pt x="353317" y="2807328"/>
                    <a:pt x="302203" y="2756214"/>
                    <a:pt x="302203" y="2693161"/>
                  </a:cubicBezTo>
                  <a:lnTo>
                    <a:pt x="302203" y="1911177"/>
                  </a:lnTo>
                  <a:lnTo>
                    <a:pt x="58280" y="1911177"/>
                  </a:lnTo>
                  <a:lnTo>
                    <a:pt x="341199" y="892450"/>
                  </a:lnTo>
                  <a:lnTo>
                    <a:pt x="320873" y="892450"/>
                  </a:lnTo>
                  <a:lnTo>
                    <a:pt x="163079" y="1462751"/>
                  </a:lnTo>
                  <a:cubicBezTo>
                    <a:pt x="151213" y="1505634"/>
                    <a:pt x="106832" y="1530778"/>
                    <a:pt x="63949" y="1518913"/>
                  </a:cubicBezTo>
                  <a:lnTo>
                    <a:pt x="59100" y="1517571"/>
                  </a:lnTo>
                  <a:cubicBezTo>
                    <a:pt x="16217" y="1505706"/>
                    <a:pt x="-8928" y="1461325"/>
                    <a:pt x="2937" y="1418442"/>
                  </a:cubicBezTo>
                  <a:lnTo>
                    <a:pt x="190459" y="740700"/>
                  </a:lnTo>
                  <a:lnTo>
                    <a:pt x="197960" y="725902"/>
                  </a:lnTo>
                  <a:lnTo>
                    <a:pt x="203128" y="700306"/>
                  </a:lnTo>
                  <a:cubicBezTo>
                    <a:pt x="224124" y="650665"/>
                    <a:pt x="273278" y="615834"/>
                    <a:pt x="330567" y="615834"/>
                  </a:cubicBezTo>
                  <a:close/>
                  <a:moveTo>
                    <a:pt x="563807" y="0"/>
                  </a:moveTo>
                  <a:cubicBezTo>
                    <a:pt x="692150" y="0"/>
                    <a:pt x="796192" y="104042"/>
                    <a:pt x="796192" y="232385"/>
                  </a:cubicBezTo>
                  <a:cubicBezTo>
                    <a:pt x="796192" y="360728"/>
                    <a:pt x="692150" y="464770"/>
                    <a:pt x="563807" y="464770"/>
                  </a:cubicBezTo>
                  <a:cubicBezTo>
                    <a:pt x="435464" y="464770"/>
                    <a:pt x="331422" y="360728"/>
                    <a:pt x="331422" y="232385"/>
                  </a:cubicBezTo>
                  <a:cubicBezTo>
                    <a:pt x="331422" y="104042"/>
                    <a:pt x="435464" y="0"/>
                    <a:pt x="563807" y="0"/>
                  </a:cubicBezTo>
                  <a:close/>
                </a:path>
              </a:pathLst>
            </a:cu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uk-UA" sz="1661"/>
            </a:p>
          </p:txBody>
        </p:sp>
      </p:grpSp>
      <p:sp>
        <p:nvSpPr>
          <p:cNvPr id="51" name="Oval 50">
            <a:extLst>
              <a:ext uri="{FF2B5EF4-FFF2-40B4-BE49-F238E27FC236}">
                <a16:creationId xmlns:a16="http://schemas.microsoft.com/office/drawing/2014/main" id="{C4F61880-654E-4B79-AE15-39E7C26386AE}"/>
              </a:ext>
            </a:extLst>
          </p:cNvPr>
          <p:cNvSpPr/>
          <p:nvPr userDrawn="1"/>
        </p:nvSpPr>
        <p:spPr>
          <a:xfrm>
            <a:off x="4288809" y="2203276"/>
            <a:ext cx="1163953" cy="1163953"/>
          </a:xfrm>
          <a:prstGeom prst="ellipse">
            <a:avLst/>
          </a:prstGeom>
          <a:solidFill>
            <a:srgbClr val="4280A5"/>
          </a:solidFill>
          <a:ln w="38100">
            <a:solidFill>
              <a:srgbClr val="4280A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endParaRPr>
          </a:p>
        </p:txBody>
      </p:sp>
      <p:sp>
        <p:nvSpPr>
          <p:cNvPr id="52" name="Text Placeholder 19">
            <a:extLst>
              <a:ext uri="{FF2B5EF4-FFF2-40B4-BE49-F238E27FC236}">
                <a16:creationId xmlns:a16="http://schemas.microsoft.com/office/drawing/2014/main" id="{C7D18177-4765-4FED-9E17-0650B353B30A}"/>
              </a:ext>
            </a:extLst>
          </p:cNvPr>
          <p:cNvSpPr>
            <a:spLocks noGrp="1"/>
          </p:cNvSpPr>
          <p:nvPr>
            <p:ph type="body" sz="quarter" idx="16" hasCustomPrompt="1"/>
          </p:nvPr>
        </p:nvSpPr>
        <p:spPr>
          <a:xfrm>
            <a:off x="4231137" y="2570202"/>
            <a:ext cx="1163953" cy="430099"/>
          </a:xfrm>
          <a:prstGeom prst="rect">
            <a:avLst/>
          </a:prstGeom>
        </p:spPr>
        <p:txBody>
          <a:bodyPr/>
          <a:lstStyle>
            <a:lvl1pPr marL="0" indent="0" algn="r">
              <a:buNone/>
              <a:defRPr sz="3200" b="1">
                <a:solidFill>
                  <a:schemeClr val="bg1"/>
                </a:solidFill>
                <a:latin typeface="Arial" panose="020B0604020202020204" pitchFamily="34" charset="0"/>
                <a:cs typeface="Arial" panose="020B0604020202020204" pitchFamily="34" charset="0"/>
              </a:defRPr>
            </a:lvl1pPr>
          </a:lstStyle>
          <a:p>
            <a:pPr lvl="0"/>
            <a:r>
              <a:rPr lang="en-US"/>
              <a:t>73%</a:t>
            </a:r>
          </a:p>
        </p:txBody>
      </p:sp>
      <p:sp>
        <p:nvSpPr>
          <p:cNvPr id="54" name="Text Placeholder 19">
            <a:extLst>
              <a:ext uri="{FF2B5EF4-FFF2-40B4-BE49-F238E27FC236}">
                <a16:creationId xmlns:a16="http://schemas.microsoft.com/office/drawing/2014/main" id="{CA090456-6F09-487E-8832-58C430D7CEC4}"/>
              </a:ext>
            </a:extLst>
          </p:cNvPr>
          <p:cNvSpPr>
            <a:spLocks noGrp="1"/>
          </p:cNvSpPr>
          <p:nvPr>
            <p:ph type="body" sz="quarter" idx="18" hasCustomPrompt="1"/>
          </p:nvPr>
        </p:nvSpPr>
        <p:spPr>
          <a:xfrm>
            <a:off x="1575286" y="2367568"/>
            <a:ext cx="2569932" cy="976735"/>
          </a:xfrm>
          <a:prstGeom prst="rect">
            <a:avLst/>
          </a:prstGeom>
        </p:spPr>
        <p:txBody>
          <a:bodyPr/>
          <a:lstStyle>
            <a:lvl1pPr marL="0" indent="0" algn="r">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56" name="Oval 55">
            <a:extLst>
              <a:ext uri="{FF2B5EF4-FFF2-40B4-BE49-F238E27FC236}">
                <a16:creationId xmlns:a16="http://schemas.microsoft.com/office/drawing/2014/main" id="{C2D655FD-3561-4DA3-9F1C-CB130E643799}"/>
              </a:ext>
            </a:extLst>
          </p:cNvPr>
          <p:cNvSpPr/>
          <p:nvPr userDrawn="1"/>
        </p:nvSpPr>
        <p:spPr>
          <a:xfrm>
            <a:off x="8610075" y="2180350"/>
            <a:ext cx="1163953" cy="1163953"/>
          </a:xfrm>
          <a:prstGeom prst="ellipse">
            <a:avLst/>
          </a:prstGeom>
          <a:solidFill>
            <a:srgbClr val="838383"/>
          </a:solidFill>
          <a:ln w="38100">
            <a:solidFill>
              <a:srgbClr val="83838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endParaRPr>
          </a:p>
        </p:txBody>
      </p:sp>
      <p:sp>
        <p:nvSpPr>
          <p:cNvPr id="57" name="Text Placeholder 19">
            <a:extLst>
              <a:ext uri="{FF2B5EF4-FFF2-40B4-BE49-F238E27FC236}">
                <a16:creationId xmlns:a16="http://schemas.microsoft.com/office/drawing/2014/main" id="{CC8D02A9-AEB2-49D5-9700-B497CCCCFC55}"/>
              </a:ext>
            </a:extLst>
          </p:cNvPr>
          <p:cNvSpPr>
            <a:spLocks noGrp="1"/>
          </p:cNvSpPr>
          <p:nvPr>
            <p:ph type="body" sz="quarter" idx="20" hasCustomPrompt="1"/>
          </p:nvPr>
        </p:nvSpPr>
        <p:spPr>
          <a:xfrm>
            <a:off x="5890040" y="2367567"/>
            <a:ext cx="2569932" cy="976735"/>
          </a:xfrm>
          <a:prstGeom prst="rect">
            <a:avLst/>
          </a:prstGeom>
        </p:spPr>
        <p:txBody>
          <a:bodyPr/>
          <a:lstStyle>
            <a:lvl1pPr marL="0" indent="0" algn="r">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58" name="Text Placeholder 19">
            <a:extLst>
              <a:ext uri="{FF2B5EF4-FFF2-40B4-BE49-F238E27FC236}">
                <a16:creationId xmlns:a16="http://schemas.microsoft.com/office/drawing/2014/main" id="{6BD99F25-8068-48A3-B2F7-2ADD3B947A78}"/>
              </a:ext>
            </a:extLst>
          </p:cNvPr>
          <p:cNvSpPr>
            <a:spLocks noGrp="1"/>
          </p:cNvSpPr>
          <p:nvPr>
            <p:ph type="body" sz="quarter" idx="21" hasCustomPrompt="1"/>
          </p:nvPr>
        </p:nvSpPr>
        <p:spPr>
          <a:xfrm>
            <a:off x="8589343" y="2570202"/>
            <a:ext cx="1163953" cy="430099"/>
          </a:xfrm>
          <a:prstGeom prst="rect">
            <a:avLst/>
          </a:prstGeom>
        </p:spPr>
        <p:txBody>
          <a:bodyPr/>
          <a:lstStyle>
            <a:lvl1pPr marL="0" indent="0" algn="r">
              <a:buNone/>
              <a:defRPr sz="3200" b="1">
                <a:solidFill>
                  <a:schemeClr val="bg1"/>
                </a:solidFill>
                <a:latin typeface="Arial" panose="020B0604020202020204" pitchFamily="34" charset="0"/>
                <a:cs typeface="Arial" panose="020B0604020202020204" pitchFamily="34" charset="0"/>
              </a:defRPr>
            </a:lvl1pPr>
          </a:lstStyle>
          <a:p>
            <a:pPr lvl="0"/>
            <a:r>
              <a:rPr lang="en-US"/>
              <a:t>27%</a:t>
            </a:r>
          </a:p>
        </p:txBody>
      </p:sp>
    </p:spTree>
    <p:extLst>
      <p:ext uri="{BB962C8B-B14F-4D97-AF65-F5344CB8AC3E}">
        <p14:creationId xmlns:p14="http://schemas.microsoft.com/office/powerpoint/2010/main" val="37618055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3C53F1EE-D1A7-4128-90DD-FC71514ED379}"/>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D31CC0CF-7A03-4927-B99A-AECFA6C1F66F}"/>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Tree>
    <p:extLst>
      <p:ext uri="{BB962C8B-B14F-4D97-AF65-F5344CB8AC3E}">
        <p14:creationId xmlns:p14="http://schemas.microsoft.com/office/powerpoint/2010/main" val="27140657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3C53F1EE-D1A7-4128-90DD-FC71514ED379}"/>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D31CC0CF-7A03-4927-B99A-AECFA6C1F66F}"/>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pic>
        <p:nvPicPr>
          <p:cNvPr id="5" name="Graphic 4" descr="Woman">
            <a:extLst>
              <a:ext uri="{FF2B5EF4-FFF2-40B4-BE49-F238E27FC236}">
                <a16:creationId xmlns:a16="http://schemas.microsoft.com/office/drawing/2014/main" id="{20EE0DA6-1230-40B7-B8E5-0F2A0815E56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130418" y="4147066"/>
            <a:ext cx="1787236" cy="1787236"/>
          </a:xfrm>
          <a:prstGeom prst="rect">
            <a:avLst/>
          </a:prstGeom>
        </p:spPr>
      </p:pic>
      <p:pic>
        <p:nvPicPr>
          <p:cNvPr id="26" name="Graphic 25" descr="Woman">
            <a:extLst>
              <a:ext uri="{FF2B5EF4-FFF2-40B4-BE49-F238E27FC236}">
                <a16:creationId xmlns:a16="http://schemas.microsoft.com/office/drawing/2014/main" id="{211A8970-CD8E-412A-9594-256AADEE8C1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9309747" y="4147066"/>
            <a:ext cx="1787236" cy="1787236"/>
          </a:xfrm>
          <a:prstGeom prst="rect">
            <a:avLst/>
          </a:prstGeom>
        </p:spPr>
      </p:pic>
      <p:sp>
        <p:nvSpPr>
          <p:cNvPr id="6" name="Minus Sign 5">
            <a:extLst>
              <a:ext uri="{FF2B5EF4-FFF2-40B4-BE49-F238E27FC236}">
                <a16:creationId xmlns:a16="http://schemas.microsoft.com/office/drawing/2014/main" id="{74D55D73-D3E3-4CE3-AB99-112D6BD745BC}"/>
              </a:ext>
            </a:extLst>
          </p:cNvPr>
          <p:cNvSpPr/>
          <p:nvPr userDrawn="1"/>
        </p:nvSpPr>
        <p:spPr>
          <a:xfrm>
            <a:off x="9045983" y="1373144"/>
            <a:ext cx="135434" cy="7335079"/>
          </a:xfrm>
          <a:prstGeom prst="mathMinus">
            <a:avLst/>
          </a:pr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17458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DD2ED41-722A-4F0F-AA71-333CCB0D8C9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27" name="Text Placeholder 15">
            <a:extLst>
              <a:ext uri="{FF2B5EF4-FFF2-40B4-BE49-F238E27FC236}">
                <a16:creationId xmlns:a16="http://schemas.microsoft.com/office/drawing/2014/main" id="{A52A1C84-4881-495E-ADCF-CCE8AFA12604}"/>
              </a:ext>
            </a:extLst>
          </p:cNvPr>
          <p:cNvSpPr>
            <a:spLocks noGrp="1"/>
          </p:cNvSpPr>
          <p:nvPr>
            <p:ph type="body" sz="quarter" idx="11" hasCustomPrompt="1"/>
          </p:nvPr>
        </p:nvSpPr>
        <p:spPr>
          <a:xfrm>
            <a:off x="948426" y="1740894"/>
            <a:ext cx="2886821"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28" name="Text Placeholder 19">
            <a:extLst>
              <a:ext uri="{FF2B5EF4-FFF2-40B4-BE49-F238E27FC236}">
                <a16:creationId xmlns:a16="http://schemas.microsoft.com/office/drawing/2014/main" id="{06AA0701-ECB7-436C-8D7E-00EA7170E534}"/>
              </a:ext>
            </a:extLst>
          </p:cNvPr>
          <p:cNvSpPr>
            <a:spLocks noGrp="1"/>
          </p:cNvSpPr>
          <p:nvPr>
            <p:ph type="body" sz="quarter" idx="14" hasCustomPrompt="1"/>
          </p:nvPr>
        </p:nvSpPr>
        <p:spPr>
          <a:xfrm>
            <a:off x="948427" y="2371866"/>
            <a:ext cx="3660856" cy="3115369"/>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a:t>
            </a:r>
          </a:p>
        </p:txBody>
      </p:sp>
      <p:grpSp>
        <p:nvGrpSpPr>
          <p:cNvPr id="29" name="Group 28">
            <a:extLst>
              <a:ext uri="{FF2B5EF4-FFF2-40B4-BE49-F238E27FC236}">
                <a16:creationId xmlns:a16="http://schemas.microsoft.com/office/drawing/2014/main" id="{DC0A8E6F-6BDE-409A-9461-7A102A2CDCD4}"/>
              </a:ext>
            </a:extLst>
          </p:cNvPr>
          <p:cNvGrpSpPr/>
          <p:nvPr userDrawn="1"/>
        </p:nvGrpSpPr>
        <p:grpSpPr>
          <a:xfrm>
            <a:off x="4725094" y="1401857"/>
            <a:ext cx="7343447" cy="4085378"/>
            <a:chOff x="6239887" y="2145218"/>
            <a:chExt cx="11011835" cy="6126210"/>
          </a:xfrm>
        </p:grpSpPr>
        <p:grpSp>
          <p:nvGrpSpPr>
            <p:cNvPr id="30" name="Group 29">
              <a:extLst>
                <a:ext uri="{FF2B5EF4-FFF2-40B4-BE49-F238E27FC236}">
                  <a16:creationId xmlns:a16="http://schemas.microsoft.com/office/drawing/2014/main" id="{32D6E503-55DD-4A81-B6C8-1ABEF5B8AF5B}"/>
                </a:ext>
              </a:extLst>
            </p:cNvPr>
            <p:cNvGrpSpPr/>
            <p:nvPr/>
          </p:nvGrpSpPr>
          <p:grpSpPr>
            <a:xfrm>
              <a:off x="6629400" y="2914446"/>
              <a:ext cx="10287000" cy="5356982"/>
              <a:chOff x="6523105" y="3225163"/>
              <a:chExt cx="10287000" cy="5356982"/>
            </a:xfrm>
          </p:grpSpPr>
          <p:sp>
            <p:nvSpPr>
              <p:cNvPr id="37" name="Snip Same Side Corner Rectangle 3">
                <a:extLst>
                  <a:ext uri="{FF2B5EF4-FFF2-40B4-BE49-F238E27FC236}">
                    <a16:creationId xmlns:a16="http://schemas.microsoft.com/office/drawing/2014/main" id="{53E123C1-6FED-46D0-BB9F-AD24C8228862}"/>
                  </a:ext>
                </a:extLst>
              </p:cNvPr>
              <p:cNvSpPr/>
              <p:nvPr/>
            </p:nvSpPr>
            <p:spPr>
              <a:xfrm>
                <a:off x="6523105" y="7419113"/>
                <a:ext cx="10287000" cy="381258"/>
              </a:xfrm>
              <a:prstGeom prst="snip2SameRect">
                <a:avLst>
                  <a:gd name="adj1" fmla="val 50000"/>
                  <a:gd name="adj2" fmla="val 50000"/>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nvGrpSpPr>
              <p:cNvPr id="38" name="Group 37">
                <a:extLst>
                  <a:ext uri="{FF2B5EF4-FFF2-40B4-BE49-F238E27FC236}">
                    <a16:creationId xmlns:a16="http://schemas.microsoft.com/office/drawing/2014/main" id="{8AB72115-75EC-4A15-B337-424A46E5BD21}"/>
                  </a:ext>
                </a:extLst>
              </p:cNvPr>
              <p:cNvGrpSpPr/>
              <p:nvPr/>
            </p:nvGrpSpPr>
            <p:grpSpPr>
              <a:xfrm>
                <a:off x="7082737" y="3225163"/>
                <a:ext cx="9167737" cy="5356982"/>
                <a:chOff x="7082310" y="3225163"/>
                <a:chExt cx="9167737" cy="5356982"/>
              </a:xfrm>
            </p:grpSpPr>
            <p:grpSp>
              <p:nvGrpSpPr>
                <p:cNvPr id="39" name="Group 38">
                  <a:extLst>
                    <a:ext uri="{FF2B5EF4-FFF2-40B4-BE49-F238E27FC236}">
                      <a16:creationId xmlns:a16="http://schemas.microsoft.com/office/drawing/2014/main" id="{CBD606E8-44A1-4341-88C1-D3A2A4DCCFCF}"/>
                    </a:ext>
                  </a:extLst>
                </p:cNvPr>
                <p:cNvGrpSpPr/>
                <p:nvPr/>
              </p:nvGrpSpPr>
              <p:grpSpPr>
                <a:xfrm>
                  <a:off x="7082737" y="8074468"/>
                  <a:ext cx="9166883" cy="507677"/>
                  <a:chOff x="7083164" y="8074468"/>
                  <a:chExt cx="9166883" cy="507677"/>
                </a:xfrm>
              </p:grpSpPr>
              <p:sp>
                <p:nvSpPr>
                  <p:cNvPr id="47" name="TextBox 46">
                    <a:extLst>
                      <a:ext uri="{FF2B5EF4-FFF2-40B4-BE49-F238E27FC236}">
                        <a16:creationId xmlns:a16="http://schemas.microsoft.com/office/drawing/2014/main" id="{D19A18CD-1FE5-4534-A4AB-C9BEC528D263}"/>
                      </a:ext>
                    </a:extLst>
                  </p:cNvPr>
                  <p:cNvSpPr txBox="1"/>
                  <p:nvPr/>
                </p:nvSpPr>
                <p:spPr>
                  <a:xfrm>
                    <a:off x="8642221" y="8074468"/>
                    <a:ext cx="1371600"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feb-15</a:t>
                    </a:r>
                    <a:endParaRPr lang="uk-UA" sz="1600" b="1">
                      <a:solidFill>
                        <a:schemeClr val="bg1"/>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C7C391CB-9345-4C85-9D0F-21FD3BDBD7CC}"/>
                      </a:ext>
                    </a:extLst>
                  </p:cNvPr>
                  <p:cNvSpPr txBox="1"/>
                  <p:nvPr/>
                </p:nvSpPr>
                <p:spPr>
                  <a:xfrm>
                    <a:off x="10201278" y="8074468"/>
                    <a:ext cx="1371600"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mar-15</a:t>
                    </a:r>
                    <a:endParaRPr lang="uk-UA" sz="1600" b="1">
                      <a:solidFill>
                        <a:schemeClr val="bg1"/>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61F5EE49-625C-490B-9E91-EAA45CA25BA3}"/>
                      </a:ext>
                    </a:extLst>
                  </p:cNvPr>
                  <p:cNvSpPr txBox="1"/>
                  <p:nvPr/>
                </p:nvSpPr>
                <p:spPr>
                  <a:xfrm>
                    <a:off x="11760335" y="8074468"/>
                    <a:ext cx="1371600"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apr-15</a:t>
                    </a:r>
                    <a:endParaRPr lang="uk-UA" sz="1600" b="1">
                      <a:solidFill>
                        <a:schemeClr val="bg1"/>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A5BD4C78-39CE-4832-BA0D-40EEFEA8097B}"/>
                      </a:ext>
                    </a:extLst>
                  </p:cNvPr>
                  <p:cNvSpPr txBox="1"/>
                  <p:nvPr/>
                </p:nvSpPr>
                <p:spPr>
                  <a:xfrm>
                    <a:off x="13319391" y="8074468"/>
                    <a:ext cx="1559055"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may-15</a:t>
                    </a:r>
                    <a:endParaRPr lang="uk-UA" sz="1600" b="1">
                      <a:solidFill>
                        <a:schemeClr val="bg1"/>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1213F8B3-9FA5-4F77-8626-B533E270B84D}"/>
                      </a:ext>
                    </a:extLst>
                  </p:cNvPr>
                  <p:cNvSpPr txBox="1"/>
                  <p:nvPr/>
                </p:nvSpPr>
                <p:spPr>
                  <a:xfrm>
                    <a:off x="7083164" y="8074468"/>
                    <a:ext cx="1371600"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jan-15</a:t>
                    </a:r>
                    <a:endParaRPr lang="uk-UA" sz="1600" b="1">
                      <a:solidFill>
                        <a:schemeClr val="bg1"/>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07A578D3-433E-43E7-AD5F-E6D2950455F3}"/>
                      </a:ext>
                    </a:extLst>
                  </p:cNvPr>
                  <p:cNvSpPr txBox="1"/>
                  <p:nvPr/>
                </p:nvSpPr>
                <p:spPr>
                  <a:xfrm>
                    <a:off x="14878447" y="8074468"/>
                    <a:ext cx="1371600" cy="507677"/>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jun-15</a:t>
                    </a:r>
                    <a:endParaRPr lang="uk-UA" sz="1600" b="1">
                      <a:solidFill>
                        <a:schemeClr val="bg1"/>
                      </a:solidFill>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4146A746-DF47-4681-A948-ACA33A426E77}"/>
                    </a:ext>
                  </a:extLst>
                </p:cNvPr>
                <p:cNvGrpSpPr/>
                <p:nvPr/>
              </p:nvGrpSpPr>
              <p:grpSpPr>
                <a:xfrm>
                  <a:off x="7082310" y="3225163"/>
                  <a:ext cx="9167737" cy="3950884"/>
                  <a:chOff x="7082310" y="3225163"/>
                  <a:chExt cx="9167737" cy="3950884"/>
                </a:xfrm>
              </p:grpSpPr>
              <p:sp>
                <p:nvSpPr>
                  <p:cNvPr id="41" name="Isosceles Triangle 40">
                    <a:extLst>
                      <a:ext uri="{FF2B5EF4-FFF2-40B4-BE49-F238E27FC236}">
                        <a16:creationId xmlns:a16="http://schemas.microsoft.com/office/drawing/2014/main" id="{CA20ADC8-A92D-48E5-A2FF-723A908DB24D}"/>
                      </a:ext>
                    </a:extLst>
                  </p:cNvPr>
                  <p:cNvSpPr/>
                  <p:nvPr/>
                </p:nvSpPr>
                <p:spPr>
                  <a:xfrm>
                    <a:off x="7082310" y="5566903"/>
                    <a:ext cx="1373308" cy="1609144"/>
                  </a:xfrm>
                  <a:prstGeom prst="triangle">
                    <a:avLst/>
                  </a:prstGeom>
                  <a:solidFill>
                    <a:schemeClr val="accent2">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2" name="Isosceles Triangle 41">
                    <a:extLst>
                      <a:ext uri="{FF2B5EF4-FFF2-40B4-BE49-F238E27FC236}">
                        <a16:creationId xmlns:a16="http://schemas.microsoft.com/office/drawing/2014/main" id="{8B4269F0-0BC3-45F2-A6E3-C9B7767A4F8F}"/>
                      </a:ext>
                    </a:extLst>
                  </p:cNvPr>
                  <p:cNvSpPr/>
                  <p:nvPr/>
                </p:nvSpPr>
                <p:spPr>
                  <a:xfrm>
                    <a:off x="8001000" y="3926049"/>
                    <a:ext cx="2773680" cy="3249998"/>
                  </a:xfrm>
                  <a:prstGeom prst="triangle">
                    <a:avLst/>
                  </a:prstGeom>
                  <a:solidFill>
                    <a:srgbClr val="4280A5">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3" name="Isosceles Triangle 42">
                    <a:extLst>
                      <a:ext uri="{FF2B5EF4-FFF2-40B4-BE49-F238E27FC236}">
                        <a16:creationId xmlns:a16="http://schemas.microsoft.com/office/drawing/2014/main" id="{4D2A23B6-32CD-463F-BFFB-E37AFC4E42EB}"/>
                      </a:ext>
                    </a:extLst>
                  </p:cNvPr>
                  <p:cNvSpPr/>
                  <p:nvPr/>
                </p:nvSpPr>
                <p:spPr>
                  <a:xfrm>
                    <a:off x="11572878" y="4343451"/>
                    <a:ext cx="2417452" cy="2832596"/>
                  </a:xfrm>
                  <a:prstGeom prst="triangle">
                    <a:avLst/>
                  </a:prstGeom>
                  <a:solidFill>
                    <a:srgbClr val="D34D26">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4" name="Isosceles Triangle 43">
                    <a:extLst>
                      <a:ext uri="{FF2B5EF4-FFF2-40B4-BE49-F238E27FC236}">
                        <a16:creationId xmlns:a16="http://schemas.microsoft.com/office/drawing/2014/main" id="{802F2434-33B4-4A32-99F7-5BFA99B96130}"/>
                      </a:ext>
                    </a:extLst>
                  </p:cNvPr>
                  <p:cNvSpPr/>
                  <p:nvPr/>
                </p:nvSpPr>
                <p:spPr>
                  <a:xfrm>
                    <a:off x="13412172" y="4677187"/>
                    <a:ext cx="2132628" cy="2498860"/>
                  </a:xfrm>
                  <a:prstGeom prst="triangle">
                    <a:avLst/>
                  </a:prstGeom>
                  <a:solidFill>
                    <a:srgbClr val="002060">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5" name="Isosceles Triangle 44">
                    <a:extLst>
                      <a:ext uri="{FF2B5EF4-FFF2-40B4-BE49-F238E27FC236}">
                        <a16:creationId xmlns:a16="http://schemas.microsoft.com/office/drawing/2014/main" id="{0F7C6D17-B93B-4927-ACE3-3D390C5DE331}"/>
                      </a:ext>
                    </a:extLst>
                  </p:cNvPr>
                  <p:cNvSpPr/>
                  <p:nvPr/>
                </p:nvSpPr>
                <p:spPr>
                  <a:xfrm>
                    <a:off x="14878447" y="5568905"/>
                    <a:ext cx="1371600" cy="1607142"/>
                  </a:xfrm>
                  <a:prstGeom prst="triangle">
                    <a:avLst/>
                  </a:prstGeom>
                  <a:solidFill>
                    <a:schemeClr val="accent2">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46" name="Isosceles Triangle 45">
                    <a:extLst>
                      <a:ext uri="{FF2B5EF4-FFF2-40B4-BE49-F238E27FC236}">
                        <a16:creationId xmlns:a16="http://schemas.microsoft.com/office/drawing/2014/main" id="{BB86D905-AD73-48B7-8D8D-7D20206EC2FE}"/>
                      </a:ext>
                    </a:extLst>
                  </p:cNvPr>
                  <p:cNvSpPr/>
                  <p:nvPr/>
                </p:nvSpPr>
                <p:spPr>
                  <a:xfrm>
                    <a:off x="9201156" y="3225163"/>
                    <a:ext cx="3371844" cy="3950884"/>
                  </a:xfrm>
                  <a:prstGeom prst="triangle">
                    <a:avLst/>
                  </a:prstGeom>
                  <a:solidFill>
                    <a:srgbClr val="60B632">
                      <a:alpha val="75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grpSp>
        </p:grpSp>
        <p:sp>
          <p:nvSpPr>
            <p:cNvPr id="31" name="TextBox 30">
              <a:extLst>
                <a:ext uri="{FF2B5EF4-FFF2-40B4-BE49-F238E27FC236}">
                  <a16:creationId xmlns:a16="http://schemas.microsoft.com/office/drawing/2014/main" id="{DA1F8E2F-9EE0-4A65-B8B5-76FC474B314A}"/>
                </a:ext>
              </a:extLst>
            </p:cNvPr>
            <p:cNvSpPr txBox="1"/>
            <p:nvPr/>
          </p:nvSpPr>
          <p:spPr>
            <a:xfrm>
              <a:off x="11347157" y="3372465"/>
              <a:ext cx="1600200" cy="692288"/>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$25k</a:t>
              </a:r>
              <a:endParaRPr lang="uk-UA" sz="2400" b="1">
                <a:solidFill>
                  <a:schemeClr val="bg1"/>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24B43889-3AA0-47D9-BAA7-E7E0D75FE44F}"/>
                </a:ext>
              </a:extLst>
            </p:cNvPr>
            <p:cNvSpPr txBox="1"/>
            <p:nvPr/>
          </p:nvSpPr>
          <p:spPr>
            <a:xfrm>
              <a:off x="9393172" y="2145218"/>
              <a:ext cx="1600200" cy="692288"/>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a:t>
              </a:r>
              <a:r>
                <a:rPr lang="uk-UA" sz="2400" b="1">
                  <a:solidFill>
                    <a:schemeClr val="bg1"/>
                  </a:solidFill>
                  <a:latin typeface="Arial" panose="020B0604020202020204" pitchFamily="34" charset="0"/>
                  <a:cs typeface="Arial" panose="020B0604020202020204" pitchFamily="34" charset="0"/>
                </a:rPr>
                <a:t>1</a:t>
              </a:r>
              <a:r>
                <a:rPr lang="en-US" sz="2400" b="1">
                  <a:solidFill>
                    <a:schemeClr val="bg1"/>
                  </a:solidFill>
                  <a:latin typeface="Arial" panose="020B0604020202020204" pitchFamily="34" charset="0"/>
                  <a:cs typeface="Arial" panose="020B0604020202020204" pitchFamily="34" charset="0"/>
                </a:rPr>
                <a:t>25k</a:t>
              </a:r>
              <a:endParaRPr lang="uk-UA" sz="2400" b="1">
                <a:solidFill>
                  <a:schemeClr val="bg1"/>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A60727E3-2BB3-431E-9295-C4A8F4BC1BD3}"/>
                </a:ext>
              </a:extLst>
            </p:cNvPr>
            <p:cNvSpPr txBox="1"/>
            <p:nvPr/>
          </p:nvSpPr>
          <p:spPr>
            <a:xfrm>
              <a:off x="7909075" y="2880274"/>
              <a:ext cx="1600200" cy="692288"/>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$25k</a:t>
              </a:r>
              <a:endParaRPr lang="uk-UA" sz="2400" b="1">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2152ABF0-7533-43D2-BB62-B0A0927BB128}"/>
                </a:ext>
              </a:extLst>
            </p:cNvPr>
            <p:cNvSpPr txBox="1"/>
            <p:nvPr/>
          </p:nvSpPr>
          <p:spPr>
            <a:xfrm>
              <a:off x="6239887" y="4383125"/>
              <a:ext cx="1600200" cy="692288"/>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$5k</a:t>
              </a:r>
              <a:endParaRPr lang="uk-UA" sz="2400" b="1">
                <a:solidFill>
                  <a:schemeClr val="bg1"/>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5AC5144D-ACA4-4D20-9B90-3B07D17513CA}"/>
                </a:ext>
              </a:extLst>
            </p:cNvPr>
            <p:cNvSpPr txBox="1"/>
            <p:nvPr/>
          </p:nvSpPr>
          <p:spPr>
            <a:xfrm>
              <a:off x="12978757" y="3684939"/>
              <a:ext cx="1600200" cy="692288"/>
            </a:xfrm>
            <a:prstGeom prst="rect">
              <a:avLst/>
            </a:prstGeom>
            <a:noFill/>
          </p:spPr>
          <p:txBody>
            <a:bodyPr wrap="square" rtlCol="0">
              <a:spAutoFit/>
            </a:bodyPr>
            <a:lstStyle/>
            <a:p>
              <a:pPr algn="r"/>
              <a:r>
                <a:rPr lang="en-US" sz="2400" b="1">
                  <a:solidFill>
                    <a:schemeClr val="bg1"/>
                  </a:solidFill>
                  <a:latin typeface="Arial" panose="020B0604020202020204" pitchFamily="34" charset="0"/>
                  <a:cs typeface="Arial" panose="020B0604020202020204" pitchFamily="34" charset="0"/>
                </a:rPr>
                <a:t>$</a:t>
              </a:r>
              <a:r>
                <a:rPr lang="uk-UA" sz="2400" b="1">
                  <a:solidFill>
                    <a:schemeClr val="bg1"/>
                  </a:solidFill>
                  <a:latin typeface="Arial" panose="020B0604020202020204" pitchFamily="34" charset="0"/>
                  <a:cs typeface="Arial" panose="020B0604020202020204" pitchFamily="34" charset="0"/>
                </a:rPr>
                <a:t>3</a:t>
              </a:r>
              <a:r>
                <a:rPr lang="en-US" sz="2400" b="1">
                  <a:solidFill>
                    <a:schemeClr val="bg1"/>
                  </a:solidFill>
                  <a:latin typeface="Arial" panose="020B0604020202020204" pitchFamily="34" charset="0"/>
                  <a:cs typeface="Arial" panose="020B0604020202020204" pitchFamily="34" charset="0"/>
                </a:rPr>
                <a:t>5k</a:t>
              </a:r>
              <a:endParaRPr lang="uk-UA" sz="2400" b="1">
                <a:solidFill>
                  <a:schemeClr val="bg1"/>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DEC5F282-8EDC-444C-8117-6712F88E8080}"/>
                </a:ext>
              </a:extLst>
            </p:cNvPr>
            <p:cNvSpPr txBox="1"/>
            <p:nvPr/>
          </p:nvSpPr>
          <p:spPr>
            <a:xfrm>
              <a:off x="15651522" y="4597920"/>
              <a:ext cx="1600200" cy="692288"/>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a:t>
              </a:r>
              <a:r>
                <a:rPr lang="uk-UA" sz="2400" b="1">
                  <a:solidFill>
                    <a:schemeClr val="bg1"/>
                  </a:solidFill>
                  <a:latin typeface="Arial" panose="020B0604020202020204" pitchFamily="34" charset="0"/>
                  <a:cs typeface="Arial" panose="020B0604020202020204" pitchFamily="34" charset="0"/>
                </a:rPr>
                <a:t>1</a:t>
              </a:r>
              <a:r>
                <a:rPr lang="en-US" sz="2400" b="1">
                  <a:solidFill>
                    <a:schemeClr val="bg1"/>
                  </a:solidFill>
                  <a:latin typeface="Arial" panose="020B0604020202020204" pitchFamily="34" charset="0"/>
                  <a:cs typeface="Arial" panose="020B0604020202020204" pitchFamily="34" charset="0"/>
                </a:rPr>
                <a:t>5k</a:t>
              </a:r>
              <a:endParaRPr lang="uk-UA" sz="2400" b="1">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829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250"/>
                                        <p:tgtEl>
                                          <p:spTgt spid="29"/>
                                        </p:tgtEl>
                                      </p:cBhvr>
                                    </p:animEffect>
                                    <p:anim calcmode="lin" valueType="num">
                                      <p:cBhvr>
                                        <p:cTn id="8" dur="1250" fill="hold"/>
                                        <p:tgtEl>
                                          <p:spTgt spid="29"/>
                                        </p:tgtEl>
                                        <p:attrNameLst>
                                          <p:attrName>ppt_x</p:attrName>
                                        </p:attrNameLst>
                                      </p:cBhvr>
                                      <p:tavLst>
                                        <p:tav tm="0">
                                          <p:val>
                                            <p:strVal val="#ppt_x"/>
                                          </p:val>
                                        </p:tav>
                                        <p:tav tm="100000">
                                          <p:val>
                                            <p:strVal val="#ppt_x"/>
                                          </p:val>
                                        </p:tav>
                                      </p:tavLst>
                                    </p:anim>
                                    <p:anim calcmode="lin" valueType="num">
                                      <p:cBhvr>
                                        <p:cTn id="9" dur="1125" decel="100000" fill="hold"/>
                                        <p:tgtEl>
                                          <p:spTgt spid="29"/>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652DC-A9B4-472C-B432-3D4EFE763E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4064" y="2413913"/>
            <a:ext cx="10603871" cy="2030173"/>
          </a:xfrm>
          <a:prstGeom prst="rect">
            <a:avLst/>
          </a:prstGeom>
        </p:spPr>
      </p:pic>
    </p:spTree>
    <p:extLst>
      <p:ext uri="{BB962C8B-B14F-4D97-AF65-F5344CB8AC3E}">
        <p14:creationId xmlns:p14="http://schemas.microsoft.com/office/powerpoint/2010/main" val="31579154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DD2ED41-722A-4F0F-AA71-333CCB0D8C9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27" name="Text Placeholder 15">
            <a:extLst>
              <a:ext uri="{FF2B5EF4-FFF2-40B4-BE49-F238E27FC236}">
                <a16:creationId xmlns:a16="http://schemas.microsoft.com/office/drawing/2014/main" id="{A52A1C84-4881-495E-ADCF-CCE8AFA12604}"/>
              </a:ext>
            </a:extLst>
          </p:cNvPr>
          <p:cNvSpPr>
            <a:spLocks noGrp="1"/>
          </p:cNvSpPr>
          <p:nvPr>
            <p:ph type="body" sz="quarter" idx="11" hasCustomPrompt="1"/>
          </p:nvPr>
        </p:nvSpPr>
        <p:spPr>
          <a:xfrm>
            <a:off x="7780321" y="1711639"/>
            <a:ext cx="2886821" cy="552931"/>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28" name="Text Placeholder 19">
            <a:extLst>
              <a:ext uri="{FF2B5EF4-FFF2-40B4-BE49-F238E27FC236}">
                <a16:creationId xmlns:a16="http://schemas.microsoft.com/office/drawing/2014/main" id="{06AA0701-ECB7-436C-8D7E-00EA7170E534}"/>
              </a:ext>
            </a:extLst>
          </p:cNvPr>
          <p:cNvSpPr>
            <a:spLocks noGrp="1"/>
          </p:cNvSpPr>
          <p:nvPr>
            <p:ph type="body" sz="quarter" idx="14" hasCustomPrompt="1"/>
          </p:nvPr>
        </p:nvSpPr>
        <p:spPr>
          <a:xfrm>
            <a:off x="7780322" y="2342612"/>
            <a:ext cx="4128524" cy="2803750"/>
          </a:xfrm>
          <a:prstGeom prst="rect">
            <a:avLst/>
          </a:prstGeo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a:t>
            </a:r>
          </a:p>
        </p:txBody>
      </p:sp>
      <p:grpSp>
        <p:nvGrpSpPr>
          <p:cNvPr id="2" name="Group 1">
            <a:extLst>
              <a:ext uri="{FF2B5EF4-FFF2-40B4-BE49-F238E27FC236}">
                <a16:creationId xmlns:a16="http://schemas.microsoft.com/office/drawing/2014/main" id="{11A3B3C4-FEE3-4C42-8C7E-B3AFA1453F9C}"/>
              </a:ext>
            </a:extLst>
          </p:cNvPr>
          <p:cNvGrpSpPr/>
          <p:nvPr userDrawn="1"/>
        </p:nvGrpSpPr>
        <p:grpSpPr>
          <a:xfrm>
            <a:off x="547333" y="1711639"/>
            <a:ext cx="6849754" cy="3434722"/>
            <a:chOff x="820003" y="1123630"/>
            <a:chExt cx="10134600" cy="5600700"/>
          </a:xfrm>
        </p:grpSpPr>
        <p:grpSp>
          <p:nvGrpSpPr>
            <p:cNvPr id="53" name="Group 52">
              <a:extLst>
                <a:ext uri="{FF2B5EF4-FFF2-40B4-BE49-F238E27FC236}">
                  <a16:creationId xmlns:a16="http://schemas.microsoft.com/office/drawing/2014/main" id="{D88154C0-33C9-4154-B008-4C560A78A564}"/>
                </a:ext>
              </a:extLst>
            </p:cNvPr>
            <p:cNvGrpSpPr/>
            <p:nvPr userDrawn="1"/>
          </p:nvGrpSpPr>
          <p:grpSpPr>
            <a:xfrm>
              <a:off x="820003" y="1123630"/>
              <a:ext cx="10134600" cy="1600200"/>
              <a:chOff x="1447800" y="2838450"/>
              <a:chExt cx="10134600" cy="1600200"/>
            </a:xfrm>
          </p:grpSpPr>
          <p:sp>
            <p:nvSpPr>
              <p:cNvPr id="54" name="Rectangle 53">
                <a:extLst>
                  <a:ext uri="{FF2B5EF4-FFF2-40B4-BE49-F238E27FC236}">
                    <a16:creationId xmlns:a16="http://schemas.microsoft.com/office/drawing/2014/main" id="{5DE7919F-F2B1-40D4-96E1-CFB717BC0356}"/>
                  </a:ext>
                </a:extLst>
              </p:cNvPr>
              <p:cNvSpPr/>
              <p:nvPr/>
            </p:nvSpPr>
            <p:spPr>
              <a:xfrm>
                <a:off x="1447800" y="2838450"/>
                <a:ext cx="10134600" cy="1600200"/>
              </a:xfrm>
              <a:prstGeom prst="rect">
                <a:avLst/>
              </a:prstGeom>
              <a:solidFill>
                <a:srgbClr val="4280A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55" name="Freeform 307">
                <a:extLst>
                  <a:ext uri="{FF2B5EF4-FFF2-40B4-BE49-F238E27FC236}">
                    <a16:creationId xmlns:a16="http://schemas.microsoft.com/office/drawing/2014/main" id="{403C4B7B-6280-4A47-9F98-F412D8D6A894}"/>
                  </a:ext>
                </a:extLst>
              </p:cNvPr>
              <p:cNvSpPr>
                <a:spLocks noEditPoints="1"/>
              </p:cNvSpPr>
              <p:nvPr/>
            </p:nvSpPr>
            <p:spPr bwMode="auto">
              <a:xfrm>
                <a:off x="2081473" y="3269586"/>
                <a:ext cx="737927" cy="737927"/>
              </a:xfrm>
              <a:custGeom>
                <a:avLst/>
                <a:gdLst>
                  <a:gd name="T0" fmla="*/ 80 w 176"/>
                  <a:gd name="T1" fmla="*/ 95 h 176"/>
                  <a:gd name="T2" fmla="*/ 75 w 176"/>
                  <a:gd name="T3" fmla="*/ 132 h 176"/>
                  <a:gd name="T4" fmla="*/ 88 w 176"/>
                  <a:gd name="T5" fmla="*/ 148 h 176"/>
                  <a:gd name="T6" fmla="*/ 98 w 176"/>
                  <a:gd name="T7" fmla="*/ 105 h 176"/>
                  <a:gd name="T8" fmla="*/ 132 w 176"/>
                  <a:gd name="T9" fmla="*/ 113 h 176"/>
                  <a:gd name="T10" fmla="*/ 132 w 176"/>
                  <a:gd name="T11" fmla="*/ 105 h 176"/>
                  <a:gd name="T12" fmla="*/ 85 w 176"/>
                  <a:gd name="T13" fmla="*/ 65 h 176"/>
                  <a:gd name="T14" fmla="*/ 84 w 176"/>
                  <a:gd name="T15" fmla="*/ 48 h 176"/>
                  <a:gd name="T16" fmla="*/ 76 w 176"/>
                  <a:gd name="T17" fmla="*/ 46 h 176"/>
                  <a:gd name="T18" fmla="*/ 66 w 176"/>
                  <a:gd name="T19" fmla="*/ 37 h 176"/>
                  <a:gd name="T20" fmla="*/ 42 w 176"/>
                  <a:gd name="T21" fmla="*/ 33 h 176"/>
                  <a:gd name="T22" fmla="*/ 31 w 176"/>
                  <a:gd name="T23" fmla="*/ 79 h 176"/>
                  <a:gd name="T24" fmla="*/ 56 w 176"/>
                  <a:gd name="T25" fmla="*/ 94 h 176"/>
                  <a:gd name="T26" fmla="*/ 62 w 176"/>
                  <a:gd name="T27" fmla="*/ 82 h 176"/>
                  <a:gd name="T28" fmla="*/ 88 w 176"/>
                  <a:gd name="T29" fmla="*/ 0 h 176"/>
                  <a:gd name="T30" fmla="*/ 88 w 176"/>
                  <a:gd name="T31" fmla="*/ 176 h 176"/>
                  <a:gd name="T32" fmla="*/ 88 w 176"/>
                  <a:gd name="T33" fmla="*/ 0 h 176"/>
                  <a:gd name="T34" fmla="*/ 8 w 176"/>
                  <a:gd name="T35" fmla="*/ 88 h 176"/>
                  <a:gd name="T36" fmla="*/ 168 w 176"/>
                  <a:gd name="T37" fmla="*/ 88 h 176"/>
                  <a:gd name="T38" fmla="*/ 160 w 176"/>
                  <a:gd name="T39" fmla="*/ 81 h 176"/>
                  <a:gd name="T40" fmla="*/ 159 w 176"/>
                  <a:gd name="T41" fmla="*/ 75 h 176"/>
                  <a:gd name="T42" fmla="*/ 157 w 176"/>
                  <a:gd name="T43" fmla="*/ 68 h 176"/>
                  <a:gd name="T44" fmla="*/ 155 w 176"/>
                  <a:gd name="T45" fmla="*/ 60 h 176"/>
                  <a:gd name="T46" fmla="*/ 152 w 176"/>
                  <a:gd name="T47" fmla="*/ 55 h 176"/>
                  <a:gd name="T48" fmla="*/ 149 w 176"/>
                  <a:gd name="T49" fmla="*/ 50 h 176"/>
                  <a:gd name="T50" fmla="*/ 146 w 176"/>
                  <a:gd name="T51" fmla="*/ 45 h 176"/>
                  <a:gd name="T52" fmla="*/ 136 w 176"/>
                  <a:gd name="T53" fmla="*/ 34 h 176"/>
                  <a:gd name="T54" fmla="*/ 132 w 176"/>
                  <a:gd name="T55" fmla="*/ 31 h 176"/>
                  <a:gd name="T56" fmla="*/ 106 w 176"/>
                  <a:gd name="T57" fmla="*/ 29 h 176"/>
                  <a:gd name="T58" fmla="*/ 110 w 176"/>
                  <a:gd name="T59" fmla="*/ 48 h 176"/>
                  <a:gd name="T60" fmla="*/ 132 w 176"/>
                  <a:gd name="T61" fmla="*/ 56 h 176"/>
                  <a:gd name="T62" fmla="*/ 144 w 176"/>
                  <a:gd name="T63" fmla="*/ 99 h 176"/>
                  <a:gd name="T64" fmla="*/ 158 w 176"/>
                  <a:gd name="T65" fmla="*/ 103 h 176"/>
                  <a:gd name="T66" fmla="*/ 159 w 176"/>
                  <a:gd name="T67" fmla="*/ 97 h 176"/>
                  <a:gd name="T68" fmla="*/ 160 w 176"/>
                  <a:gd name="T69"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 h="176">
                    <a:moveTo>
                      <a:pt x="98" y="105"/>
                    </a:moveTo>
                    <a:cubicBezTo>
                      <a:pt x="90" y="98"/>
                      <a:pt x="91" y="95"/>
                      <a:pt x="80" y="95"/>
                    </a:cubicBezTo>
                    <a:cubicBezTo>
                      <a:pt x="69" y="95"/>
                      <a:pt x="62" y="97"/>
                      <a:pt x="65" y="112"/>
                    </a:cubicBezTo>
                    <a:cubicBezTo>
                      <a:pt x="68" y="127"/>
                      <a:pt x="76" y="121"/>
                      <a:pt x="75" y="132"/>
                    </a:cubicBezTo>
                    <a:cubicBezTo>
                      <a:pt x="74" y="144"/>
                      <a:pt x="77" y="146"/>
                      <a:pt x="79" y="149"/>
                    </a:cubicBezTo>
                    <a:cubicBezTo>
                      <a:pt x="81" y="152"/>
                      <a:pt x="86" y="160"/>
                      <a:pt x="88" y="148"/>
                    </a:cubicBezTo>
                    <a:cubicBezTo>
                      <a:pt x="90" y="137"/>
                      <a:pt x="94" y="131"/>
                      <a:pt x="98" y="125"/>
                    </a:cubicBezTo>
                    <a:cubicBezTo>
                      <a:pt x="102" y="120"/>
                      <a:pt x="107" y="113"/>
                      <a:pt x="98" y="105"/>
                    </a:cubicBezTo>
                    <a:moveTo>
                      <a:pt x="132" y="105"/>
                    </a:moveTo>
                    <a:cubicBezTo>
                      <a:pt x="130" y="107"/>
                      <a:pt x="130" y="110"/>
                      <a:pt x="132" y="113"/>
                    </a:cubicBezTo>
                    <a:cubicBezTo>
                      <a:pt x="134" y="115"/>
                      <a:pt x="139" y="117"/>
                      <a:pt x="141" y="113"/>
                    </a:cubicBezTo>
                    <a:cubicBezTo>
                      <a:pt x="142" y="108"/>
                      <a:pt x="135" y="103"/>
                      <a:pt x="132" y="105"/>
                    </a:cubicBezTo>
                    <a:moveTo>
                      <a:pt x="69" y="79"/>
                    </a:moveTo>
                    <a:cubicBezTo>
                      <a:pt x="69" y="73"/>
                      <a:pt x="78" y="67"/>
                      <a:pt x="85" y="65"/>
                    </a:cubicBezTo>
                    <a:cubicBezTo>
                      <a:pt x="91" y="62"/>
                      <a:pt x="97" y="61"/>
                      <a:pt x="96" y="56"/>
                    </a:cubicBezTo>
                    <a:cubicBezTo>
                      <a:pt x="95" y="51"/>
                      <a:pt x="93" y="48"/>
                      <a:pt x="84" y="48"/>
                    </a:cubicBezTo>
                    <a:cubicBezTo>
                      <a:pt x="74" y="48"/>
                      <a:pt x="78" y="61"/>
                      <a:pt x="70" y="53"/>
                    </a:cubicBezTo>
                    <a:cubicBezTo>
                      <a:pt x="62" y="45"/>
                      <a:pt x="72" y="47"/>
                      <a:pt x="76" y="46"/>
                    </a:cubicBezTo>
                    <a:cubicBezTo>
                      <a:pt x="80" y="44"/>
                      <a:pt x="84" y="37"/>
                      <a:pt x="77" y="36"/>
                    </a:cubicBezTo>
                    <a:cubicBezTo>
                      <a:pt x="70" y="36"/>
                      <a:pt x="71" y="39"/>
                      <a:pt x="66" y="37"/>
                    </a:cubicBezTo>
                    <a:cubicBezTo>
                      <a:pt x="60" y="35"/>
                      <a:pt x="58" y="44"/>
                      <a:pt x="54" y="43"/>
                    </a:cubicBezTo>
                    <a:cubicBezTo>
                      <a:pt x="52" y="42"/>
                      <a:pt x="46" y="38"/>
                      <a:pt x="42" y="33"/>
                    </a:cubicBezTo>
                    <a:cubicBezTo>
                      <a:pt x="33" y="40"/>
                      <a:pt x="27" y="49"/>
                      <a:pt x="22" y="59"/>
                    </a:cubicBezTo>
                    <a:cubicBezTo>
                      <a:pt x="23" y="72"/>
                      <a:pt x="31" y="79"/>
                      <a:pt x="31" y="79"/>
                    </a:cubicBezTo>
                    <a:cubicBezTo>
                      <a:pt x="31" y="79"/>
                      <a:pt x="35" y="88"/>
                      <a:pt x="57" y="99"/>
                    </a:cubicBezTo>
                    <a:cubicBezTo>
                      <a:pt x="57" y="99"/>
                      <a:pt x="61" y="99"/>
                      <a:pt x="56" y="94"/>
                    </a:cubicBezTo>
                    <a:cubicBezTo>
                      <a:pt x="51" y="89"/>
                      <a:pt x="46" y="83"/>
                      <a:pt x="52" y="79"/>
                    </a:cubicBezTo>
                    <a:cubicBezTo>
                      <a:pt x="58" y="76"/>
                      <a:pt x="60" y="76"/>
                      <a:pt x="62" y="82"/>
                    </a:cubicBezTo>
                    <a:cubicBezTo>
                      <a:pt x="63" y="88"/>
                      <a:pt x="68" y="85"/>
                      <a:pt x="69" y="79"/>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60" y="81"/>
                    </a:moveTo>
                    <a:cubicBezTo>
                      <a:pt x="160" y="81"/>
                      <a:pt x="160" y="80"/>
                      <a:pt x="159" y="79"/>
                    </a:cubicBezTo>
                    <a:cubicBezTo>
                      <a:pt x="159" y="78"/>
                      <a:pt x="159" y="76"/>
                      <a:pt x="159" y="75"/>
                    </a:cubicBezTo>
                    <a:cubicBezTo>
                      <a:pt x="159" y="74"/>
                      <a:pt x="158" y="73"/>
                      <a:pt x="158" y="72"/>
                    </a:cubicBezTo>
                    <a:cubicBezTo>
                      <a:pt x="158" y="71"/>
                      <a:pt x="158" y="70"/>
                      <a:pt x="157" y="68"/>
                    </a:cubicBezTo>
                    <a:cubicBezTo>
                      <a:pt x="157" y="67"/>
                      <a:pt x="157" y="67"/>
                      <a:pt x="157" y="66"/>
                    </a:cubicBezTo>
                    <a:cubicBezTo>
                      <a:pt x="156" y="64"/>
                      <a:pt x="155" y="62"/>
                      <a:pt x="155" y="60"/>
                    </a:cubicBezTo>
                    <a:cubicBezTo>
                      <a:pt x="154" y="60"/>
                      <a:pt x="154" y="59"/>
                      <a:pt x="153" y="58"/>
                    </a:cubicBezTo>
                    <a:cubicBezTo>
                      <a:pt x="153" y="57"/>
                      <a:pt x="152" y="56"/>
                      <a:pt x="152" y="55"/>
                    </a:cubicBezTo>
                    <a:cubicBezTo>
                      <a:pt x="151" y="54"/>
                      <a:pt x="151" y="53"/>
                      <a:pt x="150" y="52"/>
                    </a:cubicBezTo>
                    <a:cubicBezTo>
                      <a:pt x="150" y="51"/>
                      <a:pt x="149" y="50"/>
                      <a:pt x="149" y="50"/>
                    </a:cubicBezTo>
                    <a:cubicBezTo>
                      <a:pt x="148" y="49"/>
                      <a:pt x="148" y="48"/>
                      <a:pt x="147" y="47"/>
                    </a:cubicBezTo>
                    <a:cubicBezTo>
                      <a:pt x="147" y="46"/>
                      <a:pt x="146" y="46"/>
                      <a:pt x="146" y="45"/>
                    </a:cubicBezTo>
                    <a:cubicBezTo>
                      <a:pt x="143" y="41"/>
                      <a:pt x="140" y="38"/>
                      <a:pt x="136" y="35"/>
                    </a:cubicBezTo>
                    <a:cubicBezTo>
                      <a:pt x="136" y="35"/>
                      <a:pt x="136" y="34"/>
                      <a:pt x="136" y="34"/>
                    </a:cubicBezTo>
                    <a:cubicBezTo>
                      <a:pt x="134" y="33"/>
                      <a:pt x="133" y="32"/>
                      <a:pt x="132" y="31"/>
                    </a:cubicBezTo>
                    <a:cubicBezTo>
                      <a:pt x="132" y="31"/>
                      <a:pt x="132" y="31"/>
                      <a:pt x="132" y="31"/>
                    </a:cubicBezTo>
                    <a:cubicBezTo>
                      <a:pt x="126" y="26"/>
                      <a:pt x="120" y="23"/>
                      <a:pt x="113" y="20"/>
                    </a:cubicBezTo>
                    <a:cubicBezTo>
                      <a:pt x="111" y="24"/>
                      <a:pt x="109" y="28"/>
                      <a:pt x="106" y="29"/>
                    </a:cubicBezTo>
                    <a:cubicBezTo>
                      <a:pt x="103" y="31"/>
                      <a:pt x="103" y="39"/>
                      <a:pt x="110" y="38"/>
                    </a:cubicBezTo>
                    <a:cubicBezTo>
                      <a:pt x="110" y="38"/>
                      <a:pt x="108" y="40"/>
                      <a:pt x="110" y="48"/>
                    </a:cubicBezTo>
                    <a:cubicBezTo>
                      <a:pt x="112" y="55"/>
                      <a:pt x="115" y="57"/>
                      <a:pt x="125" y="52"/>
                    </a:cubicBezTo>
                    <a:cubicBezTo>
                      <a:pt x="129" y="51"/>
                      <a:pt x="132" y="52"/>
                      <a:pt x="132" y="56"/>
                    </a:cubicBezTo>
                    <a:cubicBezTo>
                      <a:pt x="131" y="65"/>
                      <a:pt x="124" y="65"/>
                      <a:pt x="129" y="80"/>
                    </a:cubicBezTo>
                    <a:cubicBezTo>
                      <a:pt x="133" y="89"/>
                      <a:pt x="141" y="92"/>
                      <a:pt x="144" y="99"/>
                    </a:cubicBezTo>
                    <a:cubicBezTo>
                      <a:pt x="145" y="103"/>
                      <a:pt x="151" y="107"/>
                      <a:pt x="157" y="109"/>
                    </a:cubicBezTo>
                    <a:cubicBezTo>
                      <a:pt x="157" y="107"/>
                      <a:pt x="158" y="105"/>
                      <a:pt x="158" y="103"/>
                    </a:cubicBezTo>
                    <a:cubicBezTo>
                      <a:pt x="158" y="103"/>
                      <a:pt x="159" y="102"/>
                      <a:pt x="159" y="101"/>
                    </a:cubicBezTo>
                    <a:cubicBezTo>
                      <a:pt x="159" y="100"/>
                      <a:pt x="159" y="98"/>
                      <a:pt x="159" y="97"/>
                    </a:cubicBezTo>
                    <a:cubicBezTo>
                      <a:pt x="160" y="96"/>
                      <a:pt x="160" y="95"/>
                      <a:pt x="160" y="95"/>
                    </a:cubicBezTo>
                    <a:cubicBezTo>
                      <a:pt x="160" y="92"/>
                      <a:pt x="160" y="90"/>
                      <a:pt x="160" y="88"/>
                    </a:cubicBezTo>
                    <a:cubicBezTo>
                      <a:pt x="160" y="86"/>
                      <a:pt x="160" y="84"/>
                      <a:pt x="160" y="8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56" name="Isosceles Triangle 55">
                <a:extLst>
                  <a:ext uri="{FF2B5EF4-FFF2-40B4-BE49-F238E27FC236}">
                    <a16:creationId xmlns:a16="http://schemas.microsoft.com/office/drawing/2014/main" id="{FF34A47B-7886-49B5-A597-0B6A625FE8CF}"/>
                  </a:ext>
                </a:extLst>
              </p:cNvPr>
              <p:cNvSpPr/>
              <p:nvPr/>
            </p:nvSpPr>
            <p:spPr>
              <a:xfrm rot="5400000">
                <a:off x="3316224" y="3409949"/>
                <a:ext cx="530352" cy="457200"/>
              </a:xfrm>
              <a:prstGeom prst="triangle">
                <a:avLst/>
              </a:prstGeom>
              <a:solidFill>
                <a:srgbClr val="4280A5"/>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57" name="TextBox 56">
                <a:extLst>
                  <a:ext uri="{FF2B5EF4-FFF2-40B4-BE49-F238E27FC236}">
                    <a16:creationId xmlns:a16="http://schemas.microsoft.com/office/drawing/2014/main" id="{EBAAFC27-4462-4B93-B606-D001D399AD8D}"/>
                  </a:ext>
                </a:extLst>
              </p:cNvPr>
              <p:cNvSpPr txBox="1"/>
              <p:nvPr/>
            </p:nvSpPr>
            <p:spPr>
              <a:xfrm>
                <a:off x="4267201" y="3607771"/>
                <a:ext cx="7315199" cy="652424"/>
              </a:xfrm>
              <a:prstGeom prst="rect">
                <a:avLst/>
              </a:prstGeom>
              <a:noFill/>
            </p:spPr>
            <p:txBody>
              <a:bodyPr wrap="square" rtlCol="0">
                <a:spAutoFit/>
              </a:bodyPr>
              <a:lstStyle/>
              <a:p>
                <a:r>
                  <a:rPr lang="en-US" sz="2000">
                    <a:solidFill>
                      <a:schemeClr val="bg1"/>
                    </a:solidFill>
                  </a:rPr>
                  <a:t>Lorem </a:t>
                </a:r>
                <a:r>
                  <a:rPr lang="en-US" sz="2000">
                    <a:solidFill>
                      <a:schemeClr val="bg1"/>
                    </a:solidFill>
                    <a:latin typeface="Arial" panose="020B0604020202020204" pitchFamily="34" charset="0"/>
                    <a:cs typeface="Arial" panose="020B0604020202020204" pitchFamily="34" charset="0"/>
                  </a:rPr>
                  <a:t>ipsum</a:t>
                </a:r>
                <a:r>
                  <a:rPr lang="en-US" sz="2000">
                    <a:solidFill>
                      <a:schemeClr val="bg1"/>
                    </a:solidFill>
                  </a:rPr>
                  <a:t> dolor sit </a:t>
                </a:r>
                <a:r>
                  <a:rPr lang="en-US" sz="2000" err="1">
                    <a:solidFill>
                      <a:schemeClr val="bg1"/>
                    </a:solidFill>
                  </a:rPr>
                  <a:t>amet</a:t>
                </a:r>
                <a:r>
                  <a:rPr lang="en-US" sz="2000">
                    <a:solidFill>
                      <a:schemeClr val="bg1"/>
                    </a:solidFill>
                  </a:rPr>
                  <a:t>, </a:t>
                </a:r>
                <a:r>
                  <a:rPr lang="en-US" sz="2000" err="1">
                    <a:solidFill>
                      <a:schemeClr val="bg1"/>
                    </a:solidFill>
                  </a:rPr>
                  <a:t>consectetuer</a:t>
                </a:r>
                <a:endParaRPr lang="uk-UA" sz="2000">
                  <a:solidFill>
                    <a:schemeClr val="bg1"/>
                  </a:solidFill>
                </a:endParaRPr>
              </a:p>
            </p:txBody>
          </p:sp>
          <p:sp>
            <p:nvSpPr>
              <p:cNvPr id="58" name="TextBox 57">
                <a:extLst>
                  <a:ext uri="{FF2B5EF4-FFF2-40B4-BE49-F238E27FC236}">
                    <a16:creationId xmlns:a16="http://schemas.microsoft.com/office/drawing/2014/main" id="{4EED594F-FD43-4DDD-9E16-D2F7E493B878}"/>
                  </a:ext>
                </a:extLst>
              </p:cNvPr>
              <p:cNvSpPr txBox="1"/>
              <p:nvPr/>
            </p:nvSpPr>
            <p:spPr>
              <a:xfrm>
                <a:off x="4267201" y="2961441"/>
                <a:ext cx="5411335" cy="953541"/>
              </a:xfrm>
              <a:prstGeom prst="rect">
                <a:avLst/>
              </a:prstGeom>
              <a:no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Title</a:t>
                </a:r>
                <a:endParaRPr lang="en-US" sz="3200">
                  <a:solidFill>
                    <a:schemeClr val="bg1"/>
                  </a:solidFill>
                  <a:latin typeface="+mj-lt"/>
                </a:endParaRPr>
              </a:p>
            </p:txBody>
          </p:sp>
        </p:grpSp>
        <p:grpSp>
          <p:nvGrpSpPr>
            <p:cNvPr id="59" name="Group 58">
              <a:extLst>
                <a:ext uri="{FF2B5EF4-FFF2-40B4-BE49-F238E27FC236}">
                  <a16:creationId xmlns:a16="http://schemas.microsoft.com/office/drawing/2014/main" id="{C247E012-89C6-4EE2-9B70-FE6CE5AF3E81}"/>
                </a:ext>
              </a:extLst>
            </p:cNvPr>
            <p:cNvGrpSpPr/>
            <p:nvPr userDrawn="1"/>
          </p:nvGrpSpPr>
          <p:grpSpPr>
            <a:xfrm>
              <a:off x="820003" y="3123880"/>
              <a:ext cx="10134600" cy="1600200"/>
              <a:chOff x="1447800" y="4838700"/>
              <a:chExt cx="10134600" cy="1600200"/>
            </a:xfrm>
          </p:grpSpPr>
          <p:sp>
            <p:nvSpPr>
              <p:cNvPr id="60" name="Rectangle 59">
                <a:extLst>
                  <a:ext uri="{FF2B5EF4-FFF2-40B4-BE49-F238E27FC236}">
                    <a16:creationId xmlns:a16="http://schemas.microsoft.com/office/drawing/2014/main" id="{CABE7D56-2EE2-4506-9C16-C282F2EF0EA9}"/>
                  </a:ext>
                </a:extLst>
              </p:cNvPr>
              <p:cNvSpPr/>
              <p:nvPr/>
            </p:nvSpPr>
            <p:spPr>
              <a:xfrm>
                <a:off x="1447800" y="4838700"/>
                <a:ext cx="10134600" cy="1600200"/>
              </a:xfrm>
              <a:prstGeom prst="rect">
                <a:avLst/>
              </a:prstGeom>
              <a:solidFill>
                <a:schemeClr val="bg2">
                  <a:lumMod val="50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61" name="Freeform 142">
                <a:extLst>
                  <a:ext uri="{FF2B5EF4-FFF2-40B4-BE49-F238E27FC236}">
                    <a16:creationId xmlns:a16="http://schemas.microsoft.com/office/drawing/2014/main" id="{A82FE552-893A-4418-9E67-918A0F81B8AA}"/>
                  </a:ext>
                </a:extLst>
              </p:cNvPr>
              <p:cNvSpPr>
                <a:spLocks noEditPoints="1"/>
              </p:cNvSpPr>
              <p:nvPr/>
            </p:nvSpPr>
            <p:spPr bwMode="auto">
              <a:xfrm>
                <a:off x="2115091" y="5369063"/>
                <a:ext cx="670690" cy="539473"/>
              </a:xfrm>
              <a:custGeom>
                <a:avLst/>
                <a:gdLst>
                  <a:gd name="T0" fmla="*/ 108 w 176"/>
                  <a:gd name="T1" fmla="*/ 24 h 144"/>
                  <a:gd name="T2" fmla="*/ 108 w 176"/>
                  <a:gd name="T3" fmla="*/ 16 h 144"/>
                  <a:gd name="T4" fmla="*/ 64 w 176"/>
                  <a:gd name="T5" fmla="*/ 20 h 144"/>
                  <a:gd name="T6" fmla="*/ 88 w 176"/>
                  <a:gd name="T7" fmla="*/ 56 h 144"/>
                  <a:gd name="T8" fmla="*/ 88 w 176"/>
                  <a:gd name="T9" fmla="*/ 104 h 144"/>
                  <a:gd name="T10" fmla="*/ 88 w 176"/>
                  <a:gd name="T11" fmla="*/ 56 h 144"/>
                  <a:gd name="T12" fmla="*/ 72 w 176"/>
                  <a:gd name="T13" fmla="*/ 80 h 144"/>
                  <a:gd name="T14" fmla="*/ 104 w 176"/>
                  <a:gd name="T15" fmla="*/ 80 h 144"/>
                  <a:gd name="T16" fmla="*/ 88 w 176"/>
                  <a:gd name="T17" fmla="*/ 40 h 144"/>
                  <a:gd name="T18" fmla="*/ 88 w 176"/>
                  <a:gd name="T19" fmla="*/ 120 h 144"/>
                  <a:gd name="T20" fmla="*/ 88 w 176"/>
                  <a:gd name="T21" fmla="*/ 40 h 144"/>
                  <a:gd name="T22" fmla="*/ 56 w 176"/>
                  <a:gd name="T23" fmla="*/ 80 h 144"/>
                  <a:gd name="T24" fmla="*/ 120 w 176"/>
                  <a:gd name="T25" fmla="*/ 80 h 144"/>
                  <a:gd name="T26" fmla="*/ 148 w 176"/>
                  <a:gd name="T27" fmla="*/ 64 h 144"/>
                  <a:gd name="T28" fmla="*/ 148 w 176"/>
                  <a:gd name="T29" fmla="*/ 72 h 144"/>
                  <a:gd name="T30" fmla="*/ 148 w 176"/>
                  <a:gd name="T31" fmla="*/ 64 h 144"/>
                  <a:gd name="T32" fmla="*/ 136 w 176"/>
                  <a:gd name="T33" fmla="*/ 44 h 144"/>
                  <a:gd name="T34" fmla="*/ 160 w 176"/>
                  <a:gd name="T35" fmla="*/ 44 h 144"/>
                  <a:gd name="T36" fmla="*/ 148 w 176"/>
                  <a:gd name="T37" fmla="*/ 48 h 144"/>
                  <a:gd name="T38" fmla="*/ 148 w 176"/>
                  <a:gd name="T39" fmla="*/ 40 h 144"/>
                  <a:gd name="T40" fmla="*/ 148 w 176"/>
                  <a:gd name="T41" fmla="*/ 48 h 144"/>
                  <a:gd name="T42" fmla="*/ 144 w 176"/>
                  <a:gd name="T43" fmla="*/ 16 h 144"/>
                  <a:gd name="T44" fmla="*/ 88 w 176"/>
                  <a:gd name="T45" fmla="*/ 0 h 144"/>
                  <a:gd name="T46" fmla="*/ 32 w 176"/>
                  <a:gd name="T47" fmla="*/ 16 h 144"/>
                  <a:gd name="T48" fmla="*/ 0 w 176"/>
                  <a:gd name="T49" fmla="*/ 32 h 144"/>
                  <a:gd name="T50" fmla="*/ 16 w 176"/>
                  <a:gd name="T51" fmla="*/ 144 h 144"/>
                  <a:gd name="T52" fmla="*/ 176 w 176"/>
                  <a:gd name="T53" fmla="*/ 128 h 144"/>
                  <a:gd name="T54" fmla="*/ 160 w 176"/>
                  <a:gd name="T55" fmla="*/ 16 h 144"/>
                  <a:gd name="T56" fmla="*/ 133 w 176"/>
                  <a:gd name="T57" fmla="*/ 96 h 144"/>
                  <a:gd name="T58" fmla="*/ 168 w 176"/>
                  <a:gd name="T59" fmla="*/ 104 h 144"/>
                  <a:gd name="T60" fmla="*/ 160 w 176"/>
                  <a:gd name="T61" fmla="*/ 136 h 144"/>
                  <a:gd name="T62" fmla="*/ 8 w 176"/>
                  <a:gd name="T63" fmla="*/ 128 h 144"/>
                  <a:gd name="T64" fmla="*/ 46 w 176"/>
                  <a:gd name="T65" fmla="*/ 104 h 144"/>
                  <a:gd name="T66" fmla="*/ 8 w 176"/>
                  <a:gd name="T67" fmla="*/ 96 h 144"/>
                  <a:gd name="T68" fmla="*/ 16 w 176"/>
                  <a:gd name="T69" fmla="*/ 24 h 144"/>
                  <a:gd name="T70" fmla="*/ 60 w 176"/>
                  <a:gd name="T71" fmla="*/ 8 h 144"/>
                  <a:gd name="T72" fmla="*/ 116 w 176"/>
                  <a:gd name="T73" fmla="*/ 8 h 144"/>
                  <a:gd name="T74" fmla="*/ 160 w 176"/>
                  <a:gd name="T75" fmla="*/ 24 h 144"/>
                  <a:gd name="T76" fmla="*/ 168 w 176"/>
                  <a:gd name="T77"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44">
                    <a:moveTo>
                      <a:pt x="68" y="24"/>
                    </a:moveTo>
                    <a:cubicBezTo>
                      <a:pt x="108" y="24"/>
                      <a:pt x="108" y="24"/>
                      <a:pt x="108" y="24"/>
                    </a:cubicBezTo>
                    <a:cubicBezTo>
                      <a:pt x="110" y="24"/>
                      <a:pt x="112" y="22"/>
                      <a:pt x="112" y="20"/>
                    </a:cubicBezTo>
                    <a:cubicBezTo>
                      <a:pt x="112" y="18"/>
                      <a:pt x="110" y="16"/>
                      <a:pt x="108" y="16"/>
                    </a:cubicBezTo>
                    <a:cubicBezTo>
                      <a:pt x="68" y="16"/>
                      <a:pt x="68" y="16"/>
                      <a:pt x="68" y="16"/>
                    </a:cubicBezTo>
                    <a:cubicBezTo>
                      <a:pt x="66" y="16"/>
                      <a:pt x="64" y="18"/>
                      <a:pt x="64" y="20"/>
                    </a:cubicBezTo>
                    <a:cubicBezTo>
                      <a:pt x="64" y="22"/>
                      <a:pt x="66" y="24"/>
                      <a:pt x="68" y="24"/>
                    </a:cubicBezTo>
                    <a:moveTo>
                      <a:pt x="88" y="56"/>
                    </a:moveTo>
                    <a:cubicBezTo>
                      <a:pt x="75" y="56"/>
                      <a:pt x="64" y="67"/>
                      <a:pt x="64" y="80"/>
                    </a:cubicBezTo>
                    <a:cubicBezTo>
                      <a:pt x="64" y="93"/>
                      <a:pt x="75" y="104"/>
                      <a:pt x="88" y="104"/>
                    </a:cubicBezTo>
                    <a:cubicBezTo>
                      <a:pt x="101" y="104"/>
                      <a:pt x="112" y="93"/>
                      <a:pt x="112" y="80"/>
                    </a:cubicBezTo>
                    <a:cubicBezTo>
                      <a:pt x="112" y="67"/>
                      <a:pt x="101" y="56"/>
                      <a:pt x="88" y="56"/>
                    </a:cubicBezTo>
                    <a:moveTo>
                      <a:pt x="88" y="96"/>
                    </a:moveTo>
                    <a:cubicBezTo>
                      <a:pt x="79" y="96"/>
                      <a:pt x="72" y="89"/>
                      <a:pt x="72" y="80"/>
                    </a:cubicBezTo>
                    <a:cubicBezTo>
                      <a:pt x="72" y="71"/>
                      <a:pt x="79" y="64"/>
                      <a:pt x="88" y="64"/>
                    </a:cubicBezTo>
                    <a:cubicBezTo>
                      <a:pt x="97" y="64"/>
                      <a:pt x="104" y="71"/>
                      <a:pt x="104" y="80"/>
                    </a:cubicBezTo>
                    <a:cubicBezTo>
                      <a:pt x="104" y="89"/>
                      <a:pt x="97" y="96"/>
                      <a:pt x="88" y="96"/>
                    </a:cubicBezTo>
                    <a:moveTo>
                      <a:pt x="88" y="40"/>
                    </a:moveTo>
                    <a:cubicBezTo>
                      <a:pt x="66" y="40"/>
                      <a:pt x="48" y="58"/>
                      <a:pt x="48" y="80"/>
                    </a:cubicBezTo>
                    <a:cubicBezTo>
                      <a:pt x="48" y="102"/>
                      <a:pt x="66" y="120"/>
                      <a:pt x="88" y="120"/>
                    </a:cubicBezTo>
                    <a:cubicBezTo>
                      <a:pt x="110" y="120"/>
                      <a:pt x="128" y="102"/>
                      <a:pt x="128" y="80"/>
                    </a:cubicBezTo>
                    <a:cubicBezTo>
                      <a:pt x="128" y="58"/>
                      <a:pt x="110" y="40"/>
                      <a:pt x="88" y="40"/>
                    </a:cubicBezTo>
                    <a:moveTo>
                      <a:pt x="88" y="112"/>
                    </a:moveTo>
                    <a:cubicBezTo>
                      <a:pt x="70" y="112"/>
                      <a:pt x="56" y="98"/>
                      <a:pt x="56" y="80"/>
                    </a:cubicBezTo>
                    <a:cubicBezTo>
                      <a:pt x="56" y="62"/>
                      <a:pt x="70" y="48"/>
                      <a:pt x="88" y="48"/>
                    </a:cubicBezTo>
                    <a:cubicBezTo>
                      <a:pt x="106" y="48"/>
                      <a:pt x="120" y="62"/>
                      <a:pt x="120" y="80"/>
                    </a:cubicBezTo>
                    <a:cubicBezTo>
                      <a:pt x="120" y="98"/>
                      <a:pt x="106" y="112"/>
                      <a:pt x="88" y="112"/>
                    </a:cubicBezTo>
                    <a:moveTo>
                      <a:pt x="148" y="64"/>
                    </a:moveTo>
                    <a:cubicBezTo>
                      <a:pt x="146" y="64"/>
                      <a:pt x="144" y="66"/>
                      <a:pt x="144" y="68"/>
                    </a:cubicBezTo>
                    <a:cubicBezTo>
                      <a:pt x="144" y="70"/>
                      <a:pt x="146" y="72"/>
                      <a:pt x="148" y="72"/>
                    </a:cubicBezTo>
                    <a:cubicBezTo>
                      <a:pt x="150" y="72"/>
                      <a:pt x="152" y="70"/>
                      <a:pt x="152" y="68"/>
                    </a:cubicBezTo>
                    <a:cubicBezTo>
                      <a:pt x="152" y="66"/>
                      <a:pt x="150" y="64"/>
                      <a:pt x="148" y="64"/>
                    </a:cubicBezTo>
                    <a:moveTo>
                      <a:pt x="148" y="32"/>
                    </a:moveTo>
                    <a:cubicBezTo>
                      <a:pt x="141" y="32"/>
                      <a:pt x="136" y="37"/>
                      <a:pt x="136" y="44"/>
                    </a:cubicBezTo>
                    <a:cubicBezTo>
                      <a:pt x="136" y="51"/>
                      <a:pt x="141" y="56"/>
                      <a:pt x="148" y="56"/>
                    </a:cubicBezTo>
                    <a:cubicBezTo>
                      <a:pt x="155" y="56"/>
                      <a:pt x="160" y="51"/>
                      <a:pt x="160" y="44"/>
                    </a:cubicBezTo>
                    <a:cubicBezTo>
                      <a:pt x="160" y="37"/>
                      <a:pt x="155" y="32"/>
                      <a:pt x="148" y="32"/>
                    </a:cubicBezTo>
                    <a:moveTo>
                      <a:pt x="148" y="48"/>
                    </a:moveTo>
                    <a:cubicBezTo>
                      <a:pt x="146" y="48"/>
                      <a:pt x="144" y="46"/>
                      <a:pt x="144" y="44"/>
                    </a:cubicBezTo>
                    <a:cubicBezTo>
                      <a:pt x="144" y="42"/>
                      <a:pt x="146" y="40"/>
                      <a:pt x="148" y="40"/>
                    </a:cubicBezTo>
                    <a:cubicBezTo>
                      <a:pt x="150" y="40"/>
                      <a:pt x="152" y="42"/>
                      <a:pt x="152" y="44"/>
                    </a:cubicBezTo>
                    <a:cubicBezTo>
                      <a:pt x="152" y="46"/>
                      <a:pt x="150" y="48"/>
                      <a:pt x="148" y="48"/>
                    </a:cubicBezTo>
                    <a:moveTo>
                      <a:pt x="160" y="16"/>
                    </a:moveTo>
                    <a:cubicBezTo>
                      <a:pt x="144" y="16"/>
                      <a:pt x="144" y="16"/>
                      <a:pt x="144" y="16"/>
                    </a:cubicBezTo>
                    <a:cubicBezTo>
                      <a:pt x="132" y="16"/>
                      <a:pt x="132" y="0"/>
                      <a:pt x="116" y="0"/>
                    </a:cubicBezTo>
                    <a:cubicBezTo>
                      <a:pt x="88" y="0"/>
                      <a:pt x="88" y="0"/>
                      <a:pt x="88" y="0"/>
                    </a:cubicBezTo>
                    <a:cubicBezTo>
                      <a:pt x="60" y="0"/>
                      <a:pt x="60" y="0"/>
                      <a:pt x="60" y="0"/>
                    </a:cubicBezTo>
                    <a:cubicBezTo>
                      <a:pt x="44" y="0"/>
                      <a:pt x="44" y="16"/>
                      <a:pt x="32" y="16"/>
                    </a:cubicBezTo>
                    <a:cubicBezTo>
                      <a:pt x="16" y="16"/>
                      <a:pt x="16" y="16"/>
                      <a:pt x="16" y="16"/>
                    </a:cubicBezTo>
                    <a:cubicBezTo>
                      <a:pt x="7" y="16"/>
                      <a:pt x="0" y="23"/>
                      <a:pt x="0" y="32"/>
                    </a:cubicBezTo>
                    <a:cubicBezTo>
                      <a:pt x="0" y="128"/>
                      <a:pt x="0" y="128"/>
                      <a:pt x="0" y="128"/>
                    </a:cubicBezTo>
                    <a:cubicBezTo>
                      <a:pt x="0" y="137"/>
                      <a:pt x="7" y="144"/>
                      <a:pt x="16" y="144"/>
                    </a:cubicBezTo>
                    <a:cubicBezTo>
                      <a:pt x="160" y="144"/>
                      <a:pt x="160" y="144"/>
                      <a:pt x="160" y="144"/>
                    </a:cubicBezTo>
                    <a:cubicBezTo>
                      <a:pt x="169" y="144"/>
                      <a:pt x="176" y="137"/>
                      <a:pt x="176" y="128"/>
                    </a:cubicBezTo>
                    <a:cubicBezTo>
                      <a:pt x="176" y="32"/>
                      <a:pt x="176" y="32"/>
                      <a:pt x="176" y="32"/>
                    </a:cubicBezTo>
                    <a:cubicBezTo>
                      <a:pt x="176" y="23"/>
                      <a:pt x="169" y="16"/>
                      <a:pt x="160" y="16"/>
                    </a:cubicBezTo>
                    <a:moveTo>
                      <a:pt x="168" y="96"/>
                    </a:moveTo>
                    <a:cubicBezTo>
                      <a:pt x="133" y="96"/>
                      <a:pt x="133" y="96"/>
                      <a:pt x="133" y="96"/>
                    </a:cubicBezTo>
                    <a:cubicBezTo>
                      <a:pt x="132" y="99"/>
                      <a:pt x="131" y="101"/>
                      <a:pt x="130" y="104"/>
                    </a:cubicBezTo>
                    <a:cubicBezTo>
                      <a:pt x="168" y="104"/>
                      <a:pt x="168" y="104"/>
                      <a:pt x="168" y="104"/>
                    </a:cubicBezTo>
                    <a:cubicBezTo>
                      <a:pt x="168" y="128"/>
                      <a:pt x="168" y="128"/>
                      <a:pt x="168" y="128"/>
                    </a:cubicBezTo>
                    <a:cubicBezTo>
                      <a:pt x="168" y="132"/>
                      <a:pt x="164" y="136"/>
                      <a:pt x="160" y="136"/>
                    </a:cubicBezTo>
                    <a:cubicBezTo>
                      <a:pt x="16" y="136"/>
                      <a:pt x="16" y="136"/>
                      <a:pt x="16" y="136"/>
                    </a:cubicBezTo>
                    <a:cubicBezTo>
                      <a:pt x="12" y="136"/>
                      <a:pt x="8" y="132"/>
                      <a:pt x="8" y="128"/>
                    </a:cubicBezTo>
                    <a:cubicBezTo>
                      <a:pt x="8" y="104"/>
                      <a:pt x="8" y="104"/>
                      <a:pt x="8" y="104"/>
                    </a:cubicBezTo>
                    <a:cubicBezTo>
                      <a:pt x="46" y="104"/>
                      <a:pt x="46" y="104"/>
                      <a:pt x="46" y="104"/>
                    </a:cubicBezTo>
                    <a:cubicBezTo>
                      <a:pt x="45" y="101"/>
                      <a:pt x="44" y="99"/>
                      <a:pt x="43" y="96"/>
                    </a:cubicBezTo>
                    <a:cubicBezTo>
                      <a:pt x="8" y="96"/>
                      <a:pt x="8" y="96"/>
                      <a:pt x="8" y="96"/>
                    </a:cubicBezTo>
                    <a:cubicBezTo>
                      <a:pt x="8" y="32"/>
                      <a:pt x="8" y="32"/>
                      <a:pt x="8" y="32"/>
                    </a:cubicBezTo>
                    <a:cubicBezTo>
                      <a:pt x="8" y="28"/>
                      <a:pt x="12" y="24"/>
                      <a:pt x="16" y="24"/>
                    </a:cubicBezTo>
                    <a:cubicBezTo>
                      <a:pt x="32" y="24"/>
                      <a:pt x="32" y="24"/>
                      <a:pt x="32" y="24"/>
                    </a:cubicBezTo>
                    <a:cubicBezTo>
                      <a:pt x="48" y="24"/>
                      <a:pt x="48" y="8"/>
                      <a:pt x="60" y="8"/>
                    </a:cubicBezTo>
                    <a:cubicBezTo>
                      <a:pt x="88" y="8"/>
                      <a:pt x="88" y="8"/>
                      <a:pt x="88" y="8"/>
                    </a:cubicBezTo>
                    <a:cubicBezTo>
                      <a:pt x="116" y="8"/>
                      <a:pt x="116" y="8"/>
                      <a:pt x="116" y="8"/>
                    </a:cubicBezTo>
                    <a:cubicBezTo>
                      <a:pt x="128" y="8"/>
                      <a:pt x="128" y="24"/>
                      <a:pt x="144" y="24"/>
                    </a:cubicBezTo>
                    <a:cubicBezTo>
                      <a:pt x="160" y="24"/>
                      <a:pt x="160" y="24"/>
                      <a:pt x="160" y="24"/>
                    </a:cubicBezTo>
                    <a:cubicBezTo>
                      <a:pt x="164" y="24"/>
                      <a:pt x="168" y="28"/>
                      <a:pt x="168" y="32"/>
                    </a:cubicBezTo>
                    <a:lnTo>
                      <a:pt x="168" y="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62" name="Isosceles Triangle 61">
                <a:extLst>
                  <a:ext uri="{FF2B5EF4-FFF2-40B4-BE49-F238E27FC236}">
                    <a16:creationId xmlns:a16="http://schemas.microsoft.com/office/drawing/2014/main" id="{C89EB1F7-DE94-4374-9C03-B41654E9BC92}"/>
                  </a:ext>
                </a:extLst>
              </p:cNvPr>
              <p:cNvSpPr/>
              <p:nvPr/>
            </p:nvSpPr>
            <p:spPr>
              <a:xfrm rot="5400000">
                <a:off x="3316224" y="5414760"/>
                <a:ext cx="530352" cy="457200"/>
              </a:xfrm>
              <a:prstGeom prst="triangl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63" name="TextBox 62">
                <a:extLst>
                  <a:ext uri="{FF2B5EF4-FFF2-40B4-BE49-F238E27FC236}">
                    <a16:creationId xmlns:a16="http://schemas.microsoft.com/office/drawing/2014/main" id="{22B7B572-97AE-4751-BCF1-6DA1C0EFC8B8}"/>
                  </a:ext>
                </a:extLst>
              </p:cNvPr>
              <p:cNvSpPr txBox="1"/>
              <p:nvPr/>
            </p:nvSpPr>
            <p:spPr>
              <a:xfrm>
                <a:off x="4267201" y="5608021"/>
                <a:ext cx="7315199" cy="652424"/>
              </a:xfrm>
              <a:prstGeom prst="rect">
                <a:avLst/>
              </a:prstGeom>
              <a:noFill/>
            </p:spPr>
            <p:txBody>
              <a:bodyPr wrap="square" rtlCol="0">
                <a:spAutoFit/>
              </a:bodyPr>
              <a:lstStyle/>
              <a:p>
                <a:r>
                  <a:rPr lang="en-US" sz="2000">
                    <a:solidFill>
                      <a:schemeClr val="bg1"/>
                    </a:solidFill>
                  </a:rPr>
                  <a:t>Lorem ipsum dolor sit </a:t>
                </a:r>
                <a:r>
                  <a:rPr lang="en-US" sz="2000" err="1">
                    <a:solidFill>
                      <a:schemeClr val="bg1"/>
                    </a:solidFill>
                  </a:rPr>
                  <a:t>amet</a:t>
                </a:r>
                <a:r>
                  <a:rPr lang="en-US" sz="2000">
                    <a:solidFill>
                      <a:schemeClr val="bg1"/>
                    </a:solidFill>
                  </a:rPr>
                  <a:t>, </a:t>
                </a:r>
                <a:r>
                  <a:rPr lang="en-US" sz="2000" err="1">
                    <a:solidFill>
                      <a:schemeClr val="bg1"/>
                    </a:solidFill>
                  </a:rPr>
                  <a:t>consectetuer</a:t>
                </a:r>
                <a:r>
                  <a:rPr lang="en-US" sz="1600">
                    <a:solidFill>
                      <a:schemeClr val="bg1"/>
                    </a:solidFill>
                  </a:rPr>
                  <a:t>. </a:t>
                </a:r>
                <a:endParaRPr lang="uk-UA" sz="1600">
                  <a:solidFill>
                    <a:schemeClr val="bg1"/>
                  </a:solidFill>
                </a:endParaRPr>
              </a:p>
            </p:txBody>
          </p:sp>
          <p:sp>
            <p:nvSpPr>
              <p:cNvPr id="64" name="TextBox 63">
                <a:extLst>
                  <a:ext uri="{FF2B5EF4-FFF2-40B4-BE49-F238E27FC236}">
                    <a16:creationId xmlns:a16="http://schemas.microsoft.com/office/drawing/2014/main" id="{2BBCB20F-62A7-496A-A53A-44C7D2A294B3}"/>
                  </a:ext>
                </a:extLst>
              </p:cNvPr>
              <p:cNvSpPr txBox="1"/>
              <p:nvPr/>
            </p:nvSpPr>
            <p:spPr>
              <a:xfrm>
                <a:off x="4267201" y="4961691"/>
                <a:ext cx="5411335" cy="953541"/>
              </a:xfrm>
              <a:prstGeom prst="rect">
                <a:avLst/>
              </a:prstGeom>
              <a:no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Title</a:t>
                </a:r>
              </a:p>
            </p:txBody>
          </p:sp>
        </p:grpSp>
        <p:grpSp>
          <p:nvGrpSpPr>
            <p:cNvPr id="65" name="Group 64">
              <a:extLst>
                <a:ext uri="{FF2B5EF4-FFF2-40B4-BE49-F238E27FC236}">
                  <a16:creationId xmlns:a16="http://schemas.microsoft.com/office/drawing/2014/main" id="{9B8EA0D9-6C99-424E-930E-3F0DDC110C8B}"/>
                </a:ext>
              </a:extLst>
            </p:cNvPr>
            <p:cNvGrpSpPr/>
            <p:nvPr userDrawn="1"/>
          </p:nvGrpSpPr>
          <p:grpSpPr>
            <a:xfrm>
              <a:off x="820003" y="5124130"/>
              <a:ext cx="10134600" cy="1600200"/>
              <a:chOff x="1447800" y="6838950"/>
              <a:chExt cx="10134600" cy="1600200"/>
            </a:xfrm>
          </p:grpSpPr>
          <p:sp>
            <p:nvSpPr>
              <p:cNvPr id="66" name="Rectangle 65">
                <a:extLst>
                  <a:ext uri="{FF2B5EF4-FFF2-40B4-BE49-F238E27FC236}">
                    <a16:creationId xmlns:a16="http://schemas.microsoft.com/office/drawing/2014/main" id="{BAC03709-E35E-48F9-9E37-F35118DC0A78}"/>
                  </a:ext>
                </a:extLst>
              </p:cNvPr>
              <p:cNvSpPr/>
              <p:nvPr/>
            </p:nvSpPr>
            <p:spPr>
              <a:xfrm>
                <a:off x="1447800" y="6838950"/>
                <a:ext cx="10134600" cy="16002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67" name="Freeform 103">
                <a:extLst>
                  <a:ext uri="{FF2B5EF4-FFF2-40B4-BE49-F238E27FC236}">
                    <a16:creationId xmlns:a16="http://schemas.microsoft.com/office/drawing/2014/main" id="{7BC24A73-B696-405A-A679-2CEC1140BDD5}"/>
                  </a:ext>
                </a:extLst>
              </p:cNvPr>
              <p:cNvSpPr>
                <a:spLocks noEditPoints="1"/>
              </p:cNvSpPr>
              <p:nvPr/>
            </p:nvSpPr>
            <p:spPr bwMode="auto">
              <a:xfrm>
                <a:off x="2115090" y="7303705"/>
                <a:ext cx="670692" cy="670690"/>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36 w 176"/>
                  <a:gd name="T13" fmla="*/ 149 h 176"/>
                  <a:gd name="T14" fmla="*/ 64 w 176"/>
                  <a:gd name="T15" fmla="*/ 131 h 176"/>
                  <a:gd name="T16" fmla="*/ 77 w 176"/>
                  <a:gd name="T17" fmla="*/ 102 h 176"/>
                  <a:gd name="T18" fmla="*/ 73 w 176"/>
                  <a:gd name="T19" fmla="*/ 95 h 176"/>
                  <a:gd name="T20" fmla="*/ 64 w 176"/>
                  <a:gd name="T21" fmla="*/ 59 h 176"/>
                  <a:gd name="T22" fmla="*/ 84 w 176"/>
                  <a:gd name="T23" fmla="*/ 35 h 176"/>
                  <a:gd name="T24" fmla="*/ 96 w 176"/>
                  <a:gd name="T25" fmla="*/ 33 h 176"/>
                  <a:gd name="T26" fmla="*/ 100 w 176"/>
                  <a:gd name="T27" fmla="*/ 32 h 176"/>
                  <a:gd name="T28" fmla="*/ 116 w 176"/>
                  <a:gd name="T29" fmla="*/ 60 h 176"/>
                  <a:gd name="T30" fmla="*/ 108 w 176"/>
                  <a:gd name="T31" fmla="*/ 94 h 176"/>
                  <a:gd name="T32" fmla="*/ 104 w 176"/>
                  <a:gd name="T33" fmla="*/ 102 h 176"/>
                  <a:gd name="T34" fmla="*/ 102 w 176"/>
                  <a:gd name="T35" fmla="*/ 117 h 176"/>
                  <a:gd name="T36" fmla="*/ 120 w 176"/>
                  <a:gd name="T37" fmla="*/ 133 h 176"/>
                  <a:gd name="T38" fmla="*/ 141 w 176"/>
                  <a:gd name="T39" fmla="*/ 148 h 176"/>
                  <a:gd name="T40" fmla="*/ 88 w 176"/>
                  <a:gd name="T41" fmla="*/ 168 h 176"/>
                  <a:gd name="T42" fmla="*/ 146 w 176"/>
                  <a:gd name="T43" fmla="*/ 143 h 176"/>
                  <a:gd name="T44" fmla="*/ 123 w 176"/>
                  <a:gd name="T45" fmla="*/ 126 h 176"/>
                  <a:gd name="T46" fmla="*/ 110 w 176"/>
                  <a:gd name="T47" fmla="*/ 115 h 176"/>
                  <a:gd name="T48" fmla="*/ 111 w 176"/>
                  <a:gd name="T49" fmla="*/ 105 h 176"/>
                  <a:gd name="T50" fmla="*/ 115 w 176"/>
                  <a:gd name="T51" fmla="*/ 98 h 176"/>
                  <a:gd name="T52" fmla="*/ 124 w 176"/>
                  <a:gd name="T53" fmla="*/ 60 h 176"/>
                  <a:gd name="T54" fmla="*/ 100 w 176"/>
                  <a:gd name="T55" fmla="*/ 24 h 176"/>
                  <a:gd name="T56" fmla="*/ 93 w 176"/>
                  <a:gd name="T57" fmla="*/ 25 h 176"/>
                  <a:gd name="T58" fmla="*/ 84 w 176"/>
                  <a:gd name="T59" fmla="*/ 27 h 176"/>
                  <a:gd name="T60" fmla="*/ 56 w 176"/>
                  <a:gd name="T61" fmla="*/ 59 h 176"/>
                  <a:gd name="T62" fmla="*/ 66 w 176"/>
                  <a:gd name="T63" fmla="*/ 99 h 176"/>
                  <a:gd name="T64" fmla="*/ 69 w 176"/>
                  <a:gd name="T65" fmla="*/ 105 h 176"/>
                  <a:gd name="T66" fmla="*/ 61 w 176"/>
                  <a:gd name="T67" fmla="*/ 124 h 176"/>
                  <a:gd name="T68" fmla="*/ 30 w 176"/>
                  <a:gd name="T69" fmla="*/ 143 h 176"/>
                  <a:gd name="T70" fmla="*/ 8 w 176"/>
                  <a:gd name="T71" fmla="*/ 88 h 176"/>
                  <a:gd name="T72" fmla="*/ 88 w 176"/>
                  <a:gd name="T73" fmla="*/ 8 h 176"/>
                  <a:gd name="T74" fmla="*/ 168 w 176"/>
                  <a:gd name="T75" fmla="*/ 88 h 176"/>
                  <a:gd name="T76" fmla="*/ 146 w 176"/>
                  <a:gd name="T77" fmla="*/ 14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68" y="168"/>
                      <a:pt x="50" y="161"/>
                      <a:pt x="36" y="149"/>
                    </a:cubicBezTo>
                    <a:cubicBezTo>
                      <a:pt x="47" y="139"/>
                      <a:pt x="52" y="137"/>
                      <a:pt x="64" y="131"/>
                    </a:cubicBezTo>
                    <a:cubicBezTo>
                      <a:pt x="78" y="125"/>
                      <a:pt x="82" y="114"/>
                      <a:pt x="77" y="102"/>
                    </a:cubicBezTo>
                    <a:cubicBezTo>
                      <a:pt x="76" y="99"/>
                      <a:pt x="74" y="97"/>
                      <a:pt x="73" y="95"/>
                    </a:cubicBezTo>
                    <a:cubicBezTo>
                      <a:pt x="69" y="87"/>
                      <a:pt x="64" y="79"/>
                      <a:pt x="64" y="59"/>
                    </a:cubicBezTo>
                    <a:cubicBezTo>
                      <a:pt x="64" y="35"/>
                      <a:pt x="75" y="35"/>
                      <a:pt x="84" y="35"/>
                    </a:cubicBezTo>
                    <a:cubicBezTo>
                      <a:pt x="90" y="35"/>
                      <a:pt x="93" y="34"/>
                      <a:pt x="96" y="33"/>
                    </a:cubicBezTo>
                    <a:cubicBezTo>
                      <a:pt x="97" y="32"/>
                      <a:pt x="98" y="32"/>
                      <a:pt x="100" y="32"/>
                    </a:cubicBezTo>
                    <a:cubicBezTo>
                      <a:pt x="108" y="32"/>
                      <a:pt x="116" y="39"/>
                      <a:pt x="116" y="60"/>
                    </a:cubicBezTo>
                    <a:cubicBezTo>
                      <a:pt x="116" y="81"/>
                      <a:pt x="113" y="86"/>
                      <a:pt x="108" y="94"/>
                    </a:cubicBezTo>
                    <a:cubicBezTo>
                      <a:pt x="107" y="96"/>
                      <a:pt x="105" y="99"/>
                      <a:pt x="104" y="102"/>
                    </a:cubicBezTo>
                    <a:cubicBezTo>
                      <a:pt x="101" y="107"/>
                      <a:pt x="101" y="112"/>
                      <a:pt x="102" y="117"/>
                    </a:cubicBezTo>
                    <a:cubicBezTo>
                      <a:pt x="105" y="123"/>
                      <a:pt x="110" y="128"/>
                      <a:pt x="120" y="133"/>
                    </a:cubicBezTo>
                    <a:cubicBezTo>
                      <a:pt x="128" y="137"/>
                      <a:pt x="136" y="144"/>
                      <a:pt x="141" y="148"/>
                    </a:cubicBezTo>
                    <a:cubicBezTo>
                      <a:pt x="127" y="160"/>
                      <a:pt x="108" y="168"/>
                      <a:pt x="88" y="168"/>
                    </a:cubicBezTo>
                    <a:moveTo>
                      <a:pt x="146" y="143"/>
                    </a:moveTo>
                    <a:cubicBezTo>
                      <a:pt x="142" y="138"/>
                      <a:pt x="132" y="130"/>
                      <a:pt x="123" y="126"/>
                    </a:cubicBezTo>
                    <a:cubicBezTo>
                      <a:pt x="116" y="122"/>
                      <a:pt x="111" y="118"/>
                      <a:pt x="110" y="115"/>
                    </a:cubicBezTo>
                    <a:cubicBezTo>
                      <a:pt x="109" y="112"/>
                      <a:pt x="109" y="109"/>
                      <a:pt x="111" y="105"/>
                    </a:cubicBezTo>
                    <a:cubicBezTo>
                      <a:pt x="113" y="102"/>
                      <a:pt x="114" y="100"/>
                      <a:pt x="115" y="98"/>
                    </a:cubicBezTo>
                    <a:cubicBezTo>
                      <a:pt x="120" y="89"/>
                      <a:pt x="124" y="83"/>
                      <a:pt x="124" y="60"/>
                    </a:cubicBezTo>
                    <a:cubicBezTo>
                      <a:pt x="124" y="26"/>
                      <a:pt x="104" y="24"/>
                      <a:pt x="100" y="24"/>
                    </a:cubicBezTo>
                    <a:cubicBezTo>
                      <a:pt x="97" y="24"/>
                      <a:pt x="95" y="25"/>
                      <a:pt x="93" y="25"/>
                    </a:cubicBezTo>
                    <a:cubicBezTo>
                      <a:pt x="91" y="26"/>
                      <a:pt x="89" y="27"/>
                      <a:pt x="84" y="27"/>
                    </a:cubicBezTo>
                    <a:cubicBezTo>
                      <a:pt x="75" y="27"/>
                      <a:pt x="56" y="28"/>
                      <a:pt x="56" y="59"/>
                    </a:cubicBezTo>
                    <a:cubicBezTo>
                      <a:pt x="56" y="81"/>
                      <a:pt x="62" y="91"/>
                      <a:pt x="66" y="99"/>
                    </a:cubicBezTo>
                    <a:cubicBezTo>
                      <a:pt x="67" y="101"/>
                      <a:pt x="68" y="103"/>
                      <a:pt x="69" y="105"/>
                    </a:cubicBezTo>
                    <a:cubicBezTo>
                      <a:pt x="73" y="114"/>
                      <a:pt x="70" y="120"/>
                      <a:pt x="61" y="124"/>
                    </a:cubicBezTo>
                    <a:cubicBezTo>
                      <a:pt x="48" y="130"/>
                      <a:pt x="42" y="132"/>
                      <a:pt x="30" y="143"/>
                    </a:cubicBezTo>
                    <a:cubicBezTo>
                      <a:pt x="16" y="129"/>
                      <a:pt x="8" y="109"/>
                      <a:pt x="8" y="88"/>
                    </a:cubicBezTo>
                    <a:cubicBezTo>
                      <a:pt x="8" y="44"/>
                      <a:pt x="44" y="8"/>
                      <a:pt x="88" y="8"/>
                    </a:cubicBezTo>
                    <a:cubicBezTo>
                      <a:pt x="132" y="8"/>
                      <a:pt x="168" y="44"/>
                      <a:pt x="168" y="88"/>
                    </a:cubicBezTo>
                    <a:cubicBezTo>
                      <a:pt x="168" y="109"/>
                      <a:pt x="160" y="128"/>
                      <a:pt x="146" y="14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68" name="Isosceles Triangle 67">
                <a:extLst>
                  <a:ext uri="{FF2B5EF4-FFF2-40B4-BE49-F238E27FC236}">
                    <a16:creationId xmlns:a16="http://schemas.microsoft.com/office/drawing/2014/main" id="{1757D5B5-B1F6-4F86-817D-8D6832789A80}"/>
                  </a:ext>
                </a:extLst>
              </p:cNvPr>
              <p:cNvSpPr/>
              <p:nvPr/>
            </p:nvSpPr>
            <p:spPr>
              <a:xfrm rot="5400000">
                <a:off x="3316224" y="7410450"/>
                <a:ext cx="530352" cy="457200"/>
              </a:xfrm>
              <a:prstGeom prst="triangle">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69" name="TextBox 68">
                <a:extLst>
                  <a:ext uri="{FF2B5EF4-FFF2-40B4-BE49-F238E27FC236}">
                    <a16:creationId xmlns:a16="http://schemas.microsoft.com/office/drawing/2014/main" id="{5CFC9592-0C33-435E-AAC7-976F7E17B8F1}"/>
                  </a:ext>
                </a:extLst>
              </p:cNvPr>
              <p:cNvSpPr txBox="1"/>
              <p:nvPr/>
            </p:nvSpPr>
            <p:spPr>
              <a:xfrm>
                <a:off x="4267201" y="7608271"/>
                <a:ext cx="7315199" cy="652424"/>
              </a:xfrm>
              <a:prstGeom prst="rect">
                <a:avLst/>
              </a:prstGeom>
              <a:noFill/>
            </p:spPr>
            <p:txBody>
              <a:bodyPr wrap="square" rtlCol="0">
                <a:spAutoFit/>
              </a:bodyPr>
              <a:lstStyle/>
              <a:p>
                <a:r>
                  <a:rPr lang="en-US" sz="2000">
                    <a:solidFill>
                      <a:schemeClr val="bg1"/>
                    </a:solidFill>
                  </a:rPr>
                  <a:t>Lorem ipsum dolor sit </a:t>
                </a:r>
                <a:r>
                  <a:rPr lang="en-US" sz="2000" err="1">
                    <a:solidFill>
                      <a:schemeClr val="bg1"/>
                    </a:solidFill>
                  </a:rPr>
                  <a:t>amet</a:t>
                </a:r>
                <a:r>
                  <a:rPr lang="en-US" sz="2000">
                    <a:solidFill>
                      <a:schemeClr val="bg1"/>
                    </a:solidFill>
                  </a:rPr>
                  <a:t>, </a:t>
                </a:r>
                <a:r>
                  <a:rPr lang="en-US" sz="2000" err="1">
                    <a:solidFill>
                      <a:schemeClr val="bg1"/>
                    </a:solidFill>
                  </a:rPr>
                  <a:t>consectetuer</a:t>
                </a:r>
                <a:endParaRPr lang="uk-UA" sz="2000">
                  <a:solidFill>
                    <a:schemeClr val="bg1"/>
                  </a:solidFill>
                </a:endParaRPr>
              </a:p>
            </p:txBody>
          </p:sp>
          <p:sp>
            <p:nvSpPr>
              <p:cNvPr id="70" name="TextBox 69">
                <a:extLst>
                  <a:ext uri="{FF2B5EF4-FFF2-40B4-BE49-F238E27FC236}">
                    <a16:creationId xmlns:a16="http://schemas.microsoft.com/office/drawing/2014/main" id="{D2A71426-CAC8-47BC-850B-74362C601CD3}"/>
                  </a:ext>
                </a:extLst>
              </p:cNvPr>
              <p:cNvSpPr txBox="1"/>
              <p:nvPr/>
            </p:nvSpPr>
            <p:spPr>
              <a:xfrm>
                <a:off x="4267201" y="6961941"/>
                <a:ext cx="5411335" cy="953541"/>
              </a:xfrm>
              <a:prstGeom prst="rect">
                <a:avLst/>
              </a:prstGeom>
              <a:noFill/>
            </p:spPr>
            <p:txBody>
              <a:bodyPr wrap="square" rtlCol="0">
                <a:spAutoFit/>
              </a:bodyPr>
              <a:lstStyle/>
              <a:p>
                <a:r>
                  <a:rPr lang="en-US" sz="3200">
                    <a:solidFill>
                      <a:schemeClr val="bg1"/>
                    </a:solidFill>
                    <a:latin typeface="+mj-lt"/>
                  </a:rPr>
                  <a:t>Title</a:t>
                </a:r>
              </a:p>
            </p:txBody>
          </p:sp>
        </p:grpSp>
      </p:grpSp>
    </p:spTree>
    <p:extLst>
      <p:ext uri="{BB962C8B-B14F-4D97-AF65-F5344CB8AC3E}">
        <p14:creationId xmlns:p14="http://schemas.microsoft.com/office/powerpoint/2010/main" val="12845687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3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D4AA0142-F581-4E80-8E8C-43FEB389654A}"/>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B5A4A279-6226-4C62-89B3-150D36A85001}"/>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5" name="Chart 4">
            <a:extLst>
              <a:ext uri="{FF2B5EF4-FFF2-40B4-BE49-F238E27FC236}">
                <a16:creationId xmlns:a16="http://schemas.microsoft.com/office/drawing/2014/main" id="{478A3B59-10DE-421D-95F1-9918880FD8B6}"/>
              </a:ext>
            </a:extLst>
          </p:cNvPr>
          <p:cNvGraphicFramePr/>
          <p:nvPr userDrawn="1">
            <p:extLst>
              <p:ext uri="{D42A27DB-BD31-4B8C-83A1-F6EECF244321}">
                <p14:modId xmlns:p14="http://schemas.microsoft.com/office/powerpoint/2010/main" val="3380005256"/>
              </p:ext>
            </p:extLst>
          </p:nvPr>
        </p:nvGraphicFramePr>
        <p:xfrm>
          <a:off x="329832" y="2081658"/>
          <a:ext cx="11532335" cy="44391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346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fade">
                                      <p:cBhvr>
                                        <p:cTn id="7" dur="1250"/>
                                        <p:tgtEl>
                                          <p:spTgt spid="5">
                                            <p:graphicEl>
                                              <a:chart seriesIdx="-3" categoryIdx="-3" bldStep="gridLegend"/>
                                            </p:graphicEl>
                                          </p:spTgt>
                                        </p:tgtEl>
                                      </p:cBhvr>
                                    </p:animEffect>
                                    <p:anim calcmode="lin" valueType="num">
                                      <p:cBhvr>
                                        <p:cTn id="8" dur="1250" fill="hold"/>
                                        <p:tgtEl>
                                          <p:spTgt spid="5">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9" dur="1125" decel="100000" fill="hold"/>
                                        <p:tgtEl>
                                          <p:spTgt spid="5">
                                            <p:graphicEl>
                                              <a:chart seriesIdx="-3" categoryIdx="-3" bldStep="gridLegend"/>
                                            </p:graphicEl>
                                          </p:spTgt>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graphicEl>
                                              <a:chart seriesIdx="-3" categoryIdx="-3" bldStep="gridLegend"/>
                                            </p:graphicEl>
                                          </p:spTgt>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100"/>
                                  </p:stCondLst>
                                  <p:childTnLst>
                                    <p:set>
                                      <p:cBhvr>
                                        <p:cTn id="12"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fade">
                                      <p:cBhvr>
                                        <p:cTn id="13" dur="1250"/>
                                        <p:tgtEl>
                                          <p:spTgt spid="5">
                                            <p:graphicEl>
                                              <a:chart seriesIdx="-4" categoryIdx="0" bldStep="category"/>
                                            </p:graphicEl>
                                          </p:spTgt>
                                        </p:tgtEl>
                                      </p:cBhvr>
                                    </p:animEffect>
                                    <p:anim calcmode="lin" valueType="num">
                                      <p:cBhvr>
                                        <p:cTn id="14" dur="1250" fill="hold"/>
                                        <p:tgtEl>
                                          <p:spTgt spid="5">
                                            <p:graphicEl>
                                              <a:chart seriesIdx="-4" categoryIdx="0" bldStep="category"/>
                                            </p:graphicEl>
                                          </p:spTgt>
                                        </p:tgtEl>
                                        <p:attrNameLst>
                                          <p:attrName>ppt_x</p:attrName>
                                        </p:attrNameLst>
                                      </p:cBhvr>
                                      <p:tavLst>
                                        <p:tav tm="0">
                                          <p:val>
                                            <p:strVal val="#ppt_x"/>
                                          </p:val>
                                        </p:tav>
                                        <p:tav tm="100000">
                                          <p:val>
                                            <p:strVal val="#ppt_x"/>
                                          </p:val>
                                        </p:tav>
                                      </p:tavLst>
                                    </p:anim>
                                    <p:anim calcmode="lin" valueType="num">
                                      <p:cBhvr>
                                        <p:cTn id="15" dur="1125" decel="100000" fill="hold"/>
                                        <p:tgtEl>
                                          <p:spTgt spid="5">
                                            <p:graphicEl>
                                              <a:chart seriesIdx="-4" categoryIdx="0" bldStep="category"/>
                                            </p:graphicEl>
                                          </p:spTgt>
                                        </p:tgtEl>
                                        <p:attrNameLst>
                                          <p:attrName>ppt_y</p:attrName>
                                        </p:attrNameLst>
                                      </p:cBhvr>
                                      <p:tavLst>
                                        <p:tav tm="0">
                                          <p:val>
                                            <p:strVal val="#ppt_y+1"/>
                                          </p:val>
                                        </p:tav>
                                        <p:tav tm="100000">
                                          <p:val>
                                            <p:strVal val="#ppt_y-.03"/>
                                          </p:val>
                                        </p:tav>
                                      </p:tavLst>
                                    </p:anim>
                                    <p:anim calcmode="lin" valueType="num">
                                      <p:cBhvr>
                                        <p:cTn id="16" dur="125" accel="100000" fill="hold">
                                          <p:stCondLst>
                                            <p:cond delay="1125"/>
                                          </p:stCondLst>
                                        </p:cTn>
                                        <p:tgtEl>
                                          <p:spTgt spid="5">
                                            <p:graphicEl>
                                              <a:chart seriesIdx="-4" categoryIdx="0" bldStep="category"/>
                                            </p:graphicEl>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200"/>
                                  </p:stCondLst>
                                  <p:childTnLst>
                                    <p:set>
                                      <p:cBhvr>
                                        <p:cTn id="18"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fade">
                                      <p:cBhvr>
                                        <p:cTn id="19" dur="1250"/>
                                        <p:tgtEl>
                                          <p:spTgt spid="5">
                                            <p:graphicEl>
                                              <a:chart seriesIdx="-4" categoryIdx="1" bldStep="category"/>
                                            </p:graphicEl>
                                          </p:spTgt>
                                        </p:tgtEl>
                                      </p:cBhvr>
                                    </p:animEffect>
                                    <p:anim calcmode="lin" valueType="num">
                                      <p:cBhvr>
                                        <p:cTn id="20" dur="1250" fill="hold"/>
                                        <p:tgtEl>
                                          <p:spTgt spid="5">
                                            <p:graphicEl>
                                              <a:chart seriesIdx="-4" categoryIdx="1" bldStep="category"/>
                                            </p:graphicEl>
                                          </p:spTgt>
                                        </p:tgtEl>
                                        <p:attrNameLst>
                                          <p:attrName>ppt_x</p:attrName>
                                        </p:attrNameLst>
                                      </p:cBhvr>
                                      <p:tavLst>
                                        <p:tav tm="0">
                                          <p:val>
                                            <p:strVal val="#ppt_x"/>
                                          </p:val>
                                        </p:tav>
                                        <p:tav tm="100000">
                                          <p:val>
                                            <p:strVal val="#ppt_x"/>
                                          </p:val>
                                        </p:tav>
                                      </p:tavLst>
                                    </p:anim>
                                    <p:anim calcmode="lin" valueType="num">
                                      <p:cBhvr>
                                        <p:cTn id="21" dur="1125" decel="100000" fill="hold"/>
                                        <p:tgtEl>
                                          <p:spTgt spid="5">
                                            <p:graphicEl>
                                              <a:chart seriesIdx="-4" categoryIdx="1" bldStep="category"/>
                                            </p:graphicEl>
                                          </p:spTgt>
                                        </p:tgtEl>
                                        <p:attrNameLst>
                                          <p:attrName>ppt_y</p:attrName>
                                        </p:attrNameLst>
                                      </p:cBhvr>
                                      <p:tavLst>
                                        <p:tav tm="0">
                                          <p:val>
                                            <p:strVal val="#ppt_y+1"/>
                                          </p:val>
                                        </p:tav>
                                        <p:tav tm="100000">
                                          <p:val>
                                            <p:strVal val="#ppt_y-.03"/>
                                          </p:val>
                                        </p:tav>
                                      </p:tavLst>
                                    </p:anim>
                                    <p:anim calcmode="lin" valueType="num">
                                      <p:cBhvr>
                                        <p:cTn id="22" dur="125" accel="100000" fill="hold">
                                          <p:stCondLst>
                                            <p:cond delay="1125"/>
                                          </p:stCondLst>
                                        </p:cTn>
                                        <p:tgtEl>
                                          <p:spTgt spid="5">
                                            <p:graphicEl>
                                              <a:chart seriesIdx="-4" categoryIdx="1" bldStep="category"/>
                                            </p:graphicEl>
                                          </p:spTgt>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300"/>
                                  </p:stCondLst>
                                  <p:childTnLst>
                                    <p:set>
                                      <p:cBhvr>
                                        <p:cTn id="24"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fade">
                                      <p:cBhvr>
                                        <p:cTn id="25" dur="1250"/>
                                        <p:tgtEl>
                                          <p:spTgt spid="5">
                                            <p:graphicEl>
                                              <a:chart seriesIdx="-4" categoryIdx="2" bldStep="category"/>
                                            </p:graphicEl>
                                          </p:spTgt>
                                        </p:tgtEl>
                                      </p:cBhvr>
                                    </p:animEffect>
                                    <p:anim calcmode="lin" valueType="num">
                                      <p:cBhvr>
                                        <p:cTn id="26" dur="1250" fill="hold"/>
                                        <p:tgtEl>
                                          <p:spTgt spid="5">
                                            <p:graphicEl>
                                              <a:chart seriesIdx="-4" categoryIdx="2" bldStep="category"/>
                                            </p:graphicEl>
                                          </p:spTgt>
                                        </p:tgtEl>
                                        <p:attrNameLst>
                                          <p:attrName>ppt_x</p:attrName>
                                        </p:attrNameLst>
                                      </p:cBhvr>
                                      <p:tavLst>
                                        <p:tav tm="0">
                                          <p:val>
                                            <p:strVal val="#ppt_x"/>
                                          </p:val>
                                        </p:tav>
                                        <p:tav tm="100000">
                                          <p:val>
                                            <p:strVal val="#ppt_x"/>
                                          </p:val>
                                        </p:tav>
                                      </p:tavLst>
                                    </p:anim>
                                    <p:anim calcmode="lin" valueType="num">
                                      <p:cBhvr>
                                        <p:cTn id="27" dur="1125" decel="100000" fill="hold"/>
                                        <p:tgtEl>
                                          <p:spTgt spid="5">
                                            <p:graphicEl>
                                              <a:chart seriesIdx="-4" categoryIdx="2" bldStep="category"/>
                                            </p:graphicEl>
                                          </p:spTgt>
                                        </p:tgtEl>
                                        <p:attrNameLst>
                                          <p:attrName>ppt_y</p:attrName>
                                        </p:attrNameLst>
                                      </p:cBhvr>
                                      <p:tavLst>
                                        <p:tav tm="0">
                                          <p:val>
                                            <p:strVal val="#ppt_y+1"/>
                                          </p:val>
                                        </p:tav>
                                        <p:tav tm="100000">
                                          <p:val>
                                            <p:strVal val="#ppt_y-.03"/>
                                          </p:val>
                                        </p:tav>
                                      </p:tavLst>
                                    </p:anim>
                                    <p:anim calcmode="lin" valueType="num">
                                      <p:cBhvr>
                                        <p:cTn id="28" dur="125" accel="100000" fill="hold">
                                          <p:stCondLst>
                                            <p:cond delay="1125"/>
                                          </p:stCondLst>
                                        </p:cTn>
                                        <p:tgtEl>
                                          <p:spTgt spid="5">
                                            <p:graphicEl>
                                              <a:chart seriesIdx="-4" categoryIdx="2" bldStep="category"/>
                                            </p:graphicEl>
                                          </p:spTgt>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400"/>
                                  </p:stCondLst>
                                  <p:childTnLst>
                                    <p:set>
                                      <p:cBhvr>
                                        <p:cTn id="30" dur="1" fill="hold">
                                          <p:stCondLst>
                                            <p:cond delay="0"/>
                                          </p:stCondLst>
                                        </p:cTn>
                                        <p:tgtEl>
                                          <p:spTgt spid="5">
                                            <p:graphicEl>
                                              <a:chart seriesIdx="-4" categoryIdx="3" bldStep="category"/>
                                            </p:graphicEl>
                                          </p:spTgt>
                                        </p:tgtEl>
                                        <p:attrNameLst>
                                          <p:attrName>style.visibility</p:attrName>
                                        </p:attrNameLst>
                                      </p:cBhvr>
                                      <p:to>
                                        <p:strVal val="visible"/>
                                      </p:to>
                                    </p:set>
                                    <p:animEffect transition="in" filter="fade">
                                      <p:cBhvr>
                                        <p:cTn id="31" dur="1250"/>
                                        <p:tgtEl>
                                          <p:spTgt spid="5">
                                            <p:graphicEl>
                                              <a:chart seriesIdx="-4" categoryIdx="3" bldStep="category"/>
                                            </p:graphicEl>
                                          </p:spTgt>
                                        </p:tgtEl>
                                      </p:cBhvr>
                                    </p:animEffect>
                                    <p:anim calcmode="lin" valueType="num">
                                      <p:cBhvr>
                                        <p:cTn id="32" dur="1250" fill="hold"/>
                                        <p:tgtEl>
                                          <p:spTgt spid="5">
                                            <p:graphicEl>
                                              <a:chart seriesIdx="-4" categoryIdx="3" bldStep="category"/>
                                            </p:graphicEl>
                                          </p:spTgt>
                                        </p:tgtEl>
                                        <p:attrNameLst>
                                          <p:attrName>ppt_x</p:attrName>
                                        </p:attrNameLst>
                                      </p:cBhvr>
                                      <p:tavLst>
                                        <p:tav tm="0">
                                          <p:val>
                                            <p:strVal val="#ppt_x"/>
                                          </p:val>
                                        </p:tav>
                                        <p:tav tm="100000">
                                          <p:val>
                                            <p:strVal val="#ppt_x"/>
                                          </p:val>
                                        </p:tav>
                                      </p:tavLst>
                                    </p:anim>
                                    <p:anim calcmode="lin" valueType="num">
                                      <p:cBhvr>
                                        <p:cTn id="33" dur="1125" decel="100000" fill="hold"/>
                                        <p:tgtEl>
                                          <p:spTgt spid="5">
                                            <p:graphicEl>
                                              <a:chart seriesIdx="-4" categoryIdx="3" bldStep="category"/>
                                            </p:graphicEl>
                                          </p:spTgt>
                                        </p:tgtEl>
                                        <p:attrNameLst>
                                          <p:attrName>ppt_y</p:attrName>
                                        </p:attrNameLst>
                                      </p:cBhvr>
                                      <p:tavLst>
                                        <p:tav tm="0">
                                          <p:val>
                                            <p:strVal val="#ppt_y+1"/>
                                          </p:val>
                                        </p:tav>
                                        <p:tav tm="100000">
                                          <p:val>
                                            <p:strVal val="#ppt_y-.03"/>
                                          </p:val>
                                        </p:tav>
                                      </p:tavLst>
                                    </p:anim>
                                    <p:anim calcmode="lin" valueType="num">
                                      <p:cBhvr>
                                        <p:cTn id="34" dur="125" accel="100000" fill="hold">
                                          <p:stCondLst>
                                            <p:cond delay="1125"/>
                                          </p:stCondLst>
                                        </p:cTn>
                                        <p:tgtEl>
                                          <p:spTgt spid="5">
                                            <p:graphicEl>
                                              <a:chart seriesIdx="-4" categoryIdx="3" bldStep="category"/>
                                            </p:graphicEl>
                                          </p:spTgt>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500"/>
                                  </p:stCondLst>
                                  <p:childTnLst>
                                    <p:set>
                                      <p:cBhvr>
                                        <p:cTn id="36" dur="1" fill="hold">
                                          <p:stCondLst>
                                            <p:cond delay="0"/>
                                          </p:stCondLst>
                                        </p:cTn>
                                        <p:tgtEl>
                                          <p:spTgt spid="5">
                                            <p:graphicEl>
                                              <a:chart seriesIdx="-4" categoryIdx="4" bldStep="category"/>
                                            </p:graphicEl>
                                          </p:spTgt>
                                        </p:tgtEl>
                                        <p:attrNameLst>
                                          <p:attrName>style.visibility</p:attrName>
                                        </p:attrNameLst>
                                      </p:cBhvr>
                                      <p:to>
                                        <p:strVal val="visible"/>
                                      </p:to>
                                    </p:set>
                                    <p:animEffect transition="in" filter="fade">
                                      <p:cBhvr>
                                        <p:cTn id="37" dur="1250"/>
                                        <p:tgtEl>
                                          <p:spTgt spid="5">
                                            <p:graphicEl>
                                              <a:chart seriesIdx="-4" categoryIdx="4" bldStep="category"/>
                                            </p:graphicEl>
                                          </p:spTgt>
                                        </p:tgtEl>
                                      </p:cBhvr>
                                    </p:animEffect>
                                    <p:anim calcmode="lin" valueType="num">
                                      <p:cBhvr>
                                        <p:cTn id="38" dur="1250" fill="hold"/>
                                        <p:tgtEl>
                                          <p:spTgt spid="5">
                                            <p:graphicEl>
                                              <a:chart seriesIdx="-4" categoryIdx="4" bldStep="category"/>
                                            </p:graphicEl>
                                          </p:spTgt>
                                        </p:tgtEl>
                                        <p:attrNameLst>
                                          <p:attrName>ppt_x</p:attrName>
                                        </p:attrNameLst>
                                      </p:cBhvr>
                                      <p:tavLst>
                                        <p:tav tm="0">
                                          <p:val>
                                            <p:strVal val="#ppt_x"/>
                                          </p:val>
                                        </p:tav>
                                        <p:tav tm="100000">
                                          <p:val>
                                            <p:strVal val="#ppt_x"/>
                                          </p:val>
                                        </p:tav>
                                      </p:tavLst>
                                    </p:anim>
                                    <p:anim calcmode="lin" valueType="num">
                                      <p:cBhvr>
                                        <p:cTn id="39" dur="1125" decel="100000" fill="hold"/>
                                        <p:tgtEl>
                                          <p:spTgt spid="5">
                                            <p:graphicEl>
                                              <a:chart seriesIdx="-4" categoryIdx="4" bldStep="category"/>
                                            </p:graphicEl>
                                          </p:spTgt>
                                        </p:tgtEl>
                                        <p:attrNameLst>
                                          <p:attrName>ppt_y</p:attrName>
                                        </p:attrNameLst>
                                      </p:cBhvr>
                                      <p:tavLst>
                                        <p:tav tm="0">
                                          <p:val>
                                            <p:strVal val="#ppt_y+1"/>
                                          </p:val>
                                        </p:tav>
                                        <p:tav tm="100000">
                                          <p:val>
                                            <p:strVal val="#ppt_y-.03"/>
                                          </p:val>
                                        </p:tav>
                                      </p:tavLst>
                                    </p:anim>
                                    <p:anim calcmode="lin" valueType="num">
                                      <p:cBhvr>
                                        <p:cTn id="40" dur="125" accel="100000" fill="hold">
                                          <p:stCondLst>
                                            <p:cond delay="1125"/>
                                          </p:stCondLst>
                                        </p:cTn>
                                        <p:tgtEl>
                                          <p:spTgt spid="5">
                                            <p:graphicEl>
                                              <a:chart seriesIdx="-4" categoryIdx="4" bldStep="category"/>
                                            </p:graphicEl>
                                          </p:spTgt>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600"/>
                                  </p:stCondLst>
                                  <p:childTnLst>
                                    <p:set>
                                      <p:cBhvr>
                                        <p:cTn id="42" dur="1" fill="hold">
                                          <p:stCondLst>
                                            <p:cond delay="0"/>
                                          </p:stCondLst>
                                        </p:cTn>
                                        <p:tgtEl>
                                          <p:spTgt spid="5">
                                            <p:graphicEl>
                                              <a:chart seriesIdx="-4" categoryIdx="5" bldStep="category"/>
                                            </p:graphicEl>
                                          </p:spTgt>
                                        </p:tgtEl>
                                        <p:attrNameLst>
                                          <p:attrName>style.visibility</p:attrName>
                                        </p:attrNameLst>
                                      </p:cBhvr>
                                      <p:to>
                                        <p:strVal val="visible"/>
                                      </p:to>
                                    </p:set>
                                    <p:animEffect transition="in" filter="fade">
                                      <p:cBhvr>
                                        <p:cTn id="43" dur="1250"/>
                                        <p:tgtEl>
                                          <p:spTgt spid="5">
                                            <p:graphicEl>
                                              <a:chart seriesIdx="-4" categoryIdx="5" bldStep="category"/>
                                            </p:graphicEl>
                                          </p:spTgt>
                                        </p:tgtEl>
                                      </p:cBhvr>
                                    </p:animEffect>
                                    <p:anim calcmode="lin" valueType="num">
                                      <p:cBhvr>
                                        <p:cTn id="44" dur="1250" fill="hold"/>
                                        <p:tgtEl>
                                          <p:spTgt spid="5">
                                            <p:graphicEl>
                                              <a:chart seriesIdx="-4" categoryIdx="5" bldStep="category"/>
                                            </p:graphicEl>
                                          </p:spTgt>
                                        </p:tgtEl>
                                        <p:attrNameLst>
                                          <p:attrName>ppt_x</p:attrName>
                                        </p:attrNameLst>
                                      </p:cBhvr>
                                      <p:tavLst>
                                        <p:tav tm="0">
                                          <p:val>
                                            <p:strVal val="#ppt_x"/>
                                          </p:val>
                                        </p:tav>
                                        <p:tav tm="100000">
                                          <p:val>
                                            <p:strVal val="#ppt_x"/>
                                          </p:val>
                                        </p:tav>
                                      </p:tavLst>
                                    </p:anim>
                                    <p:anim calcmode="lin" valueType="num">
                                      <p:cBhvr>
                                        <p:cTn id="45" dur="1125" decel="100000" fill="hold"/>
                                        <p:tgtEl>
                                          <p:spTgt spid="5">
                                            <p:graphicEl>
                                              <a:chart seriesIdx="-4" categoryIdx="5" bldStep="category"/>
                                            </p:graphicEl>
                                          </p:spTgt>
                                        </p:tgtEl>
                                        <p:attrNameLst>
                                          <p:attrName>ppt_y</p:attrName>
                                        </p:attrNameLst>
                                      </p:cBhvr>
                                      <p:tavLst>
                                        <p:tav tm="0">
                                          <p:val>
                                            <p:strVal val="#ppt_y+1"/>
                                          </p:val>
                                        </p:tav>
                                        <p:tav tm="100000">
                                          <p:val>
                                            <p:strVal val="#ppt_y-.03"/>
                                          </p:val>
                                        </p:tav>
                                      </p:tavLst>
                                    </p:anim>
                                    <p:anim calcmode="lin" valueType="num">
                                      <p:cBhvr>
                                        <p:cTn id="46" dur="125" accel="100000" fill="hold">
                                          <p:stCondLst>
                                            <p:cond delay="1125"/>
                                          </p:stCondLst>
                                        </p:cTn>
                                        <p:tgtEl>
                                          <p:spTgt spid="5">
                                            <p:graphicEl>
                                              <a:chart seriesIdx="-4" categoryIdx="5" bldStep="category"/>
                                            </p:graphicEl>
                                          </p:spTgt>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700"/>
                                  </p:stCondLst>
                                  <p:childTnLst>
                                    <p:set>
                                      <p:cBhvr>
                                        <p:cTn id="48" dur="1" fill="hold">
                                          <p:stCondLst>
                                            <p:cond delay="0"/>
                                          </p:stCondLst>
                                        </p:cTn>
                                        <p:tgtEl>
                                          <p:spTgt spid="5">
                                            <p:graphicEl>
                                              <a:chart seriesIdx="-4" categoryIdx="6" bldStep="category"/>
                                            </p:graphicEl>
                                          </p:spTgt>
                                        </p:tgtEl>
                                        <p:attrNameLst>
                                          <p:attrName>style.visibility</p:attrName>
                                        </p:attrNameLst>
                                      </p:cBhvr>
                                      <p:to>
                                        <p:strVal val="visible"/>
                                      </p:to>
                                    </p:set>
                                    <p:animEffect transition="in" filter="fade">
                                      <p:cBhvr>
                                        <p:cTn id="49" dur="1250"/>
                                        <p:tgtEl>
                                          <p:spTgt spid="5">
                                            <p:graphicEl>
                                              <a:chart seriesIdx="-4" categoryIdx="6" bldStep="category"/>
                                            </p:graphicEl>
                                          </p:spTgt>
                                        </p:tgtEl>
                                      </p:cBhvr>
                                    </p:animEffect>
                                    <p:anim calcmode="lin" valueType="num">
                                      <p:cBhvr>
                                        <p:cTn id="50" dur="1250" fill="hold"/>
                                        <p:tgtEl>
                                          <p:spTgt spid="5">
                                            <p:graphicEl>
                                              <a:chart seriesIdx="-4" categoryIdx="6" bldStep="category"/>
                                            </p:graphicEl>
                                          </p:spTgt>
                                        </p:tgtEl>
                                        <p:attrNameLst>
                                          <p:attrName>ppt_x</p:attrName>
                                        </p:attrNameLst>
                                      </p:cBhvr>
                                      <p:tavLst>
                                        <p:tav tm="0">
                                          <p:val>
                                            <p:strVal val="#ppt_x"/>
                                          </p:val>
                                        </p:tav>
                                        <p:tav tm="100000">
                                          <p:val>
                                            <p:strVal val="#ppt_x"/>
                                          </p:val>
                                        </p:tav>
                                      </p:tavLst>
                                    </p:anim>
                                    <p:anim calcmode="lin" valueType="num">
                                      <p:cBhvr>
                                        <p:cTn id="51" dur="1125" decel="100000" fill="hold"/>
                                        <p:tgtEl>
                                          <p:spTgt spid="5">
                                            <p:graphicEl>
                                              <a:chart seriesIdx="-4" categoryIdx="6" bldStep="category"/>
                                            </p:graphicEl>
                                          </p:spTgt>
                                        </p:tgtEl>
                                        <p:attrNameLst>
                                          <p:attrName>ppt_y</p:attrName>
                                        </p:attrNameLst>
                                      </p:cBhvr>
                                      <p:tavLst>
                                        <p:tav tm="0">
                                          <p:val>
                                            <p:strVal val="#ppt_y+1"/>
                                          </p:val>
                                        </p:tav>
                                        <p:tav tm="100000">
                                          <p:val>
                                            <p:strVal val="#ppt_y-.03"/>
                                          </p:val>
                                        </p:tav>
                                      </p:tavLst>
                                    </p:anim>
                                    <p:anim calcmode="lin" valueType="num">
                                      <p:cBhvr>
                                        <p:cTn id="52" dur="125" accel="100000" fill="hold">
                                          <p:stCondLst>
                                            <p:cond delay="1125"/>
                                          </p:stCondLst>
                                        </p:cTn>
                                        <p:tgtEl>
                                          <p:spTgt spid="5">
                                            <p:graphicEl>
                                              <a:chart seriesIdx="-4" categoryIdx="6" bldStep="category"/>
                                            </p:graphicEl>
                                          </p:spTgt>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800"/>
                                  </p:stCondLst>
                                  <p:childTnLst>
                                    <p:set>
                                      <p:cBhvr>
                                        <p:cTn id="54" dur="1" fill="hold">
                                          <p:stCondLst>
                                            <p:cond delay="0"/>
                                          </p:stCondLst>
                                        </p:cTn>
                                        <p:tgtEl>
                                          <p:spTgt spid="5">
                                            <p:graphicEl>
                                              <a:chart seriesIdx="-4" categoryIdx="7" bldStep="category"/>
                                            </p:graphicEl>
                                          </p:spTgt>
                                        </p:tgtEl>
                                        <p:attrNameLst>
                                          <p:attrName>style.visibility</p:attrName>
                                        </p:attrNameLst>
                                      </p:cBhvr>
                                      <p:to>
                                        <p:strVal val="visible"/>
                                      </p:to>
                                    </p:set>
                                    <p:animEffect transition="in" filter="fade">
                                      <p:cBhvr>
                                        <p:cTn id="55" dur="1250"/>
                                        <p:tgtEl>
                                          <p:spTgt spid="5">
                                            <p:graphicEl>
                                              <a:chart seriesIdx="-4" categoryIdx="7" bldStep="category"/>
                                            </p:graphicEl>
                                          </p:spTgt>
                                        </p:tgtEl>
                                      </p:cBhvr>
                                    </p:animEffect>
                                    <p:anim calcmode="lin" valueType="num">
                                      <p:cBhvr>
                                        <p:cTn id="56" dur="1250" fill="hold"/>
                                        <p:tgtEl>
                                          <p:spTgt spid="5">
                                            <p:graphicEl>
                                              <a:chart seriesIdx="-4" categoryIdx="7" bldStep="category"/>
                                            </p:graphicEl>
                                          </p:spTgt>
                                        </p:tgtEl>
                                        <p:attrNameLst>
                                          <p:attrName>ppt_x</p:attrName>
                                        </p:attrNameLst>
                                      </p:cBhvr>
                                      <p:tavLst>
                                        <p:tav tm="0">
                                          <p:val>
                                            <p:strVal val="#ppt_x"/>
                                          </p:val>
                                        </p:tav>
                                        <p:tav tm="100000">
                                          <p:val>
                                            <p:strVal val="#ppt_x"/>
                                          </p:val>
                                        </p:tav>
                                      </p:tavLst>
                                    </p:anim>
                                    <p:anim calcmode="lin" valueType="num">
                                      <p:cBhvr>
                                        <p:cTn id="57" dur="1125" decel="100000" fill="hold"/>
                                        <p:tgtEl>
                                          <p:spTgt spid="5">
                                            <p:graphicEl>
                                              <a:chart seriesIdx="-4" categoryIdx="7" bldStep="category"/>
                                            </p:graphicEl>
                                          </p:spTgt>
                                        </p:tgtEl>
                                        <p:attrNameLst>
                                          <p:attrName>ppt_y</p:attrName>
                                        </p:attrNameLst>
                                      </p:cBhvr>
                                      <p:tavLst>
                                        <p:tav tm="0">
                                          <p:val>
                                            <p:strVal val="#ppt_y+1"/>
                                          </p:val>
                                        </p:tav>
                                        <p:tav tm="100000">
                                          <p:val>
                                            <p:strVal val="#ppt_y-.03"/>
                                          </p:val>
                                        </p:tav>
                                      </p:tavLst>
                                    </p:anim>
                                    <p:anim calcmode="lin" valueType="num">
                                      <p:cBhvr>
                                        <p:cTn id="58" dur="125" accel="100000" fill="hold">
                                          <p:stCondLst>
                                            <p:cond delay="1125"/>
                                          </p:stCondLst>
                                        </p:cTn>
                                        <p:tgtEl>
                                          <p:spTgt spid="5">
                                            <p:graphicEl>
                                              <a:chart seriesIdx="-4" categoryIdx="7" bldStep="category"/>
                                            </p:graphicEl>
                                          </p:spTgt>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900"/>
                                  </p:stCondLst>
                                  <p:childTnLst>
                                    <p:set>
                                      <p:cBhvr>
                                        <p:cTn id="60" dur="1" fill="hold">
                                          <p:stCondLst>
                                            <p:cond delay="0"/>
                                          </p:stCondLst>
                                        </p:cTn>
                                        <p:tgtEl>
                                          <p:spTgt spid="5">
                                            <p:graphicEl>
                                              <a:chart seriesIdx="-4" categoryIdx="8" bldStep="category"/>
                                            </p:graphicEl>
                                          </p:spTgt>
                                        </p:tgtEl>
                                        <p:attrNameLst>
                                          <p:attrName>style.visibility</p:attrName>
                                        </p:attrNameLst>
                                      </p:cBhvr>
                                      <p:to>
                                        <p:strVal val="visible"/>
                                      </p:to>
                                    </p:set>
                                    <p:animEffect transition="in" filter="fade">
                                      <p:cBhvr>
                                        <p:cTn id="61" dur="1250"/>
                                        <p:tgtEl>
                                          <p:spTgt spid="5">
                                            <p:graphicEl>
                                              <a:chart seriesIdx="-4" categoryIdx="8" bldStep="category"/>
                                            </p:graphicEl>
                                          </p:spTgt>
                                        </p:tgtEl>
                                      </p:cBhvr>
                                    </p:animEffect>
                                    <p:anim calcmode="lin" valueType="num">
                                      <p:cBhvr>
                                        <p:cTn id="62" dur="1250" fill="hold"/>
                                        <p:tgtEl>
                                          <p:spTgt spid="5">
                                            <p:graphicEl>
                                              <a:chart seriesIdx="-4" categoryIdx="8" bldStep="category"/>
                                            </p:graphicEl>
                                          </p:spTgt>
                                        </p:tgtEl>
                                        <p:attrNameLst>
                                          <p:attrName>ppt_x</p:attrName>
                                        </p:attrNameLst>
                                      </p:cBhvr>
                                      <p:tavLst>
                                        <p:tav tm="0">
                                          <p:val>
                                            <p:strVal val="#ppt_x"/>
                                          </p:val>
                                        </p:tav>
                                        <p:tav tm="100000">
                                          <p:val>
                                            <p:strVal val="#ppt_x"/>
                                          </p:val>
                                        </p:tav>
                                      </p:tavLst>
                                    </p:anim>
                                    <p:anim calcmode="lin" valueType="num">
                                      <p:cBhvr>
                                        <p:cTn id="63" dur="1125" decel="100000" fill="hold"/>
                                        <p:tgtEl>
                                          <p:spTgt spid="5">
                                            <p:graphicEl>
                                              <a:chart seriesIdx="-4" categoryIdx="8" bldStep="category"/>
                                            </p:graphicEl>
                                          </p:spTgt>
                                        </p:tgtEl>
                                        <p:attrNameLst>
                                          <p:attrName>ppt_y</p:attrName>
                                        </p:attrNameLst>
                                      </p:cBhvr>
                                      <p:tavLst>
                                        <p:tav tm="0">
                                          <p:val>
                                            <p:strVal val="#ppt_y+1"/>
                                          </p:val>
                                        </p:tav>
                                        <p:tav tm="100000">
                                          <p:val>
                                            <p:strVal val="#ppt_y-.03"/>
                                          </p:val>
                                        </p:tav>
                                      </p:tavLst>
                                    </p:anim>
                                    <p:anim calcmode="lin" valueType="num">
                                      <p:cBhvr>
                                        <p:cTn id="64" dur="125" accel="100000" fill="hold">
                                          <p:stCondLst>
                                            <p:cond delay="1125"/>
                                          </p:stCondLst>
                                        </p:cTn>
                                        <p:tgtEl>
                                          <p:spTgt spid="5">
                                            <p:graphicEl>
                                              <a:chart seriesIdx="-4" categoryIdx="8" bldStep="category"/>
                                            </p:graphicEl>
                                          </p:spTgt>
                                        </p:tgtEl>
                                        <p:attrNameLst>
                                          <p:attrName>ppt_y</p:attrName>
                                        </p:attrNameLst>
                                      </p:cBhvr>
                                      <p:tavLst>
                                        <p:tav tm="0">
                                          <p:val>
                                            <p:strVal val="#ppt_y-.03"/>
                                          </p:val>
                                        </p:tav>
                                        <p:tav tm="100000">
                                          <p:val>
                                            <p:strVal val="#ppt_y"/>
                                          </p:val>
                                        </p:tav>
                                      </p:tavLst>
                                    </p:anim>
                                  </p:childTnLst>
                                </p:cTn>
                              </p:par>
                              <p:par>
                                <p:cTn id="65" presetID="37" presetClass="entr" presetSubtype="0" fill="hold" grpId="0" nodeType="withEffect">
                                  <p:stCondLst>
                                    <p:cond delay="1000"/>
                                  </p:stCondLst>
                                  <p:childTnLst>
                                    <p:set>
                                      <p:cBhvr>
                                        <p:cTn id="66" dur="1" fill="hold">
                                          <p:stCondLst>
                                            <p:cond delay="0"/>
                                          </p:stCondLst>
                                        </p:cTn>
                                        <p:tgtEl>
                                          <p:spTgt spid="5">
                                            <p:graphicEl>
                                              <a:chart seriesIdx="-4" categoryIdx="9" bldStep="category"/>
                                            </p:graphicEl>
                                          </p:spTgt>
                                        </p:tgtEl>
                                        <p:attrNameLst>
                                          <p:attrName>style.visibility</p:attrName>
                                        </p:attrNameLst>
                                      </p:cBhvr>
                                      <p:to>
                                        <p:strVal val="visible"/>
                                      </p:to>
                                    </p:set>
                                    <p:animEffect transition="in" filter="fade">
                                      <p:cBhvr>
                                        <p:cTn id="67" dur="1250"/>
                                        <p:tgtEl>
                                          <p:spTgt spid="5">
                                            <p:graphicEl>
                                              <a:chart seriesIdx="-4" categoryIdx="9" bldStep="category"/>
                                            </p:graphicEl>
                                          </p:spTgt>
                                        </p:tgtEl>
                                      </p:cBhvr>
                                    </p:animEffect>
                                    <p:anim calcmode="lin" valueType="num">
                                      <p:cBhvr>
                                        <p:cTn id="68" dur="1250" fill="hold"/>
                                        <p:tgtEl>
                                          <p:spTgt spid="5">
                                            <p:graphicEl>
                                              <a:chart seriesIdx="-4" categoryIdx="9" bldStep="category"/>
                                            </p:graphicEl>
                                          </p:spTgt>
                                        </p:tgtEl>
                                        <p:attrNameLst>
                                          <p:attrName>ppt_x</p:attrName>
                                        </p:attrNameLst>
                                      </p:cBhvr>
                                      <p:tavLst>
                                        <p:tav tm="0">
                                          <p:val>
                                            <p:strVal val="#ppt_x"/>
                                          </p:val>
                                        </p:tav>
                                        <p:tav tm="100000">
                                          <p:val>
                                            <p:strVal val="#ppt_x"/>
                                          </p:val>
                                        </p:tav>
                                      </p:tavLst>
                                    </p:anim>
                                    <p:anim calcmode="lin" valueType="num">
                                      <p:cBhvr>
                                        <p:cTn id="69" dur="1125" decel="100000" fill="hold"/>
                                        <p:tgtEl>
                                          <p:spTgt spid="5">
                                            <p:graphicEl>
                                              <a:chart seriesIdx="-4" categoryIdx="9" bldStep="category"/>
                                            </p:graphicEl>
                                          </p:spTgt>
                                        </p:tgtEl>
                                        <p:attrNameLst>
                                          <p:attrName>ppt_y</p:attrName>
                                        </p:attrNameLst>
                                      </p:cBhvr>
                                      <p:tavLst>
                                        <p:tav tm="0">
                                          <p:val>
                                            <p:strVal val="#ppt_y+1"/>
                                          </p:val>
                                        </p:tav>
                                        <p:tav tm="100000">
                                          <p:val>
                                            <p:strVal val="#ppt_y-.03"/>
                                          </p:val>
                                        </p:tav>
                                      </p:tavLst>
                                    </p:anim>
                                    <p:anim calcmode="lin" valueType="num">
                                      <p:cBhvr>
                                        <p:cTn id="70" dur="125" accel="100000" fill="hold">
                                          <p:stCondLst>
                                            <p:cond delay="1125"/>
                                          </p:stCondLst>
                                        </p:cTn>
                                        <p:tgtEl>
                                          <p:spTgt spid="5">
                                            <p:graphicEl>
                                              <a:chart seriesIdx="-4" categoryIdx="9" bldStep="category"/>
                                            </p:graphicEl>
                                          </p:spTgt>
                                        </p:tgtEl>
                                        <p:attrNameLst>
                                          <p:attrName>ppt_y</p:attrName>
                                        </p:attrNameLst>
                                      </p:cBhvr>
                                      <p:tavLst>
                                        <p:tav tm="0">
                                          <p:val>
                                            <p:strVal val="#ppt_y-.03"/>
                                          </p:val>
                                        </p:tav>
                                        <p:tav tm="100000">
                                          <p:val>
                                            <p:strVal val="#ppt_y"/>
                                          </p:val>
                                        </p:tav>
                                      </p:tavLst>
                                    </p:anim>
                                  </p:childTnLst>
                                </p:cTn>
                              </p:par>
                              <p:par>
                                <p:cTn id="71" presetID="37" presetClass="entr" presetSubtype="0" fill="hold" grpId="0" nodeType="withEffect">
                                  <p:stCondLst>
                                    <p:cond delay="1100"/>
                                  </p:stCondLst>
                                  <p:childTnLst>
                                    <p:set>
                                      <p:cBhvr>
                                        <p:cTn id="72" dur="1" fill="hold">
                                          <p:stCondLst>
                                            <p:cond delay="0"/>
                                          </p:stCondLst>
                                        </p:cTn>
                                        <p:tgtEl>
                                          <p:spTgt spid="5">
                                            <p:graphicEl>
                                              <a:chart seriesIdx="-4" categoryIdx="10" bldStep="category"/>
                                            </p:graphicEl>
                                          </p:spTgt>
                                        </p:tgtEl>
                                        <p:attrNameLst>
                                          <p:attrName>style.visibility</p:attrName>
                                        </p:attrNameLst>
                                      </p:cBhvr>
                                      <p:to>
                                        <p:strVal val="visible"/>
                                      </p:to>
                                    </p:set>
                                    <p:animEffect transition="in" filter="fade">
                                      <p:cBhvr>
                                        <p:cTn id="73" dur="1250"/>
                                        <p:tgtEl>
                                          <p:spTgt spid="5">
                                            <p:graphicEl>
                                              <a:chart seriesIdx="-4" categoryIdx="10" bldStep="category"/>
                                            </p:graphicEl>
                                          </p:spTgt>
                                        </p:tgtEl>
                                      </p:cBhvr>
                                    </p:animEffect>
                                    <p:anim calcmode="lin" valueType="num">
                                      <p:cBhvr>
                                        <p:cTn id="74" dur="1250" fill="hold"/>
                                        <p:tgtEl>
                                          <p:spTgt spid="5">
                                            <p:graphicEl>
                                              <a:chart seriesIdx="-4" categoryIdx="10" bldStep="category"/>
                                            </p:graphicEl>
                                          </p:spTgt>
                                        </p:tgtEl>
                                        <p:attrNameLst>
                                          <p:attrName>ppt_x</p:attrName>
                                        </p:attrNameLst>
                                      </p:cBhvr>
                                      <p:tavLst>
                                        <p:tav tm="0">
                                          <p:val>
                                            <p:strVal val="#ppt_x"/>
                                          </p:val>
                                        </p:tav>
                                        <p:tav tm="100000">
                                          <p:val>
                                            <p:strVal val="#ppt_x"/>
                                          </p:val>
                                        </p:tav>
                                      </p:tavLst>
                                    </p:anim>
                                    <p:anim calcmode="lin" valueType="num">
                                      <p:cBhvr>
                                        <p:cTn id="75" dur="1125" decel="100000" fill="hold"/>
                                        <p:tgtEl>
                                          <p:spTgt spid="5">
                                            <p:graphicEl>
                                              <a:chart seriesIdx="-4" categoryIdx="10" bldStep="category"/>
                                            </p:graphicEl>
                                          </p:spTgt>
                                        </p:tgtEl>
                                        <p:attrNameLst>
                                          <p:attrName>ppt_y</p:attrName>
                                        </p:attrNameLst>
                                      </p:cBhvr>
                                      <p:tavLst>
                                        <p:tav tm="0">
                                          <p:val>
                                            <p:strVal val="#ppt_y+1"/>
                                          </p:val>
                                        </p:tav>
                                        <p:tav tm="100000">
                                          <p:val>
                                            <p:strVal val="#ppt_y-.03"/>
                                          </p:val>
                                        </p:tav>
                                      </p:tavLst>
                                    </p:anim>
                                    <p:anim calcmode="lin" valueType="num">
                                      <p:cBhvr>
                                        <p:cTn id="76" dur="125" accel="100000" fill="hold">
                                          <p:stCondLst>
                                            <p:cond delay="1125"/>
                                          </p:stCondLst>
                                        </p:cTn>
                                        <p:tgtEl>
                                          <p:spTgt spid="5">
                                            <p:graphicEl>
                                              <a:chart seriesIdx="-4" categoryIdx="10" bldStep="category"/>
                                            </p:graphicEl>
                                          </p:spTgt>
                                        </p:tgtEl>
                                        <p:attrNameLst>
                                          <p:attrName>ppt_y</p:attrName>
                                        </p:attrNameLst>
                                      </p:cBhvr>
                                      <p:tavLst>
                                        <p:tav tm="0">
                                          <p:val>
                                            <p:strVal val="#ppt_y-.03"/>
                                          </p:val>
                                        </p:tav>
                                        <p:tav tm="100000">
                                          <p:val>
                                            <p:strVal val="#ppt_y"/>
                                          </p:val>
                                        </p:tav>
                                      </p:tavLst>
                                    </p:anim>
                                  </p:childTnLst>
                                </p:cTn>
                              </p:par>
                              <p:par>
                                <p:cTn id="77" presetID="37" presetClass="entr" presetSubtype="0" fill="hold" grpId="0" nodeType="withEffect">
                                  <p:stCondLst>
                                    <p:cond delay="1200"/>
                                  </p:stCondLst>
                                  <p:childTnLst>
                                    <p:set>
                                      <p:cBhvr>
                                        <p:cTn id="78" dur="1" fill="hold">
                                          <p:stCondLst>
                                            <p:cond delay="0"/>
                                          </p:stCondLst>
                                        </p:cTn>
                                        <p:tgtEl>
                                          <p:spTgt spid="5">
                                            <p:graphicEl>
                                              <a:chart seriesIdx="-4" categoryIdx="11" bldStep="category"/>
                                            </p:graphicEl>
                                          </p:spTgt>
                                        </p:tgtEl>
                                        <p:attrNameLst>
                                          <p:attrName>style.visibility</p:attrName>
                                        </p:attrNameLst>
                                      </p:cBhvr>
                                      <p:to>
                                        <p:strVal val="visible"/>
                                      </p:to>
                                    </p:set>
                                    <p:animEffect transition="in" filter="fade">
                                      <p:cBhvr>
                                        <p:cTn id="79" dur="1250"/>
                                        <p:tgtEl>
                                          <p:spTgt spid="5">
                                            <p:graphicEl>
                                              <a:chart seriesIdx="-4" categoryIdx="11" bldStep="category"/>
                                            </p:graphicEl>
                                          </p:spTgt>
                                        </p:tgtEl>
                                      </p:cBhvr>
                                    </p:animEffect>
                                    <p:anim calcmode="lin" valueType="num">
                                      <p:cBhvr>
                                        <p:cTn id="80" dur="1250" fill="hold"/>
                                        <p:tgtEl>
                                          <p:spTgt spid="5">
                                            <p:graphicEl>
                                              <a:chart seriesIdx="-4" categoryIdx="11" bldStep="category"/>
                                            </p:graphicEl>
                                          </p:spTgt>
                                        </p:tgtEl>
                                        <p:attrNameLst>
                                          <p:attrName>ppt_x</p:attrName>
                                        </p:attrNameLst>
                                      </p:cBhvr>
                                      <p:tavLst>
                                        <p:tav tm="0">
                                          <p:val>
                                            <p:strVal val="#ppt_x"/>
                                          </p:val>
                                        </p:tav>
                                        <p:tav tm="100000">
                                          <p:val>
                                            <p:strVal val="#ppt_x"/>
                                          </p:val>
                                        </p:tav>
                                      </p:tavLst>
                                    </p:anim>
                                    <p:anim calcmode="lin" valueType="num">
                                      <p:cBhvr>
                                        <p:cTn id="81" dur="1125" decel="100000" fill="hold"/>
                                        <p:tgtEl>
                                          <p:spTgt spid="5">
                                            <p:graphicEl>
                                              <a:chart seriesIdx="-4" categoryIdx="11" bldStep="category"/>
                                            </p:graphicEl>
                                          </p:spTgt>
                                        </p:tgtEl>
                                        <p:attrNameLst>
                                          <p:attrName>ppt_y</p:attrName>
                                        </p:attrNameLst>
                                      </p:cBhvr>
                                      <p:tavLst>
                                        <p:tav tm="0">
                                          <p:val>
                                            <p:strVal val="#ppt_y+1"/>
                                          </p:val>
                                        </p:tav>
                                        <p:tav tm="100000">
                                          <p:val>
                                            <p:strVal val="#ppt_y-.03"/>
                                          </p:val>
                                        </p:tav>
                                      </p:tavLst>
                                    </p:anim>
                                    <p:anim calcmode="lin" valueType="num">
                                      <p:cBhvr>
                                        <p:cTn id="82" dur="125" accel="100000" fill="hold">
                                          <p:stCondLst>
                                            <p:cond delay="1125"/>
                                          </p:stCondLst>
                                        </p:cTn>
                                        <p:tgtEl>
                                          <p:spTgt spid="5">
                                            <p:graphicEl>
                                              <a:chart seriesIdx="-4" categoryIdx="11" bldStep="category"/>
                                            </p:graphic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category"/>
        </p:bldSub>
      </p:bldGraphic>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4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BA62765-4454-46C2-9CA0-153D8989399C}"/>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77BEB7F1-8B69-4BBF-A835-F7A88867467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5" name="Freeform 29">
            <a:extLst>
              <a:ext uri="{FF2B5EF4-FFF2-40B4-BE49-F238E27FC236}">
                <a16:creationId xmlns:a16="http://schemas.microsoft.com/office/drawing/2014/main" id="{D5DDE841-5E8E-4B1A-B5D6-EF4CD4020968}"/>
              </a:ext>
            </a:extLst>
          </p:cNvPr>
          <p:cNvSpPr>
            <a:spLocks noEditPoints="1"/>
          </p:cNvSpPr>
          <p:nvPr userDrawn="1"/>
        </p:nvSpPr>
        <p:spPr bwMode="auto">
          <a:xfrm>
            <a:off x="7576242" y="1955611"/>
            <a:ext cx="702801" cy="702801"/>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uk-UA"/>
          </a:p>
        </p:txBody>
      </p:sp>
      <p:sp>
        <p:nvSpPr>
          <p:cNvPr id="6" name="Freeform 89">
            <a:extLst>
              <a:ext uri="{FF2B5EF4-FFF2-40B4-BE49-F238E27FC236}">
                <a16:creationId xmlns:a16="http://schemas.microsoft.com/office/drawing/2014/main" id="{3D2128B2-58E2-48C1-BDA4-D5A74E035A86}"/>
              </a:ext>
            </a:extLst>
          </p:cNvPr>
          <p:cNvSpPr>
            <a:spLocks noEditPoints="1"/>
          </p:cNvSpPr>
          <p:nvPr userDrawn="1"/>
        </p:nvSpPr>
        <p:spPr bwMode="auto">
          <a:xfrm>
            <a:off x="7590444" y="4195216"/>
            <a:ext cx="674396" cy="689378"/>
          </a:xfrm>
          <a:custGeom>
            <a:avLst/>
            <a:gdLst>
              <a:gd name="T0" fmla="*/ 132 w 176"/>
              <a:gd name="T1" fmla="*/ 84 h 176"/>
              <a:gd name="T2" fmla="*/ 92 w 176"/>
              <a:gd name="T3" fmla="*/ 84 h 176"/>
              <a:gd name="T4" fmla="*/ 92 w 176"/>
              <a:gd name="T5" fmla="*/ 44 h 176"/>
              <a:gd name="T6" fmla="*/ 88 w 176"/>
              <a:gd name="T7" fmla="*/ 40 h 176"/>
              <a:gd name="T8" fmla="*/ 84 w 176"/>
              <a:gd name="T9" fmla="*/ 44 h 176"/>
              <a:gd name="T10" fmla="*/ 84 w 176"/>
              <a:gd name="T11" fmla="*/ 84 h 176"/>
              <a:gd name="T12" fmla="*/ 44 w 176"/>
              <a:gd name="T13" fmla="*/ 84 h 176"/>
              <a:gd name="T14" fmla="*/ 40 w 176"/>
              <a:gd name="T15" fmla="*/ 88 h 176"/>
              <a:gd name="T16" fmla="*/ 44 w 176"/>
              <a:gd name="T17" fmla="*/ 92 h 176"/>
              <a:gd name="T18" fmla="*/ 84 w 176"/>
              <a:gd name="T19" fmla="*/ 92 h 176"/>
              <a:gd name="T20" fmla="*/ 84 w 176"/>
              <a:gd name="T21" fmla="*/ 132 h 176"/>
              <a:gd name="T22" fmla="*/ 88 w 176"/>
              <a:gd name="T23" fmla="*/ 136 h 176"/>
              <a:gd name="T24" fmla="*/ 92 w 176"/>
              <a:gd name="T25" fmla="*/ 132 h 176"/>
              <a:gd name="T26" fmla="*/ 92 w 176"/>
              <a:gd name="T27" fmla="*/ 92 h 176"/>
              <a:gd name="T28" fmla="*/ 132 w 176"/>
              <a:gd name="T29" fmla="*/ 92 h 176"/>
              <a:gd name="T30" fmla="*/ 136 w 176"/>
              <a:gd name="T31" fmla="*/ 88 h 176"/>
              <a:gd name="T32" fmla="*/ 132 w 176"/>
              <a:gd name="T33" fmla="*/ 84 h 176"/>
              <a:gd name="T34" fmla="*/ 88 w 176"/>
              <a:gd name="T35" fmla="*/ 0 h 176"/>
              <a:gd name="T36" fmla="*/ 0 w 176"/>
              <a:gd name="T37" fmla="*/ 88 h 176"/>
              <a:gd name="T38" fmla="*/ 88 w 176"/>
              <a:gd name="T39" fmla="*/ 176 h 176"/>
              <a:gd name="T40" fmla="*/ 176 w 176"/>
              <a:gd name="T41" fmla="*/ 88 h 176"/>
              <a:gd name="T42" fmla="*/ 88 w 176"/>
              <a:gd name="T43" fmla="*/ 0 h 176"/>
              <a:gd name="T44" fmla="*/ 88 w 176"/>
              <a:gd name="T45" fmla="*/ 168 h 176"/>
              <a:gd name="T46" fmla="*/ 8 w 176"/>
              <a:gd name="T47" fmla="*/ 88 h 176"/>
              <a:gd name="T48" fmla="*/ 88 w 176"/>
              <a:gd name="T49" fmla="*/ 8 h 176"/>
              <a:gd name="T50" fmla="*/ 168 w 176"/>
              <a:gd name="T51" fmla="*/ 88 h 176"/>
              <a:gd name="T52" fmla="*/ 88 w 176"/>
              <a:gd name="T53"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76">
                <a:moveTo>
                  <a:pt x="132" y="84"/>
                </a:moveTo>
                <a:cubicBezTo>
                  <a:pt x="92" y="84"/>
                  <a:pt x="92" y="84"/>
                  <a:pt x="92" y="84"/>
                </a:cubicBezTo>
                <a:cubicBezTo>
                  <a:pt x="92" y="44"/>
                  <a:pt x="92" y="44"/>
                  <a:pt x="92" y="44"/>
                </a:cubicBezTo>
                <a:cubicBezTo>
                  <a:pt x="92" y="42"/>
                  <a:pt x="90" y="40"/>
                  <a:pt x="88" y="40"/>
                </a:cubicBezTo>
                <a:cubicBezTo>
                  <a:pt x="86" y="40"/>
                  <a:pt x="84" y="42"/>
                  <a:pt x="84" y="44"/>
                </a:cubicBezTo>
                <a:cubicBezTo>
                  <a:pt x="84" y="84"/>
                  <a:pt x="84" y="84"/>
                  <a:pt x="84" y="84"/>
                </a:cubicBezTo>
                <a:cubicBezTo>
                  <a:pt x="44" y="84"/>
                  <a:pt x="44" y="84"/>
                  <a:pt x="44" y="84"/>
                </a:cubicBezTo>
                <a:cubicBezTo>
                  <a:pt x="42" y="84"/>
                  <a:pt x="40" y="86"/>
                  <a:pt x="40" y="88"/>
                </a:cubicBezTo>
                <a:cubicBezTo>
                  <a:pt x="40" y="90"/>
                  <a:pt x="42" y="92"/>
                  <a:pt x="44" y="92"/>
                </a:cubicBezTo>
                <a:cubicBezTo>
                  <a:pt x="84" y="92"/>
                  <a:pt x="84" y="92"/>
                  <a:pt x="84" y="92"/>
                </a:cubicBezTo>
                <a:cubicBezTo>
                  <a:pt x="84" y="132"/>
                  <a:pt x="84" y="132"/>
                  <a:pt x="84" y="132"/>
                </a:cubicBezTo>
                <a:cubicBezTo>
                  <a:pt x="84" y="134"/>
                  <a:pt x="86" y="136"/>
                  <a:pt x="88" y="136"/>
                </a:cubicBezTo>
                <a:cubicBezTo>
                  <a:pt x="90" y="136"/>
                  <a:pt x="92" y="134"/>
                  <a:pt x="92" y="132"/>
                </a:cubicBezTo>
                <a:cubicBezTo>
                  <a:pt x="92" y="92"/>
                  <a:pt x="92" y="92"/>
                  <a:pt x="92" y="92"/>
                </a:cubicBezTo>
                <a:cubicBezTo>
                  <a:pt x="132" y="92"/>
                  <a:pt x="132" y="92"/>
                  <a:pt x="132" y="92"/>
                </a:cubicBezTo>
                <a:cubicBezTo>
                  <a:pt x="134" y="92"/>
                  <a:pt x="136" y="90"/>
                  <a:pt x="136" y="88"/>
                </a:cubicBezTo>
                <a:cubicBezTo>
                  <a:pt x="136" y="86"/>
                  <a:pt x="134" y="84"/>
                  <a:pt x="132" y="84"/>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uk-UA"/>
          </a:p>
        </p:txBody>
      </p:sp>
      <p:sp>
        <p:nvSpPr>
          <p:cNvPr id="7" name="Text Placeholder 15">
            <a:extLst>
              <a:ext uri="{FF2B5EF4-FFF2-40B4-BE49-F238E27FC236}">
                <a16:creationId xmlns:a16="http://schemas.microsoft.com/office/drawing/2014/main" id="{61716ED9-5FDD-4B00-9D93-5263321E1FF3}"/>
              </a:ext>
            </a:extLst>
          </p:cNvPr>
          <p:cNvSpPr>
            <a:spLocks noGrp="1"/>
          </p:cNvSpPr>
          <p:nvPr>
            <p:ph type="body" sz="quarter" idx="12" hasCustomPrompt="1"/>
          </p:nvPr>
        </p:nvSpPr>
        <p:spPr>
          <a:xfrm>
            <a:off x="8472809" y="2030545"/>
            <a:ext cx="3171858" cy="552931"/>
          </a:xfrm>
          <a:prstGeom prst="rect">
            <a:avLst/>
          </a:prstGeom>
        </p:spPr>
        <p:txBody>
          <a:bodyPr/>
          <a:lstStyle>
            <a:lvl1pPr marL="0" indent="0" algn="l">
              <a:buNone/>
              <a:defRPr sz="3600" b="0">
                <a:solidFill>
                  <a:srgbClr val="0EABF8"/>
                </a:solidFill>
                <a:latin typeface="Arial" panose="020B0604020202020204" pitchFamily="34" charset="0"/>
                <a:cs typeface="Arial" panose="020B0604020202020204" pitchFamily="34" charset="0"/>
              </a:defRPr>
            </a:lvl1pPr>
          </a:lstStyle>
          <a:p>
            <a:pPr lvl="0"/>
            <a:r>
              <a:rPr lang="en-US"/>
              <a:t>key point</a:t>
            </a:r>
          </a:p>
        </p:txBody>
      </p:sp>
      <p:graphicFrame>
        <p:nvGraphicFramePr>
          <p:cNvPr id="8" name="Chart 7">
            <a:extLst>
              <a:ext uri="{FF2B5EF4-FFF2-40B4-BE49-F238E27FC236}">
                <a16:creationId xmlns:a16="http://schemas.microsoft.com/office/drawing/2014/main" id="{29D2F68E-70FB-4E77-A273-C93CCDA8D6BA}"/>
              </a:ext>
            </a:extLst>
          </p:cNvPr>
          <p:cNvGraphicFramePr/>
          <p:nvPr userDrawn="1">
            <p:extLst>
              <p:ext uri="{D42A27DB-BD31-4B8C-83A1-F6EECF244321}">
                <p14:modId xmlns:p14="http://schemas.microsoft.com/office/powerpoint/2010/main" val="2701496366"/>
              </p:ext>
            </p:extLst>
          </p:nvPr>
        </p:nvGraphicFramePr>
        <p:xfrm>
          <a:off x="547333" y="2030545"/>
          <a:ext cx="6507961" cy="4329343"/>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19">
            <a:extLst>
              <a:ext uri="{FF2B5EF4-FFF2-40B4-BE49-F238E27FC236}">
                <a16:creationId xmlns:a16="http://schemas.microsoft.com/office/drawing/2014/main" id="{F4D75942-6825-47BF-A803-47654E599E93}"/>
              </a:ext>
            </a:extLst>
          </p:cNvPr>
          <p:cNvSpPr>
            <a:spLocks noGrp="1"/>
          </p:cNvSpPr>
          <p:nvPr>
            <p:ph type="body" sz="quarter" idx="18" hasCustomPrompt="1"/>
          </p:nvPr>
        </p:nvSpPr>
        <p:spPr>
          <a:xfrm>
            <a:off x="8472808" y="2658412"/>
            <a:ext cx="3171859" cy="976735"/>
          </a:xfrm>
          <a:prstGeom prst="rect">
            <a:avLst/>
          </a:prstGeom>
        </p:spPr>
        <p:txBody>
          <a:bodyPr/>
          <a:lstStyle>
            <a:lvl1pPr marL="0" indent="0" algn="l">
              <a:buNone/>
              <a:defRPr sz="24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1" name="Text Placeholder 15">
            <a:extLst>
              <a:ext uri="{FF2B5EF4-FFF2-40B4-BE49-F238E27FC236}">
                <a16:creationId xmlns:a16="http://schemas.microsoft.com/office/drawing/2014/main" id="{B4B6D8F5-6C4A-492B-83AB-CED5100E4520}"/>
              </a:ext>
            </a:extLst>
          </p:cNvPr>
          <p:cNvSpPr>
            <a:spLocks noGrp="1"/>
          </p:cNvSpPr>
          <p:nvPr>
            <p:ph type="body" sz="quarter" idx="19" hasCustomPrompt="1"/>
          </p:nvPr>
        </p:nvSpPr>
        <p:spPr>
          <a:xfrm>
            <a:off x="8472809" y="4195216"/>
            <a:ext cx="3171858" cy="552931"/>
          </a:xfrm>
          <a:prstGeom prst="rect">
            <a:avLst/>
          </a:prstGeom>
        </p:spPr>
        <p:txBody>
          <a:bodyPr/>
          <a:lstStyle>
            <a:lvl1pPr marL="0" indent="0" algn="l">
              <a:buNone/>
              <a:defRPr sz="3600" b="0">
                <a:solidFill>
                  <a:srgbClr val="0EABF8"/>
                </a:solidFill>
                <a:latin typeface="Arial" panose="020B0604020202020204" pitchFamily="34" charset="0"/>
                <a:cs typeface="Arial" panose="020B0604020202020204" pitchFamily="34" charset="0"/>
              </a:defRPr>
            </a:lvl1pPr>
          </a:lstStyle>
          <a:p>
            <a:pPr lvl="0"/>
            <a:r>
              <a:rPr lang="en-US"/>
              <a:t>key point</a:t>
            </a:r>
          </a:p>
        </p:txBody>
      </p:sp>
      <p:sp>
        <p:nvSpPr>
          <p:cNvPr id="12" name="Text Placeholder 19">
            <a:extLst>
              <a:ext uri="{FF2B5EF4-FFF2-40B4-BE49-F238E27FC236}">
                <a16:creationId xmlns:a16="http://schemas.microsoft.com/office/drawing/2014/main" id="{096CA1FD-BF88-48FB-A24B-3AA701565731}"/>
              </a:ext>
            </a:extLst>
          </p:cNvPr>
          <p:cNvSpPr>
            <a:spLocks noGrp="1"/>
          </p:cNvSpPr>
          <p:nvPr>
            <p:ph type="body" sz="quarter" idx="20" hasCustomPrompt="1"/>
          </p:nvPr>
        </p:nvSpPr>
        <p:spPr>
          <a:xfrm>
            <a:off x="8472808" y="4823083"/>
            <a:ext cx="3171859" cy="976735"/>
          </a:xfrm>
          <a:prstGeom prst="rect">
            <a:avLst/>
          </a:prstGeom>
        </p:spPr>
        <p:txBody>
          <a:bodyPr/>
          <a:lstStyle>
            <a:lvl1pPr marL="0" indent="0" algn="l">
              <a:buNone/>
              <a:defRPr sz="24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416600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anim calcmode="lin" valueType="num">
                                      <p:cBhvr>
                                        <p:cTn id="8" dur="1250" fill="hold"/>
                                        <p:tgtEl>
                                          <p:spTgt spid="8"/>
                                        </p:tgtEl>
                                        <p:attrNameLst>
                                          <p:attrName>ppt_x</p:attrName>
                                        </p:attrNameLst>
                                      </p:cBhvr>
                                      <p:tavLst>
                                        <p:tav tm="0">
                                          <p:val>
                                            <p:strVal val="#ppt_x"/>
                                          </p:val>
                                        </p:tav>
                                        <p:tav tm="100000">
                                          <p:val>
                                            <p:strVal val="#ppt_x"/>
                                          </p:val>
                                        </p:tav>
                                      </p:tavLst>
                                    </p:anim>
                                    <p:anim calcmode="lin" valueType="num">
                                      <p:cBhvr>
                                        <p:cTn id="9" dur="1125" decel="100000" fill="hold"/>
                                        <p:tgtEl>
                                          <p:spTgt spid="8"/>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5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BA62765-4454-46C2-9CA0-153D8989399C}"/>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77BEB7F1-8B69-4BBF-A835-F7A88867467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13" name="Chart 12">
            <a:extLst>
              <a:ext uri="{FF2B5EF4-FFF2-40B4-BE49-F238E27FC236}">
                <a16:creationId xmlns:a16="http://schemas.microsoft.com/office/drawing/2014/main" id="{4764101A-3B12-471D-A59E-2EC5E8545AC4}"/>
              </a:ext>
            </a:extLst>
          </p:cNvPr>
          <p:cNvGraphicFramePr/>
          <p:nvPr userDrawn="1">
            <p:extLst>
              <p:ext uri="{D42A27DB-BD31-4B8C-83A1-F6EECF244321}">
                <p14:modId xmlns:p14="http://schemas.microsoft.com/office/powerpoint/2010/main" val="823070340"/>
              </p:ext>
            </p:extLst>
          </p:nvPr>
        </p:nvGraphicFramePr>
        <p:xfrm>
          <a:off x="6821253" y="1822794"/>
          <a:ext cx="4823413" cy="4174111"/>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 Placeholder 19">
            <a:extLst>
              <a:ext uri="{FF2B5EF4-FFF2-40B4-BE49-F238E27FC236}">
                <a16:creationId xmlns:a16="http://schemas.microsoft.com/office/drawing/2014/main" id="{74084360-22C5-471A-ABAF-428CF566777D}"/>
              </a:ext>
            </a:extLst>
          </p:cNvPr>
          <p:cNvSpPr>
            <a:spLocks noGrp="1"/>
          </p:cNvSpPr>
          <p:nvPr>
            <p:ph type="body" sz="quarter" idx="14" hasCustomPrompt="1"/>
          </p:nvPr>
        </p:nvSpPr>
        <p:spPr>
          <a:xfrm>
            <a:off x="547333" y="1967978"/>
            <a:ext cx="5711139" cy="1248650"/>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a:t>
            </a:r>
            <a:r>
              <a:rPr lang="en-US" err="1"/>
              <a:t>purna</a:t>
            </a:r>
            <a:endParaRPr lang="en-US"/>
          </a:p>
        </p:txBody>
      </p:sp>
      <p:sp>
        <p:nvSpPr>
          <p:cNvPr id="15" name="Freeform 431">
            <a:extLst>
              <a:ext uri="{FF2B5EF4-FFF2-40B4-BE49-F238E27FC236}">
                <a16:creationId xmlns:a16="http://schemas.microsoft.com/office/drawing/2014/main" id="{FFB7A3A8-3586-415B-941E-C51DBE086F36}"/>
              </a:ext>
            </a:extLst>
          </p:cNvPr>
          <p:cNvSpPr>
            <a:spLocks noEditPoints="1"/>
          </p:cNvSpPr>
          <p:nvPr userDrawn="1"/>
        </p:nvSpPr>
        <p:spPr bwMode="auto">
          <a:xfrm>
            <a:off x="547333" y="3467678"/>
            <a:ext cx="584503" cy="726673"/>
          </a:xfrm>
          <a:custGeom>
            <a:avLst/>
            <a:gdLst>
              <a:gd name="T0" fmla="*/ 32 w 144"/>
              <a:gd name="T1" fmla="*/ 140 h 176"/>
              <a:gd name="T2" fmla="*/ 40 w 144"/>
              <a:gd name="T3" fmla="*/ 140 h 176"/>
              <a:gd name="T4" fmla="*/ 40 w 144"/>
              <a:gd name="T5" fmla="*/ 88 h 176"/>
              <a:gd name="T6" fmla="*/ 40 w 144"/>
              <a:gd name="T7" fmla="*/ 104 h 176"/>
              <a:gd name="T8" fmla="*/ 40 w 144"/>
              <a:gd name="T9" fmla="*/ 88 h 176"/>
              <a:gd name="T10" fmla="*/ 112 w 144"/>
              <a:gd name="T11" fmla="*/ 100 h 176"/>
              <a:gd name="T12" fmla="*/ 120 w 144"/>
              <a:gd name="T13" fmla="*/ 100 h 176"/>
              <a:gd name="T14" fmla="*/ 112 w 144"/>
              <a:gd name="T15" fmla="*/ 24 h 176"/>
              <a:gd name="T16" fmla="*/ 128 w 144"/>
              <a:gd name="T17" fmla="*/ 16 h 176"/>
              <a:gd name="T18" fmla="*/ 120 w 144"/>
              <a:gd name="T19" fmla="*/ 0 h 176"/>
              <a:gd name="T20" fmla="*/ 16 w 144"/>
              <a:gd name="T21" fmla="*/ 8 h 176"/>
              <a:gd name="T22" fmla="*/ 24 w 144"/>
              <a:gd name="T23" fmla="*/ 24 h 176"/>
              <a:gd name="T24" fmla="*/ 0 w 144"/>
              <a:gd name="T25" fmla="*/ 128 h 176"/>
              <a:gd name="T26" fmla="*/ 96 w 144"/>
              <a:gd name="T27" fmla="*/ 176 h 176"/>
              <a:gd name="T28" fmla="*/ 112 w 144"/>
              <a:gd name="T29" fmla="*/ 24 h 176"/>
              <a:gd name="T30" fmla="*/ 120 w 144"/>
              <a:gd name="T31" fmla="*/ 8 h 176"/>
              <a:gd name="T32" fmla="*/ 24 w 144"/>
              <a:gd name="T33" fmla="*/ 16 h 176"/>
              <a:gd name="T34" fmla="*/ 40 w 144"/>
              <a:gd name="T35" fmla="*/ 24 h 176"/>
              <a:gd name="T36" fmla="*/ 115 w 144"/>
              <a:gd name="T37" fmla="*/ 66 h 176"/>
              <a:gd name="T38" fmla="*/ 30 w 144"/>
              <a:gd name="T39" fmla="*/ 64 h 176"/>
              <a:gd name="T40" fmla="*/ 96 w 144"/>
              <a:gd name="T41" fmla="*/ 168 h 176"/>
              <a:gd name="T42" fmla="*/ 8 w 144"/>
              <a:gd name="T43" fmla="*/ 128 h 176"/>
              <a:gd name="T44" fmla="*/ 25 w 144"/>
              <a:gd name="T45" fmla="*/ 74 h 176"/>
              <a:gd name="T46" fmla="*/ 87 w 144"/>
              <a:gd name="T47" fmla="*/ 84 h 176"/>
              <a:gd name="T48" fmla="*/ 122 w 144"/>
              <a:gd name="T49" fmla="*/ 80 h 176"/>
              <a:gd name="T50" fmla="*/ 96 w 144"/>
              <a:gd name="T51" fmla="*/ 168 h 176"/>
              <a:gd name="T52" fmla="*/ 96 w 144"/>
              <a:gd name="T53" fmla="*/ 120 h 176"/>
              <a:gd name="T54" fmla="*/ 112 w 144"/>
              <a:gd name="T55" fmla="*/ 120 h 176"/>
              <a:gd name="T56" fmla="*/ 68 w 144"/>
              <a:gd name="T57" fmla="*/ 112 h 176"/>
              <a:gd name="T58" fmla="*/ 68 w 144"/>
              <a:gd name="T59" fmla="*/ 136 h 176"/>
              <a:gd name="T60" fmla="*/ 68 w 144"/>
              <a:gd name="T61" fmla="*/ 112 h 176"/>
              <a:gd name="T62" fmla="*/ 64 w 144"/>
              <a:gd name="T63" fmla="*/ 124 h 176"/>
              <a:gd name="T64" fmla="*/ 72 w 144"/>
              <a:gd name="T65" fmla="*/ 124 h 176"/>
              <a:gd name="T66" fmla="*/ 92 w 144"/>
              <a:gd name="T67" fmla="*/ 152 h 176"/>
              <a:gd name="T68" fmla="*/ 92 w 144"/>
              <a:gd name="T69" fmla="*/ 160 h 176"/>
              <a:gd name="T70" fmla="*/ 92 w 144"/>
              <a:gd name="T71" fmla="*/ 15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176">
                <a:moveTo>
                  <a:pt x="36" y="136"/>
                </a:moveTo>
                <a:cubicBezTo>
                  <a:pt x="34" y="136"/>
                  <a:pt x="32" y="138"/>
                  <a:pt x="32" y="140"/>
                </a:cubicBezTo>
                <a:cubicBezTo>
                  <a:pt x="32" y="142"/>
                  <a:pt x="34" y="144"/>
                  <a:pt x="36" y="144"/>
                </a:cubicBezTo>
                <a:cubicBezTo>
                  <a:pt x="38" y="144"/>
                  <a:pt x="40" y="142"/>
                  <a:pt x="40" y="140"/>
                </a:cubicBezTo>
                <a:cubicBezTo>
                  <a:pt x="40" y="138"/>
                  <a:pt x="38" y="136"/>
                  <a:pt x="36" y="136"/>
                </a:cubicBezTo>
                <a:moveTo>
                  <a:pt x="40" y="88"/>
                </a:moveTo>
                <a:cubicBezTo>
                  <a:pt x="36" y="88"/>
                  <a:pt x="32" y="92"/>
                  <a:pt x="32" y="96"/>
                </a:cubicBezTo>
                <a:cubicBezTo>
                  <a:pt x="32" y="100"/>
                  <a:pt x="36" y="104"/>
                  <a:pt x="40" y="104"/>
                </a:cubicBezTo>
                <a:cubicBezTo>
                  <a:pt x="44" y="104"/>
                  <a:pt x="48" y="100"/>
                  <a:pt x="48" y="96"/>
                </a:cubicBezTo>
                <a:cubicBezTo>
                  <a:pt x="48" y="92"/>
                  <a:pt x="44" y="88"/>
                  <a:pt x="40" y="88"/>
                </a:cubicBezTo>
                <a:moveTo>
                  <a:pt x="116" y="96"/>
                </a:moveTo>
                <a:cubicBezTo>
                  <a:pt x="114" y="96"/>
                  <a:pt x="112" y="98"/>
                  <a:pt x="112" y="100"/>
                </a:cubicBezTo>
                <a:cubicBezTo>
                  <a:pt x="112" y="102"/>
                  <a:pt x="114" y="104"/>
                  <a:pt x="116" y="104"/>
                </a:cubicBezTo>
                <a:cubicBezTo>
                  <a:pt x="118" y="104"/>
                  <a:pt x="120" y="102"/>
                  <a:pt x="120" y="100"/>
                </a:cubicBezTo>
                <a:cubicBezTo>
                  <a:pt x="120" y="98"/>
                  <a:pt x="118" y="96"/>
                  <a:pt x="116" y="96"/>
                </a:cubicBezTo>
                <a:moveTo>
                  <a:pt x="112" y="24"/>
                </a:moveTo>
                <a:cubicBezTo>
                  <a:pt x="120" y="24"/>
                  <a:pt x="120" y="24"/>
                  <a:pt x="120" y="24"/>
                </a:cubicBezTo>
                <a:cubicBezTo>
                  <a:pt x="124" y="24"/>
                  <a:pt x="128" y="20"/>
                  <a:pt x="128" y="16"/>
                </a:cubicBezTo>
                <a:cubicBezTo>
                  <a:pt x="128" y="8"/>
                  <a:pt x="128" y="8"/>
                  <a:pt x="128" y="8"/>
                </a:cubicBezTo>
                <a:cubicBezTo>
                  <a:pt x="128" y="4"/>
                  <a:pt x="124" y="0"/>
                  <a:pt x="120" y="0"/>
                </a:cubicBezTo>
                <a:cubicBezTo>
                  <a:pt x="24" y="0"/>
                  <a:pt x="24" y="0"/>
                  <a:pt x="24" y="0"/>
                </a:cubicBezTo>
                <a:cubicBezTo>
                  <a:pt x="20" y="0"/>
                  <a:pt x="16" y="4"/>
                  <a:pt x="16" y="8"/>
                </a:cubicBezTo>
                <a:cubicBezTo>
                  <a:pt x="16" y="16"/>
                  <a:pt x="16" y="16"/>
                  <a:pt x="16" y="16"/>
                </a:cubicBezTo>
                <a:cubicBezTo>
                  <a:pt x="16" y="20"/>
                  <a:pt x="20" y="24"/>
                  <a:pt x="24" y="24"/>
                </a:cubicBezTo>
                <a:cubicBezTo>
                  <a:pt x="32" y="24"/>
                  <a:pt x="32" y="24"/>
                  <a:pt x="32" y="24"/>
                </a:cubicBezTo>
                <a:cubicBezTo>
                  <a:pt x="29" y="73"/>
                  <a:pt x="0" y="82"/>
                  <a:pt x="0" y="128"/>
                </a:cubicBezTo>
                <a:cubicBezTo>
                  <a:pt x="0" y="155"/>
                  <a:pt x="21" y="176"/>
                  <a:pt x="48" y="176"/>
                </a:cubicBezTo>
                <a:cubicBezTo>
                  <a:pt x="96" y="176"/>
                  <a:pt x="96" y="176"/>
                  <a:pt x="96" y="176"/>
                </a:cubicBezTo>
                <a:cubicBezTo>
                  <a:pt x="123" y="176"/>
                  <a:pt x="144" y="155"/>
                  <a:pt x="144" y="128"/>
                </a:cubicBezTo>
                <a:cubicBezTo>
                  <a:pt x="144" y="82"/>
                  <a:pt x="115" y="73"/>
                  <a:pt x="112" y="24"/>
                </a:cubicBezTo>
                <a:moveTo>
                  <a:pt x="24" y="8"/>
                </a:moveTo>
                <a:cubicBezTo>
                  <a:pt x="120" y="8"/>
                  <a:pt x="120" y="8"/>
                  <a:pt x="120" y="8"/>
                </a:cubicBezTo>
                <a:cubicBezTo>
                  <a:pt x="120" y="16"/>
                  <a:pt x="120" y="16"/>
                  <a:pt x="120" y="16"/>
                </a:cubicBezTo>
                <a:cubicBezTo>
                  <a:pt x="24" y="16"/>
                  <a:pt x="24" y="16"/>
                  <a:pt x="24" y="16"/>
                </a:cubicBezTo>
                <a:lnTo>
                  <a:pt x="24" y="8"/>
                </a:lnTo>
                <a:close/>
                <a:moveTo>
                  <a:pt x="40" y="24"/>
                </a:moveTo>
                <a:cubicBezTo>
                  <a:pt x="104" y="24"/>
                  <a:pt x="104" y="24"/>
                  <a:pt x="104" y="24"/>
                </a:cubicBezTo>
                <a:cubicBezTo>
                  <a:pt x="105" y="42"/>
                  <a:pt x="110" y="55"/>
                  <a:pt x="115" y="66"/>
                </a:cubicBezTo>
                <a:cubicBezTo>
                  <a:pt x="109" y="71"/>
                  <a:pt x="90" y="83"/>
                  <a:pt x="69" y="71"/>
                </a:cubicBezTo>
                <a:cubicBezTo>
                  <a:pt x="53" y="62"/>
                  <a:pt x="39" y="63"/>
                  <a:pt x="30" y="64"/>
                </a:cubicBezTo>
                <a:cubicBezTo>
                  <a:pt x="35" y="54"/>
                  <a:pt x="39" y="41"/>
                  <a:pt x="40" y="24"/>
                </a:cubicBezTo>
                <a:moveTo>
                  <a:pt x="96" y="168"/>
                </a:moveTo>
                <a:cubicBezTo>
                  <a:pt x="48" y="168"/>
                  <a:pt x="48" y="168"/>
                  <a:pt x="48" y="168"/>
                </a:cubicBezTo>
                <a:cubicBezTo>
                  <a:pt x="26" y="168"/>
                  <a:pt x="8" y="150"/>
                  <a:pt x="8" y="128"/>
                </a:cubicBezTo>
                <a:cubicBezTo>
                  <a:pt x="8" y="107"/>
                  <a:pt x="15" y="95"/>
                  <a:pt x="22" y="80"/>
                </a:cubicBezTo>
                <a:cubicBezTo>
                  <a:pt x="23" y="79"/>
                  <a:pt x="24" y="77"/>
                  <a:pt x="25" y="74"/>
                </a:cubicBezTo>
                <a:cubicBezTo>
                  <a:pt x="26" y="74"/>
                  <a:pt x="43" y="65"/>
                  <a:pt x="65" y="78"/>
                </a:cubicBezTo>
                <a:cubicBezTo>
                  <a:pt x="73" y="83"/>
                  <a:pt x="80" y="84"/>
                  <a:pt x="87" y="84"/>
                </a:cubicBezTo>
                <a:cubicBezTo>
                  <a:pt x="101" y="84"/>
                  <a:pt x="112" y="78"/>
                  <a:pt x="118" y="73"/>
                </a:cubicBezTo>
                <a:cubicBezTo>
                  <a:pt x="119" y="76"/>
                  <a:pt x="121" y="78"/>
                  <a:pt x="122" y="80"/>
                </a:cubicBezTo>
                <a:cubicBezTo>
                  <a:pt x="129" y="95"/>
                  <a:pt x="136" y="107"/>
                  <a:pt x="136" y="128"/>
                </a:cubicBezTo>
                <a:cubicBezTo>
                  <a:pt x="136" y="150"/>
                  <a:pt x="118" y="168"/>
                  <a:pt x="96" y="168"/>
                </a:cubicBezTo>
                <a:moveTo>
                  <a:pt x="104" y="112"/>
                </a:moveTo>
                <a:cubicBezTo>
                  <a:pt x="100" y="112"/>
                  <a:pt x="96" y="116"/>
                  <a:pt x="96" y="120"/>
                </a:cubicBezTo>
                <a:cubicBezTo>
                  <a:pt x="96" y="124"/>
                  <a:pt x="100" y="128"/>
                  <a:pt x="104" y="128"/>
                </a:cubicBezTo>
                <a:cubicBezTo>
                  <a:pt x="108" y="128"/>
                  <a:pt x="112" y="124"/>
                  <a:pt x="112" y="120"/>
                </a:cubicBezTo>
                <a:cubicBezTo>
                  <a:pt x="112" y="116"/>
                  <a:pt x="108" y="112"/>
                  <a:pt x="104" y="112"/>
                </a:cubicBezTo>
                <a:moveTo>
                  <a:pt x="68" y="112"/>
                </a:moveTo>
                <a:cubicBezTo>
                  <a:pt x="61" y="112"/>
                  <a:pt x="56" y="117"/>
                  <a:pt x="56" y="124"/>
                </a:cubicBezTo>
                <a:cubicBezTo>
                  <a:pt x="56" y="131"/>
                  <a:pt x="61" y="136"/>
                  <a:pt x="68" y="136"/>
                </a:cubicBezTo>
                <a:cubicBezTo>
                  <a:pt x="75" y="136"/>
                  <a:pt x="80" y="131"/>
                  <a:pt x="80" y="124"/>
                </a:cubicBezTo>
                <a:cubicBezTo>
                  <a:pt x="80" y="117"/>
                  <a:pt x="75" y="112"/>
                  <a:pt x="68" y="112"/>
                </a:cubicBezTo>
                <a:moveTo>
                  <a:pt x="68" y="128"/>
                </a:moveTo>
                <a:cubicBezTo>
                  <a:pt x="66" y="128"/>
                  <a:pt x="64" y="126"/>
                  <a:pt x="64" y="124"/>
                </a:cubicBezTo>
                <a:cubicBezTo>
                  <a:pt x="64" y="122"/>
                  <a:pt x="66" y="120"/>
                  <a:pt x="68" y="120"/>
                </a:cubicBezTo>
                <a:cubicBezTo>
                  <a:pt x="70" y="120"/>
                  <a:pt x="72" y="122"/>
                  <a:pt x="72" y="124"/>
                </a:cubicBezTo>
                <a:cubicBezTo>
                  <a:pt x="72" y="126"/>
                  <a:pt x="70" y="128"/>
                  <a:pt x="68" y="128"/>
                </a:cubicBezTo>
                <a:moveTo>
                  <a:pt x="92" y="152"/>
                </a:moveTo>
                <a:cubicBezTo>
                  <a:pt x="90" y="152"/>
                  <a:pt x="88" y="154"/>
                  <a:pt x="88" y="156"/>
                </a:cubicBezTo>
                <a:cubicBezTo>
                  <a:pt x="88" y="158"/>
                  <a:pt x="90" y="160"/>
                  <a:pt x="92" y="160"/>
                </a:cubicBezTo>
                <a:cubicBezTo>
                  <a:pt x="94" y="160"/>
                  <a:pt x="96" y="158"/>
                  <a:pt x="96" y="156"/>
                </a:cubicBezTo>
                <a:cubicBezTo>
                  <a:pt x="96" y="154"/>
                  <a:pt x="94" y="152"/>
                  <a:pt x="92" y="152"/>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endParaRPr>
          </a:p>
        </p:txBody>
      </p:sp>
      <p:sp>
        <p:nvSpPr>
          <p:cNvPr id="16" name="Freeform 451">
            <a:extLst>
              <a:ext uri="{FF2B5EF4-FFF2-40B4-BE49-F238E27FC236}">
                <a16:creationId xmlns:a16="http://schemas.microsoft.com/office/drawing/2014/main" id="{C37526C7-A4C6-4F96-8682-1E14BC1DC515}"/>
              </a:ext>
            </a:extLst>
          </p:cNvPr>
          <p:cNvSpPr>
            <a:spLocks noEditPoints="1"/>
          </p:cNvSpPr>
          <p:nvPr userDrawn="1"/>
        </p:nvSpPr>
        <p:spPr bwMode="auto">
          <a:xfrm>
            <a:off x="5572491" y="4603072"/>
            <a:ext cx="685981" cy="884345"/>
          </a:xfrm>
          <a:custGeom>
            <a:avLst/>
            <a:gdLst>
              <a:gd name="T0" fmla="*/ 88 w 176"/>
              <a:gd name="T1" fmla="*/ 72 h 176"/>
              <a:gd name="T2" fmla="*/ 60 w 176"/>
              <a:gd name="T3" fmla="*/ 100 h 176"/>
              <a:gd name="T4" fmla="*/ 64 w 176"/>
              <a:gd name="T5" fmla="*/ 104 h 176"/>
              <a:gd name="T6" fmla="*/ 68 w 176"/>
              <a:gd name="T7" fmla="*/ 100 h 176"/>
              <a:gd name="T8" fmla="*/ 88 w 176"/>
              <a:gd name="T9" fmla="*/ 80 h 176"/>
              <a:gd name="T10" fmla="*/ 108 w 176"/>
              <a:gd name="T11" fmla="*/ 100 h 176"/>
              <a:gd name="T12" fmla="*/ 112 w 176"/>
              <a:gd name="T13" fmla="*/ 104 h 176"/>
              <a:gd name="T14" fmla="*/ 116 w 176"/>
              <a:gd name="T15" fmla="*/ 100 h 176"/>
              <a:gd name="T16" fmla="*/ 88 w 176"/>
              <a:gd name="T17" fmla="*/ 72 h 176"/>
              <a:gd name="T18" fmla="*/ 88 w 176"/>
              <a:gd name="T19" fmla="*/ 96 h 176"/>
              <a:gd name="T20" fmla="*/ 84 w 176"/>
              <a:gd name="T21" fmla="*/ 100 h 176"/>
              <a:gd name="T22" fmla="*/ 88 w 176"/>
              <a:gd name="T23" fmla="*/ 104 h 176"/>
              <a:gd name="T24" fmla="*/ 92 w 176"/>
              <a:gd name="T25" fmla="*/ 100 h 176"/>
              <a:gd name="T26" fmla="*/ 88 w 176"/>
              <a:gd name="T27" fmla="*/ 96 h 176"/>
              <a:gd name="T28" fmla="*/ 40 w 176"/>
              <a:gd name="T29" fmla="*/ 104 h 176"/>
              <a:gd name="T30" fmla="*/ 44 w 176"/>
              <a:gd name="T31" fmla="*/ 100 h 176"/>
              <a:gd name="T32" fmla="*/ 88 w 176"/>
              <a:gd name="T33" fmla="*/ 56 h 176"/>
              <a:gd name="T34" fmla="*/ 132 w 176"/>
              <a:gd name="T35" fmla="*/ 100 h 176"/>
              <a:gd name="T36" fmla="*/ 136 w 176"/>
              <a:gd name="T37" fmla="*/ 104 h 176"/>
              <a:gd name="T38" fmla="*/ 140 w 176"/>
              <a:gd name="T39" fmla="*/ 100 h 176"/>
              <a:gd name="T40" fmla="*/ 88 w 176"/>
              <a:gd name="T41" fmla="*/ 48 h 176"/>
              <a:gd name="T42" fmla="*/ 36 w 176"/>
              <a:gd name="T43" fmla="*/ 100 h 176"/>
              <a:gd name="T44" fmla="*/ 40 w 176"/>
              <a:gd name="T45" fmla="*/ 104 h 176"/>
              <a:gd name="T46" fmla="*/ 168 w 176"/>
              <a:gd name="T47" fmla="*/ 8 h 176"/>
              <a:gd name="T48" fmla="*/ 96 w 176"/>
              <a:gd name="T49" fmla="*/ 8 h 176"/>
              <a:gd name="T50" fmla="*/ 88 w 176"/>
              <a:gd name="T51" fmla="*/ 0 h 176"/>
              <a:gd name="T52" fmla="*/ 80 w 176"/>
              <a:gd name="T53" fmla="*/ 8 h 176"/>
              <a:gd name="T54" fmla="*/ 8 w 176"/>
              <a:gd name="T55" fmla="*/ 8 h 176"/>
              <a:gd name="T56" fmla="*/ 0 w 176"/>
              <a:gd name="T57" fmla="*/ 16 h 176"/>
              <a:gd name="T58" fmla="*/ 0 w 176"/>
              <a:gd name="T59" fmla="*/ 24 h 176"/>
              <a:gd name="T60" fmla="*/ 8 w 176"/>
              <a:gd name="T61" fmla="*/ 32 h 176"/>
              <a:gd name="T62" fmla="*/ 8 w 176"/>
              <a:gd name="T63" fmla="*/ 128 h 176"/>
              <a:gd name="T64" fmla="*/ 16 w 176"/>
              <a:gd name="T65" fmla="*/ 136 h 176"/>
              <a:gd name="T66" fmla="*/ 84 w 176"/>
              <a:gd name="T67" fmla="*/ 136 h 176"/>
              <a:gd name="T68" fmla="*/ 84 w 176"/>
              <a:gd name="T69" fmla="*/ 146 h 176"/>
              <a:gd name="T70" fmla="*/ 61 w 176"/>
              <a:gd name="T71" fmla="*/ 169 h 176"/>
              <a:gd name="T72" fmla="*/ 60 w 176"/>
              <a:gd name="T73" fmla="*/ 172 h 176"/>
              <a:gd name="T74" fmla="*/ 64 w 176"/>
              <a:gd name="T75" fmla="*/ 176 h 176"/>
              <a:gd name="T76" fmla="*/ 67 w 176"/>
              <a:gd name="T77" fmla="*/ 175 h 176"/>
              <a:gd name="T78" fmla="*/ 88 w 176"/>
              <a:gd name="T79" fmla="*/ 154 h 176"/>
              <a:gd name="T80" fmla="*/ 109 w 176"/>
              <a:gd name="T81" fmla="*/ 175 h 176"/>
              <a:gd name="T82" fmla="*/ 112 w 176"/>
              <a:gd name="T83" fmla="*/ 176 h 176"/>
              <a:gd name="T84" fmla="*/ 116 w 176"/>
              <a:gd name="T85" fmla="*/ 172 h 176"/>
              <a:gd name="T86" fmla="*/ 115 w 176"/>
              <a:gd name="T87" fmla="*/ 169 h 176"/>
              <a:gd name="T88" fmla="*/ 92 w 176"/>
              <a:gd name="T89" fmla="*/ 146 h 176"/>
              <a:gd name="T90" fmla="*/ 92 w 176"/>
              <a:gd name="T91" fmla="*/ 136 h 176"/>
              <a:gd name="T92" fmla="*/ 160 w 176"/>
              <a:gd name="T93" fmla="*/ 136 h 176"/>
              <a:gd name="T94" fmla="*/ 168 w 176"/>
              <a:gd name="T95" fmla="*/ 128 h 176"/>
              <a:gd name="T96" fmla="*/ 168 w 176"/>
              <a:gd name="T97" fmla="*/ 32 h 176"/>
              <a:gd name="T98" fmla="*/ 176 w 176"/>
              <a:gd name="T99" fmla="*/ 24 h 176"/>
              <a:gd name="T100" fmla="*/ 176 w 176"/>
              <a:gd name="T101" fmla="*/ 16 h 176"/>
              <a:gd name="T102" fmla="*/ 168 w 176"/>
              <a:gd name="T103" fmla="*/ 8 h 176"/>
              <a:gd name="T104" fmla="*/ 160 w 176"/>
              <a:gd name="T105" fmla="*/ 128 h 176"/>
              <a:gd name="T106" fmla="*/ 16 w 176"/>
              <a:gd name="T107" fmla="*/ 128 h 176"/>
              <a:gd name="T108" fmla="*/ 16 w 176"/>
              <a:gd name="T109" fmla="*/ 32 h 176"/>
              <a:gd name="T110" fmla="*/ 160 w 176"/>
              <a:gd name="T111" fmla="*/ 32 h 176"/>
              <a:gd name="T112" fmla="*/ 160 w 176"/>
              <a:gd name="T113" fmla="*/ 128 h 176"/>
              <a:gd name="T114" fmla="*/ 168 w 176"/>
              <a:gd name="T115" fmla="*/ 24 h 176"/>
              <a:gd name="T116" fmla="*/ 8 w 176"/>
              <a:gd name="T117" fmla="*/ 24 h 176"/>
              <a:gd name="T118" fmla="*/ 8 w 176"/>
              <a:gd name="T119" fmla="*/ 16 h 176"/>
              <a:gd name="T120" fmla="*/ 168 w 176"/>
              <a:gd name="T121" fmla="*/ 16 h 176"/>
              <a:gd name="T122" fmla="*/ 168 w 176"/>
              <a:gd name="T123" fmla="*/ 2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 h="176">
                <a:moveTo>
                  <a:pt x="88" y="72"/>
                </a:moveTo>
                <a:cubicBezTo>
                  <a:pt x="73" y="72"/>
                  <a:pt x="60" y="85"/>
                  <a:pt x="60" y="100"/>
                </a:cubicBezTo>
                <a:cubicBezTo>
                  <a:pt x="60" y="102"/>
                  <a:pt x="62" y="104"/>
                  <a:pt x="64" y="104"/>
                </a:cubicBezTo>
                <a:cubicBezTo>
                  <a:pt x="66" y="104"/>
                  <a:pt x="68" y="102"/>
                  <a:pt x="68" y="100"/>
                </a:cubicBezTo>
                <a:cubicBezTo>
                  <a:pt x="68" y="89"/>
                  <a:pt x="77" y="80"/>
                  <a:pt x="88" y="80"/>
                </a:cubicBezTo>
                <a:cubicBezTo>
                  <a:pt x="99" y="80"/>
                  <a:pt x="108" y="89"/>
                  <a:pt x="108" y="100"/>
                </a:cubicBezTo>
                <a:cubicBezTo>
                  <a:pt x="108" y="102"/>
                  <a:pt x="110" y="104"/>
                  <a:pt x="112" y="104"/>
                </a:cubicBezTo>
                <a:cubicBezTo>
                  <a:pt x="114" y="104"/>
                  <a:pt x="116" y="102"/>
                  <a:pt x="116" y="100"/>
                </a:cubicBezTo>
                <a:cubicBezTo>
                  <a:pt x="116" y="85"/>
                  <a:pt x="103" y="72"/>
                  <a:pt x="88" y="72"/>
                </a:cubicBezTo>
                <a:moveTo>
                  <a:pt x="88" y="96"/>
                </a:moveTo>
                <a:cubicBezTo>
                  <a:pt x="86" y="96"/>
                  <a:pt x="84" y="98"/>
                  <a:pt x="84" y="100"/>
                </a:cubicBezTo>
                <a:cubicBezTo>
                  <a:pt x="84" y="102"/>
                  <a:pt x="86" y="104"/>
                  <a:pt x="88" y="104"/>
                </a:cubicBezTo>
                <a:cubicBezTo>
                  <a:pt x="90" y="104"/>
                  <a:pt x="92" y="102"/>
                  <a:pt x="92" y="100"/>
                </a:cubicBezTo>
                <a:cubicBezTo>
                  <a:pt x="92" y="98"/>
                  <a:pt x="90" y="96"/>
                  <a:pt x="88" y="96"/>
                </a:cubicBezTo>
                <a:moveTo>
                  <a:pt x="40" y="104"/>
                </a:moveTo>
                <a:cubicBezTo>
                  <a:pt x="42" y="104"/>
                  <a:pt x="44" y="102"/>
                  <a:pt x="44" y="100"/>
                </a:cubicBezTo>
                <a:cubicBezTo>
                  <a:pt x="44" y="76"/>
                  <a:pt x="64" y="56"/>
                  <a:pt x="88" y="56"/>
                </a:cubicBezTo>
                <a:cubicBezTo>
                  <a:pt x="112" y="56"/>
                  <a:pt x="132" y="76"/>
                  <a:pt x="132" y="100"/>
                </a:cubicBezTo>
                <a:cubicBezTo>
                  <a:pt x="132" y="102"/>
                  <a:pt x="134" y="104"/>
                  <a:pt x="136" y="104"/>
                </a:cubicBezTo>
                <a:cubicBezTo>
                  <a:pt x="138" y="104"/>
                  <a:pt x="140" y="102"/>
                  <a:pt x="140" y="100"/>
                </a:cubicBezTo>
                <a:cubicBezTo>
                  <a:pt x="140" y="71"/>
                  <a:pt x="117" y="48"/>
                  <a:pt x="88" y="48"/>
                </a:cubicBezTo>
                <a:cubicBezTo>
                  <a:pt x="59" y="48"/>
                  <a:pt x="36" y="71"/>
                  <a:pt x="36" y="100"/>
                </a:cubicBezTo>
                <a:cubicBezTo>
                  <a:pt x="36" y="102"/>
                  <a:pt x="38" y="104"/>
                  <a:pt x="40" y="104"/>
                </a:cubicBezTo>
                <a:moveTo>
                  <a:pt x="168" y="8"/>
                </a:moveTo>
                <a:cubicBezTo>
                  <a:pt x="96" y="8"/>
                  <a:pt x="96" y="8"/>
                  <a:pt x="96" y="8"/>
                </a:cubicBezTo>
                <a:cubicBezTo>
                  <a:pt x="96" y="4"/>
                  <a:pt x="92" y="0"/>
                  <a:pt x="88" y="0"/>
                </a:cubicBezTo>
                <a:cubicBezTo>
                  <a:pt x="84" y="0"/>
                  <a:pt x="80" y="4"/>
                  <a:pt x="80" y="8"/>
                </a:cubicBezTo>
                <a:cubicBezTo>
                  <a:pt x="8" y="8"/>
                  <a:pt x="8" y="8"/>
                  <a:pt x="8" y="8"/>
                </a:cubicBezTo>
                <a:cubicBezTo>
                  <a:pt x="4" y="8"/>
                  <a:pt x="0" y="12"/>
                  <a:pt x="0" y="16"/>
                </a:cubicBezTo>
                <a:cubicBezTo>
                  <a:pt x="0" y="24"/>
                  <a:pt x="0" y="24"/>
                  <a:pt x="0" y="24"/>
                </a:cubicBezTo>
                <a:cubicBezTo>
                  <a:pt x="0" y="28"/>
                  <a:pt x="4" y="32"/>
                  <a:pt x="8" y="32"/>
                </a:cubicBezTo>
                <a:cubicBezTo>
                  <a:pt x="8" y="128"/>
                  <a:pt x="8" y="128"/>
                  <a:pt x="8" y="128"/>
                </a:cubicBezTo>
                <a:cubicBezTo>
                  <a:pt x="8" y="132"/>
                  <a:pt x="12" y="136"/>
                  <a:pt x="16" y="136"/>
                </a:cubicBezTo>
                <a:cubicBezTo>
                  <a:pt x="84" y="136"/>
                  <a:pt x="84" y="136"/>
                  <a:pt x="84" y="136"/>
                </a:cubicBezTo>
                <a:cubicBezTo>
                  <a:pt x="84" y="146"/>
                  <a:pt x="84" y="146"/>
                  <a:pt x="84" y="146"/>
                </a:cubicBezTo>
                <a:cubicBezTo>
                  <a:pt x="61" y="169"/>
                  <a:pt x="61" y="169"/>
                  <a:pt x="61" y="169"/>
                </a:cubicBezTo>
                <a:cubicBezTo>
                  <a:pt x="60" y="170"/>
                  <a:pt x="60" y="171"/>
                  <a:pt x="60" y="172"/>
                </a:cubicBezTo>
                <a:cubicBezTo>
                  <a:pt x="60" y="174"/>
                  <a:pt x="62" y="176"/>
                  <a:pt x="64" y="176"/>
                </a:cubicBezTo>
                <a:cubicBezTo>
                  <a:pt x="65" y="176"/>
                  <a:pt x="66" y="176"/>
                  <a:pt x="67" y="175"/>
                </a:cubicBezTo>
                <a:cubicBezTo>
                  <a:pt x="88" y="154"/>
                  <a:pt x="88" y="154"/>
                  <a:pt x="88" y="154"/>
                </a:cubicBezTo>
                <a:cubicBezTo>
                  <a:pt x="109" y="175"/>
                  <a:pt x="109" y="175"/>
                  <a:pt x="109" y="175"/>
                </a:cubicBezTo>
                <a:cubicBezTo>
                  <a:pt x="110" y="176"/>
                  <a:pt x="111" y="176"/>
                  <a:pt x="112" y="176"/>
                </a:cubicBezTo>
                <a:cubicBezTo>
                  <a:pt x="114" y="176"/>
                  <a:pt x="116" y="174"/>
                  <a:pt x="116" y="172"/>
                </a:cubicBezTo>
                <a:cubicBezTo>
                  <a:pt x="116" y="171"/>
                  <a:pt x="116" y="170"/>
                  <a:pt x="115" y="169"/>
                </a:cubicBezTo>
                <a:cubicBezTo>
                  <a:pt x="92" y="146"/>
                  <a:pt x="92" y="146"/>
                  <a:pt x="92" y="146"/>
                </a:cubicBezTo>
                <a:cubicBezTo>
                  <a:pt x="92" y="136"/>
                  <a:pt x="92" y="136"/>
                  <a:pt x="92" y="136"/>
                </a:cubicBezTo>
                <a:cubicBezTo>
                  <a:pt x="160" y="136"/>
                  <a:pt x="160" y="136"/>
                  <a:pt x="160" y="136"/>
                </a:cubicBezTo>
                <a:cubicBezTo>
                  <a:pt x="164" y="136"/>
                  <a:pt x="168" y="132"/>
                  <a:pt x="168" y="128"/>
                </a:cubicBezTo>
                <a:cubicBezTo>
                  <a:pt x="168" y="32"/>
                  <a:pt x="168" y="32"/>
                  <a:pt x="168" y="32"/>
                </a:cubicBezTo>
                <a:cubicBezTo>
                  <a:pt x="172" y="32"/>
                  <a:pt x="176" y="28"/>
                  <a:pt x="176" y="24"/>
                </a:cubicBezTo>
                <a:cubicBezTo>
                  <a:pt x="176" y="16"/>
                  <a:pt x="176" y="16"/>
                  <a:pt x="176" y="16"/>
                </a:cubicBezTo>
                <a:cubicBezTo>
                  <a:pt x="176" y="12"/>
                  <a:pt x="172" y="8"/>
                  <a:pt x="168" y="8"/>
                </a:cubicBezTo>
                <a:moveTo>
                  <a:pt x="160" y="128"/>
                </a:moveTo>
                <a:cubicBezTo>
                  <a:pt x="16" y="128"/>
                  <a:pt x="16" y="128"/>
                  <a:pt x="16" y="128"/>
                </a:cubicBezTo>
                <a:cubicBezTo>
                  <a:pt x="16" y="32"/>
                  <a:pt x="16" y="32"/>
                  <a:pt x="16" y="32"/>
                </a:cubicBezTo>
                <a:cubicBezTo>
                  <a:pt x="160" y="32"/>
                  <a:pt x="160" y="32"/>
                  <a:pt x="160" y="32"/>
                </a:cubicBezTo>
                <a:lnTo>
                  <a:pt x="160" y="128"/>
                </a:lnTo>
                <a:close/>
                <a:moveTo>
                  <a:pt x="168" y="24"/>
                </a:moveTo>
                <a:cubicBezTo>
                  <a:pt x="8" y="24"/>
                  <a:pt x="8" y="24"/>
                  <a:pt x="8" y="24"/>
                </a:cubicBezTo>
                <a:cubicBezTo>
                  <a:pt x="8" y="16"/>
                  <a:pt x="8" y="16"/>
                  <a:pt x="8" y="16"/>
                </a:cubicBezTo>
                <a:cubicBezTo>
                  <a:pt x="168" y="16"/>
                  <a:pt x="168" y="16"/>
                  <a:pt x="168" y="16"/>
                </a:cubicBezTo>
                <a:lnTo>
                  <a:pt x="168" y="24"/>
                </a:lnTo>
                <a:close/>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endParaRPr>
          </a:p>
        </p:txBody>
      </p:sp>
      <p:sp>
        <p:nvSpPr>
          <p:cNvPr id="17" name="Text Placeholder 19">
            <a:extLst>
              <a:ext uri="{FF2B5EF4-FFF2-40B4-BE49-F238E27FC236}">
                <a16:creationId xmlns:a16="http://schemas.microsoft.com/office/drawing/2014/main" id="{F1A506A8-8E58-410B-B04D-9D5F7CD825D9}"/>
              </a:ext>
            </a:extLst>
          </p:cNvPr>
          <p:cNvSpPr>
            <a:spLocks noGrp="1"/>
          </p:cNvSpPr>
          <p:nvPr>
            <p:ph type="body" sz="quarter" idx="15" hasCustomPrompt="1"/>
          </p:nvPr>
        </p:nvSpPr>
        <p:spPr>
          <a:xfrm>
            <a:off x="1347947" y="3467678"/>
            <a:ext cx="4910525" cy="88434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p>
        </p:txBody>
      </p:sp>
      <p:sp>
        <p:nvSpPr>
          <p:cNvPr id="18" name="Text Placeholder 19">
            <a:extLst>
              <a:ext uri="{FF2B5EF4-FFF2-40B4-BE49-F238E27FC236}">
                <a16:creationId xmlns:a16="http://schemas.microsoft.com/office/drawing/2014/main" id="{2AA5B183-A51D-4390-A22D-435E6AD0AF74}"/>
              </a:ext>
            </a:extLst>
          </p:cNvPr>
          <p:cNvSpPr>
            <a:spLocks noGrp="1"/>
          </p:cNvSpPr>
          <p:nvPr>
            <p:ph type="body" sz="quarter" idx="16" hasCustomPrompt="1"/>
          </p:nvPr>
        </p:nvSpPr>
        <p:spPr>
          <a:xfrm>
            <a:off x="547334" y="4603073"/>
            <a:ext cx="4910525" cy="88434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p>
        </p:txBody>
      </p:sp>
      <p:sp>
        <p:nvSpPr>
          <p:cNvPr id="19" name="Freeform 453">
            <a:extLst>
              <a:ext uri="{FF2B5EF4-FFF2-40B4-BE49-F238E27FC236}">
                <a16:creationId xmlns:a16="http://schemas.microsoft.com/office/drawing/2014/main" id="{37DA345C-E110-4551-9FC1-DD6F4EB97E8C}"/>
              </a:ext>
            </a:extLst>
          </p:cNvPr>
          <p:cNvSpPr>
            <a:spLocks noEditPoints="1"/>
          </p:cNvSpPr>
          <p:nvPr userDrawn="1"/>
        </p:nvSpPr>
        <p:spPr bwMode="auto">
          <a:xfrm>
            <a:off x="414468" y="5738468"/>
            <a:ext cx="850232" cy="609955"/>
          </a:xfrm>
          <a:custGeom>
            <a:avLst/>
            <a:gdLst>
              <a:gd name="T0" fmla="*/ 174 w 176"/>
              <a:gd name="T1" fmla="*/ 32 h 128"/>
              <a:gd name="T2" fmla="*/ 174 w 176"/>
              <a:gd name="T3" fmla="*/ 32 h 128"/>
              <a:gd name="T4" fmla="*/ 90 w 176"/>
              <a:gd name="T5" fmla="*/ 0 h 128"/>
              <a:gd name="T6" fmla="*/ 88 w 176"/>
              <a:gd name="T7" fmla="*/ 0 h 128"/>
              <a:gd name="T8" fmla="*/ 86 w 176"/>
              <a:gd name="T9" fmla="*/ 0 h 128"/>
              <a:gd name="T10" fmla="*/ 2 w 176"/>
              <a:gd name="T11" fmla="*/ 32 h 128"/>
              <a:gd name="T12" fmla="*/ 2 w 176"/>
              <a:gd name="T13" fmla="*/ 32 h 128"/>
              <a:gd name="T14" fmla="*/ 2 w 176"/>
              <a:gd name="T15" fmla="*/ 40 h 128"/>
              <a:gd name="T16" fmla="*/ 2 w 176"/>
              <a:gd name="T17" fmla="*/ 40 h 128"/>
              <a:gd name="T18" fmla="*/ 10 w 176"/>
              <a:gd name="T19" fmla="*/ 43 h 128"/>
              <a:gd name="T20" fmla="*/ 0 w 176"/>
              <a:gd name="T21" fmla="*/ 88 h 128"/>
              <a:gd name="T22" fmla="*/ 16 w 176"/>
              <a:gd name="T23" fmla="*/ 88 h 128"/>
              <a:gd name="T24" fmla="*/ 18 w 176"/>
              <a:gd name="T25" fmla="*/ 45 h 128"/>
              <a:gd name="T26" fmla="*/ 24 w 176"/>
              <a:gd name="T27" fmla="*/ 107 h 128"/>
              <a:gd name="T28" fmla="*/ 24 w 176"/>
              <a:gd name="T29" fmla="*/ 108 h 128"/>
              <a:gd name="T30" fmla="*/ 29 w 176"/>
              <a:gd name="T31" fmla="*/ 112 h 128"/>
              <a:gd name="T32" fmla="*/ 59 w 176"/>
              <a:gd name="T33" fmla="*/ 104 h 128"/>
              <a:gd name="T34" fmla="*/ 86 w 176"/>
              <a:gd name="T35" fmla="*/ 127 h 128"/>
              <a:gd name="T36" fmla="*/ 90 w 176"/>
              <a:gd name="T37" fmla="*/ 127 h 128"/>
              <a:gd name="T38" fmla="*/ 121 w 176"/>
              <a:gd name="T39" fmla="*/ 104 h 128"/>
              <a:gd name="T40" fmla="*/ 151 w 176"/>
              <a:gd name="T41" fmla="*/ 112 h 128"/>
              <a:gd name="T42" fmla="*/ 156 w 176"/>
              <a:gd name="T43" fmla="*/ 108 h 128"/>
              <a:gd name="T44" fmla="*/ 156 w 176"/>
              <a:gd name="T45" fmla="*/ 107 h 128"/>
              <a:gd name="T46" fmla="*/ 173 w 176"/>
              <a:gd name="T47" fmla="*/ 40 h 128"/>
              <a:gd name="T48" fmla="*/ 174 w 176"/>
              <a:gd name="T49" fmla="*/ 40 h 128"/>
              <a:gd name="T50" fmla="*/ 176 w 176"/>
              <a:gd name="T51" fmla="*/ 36 h 128"/>
              <a:gd name="T52" fmla="*/ 121 w 176"/>
              <a:gd name="T53" fmla="*/ 96 h 128"/>
              <a:gd name="T54" fmla="*/ 120 w 176"/>
              <a:gd name="T55" fmla="*/ 96 h 128"/>
              <a:gd name="T56" fmla="*/ 118 w 176"/>
              <a:gd name="T57" fmla="*/ 97 h 128"/>
              <a:gd name="T58" fmla="*/ 62 w 176"/>
              <a:gd name="T59" fmla="*/ 97 h 128"/>
              <a:gd name="T60" fmla="*/ 60 w 176"/>
              <a:gd name="T61" fmla="*/ 96 h 128"/>
              <a:gd name="T62" fmla="*/ 59 w 176"/>
              <a:gd name="T63" fmla="*/ 96 h 128"/>
              <a:gd name="T64" fmla="*/ 39 w 176"/>
              <a:gd name="T65" fmla="*/ 54 h 128"/>
              <a:gd name="T66" fmla="*/ 86 w 176"/>
              <a:gd name="T67" fmla="*/ 72 h 128"/>
              <a:gd name="T68" fmla="*/ 90 w 176"/>
              <a:gd name="T69" fmla="*/ 72 h 128"/>
              <a:gd name="T70" fmla="*/ 138 w 176"/>
              <a:gd name="T71" fmla="*/ 53 h 128"/>
              <a:gd name="T72" fmla="*/ 88 w 176"/>
              <a:gd name="T73" fmla="*/ 64 h 128"/>
              <a:gd name="T74" fmla="*/ 88 w 176"/>
              <a:gd name="T75" fmla="*/ 8 h 128"/>
              <a:gd name="T76" fmla="*/ 88 w 176"/>
              <a:gd name="T77"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28">
                <a:moveTo>
                  <a:pt x="176" y="36"/>
                </a:moveTo>
                <a:cubicBezTo>
                  <a:pt x="176" y="34"/>
                  <a:pt x="175" y="33"/>
                  <a:pt x="174" y="32"/>
                </a:cubicBezTo>
                <a:cubicBezTo>
                  <a:pt x="174" y="32"/>
                  <a:pt x="174" y="32"/>
                  <a:pt x="174" y="32"/>
                </a:cubicBezTo>
                <a:cubicBezTo>
                  <a:pt x="174" y="32"/>
                  <a:pt x="174" y="32"/>
                  <a:pt x="174" y="32"/>
                </a:cubicBezTo>
                <a:cubicBezTo>
                  <a:pt x="174" y="32"/>
                  <a:pt x="174" y="32"/>
                  <a:pt x="173" y="32"/>
                </a:cubicBezTo>
                <a:cubicBezTo>
                  <a:pt x="90" y="0"/>
                  <a:pt x="90" y="0"/>
                  <a:pt x="90" y="0"/>
                </a:cubicBezTo>
                <a:cubicBezTo>
                  <a:pt x="90" y="0"/>
                  <a:pt x="90" y="0"/>
                  <a:pt x="90" y="0"/>
                </a:cubicBezTo>
                <a:cubicBezTo>
                  <a:pt x="89" y="0"/>
                  <a:pt x="89" y="0"/>
                  <a:pt x="88" y="0"/>
                </a:cubicBezTo>
                <a:cubicBezTo>
                  <a:pt x="87" y="0"/>
                  <a:pt x="87" y="0"/>
                  <a:pt x="86" y="0"/>
                </a:cubicBezTo>
                <a:cubicBezTo>
                  <a:pt x="86" y="0"/>
                  <a:pt x="86" y="0"/>
                  <a:pt x="86" y="0"/>
                </a:cubicBezTo>
                <a:cubicBezTo>
                  <a:pt x="3" y="32"/>
                  <a:pt x="3" y="32"/>
                  <a:pt x="3" y="32"/>
                </a:cubicBezTo>
                <a:cubicBezTo>
                  <a:pt x="2" y="32"/>
                  <a:pt x="2" y="32"/>
                  <a:pt x="2" y="32"/>
                </a:cubicBezTo>
                <a:cubicBezTo>
                  <a:pt x="2" y="32"/>
                  <a:pt x="2" y="32"/>
                  <a:pt x="2" y="32"/>
                </a:cubicBezTo>
                <a:cubicBezTo>
                  <a:pt x="2" y="32"/>
                  <a:pt x="2" y="32"/>
                  <a:pt x="2" y="32"/>
                </a:cubicBezTo>
                <a:cubicBezTo>
                  <a:pt x="1" y="33"/>
                  <a:pt x="0" y="34"/>
                  <a:pt x="0" y="36"/>
                </a:cubicBezTo>
                <a:cubicBezTo>
                  <a:pt x="0" y="38"/>
                  <a:pt x="1" y="39"/>
                  <a:pt x="2" y="40"/>
                </a:cubicBezTo>
                <a:cubicBezTo>
                  <a:pt x="2" y="40"/>
                  <a:pt x="2" y="40"/>
                  <a:pt x="2" y="40"/>
                </a:cubicBezTo>
                <a:cubicBezTo>
                  <a:pt x="2" y="40"/>
                  <a:pt x="2" y="40"/>
                  <a:pt x="2" y="40"/>
                </a:cubicBezTo>
                <a:cubicBezTo>
                  <a:pt x="2" y="40"/>
                  <a:pt x="2" y="40"/>
                  <a:pt x="3" y="40"/>
                </a:cubicBezTo>
                <a:cubicBezTo>
                  <a:pt x="10" y="43"/>
                  <a:pt x="10" y="43"/>
                  <a:pt x="10" y="43"/>
                </a:cubicBezTo>
                <a:cubicBezTo>
                  <a:pt x="5" y="81"/>
                  <a:pt x="5" y="81"/>
                  <a:pt x="5" y="81"/>
                </a:cubicBezTo>
                <a:cubicBezTo>
                  <a:pt x="2" y="82"/>
                  <a:pt x="0" y="85"/>
                  <a:pt x="0" y="88"/>
                </a:cubicBezTo>
                <a:cubicBezTo>
                  <a:pt x="0" y="92"/>
                  <a:pt x="4" y="96"/>
                  <a:pt x="8" y="96"/>
                </a:cubicBezTo>
                <a:cubicBezTo>
                  <a:pt x="12" y="96"/>
                  <a:pt x="16" y="92"/>
                  <a:pt x="16" y="88"/>
                </a:cubicBezTo>
                <a:cubicBezTo>
                  <a:pt x="16" y="85"/>
                  <a:pt x="15" y="83"/>
                  <a:pt x="13" y="82"/>
                </a:cubicBezTo>
                <a:cubicBezTo>
                  <a:pt x="18" y="45"/>
                  <a:pt x="18" y="45"/>
                  <a:pt x="18" y="45"/>
                </a:cubicBezTo>
                <a:cubicBezTo>
                  <a:pt x="31" y="51"/>
                  <a:pt x="31" y="51"/>
                  <a:pt x="31" y="51"/>
                </a:cubicBezTo>
                <a:cubicBezTo>
                  <a:pt x="24" y="107"/>
                  <a:pt x="24" y="107"/>
                  <a:pt x="24" y="107"/>
                </a:cubicBezTo>
                <a:cubicBezTo>
                  <a:pt x="24" y="107"/>
                  <a:pt x="24" y="107"/>
                  <a:pt x="24" y="107"/>
                </a:cubicBezTo>
                <a:cubicBezTo>
                  <a:pt x="24" y="108"/>
                  <a:pt x="24" y="108"/>
                  <a:pt x="24" y="108"/>
                </a:cubicBezTo>
                <a:cubicBezTo>
                  <a:pt x="24" y="110"/>
                  <a:pt x="26" y="112"/>
                  <a:pt x="28" y="112"/>
                </a:cubicBezTo>
                <a:cubicBezTo>
                  <a:pt x="28" y="112"/>
                  <a:pt x="29" y="112"/>
                  <a:pt x="29" y="112"/>
                </a:cubicBezTo>
                <a:cubicBezTo>
                  <a:pt x="29" y="112"/>
                  <a:pt x="29" y="112"/>
                  <a:pt x="29" y="112"/>
                </a:cubicBezTo>
                <a:cubicBezTo>
                  <a:pt x="59" y="104"/>
                  <a:pt x="59" y="104"/>
                  <a:pt x="59" y="104"/>
                </a:cubicBezTo>
                <a:cubicBezTo>
                  <a:pt x="86" y="127"/>
                  <a:pt x="86" y="127"/>
                  <a:pt x="86" y="127"/>
                </a:cubicBezTo>
                <a:cubicBezTo>
                  <a:pt x="86" y="127"/>
                  <a:pt x="86" y="127"/>
                  <a:pt x="86" y="127"/>
                </a:cubicBezTo>
                <a:cubicBezTo>
                  <a:pt x="86" y="128"/>
                  <a:pt x="87" y="128"/>
                  <a:pt x="88" y="128"/>
                </a:cubicBezTo>
                <a:cubicBezTo>
                  <a:pt x="89" y="128"/>
                  <a:pt x="90" y="128"/>
                  <a:pt x="90" y="127"/>
                </a:cubicBezTo>
                <a:cubicBezTo>
                  <a:pt x="90" y="127"/>
                  <a:pt x="90" y="127"/>
                  <a:pt x="90" y="127"/>
                </a:cubicBezTo>
                <a:cubicBezTo>
                  <a:pt x="121" y="104"/>
                  <a:pt x="121" y="104"/>
                  <a:pt x="121" y="104"/>
                </a:cubicBezTo>
                <a:cubicBezTo>
                  <a:pt x="151" y="112"/>
                  <a:pt x="151" y="112"/>
                  <a:pt x="151" y="112"/>
                </a:cubicBezTo>
                <a:cubicBezTo>
                  <a:pt x="151" y="112"/>
                  <a:pt x="151" y="112"/>
                  <a:pt x="151" y="112"/>
                </a:cubicBezTo>
                <a:cubicBezTo>
                  <a:pt x="151" y="112"/>
                  <a:pt x="152" y="112"/>
                  <a:pt x="152" y="112"/>
                </a:cubicBezTo>
                <a:cubicBezTo>
                  <a:pt x="154" y="112"/>
                  <a:pt x="156" y="110"/>
                  <a:pt x="156" y="108"/>
                </a:cubicBezTo>
                <a:cubicBezTo>
                  <a:pt x="156" y="108"/>
                  <a:pt x="156" y="108"/>
                  <a:pt x="156" y="107"/>
                </a:cubicBezTo>
                <a:cubicBezTo>
                  <a:pt x="156" y="107"/>
                  <a:pt x="156" y="107"/>
                  <a:pt x="156" y="107"/>
                </a:cubicBezTo>
                <a:cubicBezTo>
                  <a:pt x="145" y="50"/>
                  <a:pt x="145" y="50"/>
                  <a:pt x="145" y="50"/>
                </a:cubicBezTo>
                <a:cubicBezTo>
                  <a:pt x="173" y="40"/>
                  <a:pt x="173" y="40"/>
                  <a:pt x="173" y="40"/>
                </a:cubicBezTo>
                <a:cubicBezTo>
                  <a:pt x="174" y="40"/>
                  <a:pt x="174" y="40"/>
                  <a:pt x="174" y="40"/>
                </a:cubicBezTo>
                <a:cubicBezTo>
                  <a:pt x="174" y="40"/>
                  <a:pt x="174" y="40"/>
                  <a:pt x="174" y="40"/>
                </a:cubicBezTo>
                <a:cubicBezTo>
                  <a:pt x="174" y="40"/>
                  <a:pt x="174" y="40"/>
                  <a:pt x="174" y="40"/>
                </a:cubicBezTo>
                <a:cubicBezTo>
                  <a:pt x="175" y="39"/>
                  <a:pt x="176" y="38"/>
                  <a:pt x="176" y="36"/>
                </a:cubicBezTo>
                <a:moveTo>
                  <a:pt x="147" y="103"/>
                </a:moveTo>
                <a:cubicBezTo>
                  <a:pt x="121" y="96"/>
                  <a:pt x="121" y="96"/>
                  <a:pt x="121" y="96"/>
                </a:cubicBezTo>
                <a:cubicBezTo>
                  <a:pt x="121" y="96"/>
                  <a:pt x="121" y="96"/>
                  <a:pt x="121" y="96"/>
                </a:cubicBezTo>
                <a:cubicBezTo>
                  <a:pt x="121" y="96"/>
                  <a:pt x="120" y="96"/>
                  <a:pt x="120" y="96"/>
                </a:cubicBezTo>
                <a:cubicBezTo>
                  <a:pt x="119" y="96"/>
                  <a:pt x="118" y="96"/>
                  <a:pt x="118" y="97"/>
                </a:cubicBezTo>
                <a:cubicBezTo>
                  <a:pt x="118" y="97"/>
                  <a:pt x="118" y="97"/>
                  <a:pt x="118" y="97"/>
                </a:cubicBezTo>
                <a:cubicBezTo>
                  <a:pt x="88" y="119"/>
                  <a:pt x="88" y="119"/>
                  <a:pt x="88" y="119"/>
                </a:cubicBezTo>
                <a:cubicBezTo>
                  <a:pt x="62" y="97"/>
                  <a:pt x="62" y="97"/>
                  <a:pt x="62" y="97"/>
                </a:cubicBezTo>
                <a:cubicBezTo>
                  <a:pt x="62" y="97"/>
                  <a:pt x="62" y="97"/>
                  <a:pt x="62" y="97"/>
                </a:cubicBezTo>
                <a:cubicBezTo>
                  <a:pt x="62" y="96"/>
                  <a:pt x="61" y="96"/>
                  <a:pt x="60" y="96"/>
                </a:cubicBezTo>
                <a:cubicBezTo>
                  <a:pt x="60" y="96"/>
                  <a:pt x="59" y="96"/>
                  <a:pt x="59" y="96"/>
                </a:cubicBezTo>
                <a:cubicBezTo>
                  <a:pt x="59" y="96"/>
                  <a:pt x="59" y="96"/>
                  <a:pt x="59" y="96"/>
                </a:cubicBezTo>
                <a:cubicBezTo>
                  <a:pt x="33" y="103"/>
                  <a:pt x="33" y="103"/>
                  <a:pt x="33" y="103"/>
                </a:cubicBezTo>
                <a:cubicBezTo>
                  <a:pt x="39" y="54"/>
                  <a:pt x="39" y="54"/>
                  <a:pt x="39" y="54"/>
                </a:cubicBezTo>
                <a:cubicBezTo>
                  <a:pt x="86" y="72"/>
                  <a:pt x="86" y="72"/>
                  <a:pt x="86" y="72"/>
                </a:cubicBezTo>
                <a:cubicBezTo>
                  <a:pt x="86" y="72"/>
                  <a:pt x="86" y="72"/>
                  <a:pt x="86" y="72"/>
                </a:cubicBezTo>
                <a:cubicBezTo>
                  <a:pt x="87" y="72"/>
                  <a:pt x="87" y="72"/>
                  <a:pt x="88" y="72"/>
                </a:cubicBezTo>
                <a:cubicBezTo>
                  <a:pt x="89" y="72"/>
                  <a:pt x="89" y="72"/>
                  <a:pt x="90" y="72"/>
                </a:cubicBezTo>
                <a:cubicBezTo>
                  <a:pt x="90" y="72"/>
                  <a:pt x="90" y="72"/>
                  <a:pt x="90" y="72"/>
                </a:cubicBezTo>
                <a:cubicBezTo>
                  <a:pt x="138" y="53"/>
                  <a:pt x="138" y="53"/>
                  <a:pt x="138" y="53"/>
                </a:cubicBezTo>
                <a:lnTo>
                  <a:pt x="147" y="103"/>
                </a:lnTo>
                <a:close/>
                <a:moveTo>
                  <a:pt x="88" y="64"/>
                </a:moveTo>
                <a:cubicBezTo>
                  <a:pt x="15" y="36"/>
                  <a:pt x="15" y="36"/>
                  <a:pt x="15" y="36"/>
                </a:cubicBezTo>
                <a:cubicBezTo>
                  <a:pt x="88" y="8"/>
                  <a:pt x="88" y="8"/>
                  <a:pt x="88" y="8"/>
                </a:cubicBezTo>
                <a:cubicBezTo>
                  <a:pt x="161" y="36"/>
                  <a:pt x="161" y="36"/>
                  <a:pt x="161" y="36"/>
                </a:cubicBezTo>
                <a:lnTo>
                  <a:pt x="88" y="64"/>
                </a:lnTo>
                <a:close/>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endParaRPr>
          </a:p>
        </p:txBody>
      </p:sp>
      <p:sp>
        <p:nvSpPr>
          <p:cNvPr id="20" name="Text Placeholder 19">
            <a:extLst>
              <a:ext uri="{FF2B5EF4-FFF2-40B4-BE49-F238E27FC236}">
                <a16:creationId xmlns:a16="http://schemas.microsoft.com/office/drawing/2014/main" id="{7B2B700A-5B6A-49DA-BD31-EC9E5EAD27CF}"/>
              </a:ext>
            </a:extLst>
          </p:cNvPr>
          <p:cNvSpPr>
            <a:spLocks noGrp="1"/>
          </p:cNvSpPr>
          <p:nvPr>
            <p:ph type="body" sz="quarter" idx="17" hasCustomPrompt="1"/>
          </p:nvPr>
        </p:nvSpPr>
        <p:spPr>
          <a:xfrm>
            <a:off x="1347947" y="5660467"/>
            <a:ext cx="4910525" cy="88434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p>
        </p:txBody>
      </p:sp>
    </p:spTree>
    <p:extLst>
      <p:ext uri="{BB962C8B-B14F-4D97-AF65-F5344CB8AC3E}">
        <p14:creationId xmlns:p14="http://schemas.microsoft.com/office/powerpoint/2010/main" val="78060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250"/>
                                        <p:tgtEl>
                                          <p:spTgt spid="13"/>
                                        </p:tgtEl>
                                      </p:cBhvr>
                                    </p:animEffect>
                                    <p:anim calcmode="lin" valueType="num">
                                      <p:cBhvr>
                                        <p:cTn id="8" dur="1250" fill="hold"/>
                                        <p:tgtEl>
                                          <p:spTgt spid="13"/>
                                        </p:tgtEl>
                                        <p:attrNameLst>
                                          <p:attrName>ppt_x</p:attrName>
                                        </p:attrNameLst>
                                      </p:cBhvr>
                                      <p:tavLst>
                                        <p:tav tm="0">
                                          <p:val>
                                            <p:strVal val="#ppt_x"/>
                                          </p:val>
                                        </p:tav>
                                        <p:tav tm="100000">
                                          <p:val>
                                            <p:strVal val="#ppt_x"/>
                                          </p:val>
                                        </p:tav>
                                      </p:tavLst>
                                    </p:anim>
                                    <p:anim calcmode="lin" valueType="num">
                                      <p:cBhvr>
                                        <p:cTn id="9" dur="1125" decel="100000" fill="hold"/>
                                        <p:tgtEl>
                                          <p:spTgt spid="13"/>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6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D4AA0142-F581-4E80-8E8C-43FEB389654A}"/>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B5A4A279-6226-4C62-89B3-150D36A85001}"/>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6" name="Chart 5">
            <a:extLst>
              <a:ext uri="{FF2B5EF4-FFF2-40B4-BE49-F238E27FC236}">
                <a16:creationId xmlns:a16="http://schemas.microsoft.com/office/drawing/2014/main" id="{224AE2E0-F24C-4702-9843-709EAC0AD4E5}"/>
              </a:ext>
            </a:extLst>
          </p:cNvPr>
          <p:cNvGraphicFramePr/>
          <p:nvPr userDrawn="1">
            <p:extLst>
              <p:ext uri="{D42A27DB-BD31-4B8C-83A1-F6EECF244321}">
                <p14:modId xmlns:p14="http://schemas.microsoft.com/office/powerpoint/2010/main" val="3178167690"/>
              </p:ext>
            </p:extLst>
          </p:nvPr>
        </p:nvGraphicFramePr>
        <p:xfrm>
          <a:off x="826542" y="2180350"/>
          <a:ext cx="10538915" cy="42336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5690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125" decel="100000" fill="hold"/>
                                        <p:tgtEl>
                                          <p:spTgt spid="6"/>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7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BA62765-4454-46C2-9CA0-153D8989399C}"/>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77BEB7F1-8B69-4BBF-A835-F7A88867467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12" name="Диаграмма 4">
            <a:extLst>
              <a:ext uri="{FF2B5EF4-FFF2-40B4-BE49-F238E27FC236}">
                <a16:creationId xmlns:a16="http://schemas.microsoft.com/office/drawing/2014/main" id="{48497CB1-BB36-4107-B65E-D3C5022F7F0E}"/>
              </a:ext>
            </a:extLst>
          </p:cNvPr>
          <p:cNvGraphicFramePr/>
          <p:nvPr userDrawn="1">
            <p:extLst>
              <p:ext uri="{D42A27DB-BD31-4B8C-83A1-F6EECF244321}">
                <p14:modId xmlns:p14="http://schemas.microsoft.com/office/powerpoint/2010/main" val="3331352461"/>
              </p:ext>
            </p:extLst>
          </p:nvPr>
        </p:nvGraphicFramePr>
        <p:xfrm>
          <a:off x="6570368" y="1847342"/>
          <a:ext cx="4910525" cy="4326630"/>
        </p:xfrm>
        <a:graphic>
          <a:graphicData uri="http://schemas.openxmlformats.org/drawingml/2006/chart">
            <c:chart xmlns:c="http://schemas.openxmlformats.org/drawingml/2006/chart" xmlns:r="http://schemas.openxmlformats.org/officeDocument/2006/relationships" r:id="rId2"/>
          </a:graphicData>
        </a:graphic>
      </p:graphicFrame>
      <p:sp>
        <p:nvSpPr>
          <p:cNvPr id="21" name="Oval 20">
            <a:extLst>
              <a:ext uri="{FF2B5EF4-FFF2-40B4-BE49-F238E27FC236}">
                <a16:creationId xmlns:a16="http://schemas.microsoft.com/office/drawing/2014/main" id="{1711B4FD-B9E8-497A-A4ED-AEB76770C84D}"/>
              </a:ext>
            </a:extLst>
          </p:cNvPr>
          <p:cNvSpPr/>
          <p:nvPr userDrawn="1"/>
        </p:nvSpPr>
        <p:spPr>
          <a:xfrm>
            <a:off x="711107" y="2461729"/>
            <a:ext cx="353421" cy="353421"/>
          </a:xfrm>
          <a:prstGeom prst="ellipse">
            <a:avLst/>
          </a:prstGeom>
          <a:solidFill>
            <a:srgbClr val="4280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22" name="Oval 21">
            <a:extLst>
              <a:ext uri="{FF2B5EF4-FFF2-40B4-BE49-F238E27FC236}">
                <a16:creationId xmlns:a16="http://schemas.microsoft.com/office/drawing/2014/main" id="{DDEE948C-D81C-4D0D-8602-E62E9DEDA076}"/>
              </a:ext>
            </a:extLst>
          </p:cNvPr>
          <p:cNvSpPr/>
          <p:nvPr userDrawn="1"/>
        </p:nvSpPr>
        <p:spPr>
          <a:xfrm>
            <a:off x="711107" y="3833947"/>
            <a:ext cx="353421" cy="3534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24" name="Oval 23">
            <a:extLst>
              <a:ext uri="{FF2B5EF4-FFF2-40B4-BE49-F238E27FC236}">
                <a16:creationId xmlns:a16="http://schemas.microsoft.com/office/drawing/2014/main" id="{1187CA72-DC75-4700-8A15-6ADB452EC71A}"/>
              </a:ext>
            </a:extLst>
          </p:cNvPr>
          <p:cNvSpPr/>
          <p:nvPr userDrawn="1"/>
        </p:nvSpPr>
        <p:spPr>
          <a:xfrm>
            <a:off x="711107" y="5206165"/>
            <a:ext cx="353421" cy="353421"/>
          </a:xfrm>
          <a:prstGeom prst="ellipse">
            <a:avLst/>
          </a:prstGeom>
          <a:solidFill>
            <a:srgbClr val="838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26" name="Text Placeholder 15">
            <a:extLst>
              <a:ext uri="{FF2B5EF4-FFF2-40B4-BE49-F238E27FC236}">
                <a16:creationId xmlns:a16="http://schemas.microsoft.com/office/drawing/2014/main" id="{2A8FE586-9A22-4A41-B3AB-391E3503D3C6}"/>
              </a:ext>
            </a:extLst>
          </p:cNvPr>
          <p:cNvSpPr>
            <a:spLocks noGrp="1"/>
          </p:cNvSpPr>
          <p:nvPr>
            <p:ph type="body" sz="quarter" idx="12" hasCustomPrompt="1"/>
          </p:nvPr>
        </p:nvSpPr>
        <p:spPr>
          <a:xfrm>
            <a:off x="1214058" y="2361975"/>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27" name="Text Placeholder 19">
            <a:extLst>
              <a:ext uri="{FF2B5EF4-FFF2-40B4-BE49-F238E27FC236}">
                <a16:creationId xmlns:a16="http://schemas.microsoft.com/office/drawing/2014/main" id="{C8668E09-1952-42DB-8378-A59EBAD2C507}"/>
              </a:ext>
            </a:extLst>
          </p:cNvPr>
          <p:cNvSpPr>
            <a:spLocks noGrp="1"/>
          </p:cNvSpPr>
          <p:nvPr>
            <p:ph type="body" sz="quarter" idx="18" hasCustomPrompt="1"/>
          </p:nvPr>
        </p:nvSpPr>
        <p:spPr>
          <a:xfrm>
            <a:off x="1214058" y="2820450"/>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28" name="Text Placeholder 15">
            <a:extLst>
              <a:ext uri="{FF2B5EF4-FFF2-40B4-BE49-F238E27FC236}">
                <a16:creationId xmlns:a16="http://schemas.microsoft.com/office/drawing/2014/main" id="{501C3499-FB3E-4351-9F74-9360E56C28BC}"/>
              </a:ext>
            </a:extLst>
          </p:cNvPr>
          <p:cNvSpPr>
            <a:spLocks noGrp="1"/>
          </p:cNvSpPr>
          <p:nvPr>
            <p:ph type="body" sz="quarter" idx="19" hasCustomPrompt="1"/>
          </p:nvPr>
        </p:nvSpPr>
        <p:spPr>
          <a:xfrm>
            <a:off x="1214058" y="3636975"/>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29" name="Text Placeholder 19">
            <a:extLst>
              <a:ext uri="{FF2B5EF4-FFF2-40B4-BE49-F238E27FC236}">
                <a16:creationId xmlns:a16="http://schemas.microsoft.com/office/drawing/2014/main" id="{6C65F528-E474-4CC5-81CC-87E8A4FA8AFC}"/>
              </a:ext>
            </a:extLst>
          </p:cNvPr>
          <p:cNvSpPr>
            <a:spLocks noGrp="1"/>
          </p:cNvSpPr>
          <p:nvPr>
            <p:ph type="body" sz="quarter" idx="20" hasCustomPrompt="1"/>
          </p:nvPr>
        </p:nvSpPr>
        <p:spPr>
          <a:xfrm>
            <a:off x="1214058" y="4095450"/>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30" name="Text Placeholder 15">
            <a:extLst>
              <a:ext uri="{FF2B5EF4-FFF2-40B4-BE49-F238E27FC236}">
                <a16:creationId xmlns:a16="http://schemas.microsoft.com/office/drawing/2014/main" id="{581D43B4-DE78-4D59-9B9A-E5F566BE9F21}"/>
              </a:ext>
            </a:extLst>
          </p:cNvPr>
          <p:cNvSpPr>
            <a:spLocks noGrp="1"/>
          </p:cNvSpPr>
          <p:nvPr>
            <p:ph type="body" sz="quarter" idx="21" hasCustomPrompt="1"/>
          </p:nvPr>
        </p:nvSpPr>
        <p:spPr>
          <a:xfrm>
            <a:off x="1214058" y="4911975"/>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31" name="Text Placeholder 19">
            <a:extLst>
              <a:ext uri="{FF2B5EF4-FFF2-40B4-BE49-F238E27FC236}">
                <a16:creationId xmlns:a16="http://schemas.microsoft.com/office/drawing/2014/main" id="{BF21A541-1B55-47A0-A60D-A20237B06249}"/>
              </a:ext>
            </a:extLst>
          </p:cNvPr>
          <p:cNvSpPr>
            <a:spLocks noGrp="1"/>
          </p:cNvSpPr>
          <p:nvPr>
            <p:ph type="body" sz="quarter" idx="22" hasCustomPrompt="1"/>
          </p:nvPr>
        </p:nvSpPr>
        <p:spPr>
          <a:xfrm>
            <a:off x="1214058" y="5370450"/>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355398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250"/>
                                        <p:tgtEl>
                                          <p:spTgt spid="12"/>
                                        </p:tgtEl>
                                      </p:cBhvr>
                                    </p:animEffect>
                                    <p:anim calcmode="lin" valueType="num">
                                      <p:cBhvr>
                                        <p:cTn id="8" dur="1250" fill="hold"/>
                                        <p:tgtEl>
                                          <p:spTgt spid="12"/>
                                        </p:tgtEl>
                                        <p:attrNameLst>
                                          <p:attrName>ppt_x</p:attrName>
                                        </p:attrNameLst>
                                      </p:cBhvr>
                                      <p:tavLst>
                                        <p:tav tm="0">
                                          <p:val>
                                            <p:strVal val="#ppt_x"/>
                                          </p:val>
                                        </p:tav>
                                        <p:tav tm="100000">
                                          <p:val>
                                            <p:strVal val="#ppt_x"/>
                                          </p:val>
                                        </p:tav>
                                      </p:tavLst>
                                    </p:anim>
                                    <p:anim calcmode="lin" valueType="num">
                                      <p:cBhvr>
                                        <p:cTn id="9" dur="1125" decel="100000" fill="hold"/>
                                        <p:tgtEl>
                                          <p:spTgt spid="12"/>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8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BA62765-4454-46C2-9CA0-153D8989399C}"/>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77BEB7F1-8B69-4BBF-A835-F7A88867467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26" name="Text Placeholder 15">
            <a:extLst>
              <a:ext uri="{FF2B5EF4-FFF2-40B4-BE49-F238E27FC236}">
                <a16:creationId xmlns:a16="http://schemas.microsoft.com/office/drawing/2014/main" id="{2A8FE586-9A22-4A41-B3AB-391E3503D3C6}"/>
              </a:ext>
            </a:extLst>
          </p:cNvPr>
          <p:cNvSpPr>
            <a:spLocks noGrp="1"/>
          </p:cNvSpPr>
          <p:nvPr>
            <p:ph type="body" sz="quarter" idx="12" hasCustomPrompt="1"/>
          </p:nvPr>
        </p:nvSpPr>
        <p:spPr>
          <a:xfrm>
            <a:off x="7281635" y="2109485"/>
            <a:ext cx="3171858" cy="675354"/>
          </a:xfrm>
          <a:prstGeom prst="rect">
            <a:avLst/>
          </a:prstGeom>
        </p:spPr>
        <p:txBody>
          <a:bodyPr/>
          <a:lstStyle>
            <a:lvl1pPr marL="0" indent="0" algn="l">
              <a:buNone/>
              <a:defRPr sz="4000" b="0">
                <a:solidFill>
                  <a:schemeClr val="accent1"/>
                </a:solidFill>
                <a:latin typeface="Arial" panose="020B0604020202020204" pitchFamily="34" charset="0"/>
                <a:cs typeface="Arial" panose="020B0604020202020204" pitchFamily="34" charset="0"/>
              </a:defRPr>
            </a:lvl1pPr>
          </a:lstStyle>
          <a:p>
            <a:pPr lvl="0"/>
            <a:r>
              <a:rPr lang="en-US"/>
              <a:t>key notes</a:t>
            </a:r>
          </a:p>
        </p:txBody>
      </p:sp>
      <p:sp>
        <p:nvSpPr>
          <p:cNvPr id="27" name="Text Placeholder 19">
            <a:extLst>
              <a:ext uri="{FF2B5EF4-FFF2-40B4-BE49-F238E27FC236}">
                <a16:creationId xmlns:a16="http://schemas.microsoft.com/office/drawing/2014/main" id="{C8668E09-1952-42DB-8378-A59EBAD2C507}"/>
              </a:ext>
            </a:extLst>
          </p:cNvPr>
          <p:cNvSpPr>
            <a:spLocks noGrp="1"/>
          </p:cNvSpPr>
          <p:nvPr>
            <p:ph type="body" sz="quarter" idx="18" hasCustomPrompt="1"/>
          </p:nvPr>
        </p:nvSpPr>
        <p:spPr>
          <a:xfrm>
            <a:off x="7281634" y="3066109"/>
            <a:ext cx="4510031" cy="2911610"/>
          </a:xfrm>
          <a:prstGeom prst="rect">
            <a:avLst/>
          </a:prstGeom>
        </p:spPr>
        <p:txBody>
          <a:bodyPr/>
          <a:lstStyle>
            <a:lvl1pPr marL="342900" indent="-342900" algn="l">
              <a:buFont typeface="Wingdings" panose="05000000000000000000" pitchFamily="2" charset="2"/>
              <a:buChar char="ü"/>
              <a:defRPr sz="2000">
                <a:solidFill>
                  <a:schemeClr val="accent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graphicFrame>
        <p:nvGraphicFramePr>
          <p:cNvPr id="14" name="Chart 13">
            <a:extLst>
              <a:ext uri="{FF2B5EF4-FFF2-40B4-BE49-F238E27FC236}">
                <a16:creationId xmlns:a16="http://schemas.microsoft.com/office/drawing/2014/main" id="{C825D1F9-540F-4778-BC28-E93D953294CB}"/>
              </a:ext>
            </a:extLst>
          </p:cNvPr>
          <p:cNvGraphicFramePr/>
          <p:nvPr userDrawn="1">
            <p:extLst>
              <p:ext uri="{D42A27DB-BD31-4B8C-83A1-F6EECF244321}">
                <p14:modId xmlns:p14="http://schemas.microsoft.com/office/powerpoint/2010/main" val="356645829"/>
              </p:ext>
            </p:extLst>
          </p:nvPr>
        </p:nvGraphicFramePr>
        <p:xfrm>
          <a:off x="547333" y="2238297"/>
          <a:ext cx="6135522" cy="3543300"/>
        </p:xfrm>
        <a:graphic>
          <a:graphicData uri="http://schemas.openxmlformats.org/drawingml/2006/chart">
            <c:chart xmlns:c="http://schemas.openxmlformats.org/drawingml/2006/chart" xmlns:r="http://schemas.openxmlformats.org/officeDocument/2006/relationships" r:id="rId2"/>
          </a:graphicData>
        </a:graphic>
      </p:graphicFrame>
      <p:cxnSp>
        <p:nvCxnSpPr>
          <p:cNvPr id="15" name="Straight Connector 14">
            <a:extLst>
              <a:ext uri="{FF2B5EF4-FFF2-40B4-BE49-F238E27FC236}">
                <a16:creationId xmlns:a16="http://schemas.microsoft.com/office/drawing/2014/main" id="{F01358B7-AB67-420C-AA82-A324A09130AE}"/>
              </a:ext>
            </a:extLst>
          </p:cNvPr>
          <p:cNvCxnSpPr/>
          <p:nvPr userDrawn="1"/>
        </p:nvCxnSpPr>
        <p:spPr>
          <a:xfrm>
            <a:off x="7122116" y="2238297"/>
            <a:ext cx="0" cy="417731"/>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7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250"/>
                                        <p:tgtEl>
                                          <p:spTgt spid="14"/>
                                        </p:tgtEl>
                                      </p:cBhvr>
                                    </p:animEffect>
                                    <p:anim calcmode="lin" valueType="num">
                                      <p:cBhvr>
                                        <p:cTn id="8" dur="1250" fill="hold"/>
                                        <p:tgtEl>
                                          <p:spTgt spid="14"/>
                                        </p:tgtEl>
                                        <p:attrNameLst>
                                          <p:attrName>ppt_x</p:attrName>
                                        </p:attrNameLst>
                                      </p:cBhvr>
                                      <p:tavLst>
                                        <p:tav tm="0">
                                          <p:val>
                                            <p:strVal val="#ppt_x"/>
                                          </p:val>
                                        </p:tav>
                                        <p:tav tm="100000">
                                          <p:val>
                                            <p:strVal val="#ppt_x"/>
                                          </p:val>
                                        </p:tav>
                                      </p:tavLst>
                                    </p:anim>
                                    <p:anim calcmode="lin" valueType="num">
                                      <p:cBhvr>
                                        <p:cTn id="9" dur="1125" decel="100000" fill="hold"/>
                                        <p:tgtEl>
                                          <p:spTgt spid="1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8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11B87739-8AB2-4CEA-B8E9-29DB02873FAB}"/>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14BE432F-0289-4598-830B-5644C2753A84}"/>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aphicFrame>
        <p:nvGraphicFramePr>
          <p:cNvPr id="5" name="Chart 4">
            <a:extLst>
              <a:ext uri="{FF2B5EF4-FFF2-40B4-BE49-F238E27FC236}">
                <a16:creationId xmlns:a16="http://schemas.microsoft.com/office/drawing/2014/main" id="{9D101E04-03EA-427E-960A-9BC2BD4A5ED1}"/>
              </a:ext>
            </a:extLst>
          </p:cNvPr>
          <p:cNvGraphicFramePr/>
          <p:nvPr userDrawn="1">
            <p:extLst>
              <p:ext uri="{D42A27DB-BD31-4B8C-83A1-F6EECF244321}">
                <p14:modId xmlns:p14="http://schemas.microsoft.com/office/powerpoint/2010/main" val="3582623235"/>
              </p:ext>
            </p:extLst>
          </p:nvPr>
        </p:nvGraphicFramePr>
        <p:xfrm>
          <a:off x="4142462" y="2093226"/>
          <a:ext cx="3907076" cy="3662606"/>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Connector 5">
            <a:extLst>
              <a:ext uri="{FF2B5EF4-FFF2-40B4-BE49-F238E27FC236}">
                <a16:creationId xmlns:a16="http://schemas.microsoft.com/office/drawing/2014/main" id="{DBF83D2B-F9E3-4D07-84BC-7D6493D7916C}"/>
              </a:ext>
            </a:extLst>
          </p:cNvPr>
          <p:cNvCxnSpPr/>
          <p:nvPr userDrawn="1"/>
        </p:nvCxnSpPr>
        <p:spPr>
          <a:xfrm flipH="1">
            <a:off x="7671170" y="2274667"/>
            <a:ext cx="756735" cy="361057"/>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CA0C3A0-BD7A-4082-ADC5-530442A3D598}"/>
              </a:ext>
            </a:extLst>
          </p:cNvPr>
          <p:cNvCxnSpPr/>
          <p:nvPr userDrawn="1"/>
        </p:nvCxnSpPr>
        <p:spPr>
          <a:xfrm flipH="1">
            <a:off x="7589705" y="5368521"/>
            <a:ext cx="838200" cy="0"/>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9F00F3E-F701-4D55-9BD0-1036EC417F9D}"/>
              </a:ext>
            </a:extLst>
          </p:cNvPr>
          <p:cNvCxnSpPr/>
          <p:nvPr userDrawn="1"/>
        </p:nvCxnSpPr>
        <p:spPr>
          <a:xfrm>
            <a:off x="3506424" y="2274667"/>
            <a:ext cx="838200" cy="361057"/>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FD5D38-C665-4A4D-B2C7-725294095D59}"/>
              </a:ext>
            </a:extLst>
          </p:cNvPr>
          <p:cNvCxnSpPr/>
          <p:nvPr userDrawn="1"/>
        </p:nvCxnSpPr>
        <p:spPr>
          <a:xfrm flipV="1">
            <a:off x="3506424" y="5189478"/>
            <a:ext cx="838200" cy="358086"/>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10" name="Text Placeholder 15">
            <a:extLst>
              <a:ext uri="{FF2B5EF4-FFF2-40B4-BE49-F238E27FC236}">
                <a16:creationId xmlns:a16="http://schemas.microsoft.com/office/drawing/2014/main" id="{4D9739AD-4A19-4269-9997-645625259829}"/>
              </a:ext>
            </a:extLst>
          </p:cNvPr>
          <p:cNvSpPr>
            <a:spLocks noGrp="1"/>
          </p:cNvSpPr>
          <p:nvPr>
            <p:ph type="body" sz="quarter" idx="12" hasCustomPrompt="1"/>
          </p:nvPr>
        </p:nvSpPr>
        <p:spPr>
          <a:xfrm>
            <a:off x="8685576" y="1640050"/>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1" name="Text Placeholder 19">
            <a:extLst>
              <a:ext uri="{FF2B5EF4-FFF2-40B4-BE49-F238E27FC236}">
                <a16:creationId xmlns:a16="http://schemas.microsoft.com/office/drawing/2014/main" id="{7351C274-1397-4C7D-AC1C-E9913A3C9CC8}"/>
              </a:ext>
            </a:extLst>
          </p:cNvPr>
          <p:cNvSpPr>
            <a:spLocks noGrp="1"/>
          </p:cNvSpPr>
          <p:nvPr>
            <p:ph type="body" sz="quarter" idx="18" hasCustomPrompt="1"/>
          </p:nvPr>
        </p:nvSpPr>
        <p:spPr>
          <a:xfrm>
            <a:off x="8685576" y="2098525"/>
            <a:ext cx="3365397"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2" name="Text Placeholder 15">
            <a:extLst>
              <a:ext uri="{FF2B5EF4-FFF2-40B4-BE49-F238E27FC236}">
                <a16:creationId xmlns:a16="http://schemas.microsoft.com/office/drawing/2014/main" id="{BDF9A162-22EE-4EBE-844E-F44CCAE40E72}"/>
              </a:ext>
            </a:extLst>
          </p:cNvPr>
          <p:cNvSpPr>
            <a:spLocks noGrp="1"/>
          </p:cNvSpPr>
          <p:nvPr>
            <p:ph type="body" sz="quarter" idx="19" hasCustomPrompt="1"/>
          </p:nvPr>
        </p:nvSpPr>
        <p:spPr>
          <a:xfrm>
            <a:off x="8685576" y="4781895"/>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3" name="Text Placeholder 19">
            <a:extLst>
              <a:ext uri="{FF2B5EF4-FFF2-40B4-BE49-F238E27FC236}">
                <a16:creationId xmlns:a16="http://schemas.microsoft.com/office/drawing/2014/main" id="{C192BCC1-165C-48DC-B82A-AF6114C5D736}"/>
              </a:ext>
            </a:extLst>
          </p:cNvPr>
          <p:cNvSpPr>
            <a:spLocks noGrp="1"/>
          </p:cNvSpPr>
          <p:nvPr>
            <p:ph type="body" sz="quarter" idx="20" hasCustomPrompt="1"/>
          </p:nvPr>
        </p:nvSpPr>
        <p:spPr>
          <a:xfrm>
            <a:off x="8685576" y="5240370"/>
            <a:ext cx="3365397"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4" name="Text Placeholder 15">
            <a:extLst>
              <a:ext uri="{FF2B5EF4-FFF2-40B4-BE49-F238E27FC236}">
                <a16:creationId xmlns:a16="http://schemas.microsoft.com/office/drawing/2014/main" id="{5F84A27D-33F4-4B10-A823-C3AA35474753}"/>
              </a:ext>
            </a:extLst>
          </p:cNvPr>
          <p:cNvSpPr>
            <a:spLocks noGrp="1"/>
          </p:cNvSpPr>
          <p:nvPr>
            <p:ph type="body" sz="quarter" idx="21" hasCustomPrompt="1"/>
          </p:nvPr>
        </p:nvSpPr>
        <p:spPr>
          <a:xfrm>
            <a:off x="89285" y="2116121"/>
            <a:ext cx="3171858" cy="453176"/>
          </a:xfrm>
          <a:prstGeom prst="rect">
            <a:avLst/>
          </a:prstGeom>
        </p:spPr>
        <p:txBody>
          <a:bodyPr/>
          <a:lstStyle>
            <a:lvl1pPr marL="0" indent="0" algn="r">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5" name="Text Placeholder 19">
            <a:extLst>
              <a:ext uri="{FF2B5EF4-FFF2-40B4-BE49-F238E27FC236}">
                <a16:creationId xmlns:a16="http://schemas.microsoft.com/office/drawing/2014/main" id="{2FD84FBD-E1EE-4453-B44F-0FB43FA3708D}"/>
              </a:ext>
            </a:extLst>
          </p:cNvPr>
          <p:cNvSpPr>
            <a:spLocks noGrp="1"/>
          </p:cNvSpPr>
          <p:nvPr>
            <p:ph type="body" sz="quarter" idx="22" hasCustomPrompt="1"/>
          </p:nvPr>
        </p:nvSpPr>
        <p:spPr>
          <a:xfrm>
            <a:off x="89285" y="2574596"/>
            <a:ext cx="3674810" cy="614387"/>
          </a:xfrm>
          <a:prstGeom prst="rect">
            <a:avLst/>
          </a:prstGeom>
        </p:spPr>
        <p:txBody>
          <a:bodyPr/>
          <a:lstStyle>
            <a:lvl1pPr marL="0" indent="0" algn="r">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6" name="Text Placeholder 15">
            <a:extLst>
              <a:ext uri="{FF2B5EF4-FFF2-40B4-BE49-F238E27FC236}">
                <a16:creationId xmlns:a16="http://schemas.microsoft.com/office/drawing/2014/main" id="{E74497F2-A883-4A04-B939-38DF65CD833A}"/>
              </a:ext>
            </a:extLst>
          </p:cNvPr>
          <p:cNvSpPr>
            <a:spLocks noGrp="1"/>
          </p:cNvSpPr>
          <p:nvPr>
            <p:ph type="body" sz="quarter" idx="23" hasCustomPrompt="1"/>
          </p:nvPr>
        </p:nvSpPr>
        <p:spPr>
          <a:xfrm>
            <a:off x="89285" y="5365529"/>
            <a:ext cx="3171858" cy="453176"/>
          </a:xfrm>
          <a:prstGeom prst="rect">
            <a:avLst/>
          </a:prstGeom>
        </p:spPr>
        <p:txBody>
          <a:bodyPr/>
          <a:lstStyle>
            <a:lvl1pPr marL="0" indent="0" algn="r">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7" name="Text Placeholder 19">
            <a:extLst>
              <a:ext uri="{FF2B5EF4-FFF2-40B4-BE49-F238E27FC236}">
                <a16:creationId xmlns:a16="http://schemas.microsoft.com/office/drawing/2014/main" id="{D53733C8-CE1E-406C-9B6B-81D9A4190FD6}"/>
              </a:ext>
            </a:extLst>
          </p:cNvPr>
          <p:cNvSpPr>
            <a:spLocks noGrp="1"/>
          </p:cNvSpPr>
          <p:nvPr>
            <p:ph type="body" sz="quarter" idx="24" hasCustomPrompt="1"/>
          </p:nvPr>
        </p:nvSpPr>
        <p:spPr>
          <a:xfrm>
            <a:off x="89285" y="5824004"/>
            <a:ext cx="3674810" cy="614387"/>
          </a:xfrm>
          <a:prstGeom prst="rect">
            <a:avLst/>
          </a:prstGeom>
        </p:spPr>
        <p:txBody>
          <a:bodyPr/>
          <a:lstStyle>
            <a:lvl1pPr marL="0" indent="0" algn="r">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268292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26750BC6-BAD5-4C37-8A3D-B1934F7E29FD}"/>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2F4651B7-0C5C-47DA-A88C-CFC21067CA21}"/>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5" name="Text Placeholder 15">
            <a:extLst>
              <a:ext uri="{FF2B5EF4-FFF2-40B4-BE49-F238E27FC236}">
                <a16:creationId xmlns:a16="http://schemas.microsoft.com/office/drawing/2014/main" id="{859B71E3-C4E3-419E-8726-45CF7E1B1CB1}"/>
              </a:ext>
            </a:extLst>
          </p:cNvPr>
          <p:cNvSpPr>
            <a:spLocks noGrp="1"/>
          </p:cNvSpPr>
          <p:nvPr>
            <p:ph type="body" sz="quarter" idx="12" hasCustomPrompt="1"/>
          </p:nvPr>
        </p:nvSpPr>
        <p:spPr>
          <a:xfrm>
            <a:off x="2155754" y="2283560"/>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6" name="Text Placeholder 19">
            <a:extLst>
              <a:ext uri="{FF2B5EF4-FFF2-40B4-BE49-F238E27FC236}">
                <a16:creationId xmlns:a16="http://schemas.microsoft.com/office/drawing/2014/main" id="{A1F18BD8-B62B-46AD-B912-C91DA30EFF7F}"/>
              </a:ext>
            </a:extLst>
          </p:cNvPr>
          <p:cNvSpPr>
            <a:spLocks noGrp="1"/>
          </p:cNvSpPr>
          <p:nvPr>
            <p:ph type="body" sz="quarter" idx="18" hasCustomPrompt="1"/>
          </p:nvPr>
        </p:nvSpPr>
        <p:spPr>
          <a:xfrm>
            <a:off x="2155754" y="2742035"/>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7" name="Text Placeholder 15">
            <a:extLst>
              <a:ext uri="{FF2B5EF4-FFF2-40B4-BE49-F238E27FC236}">
                <a16:creationId xmlns:a16="http://schemas.microsoft.com/office/drawing/2014/main" id="{D7225046-2496-4113-B947-1E233A80A46A}"/>
              </a:ext>
            </a:extLst>
          </p:cNvPr>
          <p:cNvSpPr>
            <a:spLocks noGrp="1"/>
          </p:cNvSpPr>
          <p:nvPr>
            <p:ph type="body" sz="quarter" idx="19" hasCustomPrompt="1"/>
          </p:nvPr>
        </p:nvSpPr>
        <p:spPr>
          <a:xfrm>
            <a:off x="2155754" y="3558560"/>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8" name="Text Placeholder 19">
            <a:extLst>
              <a:ext uri="{FF2B5EF4-FFF2-40B4-BE49-F238E27FC236}">
                <a16:creationId xmlns:a16="http://schemas.microsoft.com/office/drawing/2014/main" id="{D740DE6B-98DA-4653-9454-B5DD8D5974B5}"/>
              </a:ext>
            </a:extLst>
          </p:cNvPr>
          <p:cNvSpPr>
            <a:spLocks noGrp="1"/>
          </p:cNvSpPr>
          <p:nvPr>
            <p:ph type="body" sz="quarter" idx="20" hasCustomPrompt="1"/>
          </p:nvPr>
        </p:nvSpPr>
        <p:spPr>
          <a:xfrm>
            <a:off x="2155754" y="4017035"/>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9" name="Text Placeholder 15">
            <a:extLst>
              <a:ext uri="{FF2B5EF4-FFF2-40B4-BE49-F238E27FC236}">
                <a16:creationId xmlns:a16="http://schemas.microsoft.com/office/drawing/2014/main" id="{52C86906-3350-47CE-BFDD-4E266602E65C}"/>
              </a:ext>
            </a:extLst>
          </p:cNvPr>
          <p:cNvSpPr>
            <a:spLocks noGrp="1"/>
          </p:cNvSpPr>
          <p:nvPr>
            <p:ph type="body" sz="quarter" idx="21" hasCustomPrompt="1"/>
          </p:nvPr>
        </p:nvSpPr>
        <p:spPr>
          <a:xfrm>
            <a:off x="2155754" y="4833560"/>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0" name="Text Placeholder 19">
            <a:extLst>
              <a:ext uri="{FF2B5EF4-FFF2-40B4-BE49-F238E27FC236}">
                <a16:creationId xmlns:a16="http://schemas.microsoft.com/office/drawing/2014/main" id="{1923D99A-7C65-4DFC-9722-47FDFC9A34E7}"/>
              </a:ext>
            </a:extLst>
          </p:cNvPr>
          <p:cNvSpPr>
            <a:spLocks noGrp="1"/>
          </p:cNvSpPr>
          <p:nvPr>
            <p:ph type="body" sz="quarter" idx="22" hasCustomPrompt="1"/>
          </p:nvPr>
        </p:nvSpPr>
        <p:spPr>
          <a:xfrm>
            <a:off x="2155754" y="5292035"/>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1" name="Oval 10">
            <a:extLst>
              <a:ext uri="{FF2B5EF4-FFF2-40B4-BE49-F238E27FC236}">
                <a16:creationId xmlns:a16="http://schemas.microsoft.com/office/drawing/2014/main" id="{EAEC2986-63AF-4B2B-83C3-354DFF39FC62}"/>
              </a:ext>
            </a:extLst>
          </p:cNvPr>
          <p:cNvSpPr/>
          <p:nvPr userDrawn="1"/>
        </p:nvSpPr>
        <p:spPr>
          <a:xfrm>
            <a:off x="1338192" y="2196586"/>
            <a:ext cx="629220" cy="629220"/>
          </a:xfrm>
          <a:prstGeom prst="ellips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latin typeface="Arial" panose="020B0604020202020204" pitchFamily="34" charset="0"/>
              <a:cs typeface="Arial" panose="020B0604020202020204" pitchFamily="34" charset="0"/>
            </a:endParaRPr>
          </a:p>
        </p:txBody>
      </p:sp>
      <p:sp>
        <p:nvSpPr>
          <p:cNvPr id="12" name="Freeform 56">
            <a:extLst>
              <a:ext uri="{FF2B5EF4-FFF2-40B4-BE49-F238E27FC236}">
                <a16:creationId xmlns:a16="http://schemas.microsoft.com/office/drawing/2014/main" id="{CDA93272-9093-4BD9-A1F7-8D050ADF9AF5}"/>
              </a:ext>
            </a:extLst>
          </p:cNvPr>
          <p:cNvSpPr>
            <a:spLocks noEditPoints="1"/>
          </p:cNvSpPr>
          <p:nvPr userDrawn="1"/>
        </p:nvSpPr>
        <p:spPr bwMode="auto">
          <a:xfrm>
            <a:off x="1485966" y="2340654"/>
            <a:ext cx="333672" cy="341084"/>
          </a:xfrm>
          <a:custGeom>
            <a:avLst/>
            <a:gdLst>
              <a:gd name="T0" fmla="*/ 64 w 176"/>
              <a:gd name="T1" fmla="*/ 96 h 176"/>
              <a:gd name="T2" fmla="*/ 60 w 176"/>
              <a:gd name="T3" fmla="*/ 100 h 176"/>
              <a:gd name="T4" fmla="*/ 61 w 176"/>
              <a:gd name="T5" fmla="*/ 103 h 176"/>
              <a:gd name="T6" fmla="*/ 85 w 176"/>
              <a:gd name="T7" fmla="*/ 127 h 176"/>
              <a:gd name="T8" fmla="*/ 88 w 176"/>
              <a:gd name="T9" fmla="*/ 128 h 176"/>
              <a:gd name="T10" fmla="*/ 91 w 176"/>
              <a:gd name="T11" fmla="*/ 127 h 176"/>
              <a:gd name="T12" fmla="*/ 115 w 176"/>
              <a:gd name="T13" fmla="*/ 103 h 176"/>
              <a:gd name="T14" fmla="*/ 116 w 176"/>
              <a:gd name="T15" fmla="*/ 100 h 176"/>
              <a:gd name="T16" fmla="*/ 112 w 176"/>
              <a:gd name="T17" fmla="*/ 96 h 176"/>
              <a:gd name="T18" fmla="*/ 109 w 176"/>
              <a:gd name="T19" fmla="*/ 97 h 176"/>
              <a:gd name="T20" fmla="*/ 92 w 176"/>
              <a:gd name="T21" fmla="*/ 114 h 176"/>
              <a:gd name="T22" fmla="*/ 92 w 176"/>
              <a:gd name="T23" fmla="*/ 4 h 176"/>
              <a:gd name="T24" fmla="*/ 92 w 176"/>
              <a:gd name="T25" fmla="*/ 4 h 176"/>
              <a:gd name="T26" fmla="*/ 88 w 176"/>
              <a:gd name="T27" fmla="*/ 0 h 176"/>
              <a:gd name="T28" fmla="*/ 84 w 176"/>
              <a:gd name="T29" fmla="*/ 4 h 176"/>
              <a:gd name="T30" fmla="*/ 84 w 176"/>
              <a:gd name="T31" fmla="*/ 114 h 176"/>
              <a:gd name="T32" fmla="*/ 67 w 176"/>
              <a:gd name="T33" fmla="*/ 97 h 176"/>
              <a:gd name="T34" fmla="*/ 64 w 176"/>
              <a:gd name="T35" fmla="*/ 96 h 176"/>
              <a:gd name="T36" fmla="*/ 168 w 176"/>
              <a:gd name="T37" fmla="*/ 40 h 176"/>
              <a:gd name="T38" fmla="*/ 104 w 176"/>
              <a:gd name="T39" fmla="*/ 40 h 176"/>
              <a:gd name="T40" fmla="*/ 100 w 176"/>
              <a:gd name="T41" fmla="*/ 44 h 176"/>
              <a:gd name="T42" fmla="*/ 104 w 176"/>
              <a:gd name="T43" fmla="*/ 48 h 176"/>
              <a:gd name="T44" fmla="*/ 168 w 176"/>
              <a:gd name="T45" fmla="*/ 48 h 176"/>
              <a:gd name="T46" fmla="*/ 168 w 176"/>
              <a:gd name="T47" fmla="*/ 64 h 176"/>
              <a:gd name="T48" fmla="*/ 104 w 176"/>
              <a:gd name="T49" fmla="*/ 64 h 176"/>
              <a:gd name="T50" fmla="*/ 100 w 176"/>
              <a:gd name="T51" fmla="*/ 68 h 176"/>
              <a:gd name="T52" fmla="*/ 104 w 176"/>
              <a:gd name="T53" fmla="*/ 72 h 176"/>
              <a:gd name="T54" fmla="*/ 152 w 176"/>
              <a:gd name="T55" fmla="*/ 72 h 176"/>
              <a:gd name="T56" fmla="*/ 152 w 176"/>
              <a:gd name="T57" fmla="*/ 168 h 176"/>
              <a:gd name="T58" fmla="*/ 24 w 176"/>
              <a:gd name="T59" fmla="*/ 168 h 176"/>
              <a:gd name="T60" fmla="*/ 24 w 176"/>
              <a:gd name="T61" fmla="*/ 72 h 176"/>
              <a:gd name="T62" fmla="*/ 72 w 176"/>
              <a:gd name="T63" fmla="*/ 72 h 176"/>
              <a:gd name="T64" fmla="*/ 76 w 176"/>
              <a:gd name="T65" fmla="*/ 68 h 176"/>
              <a:gd name="T66" fmla="*/ 72 w 176"/>
              <a:gd name="T67" fmla="*/ 64 h 176"/>
              <a:gd name="T68" fmla="*/ 8 w 176"/>
              <a:gd name="T69" fmla="*/ 64 h 176"/>
              <a:gd name="T70" fmla="*/ 8 w 176"/>
              <a:gd name="T71" fmla="*/ 48 h 176"/>
              <a:gd name="T72" fmla="*/ 72 w 176"/>
              <a:gd name="T73" fmla="*/ 48 h 176"/>
              <a:gd name="T74" fmla="*/ 76 w 176"/>
              <a:gd name="T75" fmla="*/ 44 h 176"/>
              <a:gd name="T76" fmla="*/ 72 w 176"/>
              <a:gd name="T77" fmla="*/ 40 h 176"/>
              <a:gd name="T78" fmla="*/ 8 w 176"/>
              <a:gd name="T79" fmla="*/ 40 h 176"/>
              <a:gd name="T80" fmla="*/ 0 w 176"/>
              <a:gd name="T81" fmla="*/ 48 h 176"/>
              <a:gd name="T82" fmla="*/ 0 w 176"/>
              <a:gd name="T83" fmla="*/ 64 h 176"/>
              <a:gd name="T84" fmla="*/ 8 w 176"/>
              <a:gd name="T85" fmla="*/ 72 h 176"/>
              <a:gd name="T86" fmla="*/ 16 w 176"/>
              <a:gd name="T87" fmla="*/ 72 h 176"/>
              <a:gd name="T88" fmla="*/ 16 w 176"/>
              <a:gd name="T89" fmla="*/ 168 h 176"/>
              <a:gd name="T90" fmla="*/ 24 w 176"/>
              <a:gd name="T91" fmla="*/ 176 h 176"/>
              <a:gd name="T92" fmla="*/ 152 w 176"/>
              <a:gd name="T93" fmla="*/ 176 h 176"/>
              <a:gd name="T94" fmla="*/ 160 w 176"/>
              <a:gd name="T95" fmla="*/ 168 h 176"/>
              <a:gd name="T96" fmla="*/ 160 w 176"/>
              <a:gd name="T97" fmla="*/ 72 h 176"/>
              <a:gd name="T98" fmla="*/ 168 w 176"/>
              <a:gd name="T99" fmla="*/ 72 h 176"/>
              <a:gd name="T100" fmla="*/ 176 w 176"/>
              <a:gd name="T101" fmla="*/ 64 h 176"/>
              <a:gd name="T102" fmla="*/ 176 w 176"/>
              <a:gd name="T103" fmla="*/ 48 h 176"/>
              <a:gd name="T104" fmla="*/ 168 w 176"/>
              <a:gd name="T105" fmla="*/ 4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76">
                <a:moveTo>
                  <a:pt x="64" y="96"/>
                </a:moveTo>
                <a:cubicBezTo>
                  <a:pt x="62" y="96"/>
                  <a:pt x="60" y="98"/>
                  <a:pt x="60" y="100"/>
                </a:cubicBezTo>
                <a:cubicBezTo>
                  <a:pt x="60" y="101"/>
                  <a:pt x="60" y="102"/>
                  <a:pt x="61" y="103"/>
                </a:cubicBezTo>
                <a:cubicBezTo>
                  <a:pt x="85" y="127"/>
                  <a:pt x="85" y="127"/>
                  <a:pt x="85" y="127"/>
                </a:cubicBezTo>
                <a:cubicBezTo>
                  <a:pt x="86" y="128"/>
                  <a:pt x="87" y="128"/>
                  <a:pt x="88" y="128"/>
                </a:cubicBezTo>
                <a:cubicBezTo>
                  <a:pt x="89" y="128"/>
                  <a:pt x="90" y="128"/>
                  <a:pt x="91" y="127"/>
                </a:cubicBezTo>
                <a:cubicBezTo>
                  <a:pt x="115" y="103"/>
                  <a:pt x="115" y="103"/>
                  <a:pt x="115" y="103"/>
                </a:cubicBezTo>
                <a:cubicBezTo>
                  <a:pt x="116" y="102"/>
                  <a:pt x="116" y="101"/>
                  <a:pt x="116" y="100"/>
                </a:cubicBezTo>
                <a:cubicBezTo>
                  <a:pt x="116" y="98"/>
                  <a:pt x="114" y="96"/>
                  <a:pt x="112" y="96"/>
                </a:cubicBezTo>
                <a:cubicBezTo>
                  <a:pt x="111" y="96"/>
                  <a:pt x="110" y="96"/>
                  <a:pt x="109" y="97"/>
                </a:cubicBezTo>
                <a:cubicBezTo>
                  <a:pt x="92" y="114"/>
                  <a:pt x="92" y="114"/>
                  <a:pt x="92" y="114"/>
                </a:cubicBezTo>
                <a:cubicBezTo>
                  <a:pt x="92" y="4"/>
                  <a:pt x="92" y="4"/>
                  <a:pt x="92" y="4"/>
                </a:cubicBezTo>
                <a:cubicBezTo>
                  <a:pt x="92" y="4"/>
                  <a:pt x="92" y="4"/>
                  <a:pt x="92" y="4"/>
                </a:cubicBezTo>
                <a:cubicBezTo>
                  <a:pt x="92" y="2"/>
                  <a:pt x="90" y="0"/>
                  <a:pt x="88" y="0"/>
                </a:cubicBezTo>
                <a:cubicBezTo>
                  <a:pt x="86" y="0"/>
                  <a:pt x="84" y="2"/>
                  <a:pt x="84" y="4"/>
                </a:cubicBezTo>
                <a:cubicBezTo>
                  <a:pt x="84" y="114"/>
                  <a:pt x="84" y="114"/>
                  <a:pt x="84" y="114"/>
                </a:cubicBezTo>
                <a:cubicBezTo>
                  <a:pt x="67" y="97"/>
                  <a:pt x="67" y="97"/>
                  <a:pt x="67" y="97"/>
                </a:cubicBezTo>
                <a:cubicBezTo>
                  <a:pt x="66" y="96"/>
                  <a:pt x="65" y="96"/>
                  <a:pt x="64" y="96"/>
                </a:cubicBezTo>
                <a:moveTo>
                  <a:pt x="168" y="40"/>
                </a:moveTo>
                <a:cubicBezTo>
                  <a:pt x="104" y="40"/>
                  <a:pt x="104" y="40"/>
                  <a:pt x="104" y="40"/>
                </a:cubicBezTo>
                <a:cubicBezTo>
                  <a:pt x="102" y="40"/>
                  <a:pt x="100" y="42"/>
                  <a:pt x="100" y="44"/>
                </a:cubicBezTo>
                <a:cubicBezTo>
                  <a:pt x="100" y="46"/>
                  <a:pt x="102" y="48"/>
                  <a:pt x="104" y="48"/>
                </a:cubicBezTo>
                <a:cubicBezTo>
                  <a:pt x="168" y="48"/>
                  <a:pt x="168" y="48"/>
                  <a:pt x="168" y="48"/>
                </a:cubicBezTo>
                <a:cubicBezTo>
                  <a:pt x="168" y="64"/>
                  <a:pt x="168" y="64"/>
                  <a:pt x="168" y="64"/>
                </a:cubicBezTo>
                <a:cubicBezTo>
                  <a:pt x="104" y="64"/>
                  <a:pt x="104" y="64"/>
                  <a:pt x="104" y="64"/>
                </a:cubicBezTo>
                <a:cubicBezTo>
                  <a:pt x="102" y="64"/>
                  <a:pt x="100" y="66"/>
                  <a:pt x="100" y="68"/>
                </a:cubicBezTo>
                <a:cubicBezTo>
                  <a:pt x="100" y="70"/>
                  <a:pt x="102" y="72"/>
                  <a:pt x="104" y="72"/>
                </a:cubicBezTo>
                <a:cubicBezTo>
                  <a:pt x="152" y="72"/>
                  <a:pt x="152" y="72"/>
                  <a:pt x="152" y="72"/>
                </a:cubicBezTo>
                <a:cubicBezTo>
                  <a:pt x="152" y="168"/>
                  <a:pt x="152" y="168"/>
                  <a:pt x="152" y="168"/>
                </a:cubicBezTo>
                <a:cubicBezTo>
                  <a:pt x="24" y="168"/>
                  <a:pt x="24" y="168"/>
                  <a:pt x="24" y="168"/>
                </a:cubicBezTo>
                <a:cubicBezTo>
                  <a:pt x="24" y="72"/>
                  <a:pt x="24" y="72"/>
                  <a:pt x="24" y="72"/>
                </a:cubicBezTo>
                <a:cubicBezTo>
                  <a:pt x="72" y="72"/>
                  <a:pt x="72" y="72"/>
                  <a:pt x="72" y="72"/>
                </a:cubicBezTo>
                <a:cubicBezTo>
                  <a:pt x="74" y="72"/>
                  <a:pt x="76" y="70"/>
                  <a:pt x="76" y="68"/>
                </a:cubicBezTo>
                <a:cubicBezTo>
                  <a:pt x="76" y="66"/>
                  <a:pt x="74" y="64"/>
                  <a:pt x="72" y="64"/>
                </a:cubicBezTo>
                <a:cubicBezTo>
                  <a:pt x="8" y="64"/>
                  <a:pt x="8" y="64"/>
                  <a:pt x="8" y="64"/>
                </a:cubicBezTo>
                <a:cubicBezTo>
                  <a:pt x="8" y="48"/>
                  <a:pt x="8" y="48"/>
                  <a:pt x="8" y="48"/>
                </a:cubicBezTo>
                <a:cubicBezTo>
                  <a:pt x="72" y="48"/>
                  <a:pt x="72" y="48"/>
                  <a:pt x="72" y="48"/>
                </a:cubicBezTo>
                <a:cubicBezTo>
                  <a:pt x="74" y="48"/>
                  <a:pt x="76" y="46"/>
                  <a:pt x="76" y="44"/>
                </a:cubicBezTo>
                <a:cubicBezTo>
                  <a:pt x="76" y="42"/>
                  <a:pt x="74" y="40"/>
                  <a:pt x="72" y="40"/>
                </a:cubicBezTo>
                <a:cubicBezTo>
                  <a:pt x="8" y="40"/>
                  <a:pt x="8" y="40"/>
                  <a:pt x="8" y="40"/>
                </a:cubicBezTo>
                <a:cubicBezTo>
                  <a:pt x="4" y="40"/>
                  <a:pt x="0" y="44"/>
                  <a:pt x="0" y="48"/>
                </a:cubicBezTo>
                <a:cubicBezTo>
                  <a:pt x="0" y="64"/>
                  <a:pt x="0" y="64"/>
                  <a:pt x="0" y="64"/>
                </a:cubicBezTo>
                <a:cubicBezTo>
                  <a:pt x="0" y="68"/>
                  <a:pt x="4" y="72"/>
                  <a:pt x="8" y="72"/>
                </a:cubicBezTo>
                <a:cubicBezTo>
                  <a:pt x="16" y="72"/>
                  <a:pt x="16" y="72"/>
                  <a:pt x="16" y="72"/>
                </a:cubicBezTo>
                <a:cubicBezTo>
                  <a:pt x="16" y="168"/>
                  <a:pt x="16" y="168"/>
                  <a:pt x="16" y="168"/>
                </a:cubicBezTo>
                <a:cubicBezTo>
                  <a:pt x="16" y="172"/>
                  <a:pt x="20" y="176"/>
                  <a:pt x="24" y="176"/>
                </a:cubicBezTo>
                <a:cubicBezTo>
                  <a:pt x="152" y="176"/>
                  <a:pt x="152" y="176"/>
                  <a:pt x="152" y="176"/>
                </a:cubicBezTo>
                <a:cubicBezTo>
                  <a:pt x="156" y="176"/>
                  <a:pt x="160" y="172"/>
                  <a:pt x="160" y="168"/>
                </a:cubicBezTo>
                <a:cubicBezTo>
                  <a:pt x="160" y="72"/>
                  <a:pt x="160" y="72"/>
                  <a:pt x="160" y="72"/>
                </a:cubicBezTo>
                <a:cubicBezTo>
                  <a:pt x="168" y="72"/>
                  <a:pt x="168" y="72"/>
                  <a:pt x="168" y="72"/>
                </a:cubicBezTo>
                <a:cubicBezTo>
                  <a:pt x="172" y="72"/>
                  <a:pt x="176" y="68"/>
                  <a:pt x="176" y="64"/>
                </a:cubicBezTo>
                <a:cubicBezTo>
                  <a:pt x="176" y="48"/>
                  <a:pt x="176" y="48"/>
                  <a:pt x="176" y="48"/>
                </a:cubicBezTo>
                <a:cubicBezTo>
                  <a:pt x="176" y="44"/>
                  <a:pt x="172" y="40"/>
                  <a:pt x="168" y="4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89B154C4-370B-4F04-9706-22197E434C9C}"/>
              </a:ext>
            </a:extLst>
          </p:cNvPr>
          <p:cNvSpPr/>
          <p:nvPr userDrawn="1"/>
        </p:nvSpPr>
        <p:spPr>
          <a:xfrm>
            <a:off x="1338192" y="3558560"/>
            <a:ext cx="629220" cy="629220"/>
          </a:xfrm>
          <a:prstGeom prst="ellipse">
            <a:avLst/>
          </a:prstGeom>
          <a:solidFill>
            <a:srgbClr val="83838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latin typeface="Arial" panose="020B0604020202020204" pitchFamily="34" charset="0"/>
              <a:cs typeface="Arial" panose="020B0604020202020204" pitchFamily="34" charset="0"/>
            </a:endParaRPr>
          </a:p>
        </p:txBody>
      </p:sp>
      <p:sp>
        <p:nvSpPr>
          <p:cNvPr id="16" name="Freeform 57">
            <a:extLst>
              <a:ext uri="{FF2B5EF4-FFF2-40B4-BE49-F238E27FC236}">
                <a16:creationId xmlns:a16="http://schemas.microsoft.com/office/drawing/2014/main" id="{0E486066-A87E-4142-8393-01465AA064D3}"/>
              </a:ext>
            </a:extLst>
          </p:cNvPr>
          <p:cNvSpPr>
            <a:spLocks noEditPoints="1"/>
          </p:cNvSpPr>
          <p:nvPr userDrawn="1"/>
        </p:nvSpPr>
        <p:spPr bwMode="auto">
          <a:xfrm>
            <a:off x="1485966" y="3688120"/>
            <a:ext cx="333672" cy="341084"/>
          </a:xfrm>
          <a:custGeom>
            <a:avLst/>
            <a:gdLst>
              <a:gd name="T0" fmla="*/ 64 w 176"/>
              <a:gd name="T1" fmla="*/ 32 h 176"/>
              <a:gd name="T2" fmla="*/ 67 w 176"/>
              <a:gd name="T3" fmla="*/ 31 h 176"/>
              <a:gd name="T4" fmla="*/ 84 w 176"/>
              <a:gd name="T5" fmla="*/ 14 h 176"/>
              <a:gd name="T6" fmla="*/ 84 w 176"/>
              <a:gd name="T7" fmla="*/ 124 h 176"/>
              <a:gd name="T8" fmla="*/ 84 w 176"/>
              <a:gd name="T9" fmla="*/ 124 h 176"/>
              <a:gd name="T10" fmla="*/ 88 w 176"/>
              <a:gd name="T11" fmla="*/ 128 h 176"/>
              <a:gd name="T12" fmla="*/ 92 w 176"/>
              <a:gd name="T13" fmla="*/ 124 h 176"/>
              <a:gd name="T14" fmla="*/ 92 w 176"/>
              <a:gd name="T15" fmla="*/ 14 h 176"/>
              <a:gd name="T16" fmla="*/ 109 w 176"/>
              <a:gd name="T17" fmla="*/ 31 h 176"/>
              <a:gd name="T18" fmla="*/ 112 w 176"/>
              <a:gd name="T19" fmla="*/ 32 h 176"/>
              <a:gd name="T20" fmla="*/ 116 w 176"/>
              <a:gd name="T21" fmla="*/ 28 h 176"/>
              <a:gd name="T22" fmla="*/ 115 w 176"/>
              <a:gd name="T23" fmla="*/ 25 h 176"/>
              <a:gd name="T24" fmla="*/ 91 w 176"/>
              <a:gd name="T25" fmla="*/ 1 h 176"/>
              <a:gd name="T26" fmla="*/ 88 w 176"/>
              <a:gd name="T27" fmla="*/ 0 h 176"/>
              <a:gd name="T28" fmla="*/ 85 w 176"/>
              <a:gd name="T29" fmla="*/ 1 h 176"/>
              <a:gd name="T30" fmla="*/ 61 w 176"/>
              <a:gd name="T31" fmla="*/ 25 h 176"/>
              <a:gd name="T32" fmla="*/ 60 w 176"/>
              <a:gd name="T33" fmla="*/ 28 h 176"/>
              <a:gd name="T34" fmla="*/ 64 w 176"/>
              <a:gd name="T35" fmla="*/ 32 h 176"/>
              <a:gd name="T36" fmla="*/ 168 w 176"/>
              <a:gd name="T37" fmla="*/ 40 h 176"/>
              <a:gd name="T38" fmla="*/ 104 w 176"/>
              <a:gd name="T39" fmla="*/ 40 h 176"/>
              <a:gd name="T40" fmla="*/ 100 w 176"/>
              <a:gd name="T41" fmla="*/ 44 h 176"/>
              <a:gd name="T42" fmla="*/ 104 w 176"/>
              <a:gd name="T43" fmla="*/ 48 h 176"/>
              <a:gd name="T44" fmla="*/ 168 w 176"/>
              <a:gd name="T45" fmla="*/ 48 h 176"/>
              <a:gd name="T46" fmla="*/ 168 w 176"/>
              <a:gd name="T47" fmla="*/ 64 h 176"/>
              <a:gd name="T48" fmla="*/ 104 w 176"/>
              <a:gd name="T49" fmla="*/ 64 h 176"/>
              <a:gd name="T50" fmla="*/ 100 w 176"/>
              <a:gd name="T51" fmla="*/ 68 h 176"/>
              <a:gd name="T52" fmla="*/ 104 w 176"/>
              <a:gd name="T53" fmla="*/ 72 h 176"/>
              <a:gd name="T54" fmla="*/ 152 w 176"/>
              <a:gd name="T55" fmla="*/ 72 h 176"/>
              <a:gd name="T56" fmla="*/ 152 w 176"/>
              <a:gd name="T57" fmla="*/ 168 h 176"/>
              <a:gd name="T58" fmla="*/ 24 w 176"/>
              <a:gd name="T59" fmla="*/ 168 h 176"/>
              <a:gd name="T60" fmla="*/ 24 w 176"/>
              <a:gd name="T61" fmla="*/ 72 h 176"/>
              <a:gd name="T62" fmla="*/ 72 w 176"/>
              <a:gd name="T63" fmla="*/ 72 h 176"/>
              <a:gd name="T64" fmla="*/ 76 w 176"/>
              <a:gd name="T65" fmla="*/ 68 h 176"/>
              <a:gd name="T66" fmla="*/ 72 w 176"/>
              <a:gd name="T67" fmla="*/ 64 h 176"/>
              <a:gd name="T68" fmla="*/ 8 w 176"/>
              <a:gd name="T69" fmla="*/ 64 h 176"/>
              <a:gd name="T70" fmla="*/ 8 w 176"/>
              <a:gd name="T71" fmla="*/ 48 h 176"/>
              <a:gd name="T72" fmla="*/ 72 w 176"/>
              <a:gd name="T73" fmla="*/ 48 h 176"/>
              <a:gd name="T74" fmla="*/ 76 w 176"/>
              <a:gd name="T75" fmla="*/ 44 h 176"/>
              <a:gd name="T76" fmla="*/ 72 w 176"/>
              <a:gd name="T77" fmla="*/ 40 h 176"/>
              <a:gd name="T78" fmla="*/ 8 w 176"/>
              <a:gd name="T79" fmla="*/ 40 h 176"/>
              <a:gd name="T80" fmla="*/ 0 w 176"/>
              <a:gd name="T81" fmla="*/ 48 h 176"/>
              <a:gd name="T82" fmla="*/ 0 w 176"/>
              <a:gd name="T83" fmla="*/ 64 h 176"/>
              <a:gd name="T84" fmla="*/ 8 w 176"/>
              <a:gd name="T85" fmla="*/ 72 h 176"/>
              <a:gd name="T86" fmla="*/ 16 w 176"/>
              <a:gd name="T87" fmla="*/ 72 h 176"/>
              <a:gd name="T88" fmla="*/ 16 w 176"/>
              <a:gd name="T89" fmla="*/ 168 h 176"/>
              <a:gd name="T90" fmla="*/ 24 w 176"/>
              <a:gd name="T91" fmla="*/ 176 h 176"/>
              <a:gd name="T92" fmla="*/ 152 w 176"/>
              <a:gd name="T93" fmla="*/ 176 h 176"/>
              <a:gd name="T94" fmla="*/ 160 w 176"/>
              <a:gd name="T95" fmla="*/ 168 h 176"/>
              <a:gd name="T96" fmla="*/ 160 w 176"/>
              <a:gd name="T97" fmla="*/ 72 h 176"/>
              <a:gd name="T98" fmla="*/ 168 w 176"/>
              <a:gd name="T99" fmla="*/ 72 h 176"/>
              <a:gd name="T100" fmla="*/ 176 w 176"/>
              <a:gd name="T101" fmla="*/ 64 h 176"/>
              <a:gd name="T102" fmla="*/ 176 w 176"/>
              <a:gd name="T103" fmla="*/ 48 h 176"/>
              <a:gd name="T104" fmla="*/ 168 w 176"/>
              <a:gd name="T105" fmla="*/ 4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76">
                <a:moveTo>
                  <a:pt x="64" y="32"/>
                </a:moveTo>
                <a:cubicBezTo>
                  <a:pt x="65" y="32"/>
                  <a:pt x="66" y="32"/>
                  <a:pt x="67" y="31"/>
                </a:cubicBezTo>
                <a:cubicBezTo>
                  <a:pt x="84" y="14"/>
                  <a:pt x="84" y="14"/>
                  <a:pt x="84" y="14"/>
                </a:cubicBezTo>
                <a:cubicBezTo>
                  <a:pt x="84" y="124"/>
                  <a:pt x="84" y="124"/>
                  <a:pt x="84" y="124"/>
                </a:cubicBezTo>
                <a:cubicBezTo>
                  <a:pt x="84" y="124"/>
                  <a:pt x="84" y="124"/>
                  <a:pt x="84" y="124"/>
                </a:cubicBezTo>
                <a:cubicBezTo>
                  <a:pt x="84" y="126"/>
                  <a:pt x="86" y="128"/>
                  <a:pt x="88" y="128"/>
                </a:cubicBezTo>
                <a:cubicBezTo>
                  <a:pt x="90" y="128"/>
                  <a:pt x="92" y="126"/>
                  <a:pt x="92" y="124"/>
                </a:cubicBezTo>
                <a:cubicBezTo>
                  <a:pt x="92" y="14"/>
                  <a:pt x="92" y="14"/>
                  <a:pt x="92" y="14"/>
                </a:cubicBezTo>
                <a:cubicBezTo>
                  <a:pt x="109" y="31"/>
                  <a:pt x="109" y="31"/>
                  <a:pt x="109" y="31"/>
                </a:cubicBezTo>
                <a:cubicBezTo>
                  <a:pt x="110" y="32"/>
                  <a:pt x="111" y="32"/>
                  <a:pt x="112" y="32"/>
                </a:cubicBezTo>
                <a:cubicBezTo>
                  <a:pt x="114" y="32"/>
                  <a:pt x="116" y="30"/>
                  <a:pt x="116" y="28"/>
                </a:cubicBezTo>
                <a:cubicBezTo>
                  <a:pt x="116" y="27"/>
                  <a:pt x="116" y="26"/>
                  <a:pt x="115" y="25"/>
                </a:cubicBezTo>
                <a:cubicBezTo>
                  <a:pt x="91" y="1"/>
                  <a:pt x="91" y="1"/>
                  <a:pt x="91" y="1"/>
                </a:cubicBezTo>
                <a:cubicBezTo>
                  <a:pt x="90" y="0"/>
                  <a:pt x="89" y="0"/>
                  <a:pt x="88" y="0"/>
                </a:cubicBezTo>
                <a:cubicBezTo>
                  <a:pt x="87" y="0"/>
                  <a:pt x="86" y="0"/>
                  <a:pt x="85" y="1"/>
                </a:cubicBezTo>
                <a:cubicBezTo>
                  <a:pt x="61" y="25"/>
                  <a:pt x="61" y="25"/>
                  <a:pt x="61" y="25"/>
                </a:cubicBezTo>
                <a:cubicBezTo>
                  <a:pt x="60" y="26"/>
                  <a:pt x="60" y="27"/>
                  <a:pt x="60" y="28"/>
                </a:cubicBezTo>
                <a:cubicBezTo>
                  <a:pt x="60" y="30"/>
                  <a:pt x="62" y="32"/>
                  <a:pt x="64" y="32"/>
                </a:cubicBezTo>
                <a:moveTo>
                  <a:pt x="168" y="40"/>
                </a:moveTo>
                <a:cubicBezTo>
                  <a:pt x="104" y="40"/>
                  <a:pt x="104" y="40"/>
                  <a:pt x="104" y="40"/>
                </a:cubicBezTo>
                <a:cubicBezTo>
                  <a:pt x="102" y="40"/>
                  <a:pt x="100" y="42"/>
                  <a:pt x="100" y="44"/>
                </a:cubicBezTo>
                <a:cubicBezTo>
                  <a:pt x="100" y="46"/>
                  <a:pt x="102" y="48"/>
                  <a:pt x="104" y="48"/>
                </a:cubicBezTo>
                <a:cubicBezTo>
                  <a:pt x="168" y="48"/>
                  <a:pt x="168" y="48"/>
                  <a:pt x="168" y="48"/>
                </a:cubicBezTo>
                <a:cubicBezTo>
                  <a:pt x="168" y="64"/>
                  <a:pt x="168" y="64"/>
                  <a:pt x="168" y="64"/>
                </a:cubicBezTo>
                <a:cubicBezTo>
                  <a:pt x="104" y="64"/>
                  <a:pt x="104" y="64"/>
                  <a:pt x="104" y="64"/>
                </a:cubicBezTo>
                <a:cubicBezTo>
                  <a:pt x="102" y="64"/>
                  <a:pt x="100" y="66"/>
                  <a:pt x="100" y="68"/>
                </a:cubicBezTo>
                <a:cubicBezTo>
                  <a:pt x="100" y="70"/>
                  <a:pt x="102" y="72"/>
                  <a:pt x="104" y="72"/>
                </a:cubicBezTo>
                <a:cubicBezTo>
                  <a:pt x="152" y="72"/>
                  <a:pt x="152" y="72"/>
                  <a:pt x="152" y="72"/>
                </a:cubicBezTo>
                <a:cubicBezTo>
                  <a:pt x="152" y="168"/>
                  <a:pt x="152" y="168"/>
                  <a:pt x="152" y="168"/>
                </a:cubicBezTo>
                <a:cubicBezTo>
                  <a:pt x="24" y="168"/>
                  <a:pt x="24" y="168"/>
                  <a:pt x="24" y="168"/>
                </a:cubicBezTo>
                <a:cubicBezTo>
                  <a:pt x="24" y="72"/>
                  <a:pt x="24" y="72"/>
                  <a:pt x="24" y="72"/>
                </a:cubicBezTo>
                <a:cubicBezTo>
                  <a:pt x="72" y="72"/>
                  <a:pt x="72" y="72"/>
                  <a:pt x="72" y="72"/>
                </a:cubicBezTo>
                <a:cubicBezTo>
                  <a:pt x="74" y="72"/>
                  <a:pt x="76" y="70"/>
                  <a:pt x="76" y="68"/>
                </a:cubicBezTo>
                <a:cubicBezTo>
                  <a:pt x="76" y="66"/>
                  <a:pt x="74" y="64"/>
                  <a:pt x="72" y="64"/>
                </a:cubicBezTo>
                <a:cubicBezTo>
                  <a:pt x="8" y="64"/>
                  <a:pt x="8" y="64"/>
                  <a:pt x="8" y="64"/>
                </a:cubicBezTo>
                <a:cubicBezTo>
                  <a:pt x="8" y="48"/>
                  <a:pt x="8" y="48"/>
                  <a:pt x="8" y="48"/>
                </a:cubicBezTo>
                <a:cubicBezTo>
                  <a:pt x="72" y="48"/>
                  <a:pt x="72" y="48"/>
                  <a:pt x="72" y="48"/>
                </a:cubicBezTo>
                <a:cubicBezTo>
                  <a:pt x="74" y="48"/>
                  <a:pt x="76" y="46"/>
                  <a:pt x="76" y="44"/>
                </a:cubicBezTo>
                <a:cubicBezTo>
                  <a:pt x="76" y="42"/>
                  <a:pt x="74" y="40"/>
                  <a:pt x="72" y="40"/>
                </a:cubicBezTo>
                <a:cubicBezTo>
                  <a:pt x="8" y="40"/>
                  <a:pt x="8" y="40"/>
                  <a:pt x="8" y="40"/>
                </a:cubicBezTo>
                <a:cubicBezTo>
                  <a:pt x="4" y="40"/>
                  <a:pt x="0" y="44"/>
                  <a:pt x="0" y="48"/>
                </a:cubicBezTo>
                <a:cubicBezTo>
                  <a:pt x="0" y="64"/>
                  <a:pt x="0" y="64"/>
                  <a:pt x="0" y="64"/>
                </a:cubicBezTo>
                <a:cubicBezTo>
                  <a:pt x="0" y="68"/>
                  <a:pt x="4" y="72"/>
                  <a:pt x="8" y="72"/>
                </a:cubicBezTo>
                <a:cubicBezTo>
                  <a:pt x="16" y="72"/>
                  <a:pt x="16" y="72"/>
                  <a:pt x="16" y="72"/>
                </a:cubicBezTo>
                <a:cubicBezTo>
                  <a:pt x="16" y="168"/>
                  <a:pt x="16" y="168"/>
                  <a:pt x="16" y="168"/>
                </a:cubicBezTo>
                <a:cubicBezTo>
                  <a:pt x="16" y="172"/>
                  <a:pt x="20" y="176"/>
                  <a:pt x="24" y="176"/>
                </a:cubicBezTo>
                <a:cubicBezTo>
                  <a:pt x="152" y="176"/>
                  <a:pt x="152" y="176"/>
                  <a:pt x="152" y="176"/>
                </a:cubicBezTo>
                <a:cubicBezTo>
                  <a:pt x="156" y="176"/>
                  <a:pt x="160" y="172"/>
                  <a:pt x="160" y="168"/>
                </a:cubicBezTo>
                <a:cubicBezTo>
                  <a:pt x="160" y="72"/>
                  <a:pt x="160" y="72"/>
                  <a:pt x="160" y="72"/>
                </a:cubicBezTo>
                <a:cubicBezTo>
                  <a:pt x="168" y="72"/>
                  <a:pt x="168" y="72"/>
                  <a:pt x="168" y="72"/>
                </a:cubicBezTo>
                <a:cubicBezTo>
                  <a:pt x="172" y="72"/>
                  <a:pt x="176" y="68"/>
                  <a:pt x="176" y="64"/>
                </a:cubicBezTo>
                <a:cubicBezTo>
                  <a:pt x="176" y="48"/>
                  <a:pt x="176" y="48"/>
                  <a:pt x="176" y="48"/>
                </a:cubicBezTo>
                <a:cubicBezTo>
                  <a:pt x="176" y="44"/>
                  <a:pt x="172" y="40"/>
                  <a:pt x="168" y="4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0C79FD46-403F-4BC7-B58E-EF449FAB74AB}"/>
              </a:ext>
            </a:extLst>
          </p:cNvPr>
          <p:cNvSpPr/>
          <p:nvPr userDrawn="1"/>
        </p:nvSpPr>
        <p:spPr>
          <a:xfrm>
            <a:off x="1345608" y="4833560"/>
            <a:ext cx="614387" cy="614387"/>
          </a:xfrm>
          <a:prstGeom prst="ellipse">
            <a:avLst/>
          </a:prstGeom>
          <a:solidFill>
            <a:srgbClr val="4280A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bg1"/>
              </a:solidFill>
              <a:latin typeface="Arial" panose="020B0604020202020204" pitchFamily="34" charset="0"/>
              <a:cs typeface="Arial" panose="020B0604020202020204" pitchFamily="34" charset="0"/>
            </a:endParaRPr>
          </a:p>
        </p:txBody>
      </p:sp>
      <p:sp>
        <p:nvSpPr>
          <p:cNvPr id="18" name="Freeform 54">
            <a:extLst>
              <a:ext uri="{FF2B5EF4-FFF2-40B4-BE49-F238E27FC236}">
                <a16:creationId xmlns:a16="http://schemas.microsoft.com/office/drawing/2014/main" id="{5A3F5C51-48A4-49C4-A3EA-75231DC5D263}"/>
              </a:ext>
            </a:extLst>
          </p:cNvPr>
          <p:cNvSpPr>
            <a:spLocks noEditPoints="1"/>
          </p:cNvSpPr>
          <p:nvPr userDrawn="1"/>
        </p:nvSpPr>
        <p:spPr bwMode="auto">
          <a:xfrm>
            <a:off x="1483378" y="5018851"/>
            <a:ext cx="325806" cy="267885"/>
          </a:xfrm>
          <a:custGeom>
            <a:avLst/>
            <a:gdLst>
              <a:gd name="T0" fmla="*/ 168 w 176"/>
              <a:gd name="T1" fmla="*/ 0 h 144"/>
              <a:gd name="T2" fmla="*/ 8 w 176"/>
              <a:gd name="T3" fmla="*/ 0 h 144"/>
              <a:gd name="T4" fmla="*/ 0 w 176"/>
              <a:gd name="T5" fmla="*/ 8 h 144"/>
              <a:gd name="T6" fmla="*/ 0 w 176"/>
              <a:gd name="T7" fmla="*/ 24 h 144"/>
              <a:gd name="T8" fmla="*/ 8 w 176"/>
              <a:gd name="T9" fmla="*/ 32 h 144"/>
              <a:gd name="T10" fmla="*/ 16 w 176"/>
              <a:gd name="T11" fmla="*/ 32 h 144"/>
              <a:gd name="T12" fmla="*/ 16 w 176"/>
              <a:gd name="T13" fmla="*/ 136 h 144"/>
              <a:gd name="T14" fmla="*/ 24 w 176"/>
              <a:gd name="T15" fmla="*/ 144 h 144"/>
              <a:gd name="T16" fmla="*/ 152 w 176"/>
              <a:gd name="T17" fmla="*/ 144 h 144"/>
              <a:gd name="T18" fmla="*/ 160 w 176"/>
              <a:gd name="T19" fmla="*/ 136 h 144"/>
              <a:gd name="T20" fmla="*/ 160 w 176"/>
              <a:gd name="T21" fmla="*/ 32 h 144"/>
              <a:gd name="T22" fmla="*/ 168 w 176"/>
              <a:gd name="T23" fmla="*/ 32 h 144"/>
              <a:gd name="T24" fmla="*/ 176 w 176"/>
              <a:gd name="T25" fmla="*/ 24 h 144"/>
              <a:gd name="T26" fmla="*/ 176 w 176"/>
              <a:gd name="T27" fmla="*/ 8 h 144"/>
              <a:gd name="T28" fmla="*/ 168 w 176"/>
              <a:gd name="T29" fmla="*/ 0 h 144"/>
              <a:gd name="T30" fmla="*/ 152 w 176"/>
              <a:gd name="T31" fmla="*/ 136 h 144"/>
              <a:gd name="T32" fmla="*/ 24 w 176"/>
              <a:gd name="T33" fmla="*/ 136 h 144"/>
              <a:gd name="T34" fmla="*/ 24 w 176"/>
              <a:gd name="T35" fmla="*/ 32 h 144"/>
              <a:gd name="T36" fmla="*/ 152 w 176"/>
              <a:gd name="T37" fmla="*/ 32 h 144"/>
              <a:gd name="T38" fmla="*/ 152 w 176"/>
              <a:gd name="T39" fmla="*/ 136 h 144"/>
              <a:gd name="T40" fmla="*/ 168 w 176"/>
              <a:gd name="T41" fmla="*/ 24 h 144"/>
              <a:gd name="T42" fmla="*/ 8 w 176"/>
              <a:gd name="T43" fmla="*/ 24 h 144"/>
              <a:gd name="T44" fmla="*/ 8 w 176"/>
              <a:gd name="T45" fmla="*/ 8 h 144"/>
              <a:gd name="T46" fmla="*/ 168 w 176"/>
              <a:gd name="T47" fmla="*/ 8 h 144"/>
              <a:gd name="T48" fmla="*/ 168 w 176"/>
              <a:gd name="T49" fmla="*/ 24 h 144"/>
              <a:gd name="T50" fmla="*/ 64 w 176"/>
              <a:gd name="T51" fmla="*/ 72 h 144"/>
              <a:gd name="T52" fmla="*/ 112 w 176"/>
              <a:gd name="T53" fmla="*/ 72 h 144"/>
              <a:gd name="T54" fmla="*/ 120 w 176"/>
              <a:gd name="T55" fmla="*/ 64 h 144"/>
              <a:gd name="T56" fmla="*/ 120 w 176"/>
              <a:gd name="T57" fmla="*/ 56 h 144"/>
              <a:gd name="T58" fmla="*/ 112 w 176"/>
              <a:gd name="T59" fmla="*/ 48 h 144"/>
              <a:gd name="T60" fmla="*/ 64 w 176"/>
              <a:gd name="T61" fmla="*/ 48 h 144"/>
              <a:gd name="T62" fmla="*/ 56 w 176"/>
              <a:gd name="T63" fmla="*/ 56 h 144"/>
              <a:gd name="T64" fmla="*/ 56 w 176"/>
              <a:gd name="T65" fmla="*/ 64 h 144"/>
              <a:gd name="T66" fmla="*/ 64 w 176"/>
              <a:gd name="T67" fmla="*/ 72 h 144"/>
              <a:gd name="T68" fmla="*/ 64 w 176"/>
              <a:gd name="T69" fmla="*/ 56 h 144"/>
              <a:gd name="T70" fmla="*/ 112 w 176"/>
              <a:gd name="T71" fmla="*/ 56 h 144"/>
              <a:gd name="T72" fmla="*/ 112 w 176"/>
              <a:gd name="T73" fmla="*/ 64 h 144"/>
              <a:gd name="T74" fmla="*/ 64 w 176"/>
              <a:gd name="T75" fmla="*/ 64 h 144"/>
              <a:gd name="T76" fmla="*/ 64 w 176"/>
              <a:gd name="T77" fmla="*/ 5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44">
                <a:moveTo>
                  <a:pt x="168" y="0"/>
                </a:moveTo>
                <a:cubicBezTo>
                  <a:pt x="8" y="0"/>
                  <a:pt x="8" y="0"/>
                  <a:pt x="8" y="0"/>
                </a:cubicBezTo>
                <a:cubicBezTo>
                  <a:pt x="4" y="0"/>
                  <a:pt x="0" y="4"/>
                  <a:pt x="0" y="8"/>
                </a:cubicBezTo>
                <a:cubicBezTo>
                  <a:pt x="0" y="24"/>
                  <a:pt x="0" y="24"/>
                  <a:pt x="0" y="24"/>
                </a:cubicBezTo>
                <a:cubicBezTo>
                  <a:pt x="0" y="28"/>
                  <a:pt x="4" y="32"/>
                  <a:pt x="8" y="32"/>
                </a:cubicBezTo>
                <a:cubicBezTo>
                  <a:pt x="16" y="32"/>
                  <a:pt x="16" y="32"/>
                  <a:pt x="16" y="32"/>
                </a:cubicBezTo>
                <a:cubicBezTo>
                  <a:pt x="16" y="136"/>
                  <a:pt x="16" y="136"/>
                  <a:pt x="16" y="136"/>
                </a:cubicBezTo>
                <a:cubicBezTo>
                  <a:pt x="16" y="140"/>
                  <a:pt x="20" y="144"/>
                  <a:pt x="24" y="144"/>
                </a:cubicBezTo>
                <a:cubicBezTo>
                  <a:pt x="152" y="144"/>
                  <a:pt x="152" y="144"/>
                  <a:pt x="152" y="144"/>
                </a:cubicBezTo>
                <a:cubicBezTo>
                  <a:pt x="156" y="144"/>
                  <a:pt x="160" y="140"/>
                  <a:pt x="160" y="136"/>
                </a:cubicBezTo>
                <a:cubicBezTo>
                  <a:pt x="160" y="32"/>
                  <a:pt x="160" y="32"/>
                  <a:pt x="160" y="32"/>
                </a:cubicBezTo>
                <a:cubicBezTo>
                  <a:pt x="168" y="32"/>
                  <a:pt x="168" y="32"/>
                  <a:pt x="168" y="32"/>
                </a:cubicBezTo>
                <a:cubicBezTo>
                  <a:pt x="172" y="32"/>
                  <a:pt x="176" y="28"/>
                  <a:pt x="176" y="24"/>
                </a:cubicBezTo>
                <a:cubicBezTo>
                  <a:pt x="176" y="8"/>
                  <a:pt x="176" y="8"/>
                  <a:pt x="176" y="8"/>
                </a:cubicBezTo>
                <a:cubicBezTo>
                  <a:pt x="176" y="4"/>
                  <a:pt x="172" y="0"/>
                  <a:pt x="168" y="0"/>
                </a:cubicBezTo>
                <a:moveTo>
                  <a:pt x="152" y="136"/>
                </a:moveTo>
                <a:cubicBezTo>
                  <a:pt x="24" y="136"/>
                  <a:pt x="24" y="136"/>
                  <a:pt x="24" y="136"/>
                </a:cubicBezTo>
                <a:cubicBezTo>
                  <a:pt x="24" y="32"/>
                  <a:pt x="24" y="32"/>
                  <a:pt x="24" y="32"/>
                </a:cubicBezTo>
                <a:cubicBezTo>
                  <a:pt x="152" y="32"/>
                  <a:pt x="152" y="32"/>
                  <a:pt x="152" y="32"/>
                </a:cubicBezTo>
                <a:lnTo>
                  <a:pt x="152" y="136"/>
                </a:lnTo>
                <a:close/>
                <a:moveTo>
                  <a:pt x="168" y="24"/>
                </a:moveTo>
                <a:cubicBezTo>
                  <a:pt x="8" y="24"/>
                  <a:pt x="8" y="24"/>
                  <a:pt x="8" y="24"/>
                </a:cubicBezTo>
                <a:cubicBezTo>
                  <a:pt x="8" y="8"/>
                  <a:pt x="8" y="8"/>
                  <a:pt x="8" y="8"/>
                </a:cubicBezTo>
                <a:cubicBezTo>
                  <a:pt x="168" y="8"/>
                  <a:pt x="168" y="8"/>
                  <a:pt x="168" y="8"/>
                </a:cubicBezTo>
                <a:lnTo>
                  <a:pt x="168" y="24"/>
                </a:lnTo>
                <a:close/>
                <a:moveTo>
                  <a:pt x="64" y="72"/>
                </a:moveTo>
                <a:cubicBezTo>
                  <a:pt x="112" y="72"/>
                  <a:pt x="112" y="72"/>
                  <a:pt x="112" y="72"/>
                </a:cubicBezTo>
                <a:cubicBezTo>
                  <a:pt x="116" y="72"/>
                  <a:pt x="120" y="68"/>
                  <a:pt x="120" y="64"/>
                </a:cubicBezTo>
                <a:cubicBezTo>
                  <a:pt x="120" y="56"/>
                  <a:pt x="120" y="56"/>
                  <a:pt x="120" y="56"/>
                </a:cubicBezTo>
                <a:cubicBezTo>
                  <a:pt x="120" y="52"/>
                  <a:pt x="116" y="48"/>
                  <a:pt x="112" y="48"/>
                </a:cubicBezTo>
                <a:cubicBezTo>
                  <a:pt x="64" y="48"/>
                  <a:pt x="64" y="48"/>
                  <a:pt x="64" y="48"/>
                </a:cubicBezTo>
                <a:cubicBezTo>
                  <a:pt x="60" y="48"/>
                  <a:pt x="56" y="52"/>
                  <a:pt x="56" y="56"/>
                </a:cubicBezTo>
                <a:cubicBezTo>
                  <a:pt x="56" y="64"/>
                  <a:pt x="56" y="64"/>
                  <a:pt x="56" y="64"/>
                </a:cubicBezTo>
                <a:cubicBezTo>
                  <a:pt x="56" y="68"/>
                  <a:pt x="60" y="72"/>
                  <a:pt x="64" y="72"/>
                </a:cubicBezTo>
                <a:moveTo>
                  <a:pt x="64" y="56"/>
                </a:moveTo>
                <a:cubicBezTo>
                  <a:pt x="112" y="56"/>
                  <a:pt x="112" y="56"/>
                  <a:pt x="112" y="56"/>
                </a:cubicBezTo>
                <a:cubicBezTo>
                  <a:pt x="112" y="64"/>
                  <a:pt x="112" y="64"/>
                  <a:pt x="112" y="64"/>
                </a:cubicBezTo>
                <a:cubicBezTo>
                  <a:pt x="64" y="64"/>
                  <a:pt x="64" y="64"/>
                  <a:pt x="64" y="64"/>
                </a:cubicBezTo>
                <a:lnTo>
                  <a:pt x="64"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solidFill>
                <a:schemeClr val="bg1"/>
              </a:solidFill>
              <a:latin typeface="Arial" panose="020B0604020202020204" pitchFamily="34" charset="0"/>
              <a:cs typeface="Arial" panose="020B0604020202020204" pitchFamily="34" charset="0"/>
            </a:endParaRPr>
          </a:p>
        </p:txBody>
      </p:sp>
      <p:graphicFrame>
        <p:nvGraphicFramePr>
          <p:cNvPr id="19" name="Chart 18">
            <a:extLst>
              <a:ext uri="{FF2B5EF4-FFF2-40B4-BE49-F238E27FC236}">
                <a16:creationId xmlns:a16="http://schemas.microsoft.com/office/drawing/2014/main" id="{D17A2127-0D86-4D55-8034-AFB602D8A6BE}"/>
              </a:ext>
            </a:extLst>
          </p:cNvPr>
          <p:cNvGraphicFramePr/>
          <p:nvPr userDrawn="1">
            <p:extLst>
              <p:ext uri="{D42A27DB-BD31-4B8C-83A1-F6EECF244321}">
                <p14:modId xmlns:p14="http://schemas.microsoft.com/office/powerpoint/2010/main" val="1894421891"/>
              </p:ext>
            </p:extLst>
          </p:nvPr>
        </p:nvGraphicFramePr>
        <p:xfrm>
          <a:off x="6864390" y="1676738"/>
          <a:ext cx="4981706" cy="46699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0330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250"/>
                                        <p:tgtEl>
                                          <p:spTgt spid="19"/>
                                        </p:tgtEl>
                                      </p:cBhvr>
                                    </p:animEffect>
                                    <p:anim calcmode="lin" valueType="num">
                                      <p:cBhvr>
                                        <p:cTn id="8" dur="1250" fill="hold"/>
                                        <p:tgtEl>
                                          <p:spTgt spid="19"/>
                                        </p:tgtEl>
                                        <p:attrNameLst>
                                          <p:attrName>ppt_x</p:attrName>
                                        </p:attrNameLst>
                                      </p:cBhvr>
                                      <p:tavLst>
                                        <p:tav tm="0">
                                          <p:val>
                                            <p:strVal val="#ppt_x"/>
                                          </p:val>
                                        </p:tav>
                                        <p:tav tm="100000">
                                          <p:val>
                                            <p:strVal val="#ppt_x"/>
                                          </p:val>
                                        </p:tav>
                                      </p:tavLst>
                                    </p:anim>
                                    <p:anim calcmode="lin" valueType="num">
                                      <p:cBhvr>
                                        <p:cTn id="9" dur="1125" decel="100000" fill="hold"/>
                                        <p:tgtEl>
                                          <p:spTgt spid="19"/>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F9BFC702-0C49-4DB2-9B77-95ECFE1B3CA1}"/>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51298E86-FF23-4AF4-ABFA-FFF81544A9D4}"/>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8" name="Text Placeholder 15">
            <a:extLst>
              <a:ext uri="{FF2B5EF4-FFF2-40B4-BE49-F238E27FC236}">
                <a16:creationId xmlns:a16="http://schemas.microsoft.com/office/drawing/2014/main" id="{EB0037EB-265C-4507-B1A4-914E5D407398}"/>
              </a:ext>
            </a:extLst>
          </p:cNvPr>
          <p:cNvSpPr>
            <a:spLocks noGrp="1"/>
          </p:cNvSpPr>
          <p:nvPr>
            <p:ph type="body" sz="quarter" idx="12" hasCustomPrompt="1"/>
          </p:nvPr>
        </p:nvSpPr>
        <p:spPr>
          <a:xfrm>
            <a:off x="7642154" y="2348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9" name="Text Placeholder 19">
            <a:extLst>
              <a:ext uri="{FF2B5EF4-FFF2-40B4-BE49-F238E27FC236}">
                <a16:creationId xmlns:a16="http://schemas.microsoft.com/office/drawing/2014/main" id="{A72A72A5-58F6-44B4-842B-621BEBF57664}"/>
              </a:ext>
            </a:extLst>
          </p:cNvPr>
          <p:cNvSpPr>
            <a:spLocks noGrp="1"/>
          </p:cNvSpPr>
          <p:nvPr>
            <p:ph type="body" sz="quarter" idx="18" hasCustomPrompt="1"/>
          </p:nvPr>
        </p:nvSpPr>
        <p:spPr>
          <a:xfrm>
            <a:off x="7642154" y="2806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0" name="Text Placeholder 15">
            <a:extLst>
              <a:ext uri="{FF2B5EF4-FFF2-40B4-BE49-F238E27FC236}">
                <a16:creationId xmlns:a16="http://schemas.microsoft.com/office/drawing/2014/main" id="{3789F214-375F-439F-BF93-DA619BC39751}"/>
              </a:ext>
            </a:extLst>
          </p:cNvPr>
          <p:cNvSpPr>
            <a:spLocks noGrp="1"/>
          </p:cNvSpPr>
          <p:nvPr>
            <p:ph type="body" sz="quarter" idx="19" hasCustomPrompt="1"/>
          </p:nvPr>
        </p:nvSpPr>
        <p:spPr>
          <a:xfrm>
            <a:off x="7642154" y="3623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1" name="Text Placeholder 19">
            <a:extLst>
              <a:ext uri="{FF2B5EF4-FFF2-40B4-BE49-F238E27FC236}">
                <a16:creationId xmlns:a16="http://schemas.microsoft.com/office/drawing/2014/main" id="{09A956EC-6086-4368-A7EE-645A6D4A604C}"/>
              </a:ext>
            </a:extLst>
          </p:cNvPr>
          <p:cNvSpPr>
            <a:spLocks noGrp="1"/>
          </p:cNvSpPr>
          <p:nvPr>
            <p:ph type="body" sz="quarter" idx="20" hasCustomPrompt="1"/>
          </p:nvPr>
        </p:nvSpPr>
        <p:spPr>
          <a:xfrm>
            <a:off x="7642154" y="4081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2" name="Text Placeholder 15">
            <a:extLst>
              <a:ext uri="{FF2B5EF4-FFF2-40B4-BE49-F238E27FC236}">
                <a16:creationId xmlns:a16="http://schemas.microsoft.com/office/drawing/2014/main" id="{C9027D68-9F9C-42C0-90CA-9D3D49B5D5BA}"/>
              </a:ext>
            </a:extLst>
          </p:cNvPr>
          <p:cNvSpPr>
            <a:spLocks noGrp="1"/>
          </p:cNvSpPr>
          <p:nvPr>
            <p:ph type="body" sz="quarter" idx="21" hasCustomPrompt="1"/>
          </p:nvPr>
        </p:nvSpPr>
        <p:spPr>
          <a:xfrm>
            <a:off x="7642154" y="4898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3" name="Text Placeholder 19">
            <a:extLst>
              <a:ext uri="{FF2B5EF4-FFF2-40B4-BE49-F238E27FC236}">
                <a16:creationId xmlns:a16="http://schemas.microsoft.com/office/drawing/2014/main" id="{B6392AFA-3895-4155-A9E4-2C0E53613F9D}"/>
              </a:ext>
            </a:extLst>
          </p:cNvPr>
          <p:cNvSpPr>
            <a:spLocks noGrp="1"/>
          </p:cNvSpPr>
          <p:nvPr>
            <p:ph type="body" sz="quarter" idx="22" hasCustomPrompt="1"/>
          </p:nvPr>
        </p:nvSpPr>
        <p:spPr>
          <a:xfrm>
            <a:off x="7642154" y="5356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cxnSp>
        <p:nvCxnSpPr>
          <p:cNvPr id="15" name="Straight Connector 14">
            <a:extLst>
              <a:ext uri="{FF2B5EF4-FFF2-40B4-BE49-F238E27FC236}">
                <a16:creationId xmlns:a16="http://schemas.microsoft.com/office/drawing/2014/main" id="{5385573A-FFC2-4FCA-877B-D595D8CB8526}"/>
              </a:ext>
            </a:extLst>
          </p:cNvPr>
          <p:cNvCxnSpPr/>
          <p:nvPr userDrawn="1"/>
        </p:nvCxnSpPr>
        <p:spPr>
          <a:xfrm>
            <a:off x="7468738" y="2340456"/>
            <a:ext cx="0" cy="461047"/>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C241263-AC4D-48FB-B3E8-82AA09C83004}"/>
              </a:ext>
            </a:extLst>
          </p:cNvPr>
          <p:cNvCxnSpPr/>
          <p:nvPr userDrawn="1"/>
        </p:nvCxnSpPr>
        <p:spPr>
          <a:xfrm>
            <a:off x="7468738" y="3615456"/>
            <a:ext cx="0" cy="461047"/>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6F07EAA-7DCB-4ED2-BACF-6F7E4E3AB968}"/>
              </a:ext>
            </a:extLst>
          </p:cNvPr>
          <p:cNvCxnSpPr/>
          <p:nvPr userDrawn="1"/>
        </p:nvCxnSpPr>
        <p:spPr>
          <a:xfrm>
            <a:off x="7468738" y="4898327"/>
            <a:ext cx="0" cy="461047"/>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aphicFrame>
        <p:nvGraphicFramePr>
          <p:cNvPr id="18" name="Chart 17">
            <a:extLst>
              <a:ext uri="{FF2B5EF4-FFF2-40B4-BE49-F238E27FC236}">
                <a16:creationId xmlns:a16="http://schemas.microsoft.com/office/drawing/2014/main" id="{79C50186-5231-443F-BCCE-B812DA28D191}"/>
              </a:ext>
            </a:extLst>
          </p:cNvPr>
          <p:cNvGraphicFramePr/>
          <p:nvPr userDrawn="1">
            <p:extLst>
              <p:ext uri="{D42A27DB-BD31-4B8C-83A1-F6EECF244321}">
                <p14:modId xmlns:p14="http://schemas.microsoft.com/office/powerpoint/2010/main" val="1051040088"/>
              </p:ext>
            </p:extLst>
          </p:nvPr>
        </p:nvGraphicFramePr>
        <p:xfrm>
          <a:off x="547333" y="1862952"/>
          <a:ext cx="6262900" cy="44271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0709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anim calcmode="lin" valueType="num">
                                      <p:cBhvr>
                                        <p:cTn id="8" dur="1250" fill="hold"/>
                                        <p:tgtEl>
                                          <p:spTgt spid="18"/>
                                        </p:tgtEl>
                                        <p:attrNameLst>
                                          <p:attrName>ppt_x</p:attrName>
                                        </p:attrNameLst>
                                      </p:cBhvr>
                                      <p:tavLst>
                                        <p:tav tm="0">
                                          <p:val>
                                            <p:strVal val="#ppt_x"/>
                                          </p:val>
                                        </p:tav>
                                        <p:tav tm="100000">
                                          <p:val>
                                            <p:strVal val="#ppt_x"/>
                                          </p:val>
                                        </p:tav>
                                      </p:tavLst>
                                    </p:anim>
                                    <p:anim calcmode="lin" valueType="num">
                                      <p:cBhvr>
                                        <p:cTn id="9" dur="1125" decel="100000" fill="hold"/>
                                        <p:tgtEl>
                                          <p:spTgt spid="18"/>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7" name="Picture 6" descr="A picture containing object&#10;&#10;Description automatically generated">
            <a:extLst>
              <a:ext uri="{FF2B5EF4-FFF2-40B4-BE49-F238E27FC236}">
                <a16:creationId xmlns:a16="http://schemas.microsoft.com/office/drawing/2014/main" id="{983F89D5-9A8F-45AE-9EEF-B3343013D6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9879"/>
          <a:stretch/>
        </p:blipFill>
        <p:spPr>
          <a:xfrm>
            <a:off x="1013456" y="2525026"/>
            <a:ext cx="10165088" cy="1807947"/>
          </a:xfrm>
          <a:prstGeom prst="rect">
            <a:avLst/>
          </a:prstGeom>
        </p:spPr>
      </p:pic>
    </p:spTree>
    <p:extLst>
      <p:ext uri="{BB962C8B-B14F-4D97-AF65-F5344CB8AC3E}">
        <p14:creationId xmlns:p14="http://schemas.microsoft.com/office/powerpoint/2010/main" val="26354343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F9BFC702-0C49-4DB2-9B77-95ECFE1B3CA1}"/>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51298E86-FF23-4AF4-ABFA-FFF81544A9D4}"/>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5" name="Oval 4">
            <a:extLst>
              <a:ext uri="{FF2B5EF4-FFF2-40B4-BE49-F238E27FC236}">
                <a16:creationId xmlns:a16="http://schemas.microsoft.com/office/drawing/2014/main" id="{02B41846-6C84-4F55-9D71-978F6E12CCFC}"/>
              </a:ext>
            </a:extLst>
          </p:cNvPr>
          <p:cNvSpPr/>
          <p:nvPr userDrawn="1"/>
        </p:nvSpPr>
        <p:spPr>
          <a:xfrm>
            <a:off x="7139203" y="2448081"/>
            <a:ext cx="353421" cy="353421"/>
          </a:xfrm>
          <a:prstGeom prst="ellipse">
            <a:avLst/>
          </a:prstGeom>
          <a:solidFill>
            <a:srgbClr val="0EA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6" name="Oval 5">
            <a:extLst>
              <a:ext uri="{FF2B5EF4-FFF2-40B4-BE49-F238E27FC236}">
                <a16:creationId xmlns:a16="http://schemas.microsoft.com/office/drawing/2014/main" id="{B2FBB976-E639-4522-9263-7419EEDC297C}"/>
              </a:ext>
            </a:extLst>
          </p:cNvPr>
          <p:cNvSpPr/>
          <p:nvPr userDrawn="1"/>
        </p:nvSpPr>
        <p:spPr>
          <a:xfrm>
            <a:off x="7139203" y="3820299"/>
            <a:ext cx="353421" cy="353421"/>
          </a:xfrm>
          <a:prstGeom prst="ellipse">
            <a:avLst/>
          </a:prstGeom>
          <a:solidFill>
            <a:srgbClr val="F6D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7" name="Oval 6">
            <a:extLst>
              <a:ext uri="{FF2B5EF4-FFF2-40B4-BE49-F238E27FC236}">
                <a16:creationId xmlns:a16="http://schemas.microsoft.com/office/drawing/2014/main" id="{BB97130C-C359-4B32-906E-FB7190BE34A0}"/>
              </a:ext>
            </a:extLst>
          </p:cNvPr>
          <p:cNvSpPr/>
          <p:nvPr userDrawn="1"/>
        </p:nvSpPr>
        <p:spPr>
          <a:xfrm>
            <a:off x="7139203" y="5192517"/>
            <a:ext cx="353421" cy="353421"/>
          </a:xfrm>
          <a:prstGeom prst="ellipse">
            <a:avLst/>
          </a:prstGeom>
          <a:solidFill>
            <a:srgbClr val="D34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solidFill>
                <a:schemeClr val="bg1"/>
              </a:solidFill>
            </a:endParaRPr>
          </a:p>
        </p:txBody>
      </p:sp>
      <p:sp>
        <p:nvSpPr>
          <p:cNvPr id="8" name="Text Placeholder 15">
            <a:extLst>
              <a:ext uri="{FF2B5EF4-FFF2-40B4-BE49-F238E27FC236}">
                <a16:creationId xmlns:a16="http://schemas.microsoft.com/office/drawing/2014/main" id="{EB0037EB-265C-4507-B1A4-914E5D407398}"/>
              </a:ext>
            </a:extLst>
          </p:cNvPr>
          <p:cNvSpPr>
            <a:spLocks noGrp="1"/>
          </p:cNvSpPr>
          <p:nvPr>
            <p:ph type="body" sz="quarter" idx="12" hasCustomPrompt="1"/>
          </p:nvPr>
        </p:nvSpPr>
        <p:spPr>
          <a:xfrm>
            <a:off x="7642154" y="2348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9" name="Text Placeholder 19">
            <a:extLst>
              <a:ext uri="{FF2B5EF4-FFF2-40B4-BE49-F238E27FC236}">
                <a16:creationId xmlns:a16="http://schemas.microsoft.com/office/drawing/2014/main" id="{A72A72A5-58F6-44B4-842B-621BEBF57664}"/>
              </a:ext>
            </a:extLst>
          </p:cNvPr>
          <p:cNvSpPr>
            <a:spLocks noGrp="1"/>
          </p:cNvSpPr>
          <p:nvPr>
            <p:ph type="body" sz="quarter" idx="18" hasCustomPrompt="1"/>
          </p:nvPr>
        </p:nvSpPr>
        <p:spPr>
          <a:xfrm>
            <a:off x="7642154" y="2806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0" name="Text Placeholder 15">
            <a:extLst>
              <a:ext uri="{FF2B5EF4-FFF2-40B4-BE49-F238E27FC236}">
                <a16:creationId xmlns:a16="http://schemas.microsoft.com/office/drawing/2014/main" id="{3789F214-375F-439F-BF93-DA619BC39751}"/>
              </a:ext>
            </a:extLst>
          </p:cNvPr>
          <p:cNvSpPr>
            <a:spLocks noGrp="1"/>
          </p:cNvSpPr>
          <p:nvPr>
            <p:ph type="body" sz="quarter" idx="19" hasCustomPrompt="1"/>
          </p:nvPr>
        </p:nvSpPr>
        <p:spPr>
          <a:xfrm>
            <a:off x="7642154" y="3623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1" name="Text Placeholder 19">
            <a:extLst>
              <a:ext uri="{FF2B5EF4-FFF2-40B4-BE49-F238E27FC236}">
                <a16:creationId xmlns:a16="http://schemas.microsoft.com/office/drawing/2014/main" id="{09A956EC-6086-4368-A7EE-645A6D4A604C}"/>
              </a:ext>
            </a:extLst>
          </p:cNvPr>
          <p:cNvSpPr>
            <a:spLocks noGrp="1"/>
          </p:cNvSpPr>
          <p:nvPr>
            <p:ph type="body" sz="quarter" idx="20" hasCustomPrompt="1"/>
          </p:nvPr>
        </p:nvSpPr>
        <p:spPr>
          <a:xfrm>
            <a:off x="7642154" y="4081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12" name="Text Placeholder 15">
            <a:extLst>
              <a:ext uri="{FF2B5EF4-FFF2-40B4-BE49-F238E27FC236}">
                <a16:creationId xmlns:a16="http://schemas.microsoft.com/office/drawing/2014/main" id="{C9027D68-9F9C-42C0-90CA-9D3D49B5D5BA}"/>
              </a:ext>
            </a:extLst>
          </p:cNvPr>
          <p:cNvSpPr>
            <a:spLocks noGrp="1"/>
          </p:cNvSpPr>
          <p:nvPr>
            <p:ph type="body" sz="quarter" idx="21" hasCustomPrompt="1"/>
          </p:nvPr>
        </p:nvSpPr>
        <p:spPr>
          <a:xfrm>
            <a:off x="7642154" y="4898327"/>
            <a:ext cx="3171858" cy="453176"/>
          </a:xfrm>
          <a:prstGeom prst="rect">
            <a:avLst/>
          </a:prstGeom>
        </p:spPr>
        <p:txBody>
          <a:bodyPr/>
          <a:lstStyle>
            <a:lvl1pPr marL="0" indent="0" algn="l">
              <a:buNone/>
              <a:defRPr sz="2800" b="0">
                <a:solidFill>
                  <a:schemeClr val="bg1"/>
                </a:solidFill>
                <a:latin typeface="Arial" panose="020B0604020202020204" pitchFamily="34" charset="0"/>
                <a:cs typeface="Arial" panose="020B0604020202020204" pitchFamily="34" charset="0"/>
              </a:defRPr>
            </a:lvl1pPr>
          </a:lstStyle>
          <a:p>
            <a:pPr lvl="0"/>
            <a:r>
              <a:rPr lang="en-US"/>
              <a:t>key point</a:t>
            </a:r>
          </a:p>
        </p:txBody>
      </p:sp>
      <p:sp>
        <p:nvSpPr>
          <p:cNvPr id="13" name="Text Placeholder 19">
            <a:extLst>
              <a:ext uri="{FF2B5EF4-FFF2-40B4-BE49-F238E27FC236}">
                <a16:creationId xmlns:a16="http://schemas.microsoft.com/office/drawing/2014/main" id="{B6392AFA-3895-4155-A9E4-2C0E53613F9D}"/>
              </a:ext>
            </a:extLst>
          </p:cNvPr>
          <p:cNvSpPr>
            <a:spLocks noGrp="1"/>
          </p:cNvSpPr>
          <p:nvPr>
            <p:ph type="body" sz="quarter" idx="22" hasCustomPrompt="1"/>
          </p:nvPr>
        </p:nvSpPr>
        <p:spPr>
          <a:xfrm>
            <a:off x="7642154" y="5356802"/>
            <a:ext cx="3674810" cy="614387"/>
          </a:xfrm>
          <a:prstGeom prst="rect">
            <a:avLst/>
          </a:prstGeom>
        </p:spPr>
        <p:txBody>
          <a:bodyPr/>
          <a:lstStyle>
            <a:lvl1pPr marL="0" indent="0" algn="l">
              <a:buNone/>
              <a:defRPr sz="2000">
                <a:solidFill>
                  <a:schemeClr val="accent2"/>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graphicFrame>
        <p:nvGraphicFramePr>
          <p:cNvPr id="14" name="Chart 13">
            <a:extLst>
              <a:ext uri="{FF2B5EF4-FFF2-40B4-BE49-F238E27FC236}">
                <a16:creationId xmlns:a16="http://schemas.microsoft.com/office/drawing/2014/main" id="{136821BB-FA35-41B0-8CCD-7C79CEB3C291}"/>
              </a:ext>
            </a:extLst>
          </p:cNvPr>
          <p:cNvGraphicFramePr/>
          <p:nvPr userDrawn="1">
            <p:extLst>
              <p:ext uri="{D42A27DB-BD31-4B8C-83A1-F6EECF244321}">
                <p14:modId xmlns:p14="http://schemas.microsoft.com/office/powerpoint/2010/main" val="4117063176"/>
              </p:ext>
            </p:extLst>
          </p:nvPr>
        </p:nvGraphicFramePr>
        <p:xfrm>
          <a:off x="547333" y="2132740"/>
          <a:ext cx="5484694" cy="337511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313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250"/>
                                        <p:tgtEl>
                                          <p:spTgt spid="14"/>
                                        </p:tgtEl>
                                      </p:cBhvr>
                                    </p:animEffect>
                                    <p:anim calcmode="lin" valueType="num">
                                      <p:cBhvr>
                                        <p:cTn id="8" dur="1250" fill="hold"/>
                                        <p:tgtEl>
                                          <p:spTgt spid="14"/>
                                        </p:tgtEl>
                                        <p:attrNameLst>
                                          <p:attrName>ppt_x</p:attrName>
                                        </p:attrNameLst>
                                      </p:cBhvr>
                                      <p:tavLst>
                                        <p:tav tm="0">
                                          <p:val>
                                            <p:strVal val="#ppt_x"/>
                                          </p:val>
                                        </p:tav>
                                        <p:tav tm="100000">
                                          <p:val>
                                            <p:strVal val="#ppt_x"/>
                                          </p:val>
                                        </p:tav>
                                      </p:tavLst>
                                    </p:anim>
                                    <p:anim calcmode="lin" valueType="num">
                                      <p:cBhvr>
                                        <p:cTn id="9" dur="1125" decel="100000" fill="hold"/>
                                        <p:tgtEl>
                                          <p:spTgt spid="14"/>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4BEA865A-847D-4912-B60E-E1C36F038300}"/>
              </a:ext>
            </a:extLst>
          </p:cNvPr>
          <p:cNvSpPr>
            <a:spLocks noGrp="1"/>
          </p:cNvSpPr>
          <p:nvPr>
            <p:ph type="body" sz="quarter" idx="10" hasCustomPrompt="1"/>
          </p:nvPr>
        </p:nvSpPr>
        <p:spPr>
          <a:xfrm>
            <a:off x="4007119" y="3121807"/>
            <a:ext cx="4177761" cy="614386"/>
          </a:xfrm>
          <a:prstGeom prst="rect">
            <a:avLst/>
          </a:prstGeom>
        </p:spPr>
        <p:txBody>
          <a:bodyPr/>
          <a:lstStyle>
            <a:lvl1pPr marL="0" indent="0" algn="ctr">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Tree>
    <p:extLst>
      <p:ext uri="{BB962C8B-B14F-4D97-AF65-F5344CB8AC3E}">
        <p14:creationId xmlns:p14="http://schemas.microsoft.com/office/powerpoint/2010/main" val="32024548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0465BDA7-FA1F-4BA1-B0D4-91319789563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08E19048-5A4D-41BC-A9A9-3998BD2A4D9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6" name="Text Placeholder 19">
            <a:extLst>
              <a:ext uri="{FF2B5EF4-FFF2-40B4-BE49-F238E27FC236}">
                <a16:creationId xmlns:a16="http://schemas.microsoft.com/office/drawing/2014/main" id="{AD3A1D13-76E8-437F-8A84-B530C83B4FD0}"/>
              </a:ext>
            </a:extLst>
          </p:cNvPr>
          <p:cNvSpPr>
            <a:spLocks noGrp="1"/>
          </p:cNvSpPr>
          <p:nvPr>
            <p:ph type="body" sz="quarter" idx="14" hasCustomPrompt="1"/>
          </p:nvPr>
        </p:nvSpPr>
        <p:spPr>
          <a:xfrm>
            <a:off x="932812" y="2444817"/>
            <a:ext cx="4578916" cy="2818177"/>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a:t>
            </a:r>
          </a:p>
        </p:txBody>
      </p:sp>
      <p:grpSp>
        <p:nvGrpSpPr>
          <p:cNvPr id="7" name="Group 6">
            <a:extLst>
              <a:ext uri="{FF2B5EF4-FFF2-40B4-BE49-F238E27FC236}">
                <a16:creationId xmlns:a16="http://schemas.microsoft.com/office/drawing/2014/main" id="{2DAC67B2-0EAE-4BD0-B593-5E443806E72E}"/>
              </a:ext>
            </a:extLst>
          </p:cNvPr>
          <p:cNvGrpSpPr/>
          <p:nvPr userDrawn="1"/>
        </p:nvGrpSpPr>
        <p:grpSpPr>
          <a:xfrm>
            <a:off x="6096000" y="2333632"/>
            <a:ext cx="5850382" cy="3370403"/>
            <a:chOff x="982756" y="2781300"/>
            <a:chExt cx="8597471" cy="4953000"/>
          </a:xfrm>
        </p:grpSpPr>
        <p:sp>
          <p:nvSpPr>
            <p:cNvPr id="8" name="Freeform 9">
              <a:extLst>
                <a:ext uri="{FF2B5EF4-FFF2-40B4-BE49-F238E27FC236}">
                  <a16:creationId xmlns:a16="http://schemas.microsoft.com/office/drawing/2014/main" id="{47452130-32EC-4202-990B-C66355710E41}"/>
                </a:ext>
              </a:extLst>
            </p:cNvPr>
            <p:cNvSpPr>
              <a:spLocks noEditPoints="1"/>
            </p:cNvSpPr>
            <p:nvPr/>
          </p:nvSpPr>
          <p:spPr bwMode="auto">
            <a:xfrm>
              <a:off x="982756" y="2781300"/>
              <a:ext cx="8597471" cy="4953000"/>
            </a:xfrm>
            <a:custGeom>
              <a:avLst/>
              <a:gdLst>
                <a:gd name="T0" fmla="*/ 225 w 3456"/>
                <a:gd name="T1" fmla="*/ 23 h 1991"/>
                <a:gd name="T2" fmla="*/ 238 w 3456"/>
                <a:gd name="T3" fmla="*/ 79 h 1991"/>
                <a:gd name="T4" fmla="*/ 3082 w 3456"/>
                <a:gd name="T5" fmla="*/ 882 h 1991"/>
                <a:gd name="T6" fmla="*/ 3215 w 3456"/>
                <a:gd name="T7" fmla="*/ 551 h 1991"/>
                <a:gd name="T8" fmla="*/ 3199 w 3456"/>
                <a:gd name="T9" fmla="*/ 577 h 1991"/>
                <a:gd name="T10" fmla="*/ 2996 w 3456"/>
                <a:gd name="T11" fmla="*/ 1194 h 1991"/>
                <a:gd name="T12" fmla="*/ 2292 w 3456"/>
                <a:gd name="T13" fmla="*/ 281 h 1991"/>
                <a:gd name="T14" fmla="*/ 3270 w 3456"/>
                <a:gd name="T15" fmla="*/ 8 h 1991"/>
                <a:gd name="T16" fmla="*/ 2937 w 3456"/>
                <a:gd name="T17" fmla="*/ 382 h 1991"/>
                <a:gd name="T18" fmla="*/ 2576 w 3456"/>
                <a:gd name="T19" fmla="*/ 635 h 1991"/>
                <a:gd name="T20" fmla="*/ 2506 w 3456"/>
                <a:gd name="T21" fmla="*/ 381 h 1991"/>
                <a:gd name="T22" fmla="*/ 2329 w 3456"/>
                <a:gd name="T23" fmla="*/ 477 h 1991"/>
                <a:gd name="T24" fmla="*/ 2268 w 3456"/>
                <a:gd name="T25" fmla="*/ 361 h 1991"/>
                <a:gd name="T26" fmla="*/ 2432 w 3456"/>
                <a:gd name="T27" fmla="*/ 267 h 1991"/>
                <a:gd name="T28" fmla="*/ 2049 w 3456"/>
                <a:gd name="T29" fmla="*/ 290 h 1991"/>
                <a:gd name="T30" fmla="*/ 1826 w 3456"/>
                <a:gd name="T31" fmla="*/ 148 h 1991"/>
                <a:gd name="T32" fmla="*/ 239 w 3456"/>
                <a:gd name="T33" fmla="*/ 48 h 1991"/>
                <a:gd name="T34" fmla="*/ 219 w 3456"/>
                <a:gd name="T35" fmla="*/ 126 h 1991"/>
                <a:gd name="T36" fmla="*/ 139 w 3456"/>
                <a:gd name="T37" fmla="*/ 40 h 1991"/>
                <a:gd name="T38" fmla="*/ 168 w 3456"/>
                <a:gd name="T39" fmla="*/ 213 h 1991"/>
                <a:gd name="T40" fmla="*/ 67 w 3456"/>
                <a:gd name="T41" fmla="*/ 416 h 1991"/>
                <a:gd name="T42" fmla="*/ 50 w 3456"/>
                <a:gd name="T43" fmla="*/ 834 h 1991"/>
                <a:gd name="T44" fmla="*/ 79 w 3456"/>
                <a:gd name="T45" fmla="*/ 891 h 1991"/>
                <a:gd name="T46" fmla="*/ 238 w 3456"/>
                <a:gd name="T47" fmla="*/ 1210 h 1991"/>
                <a:gd name="T48" fmla="*/ 949 w 3456"/>
                <a:gd name="T49" fmla="*/ 1517 h 1991"/>
                <a:gd name="T50" fmla="*/ 1199 w 3456"/>
                <a:gd name="T51" fmla="*/ 1676 h 1991"/>
                <a:gd name="T52" fmla="*/ 1468 w 3456"/>
                <a:gd name="T53" fmla="*/ 1725 h 1991"/>
                <a:gd name="T54" fmla="*/ 1641 w 3456"/>
                <a:gd name="T55" fmla="*/ 1968 h 1991"/>
                <a:gd name="T56" fmla="*/ 1701 w 3456"/>
                <a:gd name="T57" fmla="*/ 1869 h 1991"/>
                <a:gd name="T58" fmla="*/ 1773 w 3456"/>
                <a:gd name="T59" fmla="*/ 1764 h 1991"/>
                <a:gd name="T60" fmla="*/ 1950 w 3456"/>
                <a:gd name="T61" fmla="*/ 1665 h 1991"/>
                <a:gd name="T62" fmla="*/ 2174 w 3456"/>
                <a:gd name="T63" fmla="*/ 1699 h 1991"/>
                <a:gd name="T64" fmla="*/ 2271 w 3456"/>
                <a:gd name="T65" fmla="*/ 1701 h 1991"/>
                <a:gd name="T66" fmla="*/ 2263 w 3456"/>
                <a:gd name="T67" fmla="*/ 1625 h 1991"/>
                <a:gd name="T68" fmla="*/ 2311 w 3456"/>
                <a:gd name="T69" fmla="*/ 1585 h 1991"/>
                <a:gd name="T70" fmla="*/ 2429 w 3456"/>
                <a:gd name="T71" fmla="*/ 1562 h 1991"/>
                <a:gd name="T72" fmla="*/ 2574 w 3456"/>
                <a:gd name="T73" fmla="*/ 1605 h 1991"/>
                <a:gd name="T74" fmla="*/ 2746 w 3456"/>
                <a:gd name="T75" fmla="*/ 1727 h 1991"/>
                <a:gd name="T76" fmla="*/ 2819 w 3456"/>
                <a:gd name="T77" fmla="*/ 1823 h 1991"/>
                <a:gd name="T78" fmla="*/ 2950 w 3456"/>
                <a:gd name="T79" fmla="*/ 1914 h 1991"/>
                <a:gd name="T80" fmla="*/ 2807 w 3456"/>
                <a:gd name="T81" fmla="*/ 1502 h 1991"/>
                <a:gd name="T82" fmla="*/ 2831 w 3456"/>
                <a:gd name="T83" fmla="*/ 1352 h 1991"/>
                <a:gd name="T84" fmla="*/ 2924 w 3456"/>
                <a:gd name="T85" fmla="*/ 1263 h 1991"/>
                <a:gd name="T86" fmla="*/ 3076 w 3456"/>
                <a:gd name="T87" fmla="*/ 1084 h 1991"/>
                <a:gd name="T88" fmla="*/ 3098 w 3456"/>
                <a:gd name="T89" fmla="*/ 1033 h 1991"/>
                <a:gd name="T90" fmla="*/ 3068 w 3456"/>
                <a:gd name="T91" fmla="*/ 976 h 1991"/>
                <a:gd name="T92" fmla="*/ 2999 w 3456"/>
                <a:gd name="T93" fmla="*/ 910 h 1991"/>
                <a:gd name="T94" fmla="*/ 2985 w 3456"/>
                <a:gd name="T95" fmla="*/ 840 h 1991"/>
                <a:gd name="T96" fmla="*/ 2968 w 3456"/>
                <a:gd name="T97" fmla="*/ 822 h 1991"/>
                <a:gd name="T98" fmla="*/ 3004 w 3456"/>
                <a:gd name="T99" fmla="*/ 740 h 1991"/>
                <a:gd name="T100" fmla="*/ 3045 w 3456"/>
                <a:gd name="T101" fmla="*/ 790 h 1991"/>
                <a:gd name="T102" fmla="*/ 3065 w 3456"/>
                <a:gd name="T103" fmla="*/ 891 h 1991"/>
                <a:gd name="T104" fmla="*/ 3078 w 3456"/>
                <a:gd name="T105" fmla="*/ 668 h 1991"/>
                <a:gd name="T106" fmla="*/ 3124 w 3456"/>
                <a:gd name="T107" fmla="*/ 620 h 1991"/>
                <a:gd name="T108" fmla="*/ 3264 w 3456"/>
                <a:gd name="T109" fmla="*/ 481 h 1991"/>
                <a:gd name="T110" fmla="*/ 3306 w 3456"/>
                <a:gd name="T111" fmla="*/ 444 h 1991"/>
                <a:gd name="T112" fmla="*/ 3304 w 3456"/>
                <a:gd name="T113" fmla="*/ 293 h 1991"/>
                <a:gd name="T114" fmla="*/ 3355 w 3456"/>
                <a:gd name="T115" fmla="*/ 239 h 1991"/>
                <a:gd name="T116" fmla="*/ 3424 w 3456"/>
                <a:gd name="T117" fmla="*/ 201 h 1991"/>
                <a:gd name="T118" fmla="*/ 2220 w 3456"/>
                <a:gd name="T119" fmla="*/ 1667 h 1991"/>
                <a:gd name="T120" fmla="*/ 2768 w 3456"/>
                <a:gd name="T121" fmla="*/ 1755 h 1991"/>
                <a:gd name="T122" fmla="*/ 2748 w 3456"/>
                <a:gd name="T123" fmla="*/ 1659 h 1991"/>
                <a:gd name="T124" fmla="*/ 2876 w 3456"/>
                <a:gd name="T125" fmla="*/ 1877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6" h="1991">
                  <a:moveTo>
                    <a:pt x="2057" y="273"/>
                  </a:moveTo>
                  <a:lnTo>
                    <a:pt x="2057" y="271"/>
                  </a:lnTo>
                  <a:lnTo>
                    <a:pt x="2057" y="270"/>
                  </a:lnTo>
                  <a:lnTo>
                    <a:pt x="2055" y="270"/>
                  </a:lnTo>
                  <a:lnTo>
                    <a:pt x="2055" y="270"/>
                  </a:lnTo>
                  <a:lnTo>
                    <a:pt x="2053" y="270"/>
                  </a:lnTo>
                  <a:lnTo>
                    <a:pt x="2053" y="270"/>
                  </a:lnTo>
                  <a:lnTo>
                    <a:pt x="2053" y="270"/>
                  </a:lnTo>
                  <a:lnTo>
                    <a:pt x="2053" y="271"/>
                  </a:lnTo>
                  <a:lnTo>
                    <a:pt x="2053" y="271"/>
                  </a:lnTo>
                  <a:lnTo>
                    <a:pt x="2055" y="273"/>
                  </a:lnTo>
                  <a:lnTo>
                    <a:pt x="2055" y="273"/>
                  </a:lnTo>
                  <a:lnTo>
                    <a:pt x="2057" y="273"/>
                  </a:lnTo>
                  <a:lnTo>
                    <a:pt x="2057" y="273"/>
                  </a:lnTo>
                  <a:close/>
                  <a:moveTo>
                    <a:pt x="2061" y="279"/>
                  </a:moveTo>
                  <a:lnTo>
                    <a:pt x="2063" y="279"/>
                  </a:lnTo>
                  <a:lnTo>
                    <a:pt x="2064" y="279"/>
                  </a:lnTo>
                  <a:lnTo>
                    <a:pt x="2064" y="278"/>
                  </a:lnTo>
                  <a:lnTo>
                    <a:pt x="2064" y="278"/>
                  </a:lnTo>
                  <a:lnTo>
                    <a:pt x="2063" y="276"/>
                  </a:lnTo>
                  <a:lnTo>
                    <a:pt x="2063" y="276"/>
                  </a:lnTo>
                  <a:lnTo>
                    <a:pt x="2060" y="278"/>
                  </a:lnTo>
                  <a:lnTo>
                    <a:pt x="2058" y="279"/>
                  </a:lnTo>
                  <a:lnTo>
                    <a:pt x="2058" y="281"/>
                  </a:lnTo>
                  <a:lnTo>
                    <a:pt x="2053" y="282"/>
                  </a:lnTo>
                  <a:lnTo>
                    <a:pt x="2052" y="284"/>
                  </a:lnTo>
                  <a:lnTo>
                    <a:pt x="2053" y="285"/>
                  </a:lnTo>
                  <a:lnTo>
                    <a:pt x="2053" y="287"/>
                  </a:lnTo>
                  <a:lnTo>
                    <a:pt x="2057" y="284"/>
                  </a:lnTo>
                  <a:lnTo>
                    <a:pt x="2060" y="284"/>
                  </a:lnTo>
                  <a:lnTo>
                    <a:pt x="2060" y="282"/>
                  </a:lnTo>
                  <a:lnTo>
                    <a:pt x="2060" y="282"/>
                  </a:lnTo>
                  <a:lnTo>
                    <a:pt x="2060" y="281"/>
                  </a:lnTo>
                  <a:lnTo>
                    <a:pt x="2061" y="279"/>
                  </a:lnTo>
                  <a:close/>
                  <a:moveTo>
                    <a:pt x="2041" y="270"/>
                  </a:moveTo>
                  <a:lnTo>
                    <a:pt x="2041" y="270"/>
                  </a:lnTo>
                  <a:lnTo>
                    <a:pt x="2041" y="271"/>
                  </a:lnTo>
                  <a:lnTo>
                    <a:pt x="2043" y="270"/>
                  </a:lnTo>
                  <a:lnTo>
                    <a:pt x="2043" y="270"/>
                  </a:lnTo>
                  <a:lnTo>
                    <a:pt x="2044" y="268"/>
                  </a:lnTo>
                  <a:lnTo>
                    <a:pt x="2043" y="267"/>
                  </a:lnTo>
                  <a:lnTo>
                    <a:pt x="2043" y="268"/>
                  </a:lnTo>
                  <a:lnTo>
                    <a:pt x="2041" y="270"/>
                  </a:lnTo>
                  <a:close/>
                  <a:moveTo>
                    <a:pt x="2073" y="259"/>
                  </a:moveTo>
                  <a:lnTo>
                    <a:pt x="2073" y="259"/>
                  </a:lnTo>
                  <a:lnTo>
                    <a:pt x="2073" y="259"/>
                  </a:lnTo>
                  <a:lnTo>
                    <a:pt x="2072" y="259"/>
                  </a:lnTo>
                  <a:lnTo>
                    <a:pt x="2070" y="261"/>
                  </a:lnTo>
                  <a:lnTo>
                    <a:pt x="2070" y="264"/>
                  </a:lnTo>
                  <a:lnTo>
                    <a:pt x="2070" y="265"/>
                  </a:lnTo>
                  <a:lnTo>
                    <a:pt x="2072" y="264"/>
                  </a:lnTo>
                  <a:lnTo>
                    <a:pt x="2073" y="262"/>
                  </a:lnTo>
                  <a:lnTo>
                    <a:pt x="2073" y="261"/>
                  </a:lnTo>
                  <a:lnTo>
                    <a:pt x="2073" y="261"/>
                  </a:lnTo>
                  <a:lnTo>
                    <a:pt x="2073" y="259"/>
                  </a:lnTo>
                  <a:close/>
                  <a:moveTo>
                    <a:pt x="2066" y="270"/>
                  </a:moveTo>
                  <a:lnTo>
                    <a:pt x="2067" y="270"/>
                  </a:lnTo>
                  <a:lnTo>
                    <a:pt x="2067" y="268"/>
                  </a:lnTo>
                  <a:lnTo>
                    <a:pt x="2066" y="268"/>
                  </a:lnTo>
                  <a:lnTo>
                    <a:pt x="2064" y="270"/>
                  </a:lnTo>
                  <a:lnTo>
                    <a:pt x="2061" y="270"/>
                  </a:lnTo>
                  <a:lnTo>
                    <a:pt x="2060" y="271"/>
                  </a:lnTo>
                  <a:lnTo>
                    <a:pt x="2060" y="273"/>
                  </a:lnTo>
                  <a:lnTo>
                    <a:pt x="2060" y="273"/>
                  </a:lnTo>
                  <a:lnTo>
                    <a:pt x="2063" y="273"/>
                  </a:lnTo>
                  <a:lnTo>
                    <a:pt x="2064" y="273"/>
                  </a:lnTo>
                  <a:lnTo>
                    <a:pt x="2066" y="273"/>
                  </a:lnTo>
                  <a:lnTo>
                    <a:pt x="2066" y="273"/>
                  </a:lnTo>
                  <a:lnTo>
                    <a:pt x="2066" y="271"/>
                  </a:lnTo>
                  <a:lnTo>
                    <a:pt x="2066" y="271"/>
                  </a:lnTo>
                  <a:lnTo>
                    <a:pt x="2066" y="270"/>
                  </a:lnTo>
                  <a:close/>
                  <a:moveTo>
                    <a:pt x="2294" y="370"/>
                  </a:moveTo>
                  <a:lnTo>
                    <a:pt x="2294" y="369"/>
                  </a:lnTo>
                  <a:lnTo>
                    <a:pt x="2292" y="367"/>
                  </a:lnTo>
                  <a:lnTo>
                    <a:pt x="2292" y="367"/>
                  </a:lnTo>
                  <a:lnTo>
                    <a:pt x="2291" y="369"/>
                  </a:lnTo>
                  <a:lnTo>
                    <a:pt x="2289" y="369"/>
                  </a:lnTo>
                  <a:lnTo>
                    <a:pt x="2289" y="367"/>
                  </a:lnTo>
                  <a:lnTo>
                    <a:pt x="2288" y="367"/>
                  </a:lnTo>
                  <a:lnTo>
                    <a:pt x="2288" y="367"/>
                  </a:lnTo>
                  <a:lnTo>
                    <a:pt x="2288" y="369"/>
                  </a:lnTo>
                  <a:lnTo>
                    <a:pt x="2288" y="370"/>
                  </a:lnTo>
                  <a:lnTo>
                    <a:pt x="2288" y="372"/>
                  </a:lnTo>
                  <a:lnTo>
                    <a:pt x="2288" y="373"/>
                  </a:lnTo>
                  <a:lnTo>
                    <a:pt x="2288" y="373"/>
                  </a:lnTo>
                  <a:lnTo>
                    <a:pt x="2288" y="373"/>
                  </a:lnTo>
                  <a:lnTo>
                    <a:pt x="2289" y="373"/>
                  </a:lnTo>
                  <a:lnTo>
                    <a:pt x="2289" y="373"/>
                  </a:lnTo>
                  <a:lnTo>
                    <a:pt x="2294" y="373"/>
                  </a:lnTo>
                  <a:lnTo>
                    <a:pt x="2294" y="373"/>
                  </a:lnTo>
                  <a:lnTo>
                    <a:pt x="2294" y="372"/>
                  </a:lnTo>
                  <a:lnTo>
                    <a:pt x="2294" y="372"/>
                  </a:lnTo>
                  <a:lnTo>
                    <a:pt x="2294" y="370"/>
                  </a:lnTo>
                  <a:close/>
                  <a:moveTo>
                    <a:pt x="2284" y="382"/>
                  </a:moveTo>
                  <a:lnTo>
                    <a:pt x="2288" y="384"/>
                  </a:lnTo>
                  <a:lnTo>
                    <a:pt x="2288" y="381"/>
                  </a:lnTo>
                  <a:lnTo>
                    <a:pt x="2288" y="381"/>
                  </a:lnTo>
                  <a:lnTo>
                    <a:pt x="2286" y="381"/>
                  </a:lnTo>
                  <a:lnTo>
                    <a:pt x="2286" y="379"/>
                  </a:lnTo>
                  <a:lnTo>
                    <a:pt x="2288" y="379"/>
                  </a:lnTo>
                  <a:lnTo>
                    <a:pt x="2288" y="378"/>
                  </a:lnTo>
                  <a:lnTo>
                    <a:pt x="2286" y="378"/>
                  </a:lnTo>
                  <a:lnTo>
                    <a:pt x="2284" y="378"/>
                  </a:lnTo>
                  <a:lnTo>
                    <a:pt x="2283" y="378"/>
                  </a:lnTo>
                  <a:lnTo>
                    <a:pt x="2283" y="378"/>
                  </a:lnTo>
                  <a:lnTo>
                    <a:pt x="2281" y="378"/>
                  </a:lnTo>
                  <a:lnTo>
                    <a:pt x="2281" y="378"/>
                  </a:lnTo>
                  <a:lnTo>
                    <a:pt x="2281" y="378"/>
                  </a:lnTo>
                  <a:lnTo>
                    <a:pt x="2281" y="379"/>
                  </a:lnTo>
                  <a:lnTo>
                    <a:pt x="2281" y="379"/>
                  </a:lnTo>
                  <a:lnTo>
                    <a:pt x="2281" y="381"/>
                  </a:lnTo>
                  <a:lnTo>
                    <a:pt x="2280" y="381"/>
                  </a:lnTo>
                  <a:lnTo>
                    <a:pt x="2280" y="381"/>
                  </a:lnTo>
                  <a:lnTo>
                    <a:pt x="2280" y="381"/>
                  </a:lnTo>
                  <a:lnTo>
                    <a:pt x="2280" y="384"/>
                  </a:lnTo>
                  <a:lnTo>
                    <a:pt x="2280" y="386"/>
                  </a:lnTo>
                  <a:lnTo>
                    <a:pt x="2278" y="387"/>
                  </a:lnTo>
                  <a:lnTo>
                    <a:pt x="2277" y="387"/>
                  </a:lnTo>
                  <a:lnTo>
                    <a:pt x="2277" y="389"/>
                  </a:lnTo>
                  <a:lnTo>
                    <a:pt x="2277" y="389"/>
                  </a:lnTo>
                  <a:lnTo>
                    <a:pt x="2275" y="389"/>
                  </a:lnTo>
                  <a:lnTo>
                    <a:pt x="2274" y="389"/>
                  </a:lnTo>
                  <a:lnTo>
                    <a:pt x="2274" y="389"/>
                  </a:lnTo>
                  <a:lnTo>
                    <a:pt x="2272" y="390"/>
                  </a:lnTo>
                  <a:lnTo>
                    <a:pt x="2272" y="390"/>
                  </a:lnTo>
                  <a:lnTo>
                    <a:pt x="2272" y="392"/>
                  </a:lnTo>
                  <a:lnTo>
                    <a:pt x="2272" y="395"/>
                  </a:lnTo>
                  <a:lnTo>
                    <a:pt x="2272" y="396"/>
                  </a:lnTo>
                  <a:lnTo>
                    <a:pt x="2271" y="398"/>
                  </a:lnTo>
                  <a:lnTo>
                    <a:pt x="2271" y="398"/>
                  </a:lnTo>
                  <a:lnTo>
                    <a:pt x="2271" y="398"/>
                  </a:lnTo>
                  <a:lnTo>
                    <a:pt x="2271" y="399"/>
                  </a:lnTo>
                  <a:lnTo>
                    <a:pt x="2271" y="399"/>
                  </a:lnTo>
                  <a:lnTo>
                    <a:pt x="2271" y="399"/>
                  </a:lnTo>
                  <a:lnTo>
                    <a:pt x="2271" y="399"/>
                  </a:lnTo>
                  <a:lnTo>
                    <a:pt x="2268" y="404"/>
                  </a:lnTo>
                  <a:lnTo>
                    <a:pt x="2266" y="406"/>
                  </a:lnTo>
                  <a:lnTo>
                    <a:pt x="2266" y="410"/>
                  </a:lnTo>
                  <a:lnTo>
                    <a:pt x="2266" y="413"/>
                  </a:lnTo>
                  <a:lnTo>
                    <a:pt x="2268" y="415"/>
                  </a:lnTo>
                  <a:lnTo>
                    <a:pt x="2271" y="418"/>
                  </a:lnTo>
                  <a:lnTo>
                    <a:pt x="2272" y="416"/>
                  </a:lnTo>
                  <a:lnTo>
                    <a:pt x="2274" y="416"/>
                  </a:lnTo>
                  <a:lnTo>
                    <a:pt x="2277" y="412"/>
                  </a:lnTo>
                  <a:lnTo>
                    <a:pt x="2277" y="412"/>
                  </a:lnTo>
                  <a:lnTo>
                    <a:pt x="2277" y="410"/>
                  </a:lnTo>
                  <a:lnTo>
                    <a:pt x="2277" y="409"/>
                  </a:lnTo>
                  <a:lnTo>
                    <a:pt x="2277" y="409"/>
                  </a:lnTo>
                  <a:lnTo>
                    <a:pt x="2278" y="407"/>
                  </a:lnTo>
                  <a:lnTo>
                    <a:pt x="2278" y="407"/>
                  </a:lnTo>
                  <a:lnTo>
                    <a:pt x="2277" y="406"/>
                  </a:lnTo>
                  <a:lnTo>
                    <a:pt x="2278" y="403"/>
                  </a:lnTo>
                  <a:lnTo>
                    <a:pt x="2280" y="399"/>
                  </a:lnTo>
                  <a:lnTo>
                    <a:pt x="2280" y="396"/>
                  </a:lnTo>
                  <a:lnTo>
                    <a:pt x="2281" y="396"/>
                  </a:lnTo>
                  <a:lnTo>
                    <a:pt x="2281" y="396"/>
                  </a:lnTo>
                  <a:lnTo>
                    <a:pt x="2281" y="396"/>
                  </a:lnTo>
                  <a:lnTo>
                    <a:pt x="2283" y="396"/>
                  </a:lnTo>
                  <a:lnTo>
                    <a:pt x="2283" y="396"/>
                  </a:lnTo>
                  <a:lnTo>
                    <a:pt x="2283" y="396"/>
                  </a:lnTo>
                  <a:lnTo>
                    <a:pt x="2283" y="395"/>
                  </a:lnTo>
                  <a:lnTo>
                    <a:pt x="2283" y="395"/>
                  </a:lnTo>
                  <a:lnTo>
                    <a:pt x="2283" y="393"/>
                  </a:lnTo>
                  <a:lnTo>
                    <a:pt x="2283" y="393"/>
                  </a:lnTo>
                  <a:lnTo>
                    <a:pt x="2284" y="393"/>
                  </a:lnTo>
                  <a:lnTo>
                    <a:pt x="2284" y="393"/>
                  </a:lnTo>
                  <a:lnTo>
                    <a:pt x="2284" y="392"/>
                  </a:lnTo>
                  <a:lnTo>
                    <a:pt x="2283" y="390"/>
                  </a:lnTo>
                  <a:lnTo>
                    <a:pt x="2281" y="389"/>
                  </a:lnTo>
                  <a:lnTo>
                    <a:pt x="2283" y="389"/>
                  </a:lnTo>
                  <a:lnTo>
                    <a:pt x="2283" y="389"/>
                  </a:lnTo>
                  <a:lnTo>
                    <a:pt x="2284" y="390"/>
                  </a:lnTo>
                  <a:lnTo>
                    <a:pt x="2284" y="389"/>
                  </a:lnTo>
                  <a:lnTo>
                    <a:pt x="2284" y="387"/>
                  </a:lnTo>
                  <a:lnTo>
                    <a:pt x="2283" y="387"/>
                  </a:lnTo>
                  <a:lnTo>
                    <a:pt x="2283" y="386"/>
                  </a:lnTo>
                  <a:lnTo>
                    <a:pt x="2284" y="384"/>
                  </a:lnTo>
                  <a:lnTo>
                    <a:pt x="2284" y="382"/>
                  </a:lnTo>
                  <a:lnTo>
                    <a:pt x="2283" y="382"/>
                  </a:lnTo>
                  <a:lnTo>
                    <a:pt x="2283" y="382"/>
                  </a:lnTo>
                  <a:lnTo>
                    <a:pt x="2284" y="382"/>
                  </a:lnTo>
                  <a:lnTo>
                    <a:pt x="2284" y="382"/>
                  </a:lnTo>
                  <a:close/>
                  <a:moveTo>
                    <a:pt x="225" y="19"/>
                  </a:moveTo>
                  <a:lnTo>
                    <a:pt x="225" y="19"/>
                  </a:lnTo>
                  <a:lnTo>
                    <a:pt x="225" y="20"/>
                  </a:lnTo>
                  <a:lnTo>
                    <a:pt x="225" y="20"/>
                  </a:lnTo>
                  <a:lnTo>
                    <a:pt x="225" y="20"/>
                  </a:lnTo>
                  <a:lnTo>
                    <a:pt x="225" y="20"/>
                  </a:lnTo>
                  <a:lnTo>
                    <a:pt x="225" y="20"/>
                  </a:lnTo>
                  <a:lnTo>
                    <a:pt x="227" y="20"/>
                  </a:lnTo>
                  <a:lnTo>
                    <a:pt x="225" y="20"/>
                  </a:lnTo>
                  <a:lnTo>
                    <a:pt x="227" y="20"/>
                  </a:lnTo>
                  <a:lnTo>
                    <a:pt x="227" y="20"/>
                  </a:lnTo>
                  <a:lnTo>
                    <a:pt x="227" y="20"/>
                  </a:lnTo>
                  <a:lnTo>
                    <a:pt x="227" y="20"/>
                  </a:lnTo>
                  <a:lnTo>
                    <a:pt x="227" y="20"/>
                  </a:lnTo>
                  <a:lnTo>
                    <a:pt x="225" y="19"/>
                  </a:lnTo>
                  <a:lnTo>
                    <a:pt x="227" y="19"/>
                  </a:lnTo>
                  <a:lnTo>
                    <a:pt x="227" y="19"/>
                  </a:lnTo>
                  <a:lnTo>
                    <a:pt x="227" y="19"/>
                  </a:lnTo>
                  <a:lnTo>
                    <a:pt x="227" y="19"/>
                  </a:lnTo>
                  <a:lnTo>
                    <a:pt x="227" y="19"/>
                  </a:lnTo>
                  <a:lnTo>
                    <a:pt x="225" y="19"/>
                  </a:lnTo>
                  <a:lnTo>
                    <a:pt x="225" y="19"/>
                  </a:lnTo>
                  <a:lnTo>
                    <a:pt x="225" y="19"/>
                  </a:lnTo>
                  <a:lnTo>
                    <a:pt x="225" y="19"/>
                  </a:lnTo>
                  <a:lnTo>
                    <a:pt x="225" y="19"/>
                  </a:lnTo>
                  <a:close/>
                  <a:moveTo>
                    <a:pt x="222" y="0"/>
                  </a:moveTo>
                  <a:lnTo>
                    <a:pt x="219" y="0"/>
                  </a:lnTo>
                  <a:lnTo>
                    <a:pt x="219" y="0"/>
                  </a:lnTo>
                  <a:lnTo>
                    <a:pt x="219" y="2"/>
                  </a:lnTo>
                  <a:lnTo>
                    <a:pt x="222" y="0"/>
                  </a:lnTo>
                  <a:lnTo>
                    <a:pt x="222" y="0"/>
                  </a:lnTo>
                  <a:close/>
                  <a:moveTo>
                    <a:pt x="221" y="25"/>
                  </a:moveTo>
                  <a:lnTo>
                    <a:pt x="219" y="26"/>
                  </a:lnTo>
                  <a:lnTo>
                    <a:pt x="218" y="26"/>
                  </a:lnTo>
                  <a:lnTo>
                    <a:pt x="218" y="26"/>
                  </a:lnTo>
                  <a:lnTo>
                    <a:pt x="218" y="28"/>
                  </a:lnTo>
                  <a:lnTo>
                    <a:pt x="218" y="28"/>
                  </a:lnTo>
                  <a:lnTo>
                    <a:pt x="218" y="29"/>
                  </a:lnTo>
                  <a:lnTo>
                    <a:pt x="219" y="31"/>
                  </a:lnTo>
                  <a:lnTo>
                    <a:pt x="219" y="29"/>
                  </a:lnTo>
                  <a:lnTo>
                    <a:pt x="219" y="29"/>
                  </a:lnTo>
                  <a:lnTo>
                    <a:pt x="219" y="28"/>
                  </a:lnTo>
                  <a:lnTo>
                    <a:pt x="221" y="28"/>
                  </a:lnTo>
                  <a:lnTo>
                    <a:pt x="221" y="28"/>
                  </a:lnTo>
                  <a:lnTo>
                    <a:pt x="222" y="29"/>
                  </a:lnTo>
                  <a:lnTo>
                    <a:pt x="222" y="29"/>
                  </a:lnTo>
                  <a:lnTo>
                    <a:pt x="222" y="31"/>
                  </a:lnTo>
                  <a:lnTo>
                    <a:pt x="222" y="31"/>
                  </a:lnTo>
                  <a:lnTo>
                    <a:pt x="222" y="32"/>
                  </a:lnTo>
                  <a:lnTo>
                    <a:pt x="224" y="32"/>
                  </a:lnTo>
                  <a:lnTo>
                    <a:pt x="225" y="32"/>
                  </a:lnTo>
                  <a:lnTo>
                    <a:pt x="227" y="31"/>
                  </a:lnTo>
                  <a:lnTo>
                    <a:pt x="224" y="26"/>
                  </a:lnTo>
                  <a:lnTo>
                    <a:pt x="225" y="26"/>
                  </a:lnTo>
                  <a:lnTo>
                    <a:pt x="225" y="26"/>
                  </a:lnTo>
                  <a:lnTo>
                    <a:pt x="225" y="25"/>
                  </a:lnTo>
                  <a:lnTo>
                    <a:pt x="225" y="25"/>
                  </a:lnTo>
                  <a:lnTo>
                    <a:pt x="225" y="23"/>
                  </a:lnTo>
                  <a:lnTo>
                    <a:pt x="225" y="23"/>
                  </a:lnTo>
                  <a:lnTo>
                    <a:pt x="227" y="25"/>
                  </a:lnTo>
                  <a:lnTo>
                    <a:pt x="227" y="25"/>
                  </a:lnTo>
                  <a:lnTo>
                    <a:pt x="227" y="26"/>
                  </a:lnTo>
                  <a:lnTo>
                    <a:pt x="227" y="28"/>
                  </a:lnTo>
                  <a:lnTo>
                    <a:pt x="227" y="31"/>
                  </a:lnTo>
                  <a:lnTo>
                    <a:pt x="228" y="31"/>
                  </a:lnTo>
                  <a:lnTo>
                    <a:pt x="228" y="31"/>
                  </a:lnTo>
                  <a:lnTo>
                    <a:pt x="230" y="31"/>
                  </a:lnTo>
                  <a:lnTo>
                    <a:pt x="230" y="31"/>
                  </a:lnTo>
                  <a:lnTo>
                    <a:pt x="230" y="31"/>
                  </a:lnTo>
                  <a:lnTo>
                    <a:pt x="230" y="31"/>
                  </a:lnTo>
                  <a:lnTo>
                    <a:pt x="233" y="29"/>
                  </a:lnTo>
                  <a:lnTo>
                    <a:pt x="233" y="29"/>
                  </a:lnTo>
                  <a:lnTo>
                    <a:pt x="233" y="28"/>
                  </a:lnTo>
                  <a:lnTo>
                    <a:pt x="228" y="23"/>
                  </a:lnTo>
                  <a:lnTo>
                    <a:pt x="225" y="23"/>
                  </a:lnTo>
                  <a:lnTo>
                    <a:pt x="225" y="23"/>
                  </a:lnTo>
                  <a:lnTo>
                    <a:pt x="224" y="23"/>
                  </a:lnTo>
                  <a:lnTo>
                    <a:pt x="221" y="25"/>
                  </a:lnTo>
                  <a:lnTo>
                    <a:pt x="221" y="25"/>
                  </a:lnTo>
                  <a:close/>
                  <a:moveTo>
                    <a:pt x="224" y="74"/>
                  </a:moveTo>
                  <a:lnTo>
                    <a:pt x="225" y="76"/>
                  </a:lnTo>
                  <a:lnTo>
                    <a:pt x="225" y="77"/>
                  </a:lnTo>
                  <a:lnTo>
                    <a:pt x="225" y="79"/>
                  </a:lnTo>
                  <a:lnTo>
                    <a:pt x="227" y="79"/>
                  </a:lnTo>
                  <a:lnTo>
                    <a:pt x="227" y="77"/>
                  </a:lnTo>
                  <a:lnTo>
                    <a:pt x="228" y="76"/>
                  </a:lnTo>
                  <a:lnTo>
                    <a:pt x="227" y="74"/>
                  </a:lnTo>
                  <a:lnTo>
                    <a:pt x="227" y="71"/>
                  </a:lnTo>
                  <a:lnTo>
                    <a:pt x="227" y="71"/>
                  </a:lnTo>
                  <a:lnTo>
                    <a:pt x="227" y="71"/>
                  </a:lnTo>
                  <a:lnTo>
                    <a:pt x="225" y="71"/>
                  </a:lnTo>
                  <a:lnTo>
                    <a:pt x="227" y="73"/>
                  </a:lnTo>
                  <a:lnTo>
                    <a:pt x="227" y="74"/>
                  </a:lnTo>
                  <a:lnTo>
                    <a:pt x="227" y="76"/>
                  </a:lnTo>
                  <a:lnTo>
                    <a:pt x="225" y="76"/>
                  </a:lnTo>
                  <a:lnTo>
                    <a:pt x="225" y="74"/>
                  </a:lnTo>
                  <a:lnTo>
                    <a:pt x="225" y="73"/>
                  </a:lnTo>
                  <a:lnTo>
                    <a:pt x="225" y="73"/>
                  </a:lnTo>
                  <a:lnTo>
                    <a:pt x="225" y="73"/>
                  </a:lnTo>
                  <a:lnTo>
                    <a:pt x="225" y="73"/>
                  </a:lnTo>
                  <a:lnTo>
                    <a:pt x="224" y="74"/>
                  </a:lnTo>
                  <a:close/>
                  <a:moveTo>
                    <a:pt x="228" y="39"/>
                  </a:moveTo>
                  <a:lnTo>
                    <a:pt x="227" y="39"/>
                  </a:lnTo>
                  <a:lnTo>
                    <a:pt x="227" y="39"/>
                  </a:lnTo>
                  <a:lnTo>
                    <a:pt x="227" y="39"/>
                  </a:lnTo>
                  <a:lnTo>
                    <a:pt x="225" y="39"/>
                  </a:lnTo>
                  <a:lnTo>
                    <a:pt x="227" y="39"/>
                  </a:lnTo>
                  <a:lnTo>
                    <a:pt x="227" y="40"/>
                  </a:lnTo>
                  <a:lnTo>
                    <a:pt x="227" y="40"/>
                  </a:lnTo>
                  <a:lnTo>
                    <a:pt x="227" y="40"/>
                  </a:lnTo>
                  <a:lnTo>
                    <a:pt x="227" y="42"/>
                  </a:lnTo>
                  <a:lnTo>
                    <a:pt x="227" y="42"/>
                  </a:lnTo>
                  <a:lnTo>
                    <a:pt x="227" y="42"/>
                  </a:lnTo>
                  <a:lnTo>
                    <a:pt x="227" y="40"/>
                  </a:lnTo>
                  <a:lnTo>
                    <a:pt x="228" y="40"/>
                  </a:lnTo>
                  <a:lnTo>
                    <a:pt x="228" y="40"/>
                  </a:lnTo>
                  <a:lnTo>
                    <a:pt x="228" y="39"/>
                  </a:lnTo>
                  <a:lnTo>
                    <a:pt x="228" y="39"/>
                  </a:lnTo>
                  <a:lnTo>
                    <a:pt x="228" y="39"/>
                  </a:lnTo>
                  <a:lnTo>
                    <a:pt x="228" y="39"/>
                  </a:lnTo>
                  <a:lnTo>
                    <a:pt x="228" y="39"/>
                  </a:lnTo>
                  <a:close/>
                  <a:moveTo>
                    <a:pt x="211" y="28"/>
                  </a:moveTo>
                  <a:lnTo>
                    <a:pt x="210" y="28"/>
                  </a:lnTo>
                  <a:lnTo>
                    <a:pt x="208" y="28"/>
                  </a:lnTo>
                  <a:lnTo>
                    <a:pt x="208" y="29"/>
                  </a:lnTo>
                  <a:lnTo>
                    <a:pt x="208" y="29"/>
                  </a:lnTo>
                  <a:lnTo>
                    <a:pt x="208" y="32"/>
                  </a:lnTo>
                  <a:lnTo>
                    <a:pt x="208" y="36"/>
                  </a:lnTo>
                  <a:lnTo>
                    <a:pt x="208" y="36"/>
                  </a:lnTo>
                  <a:lnTo>
                    <a:pt x="208" y="37"/>
                  </a:lnTo>
                  <a:lnTo>
                    <a:pt x="210" y="37"/>
                  </a:lnTo>
                  <a:lnTo>
                    <a:pt x="210" y="37"/>
                  </a:lnTo>
                  <a:lnTo>
                    <a:pt x="211" y="39"/>
                  </a:lnTo>
                  <a:lnTo>
                    <a:pt x="211" y="39"/>
                  </a:lnTo>
                  <a:lnTo>
                    <a:pt x="213" y="39"/>
                  </a:lnTo>
                  <a:lnTo>
                    <a:pt x="213" y="39"/>
                  </a:lnTo>
                  <a:lnTo>
                    <a:pt x="213" y="39"/>
                  </a:lnTo>
                  <a:lnTo>
                    <a:pt x="215" y="40"/>
                  </a:lnTo>
                  <a:lnTo>
                    <a:pt x="215" y="40"/>
                  </a:lnTo>
                  <a:lnTo>
                    <a:pt x="215" y="40"/>
                  </a:lnTo>
                  <a:lnTo>
                    <a:pt x="215" y="42"/>
                  </a:lnTo>
                  <a:lnTo>
                    <a:pt x="216" y="42"/>
                  </a:lnTo>
                  <a:lnTo>
                    <a:pt x="216" y="42"/>
                  </a:lnTo>
                  <a:lnTo>
                    <a:pt x="218" y="42"/>
                  </a:lnTo>
                  <a:lnTo>
                    <a:pt x="218" y="42"/>
                  </a:lnTo>
                  <a:lnTo>
                    <a:pt x="218" y="42"/>
                  </a:lnTo>
                  <a:lnTo>
                    <a:pt x="218" y="40"/>
                  </a:lnTo>
                  <a:lnTo>
                    <a:pt x="216" y="40"/>
                  </a:lnTo>
                  <a:lnTo>
                    <a:pt x="216" y="40"/>
                  </a:lnTo>
                  <a:lnTo>
                    <a:pt x="216" y="37"/>
                  </a:lnTo>
                  <a:lnTo>
                    <a:pt x="216" y="37"/>
                  </a:lnTo>
                  <a:lnTo>
                    <a:pt x="216" y="37"/>
                  </a:lnTo>
                  <a:lnTo>
                    <a:pt x="216" y="37"/>
                  </a:lnTo>
                  <a:lnTo>
                    <a:pt x="218" y="37"/>
                  </a:lnTo>
                  <a:lnTo>
                    <a:pt x="218" y="37"/>
                  </a:lnTo>
                  <a:lnTo>
                    <a:pt x="218" y="36"/>
                  </a:lnTo>
                  <a:lnTo>
                    <a:pt x="219" y="36"/>
                  </a:lnTo>
                  <a:lnTo>
                    <a:pt x="218" y="34"/>
                  </a:lnTo>
                  <a:lnTo>
                    <a:pt x="216" y="32"/>
                  </a:lnTo>
                  <a:lnTo>
                    <a:pt x="215" y="31"/>
                  </a:lnTo>
                  <a:lnTo>
                    <a:pt x="215" y="31"/>
                  </a:lnTo>
                  <a:lnTo>
                    <a:pt x="213" y="29"/>
                  </a:lnTo>
                  <a:lnTo>
                    <a:pt x="213" y="28"/>
                  </a:lnTo>
                  <a:lnTo>
                    <a:pt x="211" y="28"/>
                  </a:lnTo>
                  <a:close/>
                  <a:moveTo>
                    <a:pt x="208" y="23"/>
                  </a:moveTo>
                  <a:lnTo>
                    <a:pt x="210" y="23"/>
                  </a:lnTo>
                  <a:lnTo>
                    <a:pt x="208" y="23"/>
                  </a:lnTo>
                  <a:lnTo>
                    <a:pt x="208" y="23"/>
                  </a:lnTo>
                  <a:lnTo>
                    <a:pt x="208" y="22"/>
                  </a:lnTo>
                  <a:lnTo>
                    <a:pt x="208" y="23"/>
                  </a:lnTo>
                  <a:lnTo>
                    <a:pt x="210" y="23"/>
                  </a:lnTo>
                  <a:lnTo>
                    <a:pt x="210" y="23"/>
                  </a:lnTo>
                  <a:lnTo>
                    <a:pt x="210" y="23"/>
                  </a:lnTo>
                  <a:lnTo>
                    <a:pt x="210" y="22"/>
                  </a:lnTo>
                  <a:lnTo>
                    <a:pt x="210" y="22"/>
                  </a:lnTo>
                  <a:lnTo>
                    <a:pt x="210" y="22"/>
                  </a:lnTo>
                  <a:lnTo>
                    <a:pt x="210" y="22"/>
                  </a:lnTo>
                  <a:lnTo>
                    <a:pt x="208" y="22"/>
                  </a:lnTo>
                  <a:lnTo>
                    <a:pt x="208" y="22"/>
                  </a:lnTo>
                  <a:lnTo>
                    <a:pt x="208" y="22"/>
                  </a:lnTo>
                  <a:lnTo>
                    <a:pt x="208" y="22"/>
                  </a:lnTo>
                  <a:lnTo>
                    <a:pt x="207" y="20"/>
                  </a:lnTo>
                  <a:lnTo>
                    <a:pt x="207" y="20"/>
                  </a:lnTo>
                  <a:lnTo>
                    <a:pt x="207" y="22"/>
                  </a:lnTo>
                  <a:lnTo>
                    <a:pt x="208" y="23"/>
                  </a:lnTo>
                  <a:close/>
                  <a:moveTo>
                    <a:pt x="210" y="25"/>
                  </a:moveTo>
                  <a:lnTo>
                    <a:pt x="211" y="25"/>
                  </a:lnTo>
                  <a:lnTo>
                    <a:pt x="211" y="26"/>
                  </a:lnTo>
                  <a:lnTo>
                    <a:pt x="213" y="26"/>
                  </a:lnTo>
                  <a:lnTo>
                    <a:pt x="213" y="26"/>
                  </a:lnTo>
                  <a:lnTo>
                    <a:pt x="213" y="26"/>
                  </a:lnTo>
                  <a:lnTo>
                    <a:pt x="213" y="26"/>
                  </a:lnTo>
                  <a:lnTo>
                    <a:pt x="213" y="26"/>
                  </a:lnTo>
                  <a:lnTo>
                    <a:pt x="211" y="25"/>
                  </a:lnTo>
                  <a:lnTo>
                    <a:pt x="211" y="25"/>
                  </a:lnTo>
                  <a:lnTo>
                    <a:pt x="211" y="25"/>
                  </a:lnTo>
                  <a:lnTo>
                    <a:pt x="210" y="25"/>
                  </a:lnTo>
                  <a:lnTo>
                    <a:pt x="210" y="25"/>
                  </a:lnTo>
                  <a:close/>
                  <a:moveTo>
                    <a:pt x="219" y="34"/>
                  </a:moveTo>
                  <a:lnTo>
                    <a:pt x="219" y="34"/>
                  </a:lnTo>
                  <a:lnTo>
                    <a:pt x="221" y="34"/>
                  </a:lnTo>
                  <a:lnTo>
                    <a:pt x="221" y="34"/>
                  </a:lnTo>
                  <a:lnTo>
                    <a:pt x="221" y="34"/>
                  </a:lnTo>
                  <a:lnTo>
                    <a:pt x="221" y="34"/>
                  </a:lnTo>
                  <a:lnTo>
                    <a:pt x="221" y="34"/>
                  </a:lnTo>
                  <a:lnTo>
                    <a:pt x="222" y="34"/>
                  </a:lnTo>
                  <a:lnTo>
                    <a:pt x="222" y="34"/>
                  </a:lnTo>
                  <a:lnTo>
                    <a:pt x="222" y="34"/>
                  </a:lnTo>
                  <a:lnTo>
                    <a:pt x="222" y="34"/>
                  </a:lnTo>
                  <a:lnTo>
                    <a:pt x="222" y="34"/>
                  </a:lnTo>
                  <a:lnTo>
                    <a:pt x="224" y="32"/>
                  </a:lnTo>
                  <a:lnTo>
                    <a:pt x="222" y="32"/>
                  </a:lnTo>
                  <a:lnTo>
                    <a:pt x="222" y="32"/>
                  </a:lnTo>
                  <a:lnTo>
                    <a:pt x="222" y="32"/>
                  </a:lnTo>
                  <a:lnTo>
                    <a:pt x="222" y="32"/>
                  </a:lnTo>
                  <a:lnTo>
                    <a:pt x="222" y="32"/>
                  </a:lnTo>
                  <a:lnTo>
                    <a:pt x="222" y="32"/>
                  </a:lnTo>
                  <a:lnTo>
                    <a:pt x="221" y="32"/>
                  </a:lnTo>
                  <a:lnTo>
                    <a:pt x="222" y="32"/>
                  </a:lnTo>
                  <a:lnTo>
                    <a:pt x="222" y="32"/>
                  </a:lnTo>
                  <a:lnTo>
                    <a:pt x="221" y="31"/>
                  </a:lnTo>
                  <a:lnTo>
                    <a:pt x="221" y="31"/>
                  </a:lnTo>
                  <a:lnTo>
                    <a:pt x="218" y="31"/>
                  </a:lnTo>
                  <a:lnTo>
                    <a:pt x="218" y="31"/>
                  </a:lnTo>
                  <a:lnTo>
                    <a:pt x="218" y="31"/>
                  </a:lnTo>
                  <a:lnTo>
                    <a:pt x="218" y="31"/>
                  </a:lnTo>
                  <a:lnTo>
                    <a:pt x="218" y="32"/>
                  </a:lnTo>
                  <a:lnTo>
                    <a:pt x="218" y="32"/>
                  </a:lnTo>
                  <a:lnTo>
                    <a:pt x="219" y="32"/>
                  </a:lnTo>
                  <a:lnTo>
                    <a:pt x="219" y="32"/>
                  </a:lnTo>
                  <a:lnTo>
                    <a:pt x="219" y="34"/>
                  </a:lnTo>
                  <a:close/>
                  <a:moveTo>
                    <a:pt x="218" y="23"/>
                  </a:moveTo>
                  <a:lnTo>
                    <a:pt x="218" y="23"/>
                  </a:lnTo>
                  <a:lnTo>
                    <a:pt x="218" y="23"/>
                  </a:lnTo>
                  <a:lnTo>
                    <a:pt x="219" y="23"/>
                  </a:lnTo>
                  <a:lnTo>
                    <a:pt x="219" y="23"/>
                  </a:lnTo>
                  <a:lnTo>
                    <a:pt x="219" y="23"/>
                  </a:lnTo>
                  <a:lnTo>
                    <a:pt x="219" y="22"/>
                  </a:lnTo>
                  <a:lnTo>
                    <a:pt x="219" y="20"/>
                  </a:lnTo>
                  <a:lnTo>
                    <a:pt x="218" y="20"/>
                  </a:lnTo>
                  <a:lnTo>
                    <a:pt x="218" y="22"/>
                  </a:lnTo>
                  <a:lnTo>
                    <a:pt x="216" y="22"/>
                  </a:lnTo>
                  <a:lnTo>
                    <a:pt x="216" y="22"/>
                  </a:lnTo>
                  <a:lnTo>
                    <a:pt x="218" y="23"/>
                  </a:lnTo>
                  <a:lnTo>
                    <a:pt x="218" y="23"/>
                  </a:lnTo>
                  <a:close/>
                  <a:moveTo>
                    <a:pt x="238" y="26"/>
                  </a:moveTo>
                  <a:lnTo>
                    <a:pt x="238" y="23"/>
                  </a:lnTo>
                  <a:lnTo>
                    <a:pt x="236" y="23"/>
                  </a:lnTo>
                  <a:lnTo>
                    <a:pt x="236" y="25"/>
                  </a:lnTo>
                  <a:lnTo>
                    <a:pt x="236" y="25"/>
                  </a:lnTo>
                  <a:lnTo>
                    <a:pt x="236" y="25"/>
                  </a:lnTo>
                  <a:lnTo>
                    <a:pt x="238" y="28"/>
                  </a:lnTo>
                  <a:lnTo>
                    <a:pt x="238" y="29"/>
                  </a:lnTo>
                  <a:lnTo>
                    <a:pt x="239" y="29"/>
                  </a:lnTo>
                  <a:lnTo>
                    <a:pt x="239" y="31"/>
                  </a:lnTo>
                  <a:lnTo>
                    <a:pt x="241" y="31"/>
                  </a:lnTo>
                  <a:lnTo>
                    <a:pt x="241" y="31"/>
                  </a:lnTo>
                  <a:lnTo>
                    <a:pt x="241" y="31"/>
                  </a:lnTo>
                  <a:lnTo>
                    <a:pt x="241" y="29"/>
                  </a:lnTo>
                  <a:lnTo>
                    <a:pt x="241" y="29"/>
                  </a:lnTo>
                  <a:lnTo>
                    <a:pt x="241" y="28"/>
                  </a:lnTo>
                  <a:lnTo>
                    <a:pt x="239" y="28"/>
                  </a:lnTo>
                  <a:lnTo>
                    <a:pt x="239" y="26"/>
                  </a:lnTo>
                  <a:lnTo>
                    <a:pt x="238" y="26"/>
                  </a:lnTo>
                  <a:close/>
                  <a:moveTo>
                    <a:pt x="236" y="32"/>
                  </a:moveTo>
                  <a:lnTo>
                    <a:pt x="236" y="32"/>
                  </a:lnTo>
                  <a:lnTo>
                    <a:pt x="238" y="34"/>
                  </a:lnTo>
                  <a:lnTo>
                    <a:pt x="238" y="32"/>
                  </a:lnTo>
                  <a:lnTo>
                    <a:pt x="238" y="32"/>
                  </a:lnTo>
                  <a:lnTo>
                    <a:pt x="238" y="32"/>
                  </a:lnTo>
                  <a:lnTo>
                    <a:pt x="236" y="32"/>
                  </a:lnTo>
                  <a:lnTo>
                    <a:pt x="236" y="32"/>
                  </a:lnTo>
                  <a:close/>
                  <a:moveTo>
                    <a:pt x="238" y="49"/>
                  </a:moveTo>
                  <a:lnTo>
                    <a:pt x="238" y="49"/>
                  </a:lnTo>
                  <a:lnTo>
                    <a:pt x="236" y="51"/>
                  </a:lnTo>
                  <a:lnTo>
                    <a:pt x="236" y="51"/>
                  </a:lnTo>
                  <a:lnTo>
                    <a:pt x="235" y="51"/>
                  </a:lnTo>
                  <a:lnTo>
                    <a:pt x="233" y="52"/>
                  </a:lnTo>
                  <a:lnTo>
                    <a:pt x="227" y="59"/>
                  </a:lnTo>
                  <a:lnTo>
                    <a:pt x="227" y="60"/>
                  </a:lnTo>
                  <a:lnTo>
                    <a:pt x="227" y="63"/>
                  </a:lnTo>
                  <a:lnTo>
                    <a:pt x="227" y="63"/>
                  </a:lnTo>
                  <a:lnTo>
                    <a:pt x="227" y="65"/>
                  </a:lnTo>
                  <a:lnTo>
                    <a:pt x="228" y="65"/>
                  </a:lnTo>
                  <a:lnTo>
                    <a:pt x="228" y="65"/>
                  </a:lnTo>
                  <a:lnTo>
                    <a:pt x="228" y="65"/>
                  </a:lnTo>
                  <a:lnTo>
                    <a:pt x="230" y="68"/>
                  </a:lnTo>
                  <a:lnTo>
                    <a:pt x="231" y="68"/>
                  </a:lnTo>
                  <a:lnTo>
                    <a:pt x="233" y="68"/>
                  </a:lnTo>
                  <a:lnTo>
                    <a:pt x="233" y="68"/>
                  </a:lnTo>
                  <a:lnTo>
                    <a:pt x="233" y="71"/>
                  </a:lnTo>
                  <a:lnTo>
                    <a:pt x="231" y="74"/>
                  </a:lnTo>
                  <a:lnTo>
                    <a:pt x="231" y="76"/>
                  </a:lnTo>
                  <a:lnTo>
                    <a:pt x="233" y="77"/>
                  </a:lnTo>
                  <a:lnTo>
                    <a:pt x="231" y="79"/>
                  </a:lnTo>
                  <a:lnTo>
                    <a:pt x="233" y="80"/>
                  </a:lnTo>
                  <a:lnTo>
                    <a:pt x="233" y="82"/>
                  </a:lnTo>
                  <a:lnTo>
                    <a:pt x="235" y="82"/>
                  </a:lnTo>
                  <a:lnTo>
                    <a:pt x="235" y="83"/>
                  </a:lnTo>
                  <a:lnTo>
                    <a:pt x="235" y="83"/>
                  </a:lnTo>
                  <a:lnTo>
                    <a:pt x="236" y="83"/>
                  </a:lnTo>
                  <a:lnTo>
                    <a:pt x="236" y="83"/>
                  </a:lnTo>
                  <a:lnTo>
                    <a:pt x="238" y="82"/>
                  </a:lnTo>
                  <a:lnTo>
                    <a:pt x="238" y="82"/>
                  </a:lnTo>
                  <a:lnTo>
                    <a:pt x="239" y="83"/>
                  </a:lnTo>
                  <a:lnTo>
                    <a:pt x="239" y="85"/>
                  </a:lnTo>
                  <a:lnTo>
                    <a:pt x="239" y="86"/>
                  </a:lnTo>
                  <a:lnTo>
                    <a:pt x="239" y="88"/>
                  </a:lnTo>
                  <a:lnTo>
                    <a:pt x="239" y="89"/>
                  </a:lnTo>
                  <a:lnTo>
                    <a:pt x="239" y="89"/>
                  </a:lnTo>
                  <a:lnTo>
                    <a:pt x="241" y="88"/>
                  </a:lnTo>
                  <a:lnTo>
                    <a:pt x="242" y="89"/>
                  </a:lnTo>
                  <a:lnTo>
                    <a:pt x="241" y="89"/>
                  </a:lnTo>
                  <a:lnTo>
                    <a:pt x="241" y="89"/>
                  </a:lnTo>
                  <a:lnTo>
                    <a:pt x="242" y="89"/>
                  </a:lnTo>
                  <a:lnTo>
                    <a:pt x="242" y="89"/>
                  </a:lnTo>
                  <a:lnTo>
                    <a:pt x="242" y="89"/>
                  </a:lnTo>
                  <a:lnTo>
                    <a:pt x="242" y="89"/>
                  </a:lnTo>
                  <a:lnTo>
                    <a:pt x="244" y="88"/>
                  </a:lnTo>
                  <a:lnTo>
                    <a:pt x="244" y="86"/>
                  </a:lnTo>
                  <a:lnTo>
                    <a:pt x="245" y="86"/>
                  </a:lnTo>
                  <a:lnTo>
                    <a:pt x="245" y="86"/>
                  </a:lnTo>
                  <a:lnTo>
                    <a:pt x="244" y="85"/>
                  </a:lnTo>
                  <a:lnTo>
                    <a:pt x="244" y="83"/>
                  </a:lnTo>
                  <a:lnTo>
                    <a:pt x="244" y="82"/>
                  </a:lnTo>
                  <a:lnTo>
                    <a:pt x="241" y="77"/>
                  </a:lnTo>
                  <a:lnTo>
                    <a:pt x="239" y="77"/>
                  </a:lnTo>
                  <a:lnTo>
                    <a:pt x="239" y="76"/>
                  </a:lnTo>
                  <a:lnTo>
                    <a:pt x="238" y="74"/>
                  </a:lnTo>
                  <a:lnTo>
                    <a:pt x="236" y="76"/>
                  </a:lnTo>
                  <a:lnTo>
                    <a:pt x="236" y="77"/>
                  </a:lnTo>
                  <a:lnTo>
                    <a:pt x="238" y="79"/>
                  </a:lnTo>
                  <a:lnTo>
                    <a:pt x="236" y="80"/>
                  </a:lnTo>
                  <a:lnTo>
                    <a:pt x="235" y="80"/>
                  </a:lnTo>
                  <a:lnTo>
                    <a:pt x="235" y="79"/>
                  </a:lnTo>
                  <a:lnTo>
                    <a:pt x="235" y="76"/>
                  </a:lnTo>
                  <a:lnTo>
                    <a:pt x="236" y="71"/>
                  </a:lnTo>
                  <a:lnTo>
                    <a:pt x="236" y="68"/>
                  </a:lnTo>
                  <a:lnTo>
                    <a:pt x="236" y="66"/>
                  </a:lnTo>
                  <a:lnTo>
                    <a:pt x="235" y="65"/>
                  </a:lnTo>
                  <a:lnTo>
                    <a:pt x="233" y="63"/>
                  </a:lnTo>
                  <a:lnTo>
                    <a:pt x="233" y="63"/>
                  </a:lnTo>
                  <a:lnTo>
                    <a:pt x="231" y="63"/>
                  </a:lnTo>
                  <a:lnTo>
                    <a:pt x="231" y="62"/>
                  </a:lnTo>
                  <a:lnTo>
                    <a:pt x="230" y="62"/>
                  </a:lnTo>
                  <a:lnTo>
                    <a:pt x="228" y="62"/>
                  </a:lnTo>
                  <a:lnTo>
                    <a:pt x="228" y="62"/>
                  </a:lnTo>
                  <a:lnTo>
                    <a:pt x="231" y="62"/>
                  </a:lnTo>
                  <a:lnTo>
                    <a:pt x="233" y="60"/>
                  </a:lnTo>
                  <a:lnTo>
                    <a:pt x="233" y="60"/>
                  </a:lnTo>
                  <a:lnTo>
                    <a:pt x="233" y="59"/>
                  </a:lnTo>
                  <a:lnTo>
                    <a:pt x="233" y="57"/>
                  </a:lnTo>
                  <a:lnTo>
                    <a:pt x="235" y="60"/>
                  </a:lnTo>
                  <a:lnTo>
                    <a:pt x="235" y="59"/>
                  </a:lnTo>
                  <a:lnTo>
                    <a:pt x="236" y="57"/>
                  </a:lnTo>
                  <a:lnTo>
                    <a:pt x="236" y="57"/>
                  </a:lnTo>
                  <a:lnTo>
                    <a:pt x="238" y="57"/>
                  </a:lnTo>
                  <a:lnTo>
                    <a:pt x="238" y="59"/>
                  </a:lnTo>
                  <a:lnTo>
                    <a:pt x="239" y="60"/>
                  </a:lnTo>
                  <a:lnTo>
                    <a:pt x="239" y="60"/>
                  </a:lnTo>
                  <a:lnTo>
                    <a:pt x="241" y="59"/>
                  </a:lnTo>
                  <a:lnTo>
                    <a:pt x="241" y="57"/>
                  </a:lnTo>
                  <a:lnTo>
                    <a:pt x="238" y="54"/>
                  </a:lnTo>
                  <a:lnTo>
                    <a:pt x="238" y="52"/>
                  </a:lnTo>
                  <a:lnTo>
                    <a:pt x="238" y="51"/>
                  </a:lnTo>
                  <a:lnTo>
                    <a:pt x="238" y="51"/>
                  </a:lnTo>
                  <a:lnTo>
                    <a:pt x="238" y="51"/>
                  </a:lnTo>
                  <a:lnTo>
                    <a:pt x="238" y="49"/>
                  </a:lnTo>
                  <a:close/>
                  <a:moveTo>
                    <a:pt x="225" y="46"/>
                  </a:moveTo>
                  <a:lnTo>
                    <a:pt x="227" y="45"/>
                  </a:lnTo>
                  <a:lnTo>
                    <a:pt x="227" y="45"/>
                  </a:lnTo>
                  <a:lnTo>
                    <a:pt x="227" y="43"/>
                  </a:lnTo>
                  <a:lnTo>
                    <a:pt x="227" y="42"/>
                  </a:lnTo>
                  <a:lnTo>
                    <a:pt x="225" y="43"/>
                  </a:lnTo>
                  <a:lnTo>
                    <a:pt x="225" y="42"/>
                  </a:lnTo>
                  <a:lnTo>
                    <a:pt x="224" y="42"/>
                  </a:lnTo>
                  <a:lnTo>
                    <a:pt x="224" y="40"/>
                  </a:lnTo>
                  <a:lnTo>
                    <a:pt x="225" y="37"/>
                  </a:lnTo>
                  <a:lnTo>
                    <a:pt x="225" y="36"/>
                  </a:lnTo>
                  <a:lnTo>
                    <a:pt x="225" y="34"/>
                  </a:lnTo>
                  <a:lnTo>
                    <a:pt x="224" y="34"/>
                  </a:lnTo>
                  <a:lnTo>
                    <a:pt x="222" y="36"/>
                  </a:lnTo>
                  <a:lnTo>
                    <a:pt x="222" y="36"/>
                  </a:lnTo>
                  <a:lnTo>
                    <a:pt x="222" y="36"/>
                  </a:lnTo>
                  <a:lnTo>
                    <a:pt x="222" y="37"/>
                  </a:lnTo>
                  <a:lnTo>
                    <a:pt x="222" y="37"/>
                  </a:lnTo>
                  <a:lnTo>
                    <a:pt x="221" y="39"/>
                  </a:lnTo>
                  <a:lnTo>
                    <a:pt x="221" y="39"/>
                  </a:lnTo>
                  <a:lnTo>
                    <a:pt x="219" y="40"/>
                  </a:lnTo>
                  <a:lnTo>
                    <a:pt x="219" y="42"/>
                  </a:lnTo>
                  <a:lnTo>
                    <a:pt x="221" y="42"/>
                  </a:lnTo>
                  <a:lnTo>
                    <a:pt x="222" y="43"/>
                  </a:lnTo>
                  <a:lnTo>
                    <a:pt x="222" y="43"/>
                  </a:lnTo>
                  <a:lnTo>
                    <a:pt x="222" y="45"/>
                  </a:lnTo>
                  <a:lnTo>
                    <a:pt x="225" y="46"/>
                  </a:lnTo>
                  <a:close/>
                  <a:moveTo>
                    <a:pt x="241" y="26"/>
                  </a:moveTo>
                  <a:lnTo>
                    <a:pt x="241" y="26"/>
                  </a:lnTo>
                  <a:lnTo>
                    <a:pt x="239" y="26"/>
                  </a:lnTo>
                  <a:lnTo>
                    <a:pt x="239" y="26"/>
                  </a:lnTo>
                  <a:lnTo>
                    <a:pt x="239" y="26"/>
                  </a:lnTo>
                  <a:lnTo>
                    <a:pt x="241" y="28"/>
                  </a:lnTo>
                  <a:lnTo>
                    <a:pt x="242" y="28"/>
                  </a:lnTo>
                  <a:lnTo>
                    <a:pt x="242" y="26"/>
                  </a:lnTo>
                  <a:lnTo>
                    <a:pt x="242" y="26"/>
                  </a:lnTo>
                  <a:lnTo>
                    <a:pt x="241" y="26"/>
                  </a:lnTo>
                  <a:lnTo>
                    <a:pt x="241" y="26"/>
                  </a:lnTo>
                  <a:lnTo>
                    <a:pt x="241" y="26"/>
                  </a:lnTo>
                  <a:lnTo>
                    <a:pt x="241" y="26"/>
                  </a:lnTo>
                  <a:lnTo>
                    <a:pt x="241" y="26"/>
                  </a:lnTo>
                  <a:close/>
                  <a:moveTo>
                    <a:pt x="238" y="40"/>
                  </a:moveTo>
                  <a:lnTo>
                    <a:pt x="238" y="40"/>
                  </a:lnTo>
                  <a:lnTo>
                    <a:pt x="239" y="40"/>
                  </a:lnTo>
                  <a:lnTo>
                    <a:pt x="241" y="40"/>
                  </a:lnTo>
                  <a:lnTo>
                    <a:pt x="241" y="40"/>
                  </a:lnTo>
                  <a:lnTo>
                    <a:pt x="241" y="40"/>
                  </a:lnTo>
                  <a:lnTo>
                    <a:pt x="241" y="40"/>
                  </a:lnTo>
                  <a:lnTo>
                    <a:pt x="241" y="39"/>
                  </a:lnTo>
                  <a:lnTo>
                    <a:pt x="239" y="37"/>
                  </a:lnTo>
                  <a:lnTo>
                    <a:pt x="238" y="36"/>
                  </a:lnTo>
                  <a:lnTo>
                    <a:pt x="238" y="36"/>
                  </a:lnTo>
                  <a:lnTo>
                    <a:pt x="238" y="36"/>
                  </a:lnTo>
                  <a:lnTo>
                    <a:pt x="238" y="37"/>
                  </a:lnTo>
                  <a:lnTo>
                    <a:pt x="238" y="37"/>
                  </a:lnTo>
                  <a:lnTo>
                    <a:pt x="236" y="39"/>
                  </a:lnTo>
                  <a:lnTo>
                    <a:pt x="238" y="40"/>
                  </a:lnTo>
                  <a:close/>
                  <a:moveTo>
                    <a:pt x="235" y="34"/>
                  </a:moveTo>
                  <a:lnTo>
                    <a:pt x="235" y="34"/>
                  </a:lnTo>
                  <a:lnTo>
                    <a:pt x="235" y="32"/>
                  </a:lnTo>
                  <a:lnTo>
                    <a:pt x="233" y="32"/>
                  </a:lnTo>
                  <a:lnTo>
                    <a:pt x="233" y="34"/>
                  </a:lnTo>
                  <a:lnTo>
                    <a:pt x="233" y="36"/>
                  </a:lnTo>
                  <a:lnTo>
                    <a:pt x="233" y="37"/>
                  </a:lnTo>
                  <a:lnTo>
                    <a:pt x="233" y="37"/>
                  </a:lnTo>
                  <a:lnTo>
                    <a:pt x="235" y="39"/>
                  </a:lnTo>
                  <a:lnTo>
                    <a:pt x="235" y="39"/>
                  </a:lnTo>
                  <a:lnTo>
                    <a:pt x="235" y="37"/>
                  </a:lnTo>
                  <a:lnTo>
                    <a:pt x="235" y="37"/>
                  </a:lnTo>
                  <a:lnTo>
                    <a:pt x="236" y="37"/>
                  </a:lnTo>
                  <a:lnTo>
                    <a:pt x="236" y="36"/>
                  </a:lnTo>
                  <a:lnTo>
                    <a:pt x="236" y="36"/>
                  </a:lnTo>
                  <a:lnTo>
                    <a:pt x="235" y="34"/>
                  </a:lnTo>
                  <a:lnTo>
                    <a:pt x="235" y="34"/>
                  </a:lnTo>
                  <a:close/>
                  <a:moveTo>
                    <a:pt x="205" y="133"/>
                  </a:moveTo>
                  <a:lnTo>
                    <a:pt x="205" y="131"/>
                  </a:lnTo>
                  <a:lnTo>
                    <a:pt x="205" y="131"/>
                  </a:lnTo>
                  <a:lnTo>
                    <a:pt x="207" y="131"/>
                  </a:lnTo>
                  <a:lnTo>
                    <a:pt x="205" y="131"/>
                  </a:lnTo>
                  <a:lnTo>
                    <a:pt x="205" y="131"/>
                  </a:lnTo>
                  <a:lnTo>
                    <a:pt x="204" y="131"/>
                  </a:lnTo>
                  <a:lnTo>
                    <a:pt x="204" y="131"/>
                  </a:lnTo>
                  <a:lnTo>
                    <a:pt x="202" y="131"/>
                  </a:lnTo>
                  <a:lnTo>
                    <a:pt x="202" y="131"/>
                  </a:lnTo>
                  <a:lnTo>
                    <a:pt x="202" y="133"/>
                  </a:lnTo>
                  <a:lnTo>
                    <a:pt x="201" y="134"/>
                  </a:lnTo>
                  <a:lnTo>
                    <a:pt x="201" y="134"/>
                  </a:lnTo>
                  <a:lnTo>
                    <a:pt x="201" y="136"/>
                  </a:lnTo>
                  <a:lnTo>
                    <a:pt x="202" y="137"/>
                  </a:lnTo>
                  <a:lnTo>
                    <a:pt x="202" y="137"/>
                  </a:lnTo>
                  <a:lnTo>
                    <a:pt x="202" y="137"/>
                  </a:lnTo>
                  <a:lnTo>
                    <a:pt x="202" y="139"/>
                  </a:lnTo>
                  <a:lnTo>
                    <a:pt x="202" y="140"/>
                  </a:lnTo>
                  <a:lnTo>
                    <a:pt x="202" y="140"/>
                  </a:lnTo>
                  <a:lnTo>
                    <a:pt x="204" y="139"/>
                  </a:lnTo>
                  <a:lnTo>
                    <a:pt x="205" y="139"/>
                  </a:lnTo>
                  <a:lnTo>
                    <a:pt x="205" y="137"/>
                  </a:lnTo>
                  <a:lnTo>
                    <a:pt x="205" y="136"/>
                  </a:lnTo>
                  <a:lnTo>
                    <a:pt x="205" y="136"/>
                  </a:lnTo>
                  <a:lnTo>
                    <a:pt x="204" y="134"/>
                  </a:lnTo>
                  <a:lnTo>
                    <a:pt x="204" y="133"/>
                  </a:lnTo>
                  <a:lnTo>
                    <a:pt x="205" y="133"/>
                  </a:lnTo>
                  <a:close/>
                  <a:moveTo>
                    <a:pt x="128" y="179"/>
                  </a:moveTo>
                  <a:lnTo>
                    <a:pt x="128" y="179"/>
                  </a:lnTo>
                  <a:lnTo>
                    <a:pt x="128" y="180"/>
                  </a:lnTo>
                  <a:lnTo>
                    <a:pt x="130" y="184"/>
                  </a:lnTo>
                  <a:lnTo>
                    <a:pt x="130" y="182"/>
                  </a:lnTo>
                  <a:lnTo>
                    <a:pt x="130" y="182"/>
                  </a:lnTo>
                  <a:lnTo>
                    <a:pt x="131" y="180"/>
                  </a:lnTo>
                  <a:lnTo>
                    <a:pt x="131" y="179"/>
                  </a:lnTo>
                  <a:lnTo>
                    <a:pt x="130" y="177"/>
                  </a:lnTo>
                  <a:lnTo>
                    <a:pt x="130" y="177"/>
                  </a:lnTo>
                  <a:lnTo>
                    <a:pt x="130" y="177"/>
                  </a:lnTo>
                  <a:lnTo>
                    <a:pt x="130" y="176"/>
                  </a:lnTo>
                  <a:lnTo>
                    <a:pt x="130" y="176"/>
                  </a:lnTo>
                  <a:lnTo>
                    <a:pt x="128" y="177"/>
                  </a:lnTo>
                  <a:lnTo>
                    <a:pt x="128" y="177"/>
                  </a:lnTo>
                  <a:lnTo>
                    <a:pt x="128" y="179"/>
                  </a:lnTo>
                  <a:lnTo>
                    <a:pt x="128" y="179"/>
                  </a:lnTo>
                  <a:close/>
                  <a:moveTo>
                    <a:pt x="230" y="130"/>
                  </a:moveTo>
                  <a:lnTo>
                    <a:pt x="228" y="130"/>
                  </a:lnTo>
                  <a:lnTo>
                    <a:pt x="228" y="130"/>
                  </a:lnTo>
                  <a:lnTo>
                    <a:pt x="228" y="131"/>
                  </a:lnTo>
                  <a:lnTo>
                    <a:pt x="228" y="133"/>
                  </a:lnTo>
                  <a:lnTo>
                    <a:pt x="230" y="131"/>
                  </a:lnTo>
                  <a:lnTo>
                    <a:pt x="231" y="130"/>
                  </a:lnTo>
                  <a:lnTo>
                    <a:pt x="235" y="130"/>
                  </a:lnTo>
                  <a:lnTo>
                    <a:pt x="235" y="130"/>
                  </a:lnTo>
                  <a:lnTo>
                    <a:pt x="235" y="128"/>
                  </a:lnTo>
                  <a:lnTo>
                    <a:pt x="233" y="128"/>
                  </a:lnTo>
                  <a:lnTo>
                    <a:pt x="231" y="126"/>
                  </a:lnTo>
                  <a:lnTo>
                    <a:pt x="231" y="125"/>
                  </a:lnTo>
                  <a:lnTo>
                    <a:pt x="231" y="125"/>
                  </a:lnTo>
                  <a:lnTo>
                    <a:pt x="231" y="123"/>
                  </a:lnTo>
                  <a:lnTo>
                    <a:pt x="231" y="122"/>
                  </a:lnTo>
                  <a:lnTo>
                    <a:pt x="231" y="122"/>
                  </a:lnTo>
                  <a:lnTo>
                    <a:pt x="231" y="122"/>
                  </a:lnTo>
                  <a:lnTo>
                    <a:pt x="231" y="120"/>
                  </a:lnTo>
                  <a:lnTo>
                    <a:pt x="231" y="120"/>
                  </a:lnTo>
                  <a:lnTo>
                    <a:pt x="230" y="120"/>
                  </a:lnTo>
                  <a:lnTo>
                    <a:pt x="230" y="120"/>
                  </a:lnTo>
                  <a:lnTo>
                    <a:pt x="228" y="122"/>
                  </a:lnTo>
                  <a:lnTo>
                    <a:pt x="228" y="122"/>
                  </a:lnTo>
                  <a:lnTo>
                    <a:pt x="227" y="128"/>
                  </a:lnTo>
                  <a:lnTo>
                    <a:pt x="225" y="128"/>
                  </a:lnTo>
                  <a:lnTo>
                    <a:pt x="225" y="130"/>
                  </a:lnTo>
                  <a:lnTo>
                    <a:pt x="225" y="130"/>
                  </a:lnTo>
                  <a:lnTo>
                    <a:pt x="225" y="131"/>
                  </a:lnTo>
                  <a:lnTo>
                    <a:pt x="225" y="131"/>
                  </a:lnTo>
                  <a:lnTo>
                    <a:pt x="225" y="131"/>
                  </a:lnTo>
                  <a:lnTo>
                    <a:pt x="227" y="133"/>
                  </a:lnTo>
                  <a:lnTo>
                    <a:pt x="227" y="131"/>
                  </a:lnTo>
                  <a:lnTo>
                    <a:pt x="227" y="131"/>
                  </a:lnTo>
                  <a:lnTo>
                    <a:pt x="227" y="131"/>
                  </a:lnTo>
                  <a:lnTo>
                    <a:pt x="228" y="130"/>
                  </a:lnTo>
                  <a:lnTo>
                    <a:pt x="228" y="128"/>
                  </a:lnTo>
                  <a:lnTo>
                    <a:pt x="228" y="128"/>
                  </a:lnTo>
                  <a:lnTo>
                    <a:pt x="230" y="128"/>
                  </a:lnTo>
                  <a:lnTo>
                    <a:pt x="230" y="128"/>
                  </a:lnTo>
                  <a:lnTo>
                    <a:pt x="230" y="128"/>
                  </a:lnTo>
                  <a:lnTo>
                    <a:pt x="231" y="128"/>
                  </a:lnTo>
                  <a:lnTo>
                    <a:pt x="230" y="128"/>
                  </a:lnTo>
                  <a:lnTo>
                    <a:pt x="230" y="130"/>
                  </a:lnTo>
                  <a:close/>
                  <a:moveTo>
                    <a:pt x="227" y="111"/>
                  </a:moveTo>
                  <a:lnTo>
                    <a:pt x="227" y="111"/>
                  </a:lnTo>
                  <a:lnTo>
                    <a:pt x="227" y="111"/>
                  </a:lnTo>
                  <a:lnTo>
                    <a:pt x="228" y="111"/>
                  </a:lnTo>
                  <a:lnTo>
                    <a:pt x="228" y="113"/>
                  </a:lnTo>
                  <a:lnTo>
                    <a:pt x="230" y="114"/>
                  </a:lnTo>
                  <a:lnTo>
                    <a:pt x="231" y="113"/>
                  </a:lnTo>
                  <a:lnTo>
                    <a:pt x="231" y="113"/>
                  </a:lnTo>
                  <a:lnTo>
                    <a:pt x="231" y="113"/>
                  </a:lnTo>
                  <a:lnTo>
                    <a:pt x="231" y="113"/>
                  </a:lnTo>
                  <a:lnTo>
                    <a:pt x="231" y="111"/>
                  </a:lnTo>
                  <a:lnTo>
                    <a:pt x="231" y="111"/>
                  </a:lnTo>
                  <a:lnTo>
                    <a:pt x="231" y="111"/>
                  </a:lnTo>
                  <a:lnTo>
                    <a:pt x="231" y="110"/>
                  </a:lnTo>
                  <a:lnTo>
                    <a:pt x="230" y="110"/>
                  </a:lnTo>
                  <a:lnTo>
                    <a:pt x="231" y="110"/>
                  </a:lnTo>
                  <a:lnTo>
                    <a:pt x="231" y="110"/>
                  </a:lnTo>
                  <a:lnTo>
                    <a:pt x="231" y="108"/>
                  </a:lnTo>
                  <a:lnTo>
                    <a:pt x="231" y="108"/>
                  </a:lnTo>
                  <a:lnTo>
                    <a:pt x="231" y="106"/>
                  </a:lnTo>
                  <a:lnTo>
                    <a:pt x="231" y="105"/>
                  </a:lnTo>
                  <a:lnTo>
                    <a:pt x="231" y="103"/>
                  </a:lnTo>
                  <a:lnTo>
                    <a:pt x="231" y="103"/>
                  </a:lnTo>
                  <a:lnTo>
                    <a:pt x="230" y="102"/>
                  </a:lnTo>
                  <a:lnTo>
                    <a:pt x="230" y="102"/>
                  </a:lnTo>
                  <a:lnTo>
                    <a:pt x="230" y="102"/>
                  </a:lnTo>
                  <a:lnTo>
                    <a:pt x="228" y="103"/>
                  </a:lnTo>
                  <a:lnTo>
                    <a:pt x="228" y="103"/>
                  </a:lnTo>
                  <a:lnTo>
                    <a:pt x="228" y="105"/>
                  </a:lnTo>
                  <a:lnTo>
                    <a:pt x="227" y="105"/>
                  </a:lnTo>
                  <a:lnTo>
                    <a:pt x="227" y="106"/>
                  </a:lnTo>
                  <a:lnTo>
                    <a:pt x="227" y="106"/>
                  </a:lnTo>
                  <a:lnTo>
                    <a:pt x="227" y="108"/>
                  </a:lnTo>
                  <a:lnTo>
                    <a:pt x="227" y="108"/>
                  </a:lnTo>
                  <a:lnTo>
                    <a:pt x="227" y="110"/>
                  </a:lnTo>
                  <a:lnTo>
                    <a:pt x="227" y="111"/>
                  </a:lnTo>
                  <a:close/>
                  <a:moveTo>
                    <a:pt x="213" y="140"/>
                  </a:moveTo>
                  <a:lnTo>
                    <a:pt x="211" y="140"/>
                  </a:lnTo>
                  <a:lnTo>
                    <a:pt x="211" y="142"/>
                  </a:lnTo>
                  <a:lnTo>
                    <a:pt x="211" y="142"/>
                  </a:lnTo>
                  <a:lnTo>
                    <a:pt x="210" y="142"/>
                  </a:lnTo>
                  <a:lnTo>
                    <a:pt x="210" y="142"/>
                  </a:lnTo>
                  <a:lnTo>
                    <a:pt x="210" y="143"/>
                  </a:lnTo>
                  <a:lnTo>
                    <a:pt x="210" y="143"/>
                  </a:lnTo>
                  <a:lnTo>
                    <a:pt x="210" y="145"/>
                  </a:lnTo>
                  <a:lnTo>
                    <a:pt x="211" y="145"/>
                  </a:lnTo>
                  <a:lnTo>
                    <a:pt x="211" y="145"/>
                  </a:lnTo>
                  <a:lnTo>
                    <a:pt x="211" y="145"/>
                  </a:lnTo>
                  <a:lnTo>
                    <a:pt x="213" y="145"/>
                  </a:lnTo>
                  <a:lnTo>
                    <a:pt x="213" y="145"/>
                  </a:lnTo>
                  <a:lnTo>
                    <a:pt x="215" y="143"/>
                  </a:lnTo>
                  <a:lnTo>
                    <a:pt x="215" y="142"/>
                  </a:lnTo>
                  <a:lnTo>
                    <a:pt x="215" y="142"/>
                  </a:lnTo>
                  <a:lnTo>
                    <a:pt x="213" y="142"/>
                  </a:lnTo>
                  <a:lnTo>
                    <a:pt x="213" y="140"/>
                  </a:lnTo>
                  <a:close/>
                  <a:moveTo>
                    <a:pt x="3082" y="876"/>
                  </a:moveTo>
                  <a:lnTo>
                    <a:pt x="3082" y="880"/>
                  </a:lnTo>
                  <a:lnTo>
                    <a:pt x="3082" y="882"/>
                  </a:lnTo>
                  <a:lnTo>
                    <a:pt x="3082" y="882"/>
                  </a:lnTo>
                  <a:lnTo>
                    <a:pt x="3082" y="882"/>
                  </a:lnTo>
                  <a:lnTo>
                    <a:pt x="3084" y="879"/>
                  </a:lnTo>
                  <a:lnTo>
                    <a:pt x="3084" y="877"/>
                  </a:lnTo>
                  <a:lnTo>
                    <a:pt x="3084" y="876"/>
                  </a:lnTo>
                  <a:lnTo>
                    <a:pt x="3084" y="876"/>
                  </a:lnTo>
                  <a:lnTo>
                    <a:pt x="3082" y="876"/>
                  </a:lnTo>
                  <a:close/>
                  <a:moveTo>
                    <a:pt x="3078" y="896"/>
                  </a:moveTo>
                  <a:lnTo>
                    <a:pt x="3076" y="896"/>
                  </a:lnTo>
                  <a:lnTo>
                    <a:pt x="3078" y="897"/>
                  </a:lnTo>
                  <a:lnTo>
                    <a:pt x="3079" y="896"/>
                  </a:lnTo>
                  <a:lnTo>
                    <a:pt x="3079" y="894"/>
                  </a:lnTo>
                  <a:lnTo>
                    <a:pt x="3079" y="893"/>
                  </a:lnTo>
                  <a:lnTo>
                    <a:pt x="3079" y="890"/>
                  </a:lnTo>
                  <a:lnTo>
                    <a:pt x="3079" y="890"/>
                  </a:lnTo>
                  <a:lnTo>
                    <a:pt x="3079" y="891"/>
                  </a:lnTo>
                  <a:lnTo>
                    <a:pt x="3079" y="893"/>
                  </a:lnTo>
                  <a:lnTo>
                    <a:pt x="3078" y="894"/>
                  </a:lnTo>
                  <a:lnTo>
                    <a:pt x="3078" y="896"/>
                  </a:lnTo>
                  <a:close/>
                  <a:moveTo>
                    <a:pt x="2917" y="1274"/>
                  </a:moveTo>
                  <a:lnTo>
                    <a:pt x="2917" y="1274"/>
                  </a:lnTo>
                  <a:lnTo>
                    <a:pt x="2916" y="1274"/>
                  </a:lnTo>
                  <a:lnTo>
                    <a:pt x="2916" y="1275"/>
                  </a:lnTo>
                  <a:lnTo>
                    <a:pt x="2916" y="1277"/>
                  </a:lnTo>
                  <a:lnTo>
                    <a:pt x="2916" y="1278"/>
                  </a:lnTo>
                  <a:lnTo>
                    <a:pt x="2916" y="1280"/>
                  </a:lnTo>
                  <a:lnTo>
                    <a:pt x="2916" y="1280"/>
                  </a:lnTo>
                  <a:lnTo>
                    <a:pt x="2916" y="1275"/>
                  </a:lnTo>
                  <a:lnTo>
                    <a:pt x="2916" y="1275"/>
                  </a:lnTo>
                  <a:lnTo>
                    <a:pt x="2917" y="1275"/>
                  </a:lnTo>
                  <a:lnTo>
                    <a:pt x="2917" y="1274"/>
                  </a:lnTo>
                  <a:close/>
                  <a:moveTo>
                    <a:pt x="3267" y="523"/>
                  </a:moveTo>
                  <a:lnTo>
                    <a:pt x="3266" y="523"/>
                  </a:lnTo>
                  <a:lnTo>
                    <a:pt x="3266" y="521"/>
                  </a:lnTo>
                  <a:lnTo>
                    <a:pt x="3266" y="521"/>
                  </a:lnTo>
                  <a:lnTo>
                    <a:pt x="3266" y="520"/>
                  </a:lnTo>
                  <a:lnTo>
                    <a:pt x="3266" y="520"/>
                  </a:lnTo>
                  <a:lnTo>
                    <a:pt x="3264" y="520"/>
                  </a:lnTo>
                  <a:lnTo>
                    <a:pt x="3264" y="521"/>
                  </a:lnTo>
                  <a:lnTo>
                    <a:pt x="3266" y="521"/>
                  </a:lnTo>
                  <a:lnTo>
                    <a:pt x="3264" y="523"/>
                  </a:lnTo>
                  <a:lnTo>
                    <a:pt x="3264" y="523"/>
                  </a:lnTo>
                  <a:lnTo>
                    <a:pt x="3262" y="524"/>
                  </a:lnTo>
                  <a:lnTo>
                    <a:pt x="3264" y="524"/>
                  </a:lnTo>
                  <a:lnTo>
                    <a:pt x="3264" y="526"/>
                  </a:lnTo>
                  <a:lnTo>
                    <a:pt x="3266" y="526"/>
                  </a:lnTo>
                  <a:lnTo>
                    <a:pt x="3267" y="526"/>
                  </a:lnTo>
                  <a:lnTo>
                    <a:pt x="3267" y="524"/>
                  </a:lnTo>
                  <a:lnTo>
                    <a:pt x="3267" y="524"/>
                  </a:lnTo>
                  <a:lnTo>
                    <a:pt x="3267" y="524"/>
                  </a:lnTo>
                  <a:lnTo>
                    <a:pt x="3267" y="523"/>
                  </a:lnTo>
                  <a:close/>
                  <a:moveTo>
                    <a:pt x="3279" y="493"/>
                  </a:moveTo>
                  <a:lnTo>
                    <a:pt x="3279" y="492"/>
                  </a:lnTo>
                  <a:lnTo>
                    <a:pt x="3279" y="490"/>
                  </a:lnTo>
                  <a:lnTo>
                    <a:pt x="3278" y="486"/>
                  </a:lnTo>
                  <a:lnTo>
                    <a:pt x="3278" y="483"/>
                  </a:lnTo>
                  <a:lnTo>
                    <a:pt x="3278" y="481"/>
                  </a:lnTo>
                  <a:lnTo>
                    <a:pt x="3276" y="481"/>
                  </a:lnTo>
                  <a:lnTo>
                    <a:pt x="3275" y="483"/>
                  </a:lnTo>
                  <a:lnTo>
                    <a:pt x="3275" y="484"/>
                  </a:lnTo>
                  <a:lnTo>
                    <a:pt x="3275" y="484"/>
                  </a:lnTo>
                  <a:lnTo>
                    <a:pt x="3275" y="487"/>
                  </a:lnTo>
                  <a:lnTo>
                    <a:pt x="3275" y="487"/>
                  </a:lnTo>
                  <a:lnTo>
                    <a:pt x="3275" y="489"/>
                  </a:lnTo>
                  <a:lnTo>
                    <a:pt x="3273" y="489"/>
                  </a:lnTo>
                  <a:lnTo>
                    <a:pt x="3273" y="489"/>
                  </a:lnTo>
                  <a:lnTo>
                    <a:pt x="3275" y="490"/>
                  </a:lnTo>
                  <a:lnTo>
                    <a:pt x="3275" y="490"/>
                  </a:lnTo>
                  <a:lnTo>
                    <a:pt x="3275" y="492"/>
                  </a:lnTo>
                  <a:lnTo>
                    <a:pt x="3273" y="492"/>
                  </a:lnTo>
                  <a:lnTo>
                    <a:pt x="3273" y="493"/>
                  </a:lnTo>
                  <a:lnTo>
                    <a:pt x="3275" y="493"/>
                  </a:lnTo>
                  <a:lnTo>
                    <a:pt x="3275" y="495"/>
                  </a:lnTo>
                  <a:lnTo>
                    <a:pt x="3275" y="495"/>
                  </a:lnTo>
                  <a:lnTo>
                    <a:pt x="3273" y="497"/>
                  </a:lnTo>
                  <a:lnTo>
                    <a:pt x="3273" y="498"/>
                  </a:lnTo>
                  <a:lnTo>
                    <a:pt x="3273" y="498"/>
                  </a:lnTo>
                  <a:lnTo>
                    <a:pt x="3273" y="498"/>
                  </a:lnTo>
                  <a:lnTo>
                    <a:pt x="3275" y="498"/>
                  </a:lnTo>
                  <a:lnTo>
                    <a:pt x="3275" y="498"/>
                  </a:lnTo>
                  <a:lnTo>
                    <a:pt x="3276" y="497"/>
                  </a:lnTo>
                  <a:lnTo>
                    <a:pt x="3276" y="495"/>
                  </a:lnTo>
                  <a:lnTo>
                    <a:pt x="3278" y="495"/>
                  </a:lnTo>
                  <a:lnTo>
                    <a:pt x="3279" y="495"/>
                  </a:lnTo>
                  <a:lnTo>
                    <a:pt x="3279" y="493"/>
                  </a:lnTo>
                  <a:lnTo>
                    <a:pt x="3279" y="493"/>
                  </a:lnTo>
                  <a:close/>
                  <a:moveTo>
                    <a:pt x="3272" y="492"/>
                  </a:moveTo>
                  <a:lnTo>
                    <a:pt x="3272" y="490"/>
                  </a:lnTo>
                  <a:lnTo>
                    <a:pt x="3270" y="490"/>
                  </a:lnTo>
                  <a:lnTo>
                    <a:pt x="3270" y="490"/>
                  </a:lnTo>
                  <a:lnTo>
                    <a:pt x="3270" y="490"/>
                  </a:lnTo>
                  <a:lnTo>
                    <a:pt x="3270" y="490"/>
                  </a:lnTo>
                  <a:lnTo>
                    <a:pt x="3269" y="493"/>
                  </a:lnTo>
                  <a:lnTo>
                    <a:pt x="3270" y="493"/>
                  </a:lnTo>
                  <a:lnTo>
                    <a:pt x="3270" y="495"/>
                  </a:lnTo>
                  <a:lnTo>
                    <a:pt x="3270" y="495"/>
                  </a:lnTo>
                  <a:lnTo>
                    <a:pt x="3270" y="495"/>
                  </a:lnTo>
                  <a:lnTo>
                    <a:pt x="3270" y="495"/>
                  </a:lnTo>
                  <a:lnTo>
                    <a:pt x="3270" y="497"/>
                  </a:lnTo>
                  <a:lnTo>
                    <a:pt x="3270" y="497"/>
                  </a:lnTo>
                  <a:lnTo>
                    <a:pt x="3270" y="498"/>
                  </a:lnTo>
                  <a:lnTo>
                    <a:pt x="3270" y="500"/>
                  </a:lnTo>
                  <a:lnTo>
                    <a:pt x="3272" y="498"/>
                  </a:lnTo>
                  <a:lnTo>
                    <a:pt x="3272" y="498"/>
                  </a:lnTo>
                  <a:lnTo>
                    <a:pt x="3272" y="498"/>
                  </a:lnTo>
                  <a:lnTo>
                    <a:pt x="3272" y="497"/>
                  </a:lnTo>
                  <a:lnTo>
                    <a:pt x="3272" y="497"/>
                  </a:lnTo>
                  <a:lnTo>
                    <a:pt x="3272" y="495"/>
                  </a:lnTo>
                  <a:lnTo>
                    <a:pt x="3272" y="492"/>
                  </a:lnTo>
                  <a:close/>
                  <a:moveTo>
                    <a:pt x="2936" y="350"/>
                  </a:moveTo>
                  <a:lnTo>
                    <a:pt x="2937" y="350"/>
                  </a:lnTo>
                  <a:lnTo>
                    <a:pt x="2937" y="350"/>
                  </a:lnTo>
                  <a:lnTo>
                    <a:pt x="2941" y="349"/>
                  </a:lnTo>
                  <a:lnTo>
                    <a:pt x="2941" y="347"/>
                  </a:lnTo>
                  <a:lnTo>
                    <a:pt x="2941" y="347"/>
                  </a:lnTo>
                  <a:lnTo>
                    <a:pt x="2941" y="347"/>
                  </a:lnTo>
                  <a:lnTo>
                    <a:pt x="2941" y="345"/>
                  </a:lnTo>
                  <a:lnTo>
                    <a:pt x="2941" y="345"/>
                  </a:lnTo>
                  <a:lnTo>
                    <a:pt x="2939" y="347"/>
                  </a:lnTo>
                  <a:lnTo>
                    <a:pt x="2939" y="347"/>
                  </a:lnTo>
                  <a:lnTo>
                    <a:pt x="2939" y="347"/>
                  </a:lnTo>
                  <a:lnTo>
                    <a:pt x="2937" y="347"/>
                  </a:lnTo>
                  <a:lnTo>
                    <a:pt x="2936" y="349"/>
                  </a:lnTo>
                  <a:lnTo>
                    <a:pt x="2936" y="349"/>
                  </a:lnTo>
                  <a:lnTo>
                    <a:pt x="2936" y="349"/>
                  </a:lnTo>
                  <a:lnTo>
                    <a:pt x="2936" y="350"/>
                  </a:lnTo>
                  <a:lnTo>
                    <a:pt x="2936" y="350"/>
                  </a:lnTo>
                  <a:close/>
                  <a:moveTo>
                    <a:pt x="2787" y="483"/>
                  </a:moveTo>
                  <a:lnTo>
                    <a:pt x="2788" y="483"/>
                  </a:lnTo>
                  <a:lnTo>
                    <a:pt x="2788" y="484"/>
                  </a:lnTo>
                  <a:lnTo>
                    <a:pt x="2790" y="484"/>
                  </a:lnTo>
                  <a:lnTo>
                    <a:pt x="2791" y="484"/>
                  </a:lnTo>
                  <a:lnTo>
                    <a:pt x="2793" y="480"/>
                  </a:lnTo>
                  <a:lnTo>
                    <a:pt x="2793" y="478"/>
                  </a:lnTo>
                  <a:lnTo>
                    <a:pt x="2793" y="478"/>
                  </a:lnTo>
                  <a:lnTo>
                    <a:pt x="2791" y="478"/>
                  </a:lnTo>
                  <a:lnTo>
                    <a:pt x="2790" y="478"/>
                  </a:lnTo>
                  <a:lnTo>
                    <a:pt x="2788" y="478"/>
                  </a:lnTo>
                  <a:lnTo>
                    <a:pt x="2788" y="478"/>
                  </a:lnTo>
                  <a:lnTo>
                    <a:pt x="2787" y="478"/>
                  </a:lnTo>
                  <a:lnTo>
                    <a:pt x="2787" y="480"/>
                  </a:lnTo>
                  <a:lnTo>
                    <a:pt x="2787" y="483"/>
                  </a:lnTo>
                  <a:lnTo>
                    <a:pt x="2787" y="483"/>
                  </a:lnTo>
                  <a:close/>
                  <a:moveTo>
                    <a:pt x="3118" y="612"/>
                  </a:moveTo>
                  <a:lnTo>
                    <a:pt x="3118" y="612"/>
                  </a:lnTo>
                  <a:lnTo>
                    <a:pt x="3118" y="612"/>
                  </a:lnTo>
                  <a:lnTo>
                    <a:pt x="3118" y="614"/>
                  </a:lnTo>
                  <a:lnTo>
                    <a:pt x="3118" y="614"/>
                  </a:lnTo>
                  <a:lnTo>
                    <a:pt x="3118" y="617"/>
                  </a:lnTo>
                  <a:lnTo>
                    <a:pt x="3124" y="611"/>
                  </a:lnTo>
                  <a:lnTo>
                    <a:pt x="3127" y="608"/>
                  </a:lnTo>
                  <a:lnTo>
                    <a:pt x="3125" y="603"/>
                  </a:lnTo>
                  <a:lnTo>
                    <a:pt x="3124" y="603"/>
                  </a:lnTo>
                  <a:lnTo>
                    <a:pt x="3124" y="603"/>
                  </a:lnTo>
                  <a:lnTo>
                    <a:pt x="3122" y="604"/>
                  </a:lnTo>
                  <a:lnTo>
                    <a:pt x="3122" y="604"/>
                  </a:lnTo>
                  <a:lnTo>
                    <a:pt x="3121" y="604"/>
                  </a:lnTo>
                  <a:lnTo>
                    <a:pt x="3119" y="604"/>
                  </a:lnTo>
                  <a:lnTo>
                    <a:pt x="3119" y="604"/>
                  </a:lnTo>
                  <a:lnTo>
                    <a:pt x="3118" y="606"/>
                  </a:lnTo>
                  <a:lnTo>
                    <a:pt x="3119" y="608"/>
                  </a:lnTo>
                  <a:lnTo>
                    <a:pt x="3119" y="611"/>
                  </a:lnTo>
                  <a:lnTo>
                    <a:pt x="3119" y="611"/>
                  </a:lnTo>
                  <a:lnTo>
                    <a:pt x="3118" y="612"/>
                  </a:lnTo>
                  <a:close/>
                  <a:moveTo>
                    <a:pt x="3175" y="591"/>
                  </a:moveTo>
                  <a:lnTo>
                    <a:pt x="3175" y="591"/>
                  </a:lnTo>
                  <a:lnTo>
                    <a:pt x="3175" y="589"/>
                  </a:lnTo>
                  <a:lnTo>
                    <a:pt x="3175" y="589"/>
                  </a:lnTo>
                  <a:lnTo>
                    <a:pt x="3175" y="589"/>
                  </a:lnTo>
                  <a:lnTo>
                    <a:pt x="3173" y="591"/>
                  </a:lnTo>
                  <a:lnTo>
                    <a:pt x="3170" y="591"/>
                  </a:lnTo>
                  <a:lnTo>
                    <a:pt x="3168" y="591"/>
                  </a:lnTo>
                  <a:lnTo>
                    <a:pt x="3168" y="592"/>
                  </a:lnTo>
                  <a:lnTo>
                    <a:pt x="3168" y="592"/>
                  </a:lnTo>
                  <a:lnTo>
                    <a:pt x="3167" y="594"/>
                  </a:lnTo>
                  <a:lnTo>
                    <a:pt x="3167" y="594"/>
                  </a:lnTo>
                  <a:lnTo>
                    <a:pt x="3165" y="595"/>
                  </a:lnTo>
                  <a:lnTo>
                    <a:pt x="3158" y="598"/>
                  </a:lnTo>
                  <a:lnTo>
                    <a:pt x="3159" y="598"/>
                  </a:lnTo>
                  <a:lnTo>
                    <a:pt x="3167" y="595"/>
                  </a:lnTo>
                  <a:lnTo>
                    <a:pt x="3170" y="592"/>
                  </a:lnTo>
                  <a:lnTo>
                    <a:pt x="3175" y="591"/>
                  </a:lnTo>
                  <a:lnTo>
                    <a:pt x="3175" y="591"/>
                  </a:lnTo>
                  <a:close/>
                  <a:moveTo>
                    <a:pt x="2936" y="372"/>
                  </a:moveTo>
                  <a:lnTo>
                    <a:pt x="2937" y="370"/>
                  </a:lnTo>
                  <a:lnTo>
                    <a:pt x="2937" y="369"/>
                  </a:lnTo>
                  <a:lnTo>
                    <a:pt x="2936" y="369"/>
                  </a:lnTo>
                  <a:lnTo>
                    <a:pt x="2936" y="369"/>
                  </a:lnTo>
                  <a:lnTo>
                    <a:pt x="2934" y="370"/>
                  </a:lnTo>
                  <a:lnTo>
                    <a:pt x="2934" y="372"/>
                  </a:lnTo>
                  <a:lnTo>
                    <a:pt x="2933" y="372"/>
                  </a:lnTo>
                  <a:lnTo>
                    <a:pt x="2934" y="375"/>
                  </a:lnTo>
                  <a:lnTo>
                    <a:pt x="2936" y="372"/>
                  </a:lnTo>
                  <a:lnTo>
                    <a:pt x="2936" y="372"/>
                  </a:lnTo>
                  <a:close/>
                  <a:moveTo>
                    <a:pt x="3249" y="537"/>
                  </a:moveTo>
                  <a:lnTo>
                    <a:pt x="3247" y="537"/>
                  </a:lnTo>
                  <a:lnTo>
                    <a:pt x="3247" y="538"/>
                  </a:lnTo>
                  <a:lnTo>
                    <a:pt x="3247" y="538"/>
                  </a:lnTo>
                  <a:lnTo>
                    <a:pt x="3245" y="538"/>
                  </a:lnTo>
                  <a:lnTo>
                    <a:pt x="3245" y="538"/>
                  </a:lnTo>
                  <a:lnTo>
                    <a:pt x="3244" y="538"/>
                  </a:lnTo>
                  <a:lnTo>
                    <a:pt x="3244" y="540"/>
                  </a:lnTo>
                  <a:lnTo>
                    <a:pt x="3242" y="540"/>
                  </a:lnTo>
                  <a:lnTo>
                    <a:pt x="3242" y="541"/>
                  </a:lnTo>
                  <a:lnTo>
                    <a:pt x="3241" y="543"/>
                  </a:lnTo>
                  <a:lnTo>
                    <a:pt x="3238" y="544"/>
                  </a:lnTo>
                  <a:lnTo>
                    <a:pt x="3238" y="546"/>
                  </a:lnTo>
                  <a:lnTo>
                    <a:pt x="3236" y="546"/>
                  </a:lnTo>
                  <a:lnTo>
                    <a:pt x="3236" y="544"/>
                  </a:lnTo>
                  <a:lnTo>
                    <a:pt x="3233" y="541"/>
                  </a:lnTo>
                  <a:lnTo>
                    <a:pt x="3232" y="541"/>
                  </a:lnTo>
                  <a:lnTo>
                    <a:pt x="3232" y="543"/>
                  </a:lnTo>
                  <a:lnTo>
                    <a:pt x="3232" y="544"/>
                  </a:lnTo>
                  <a:lnTo>
                    <a:pt x="3232" y="546"/>
                  </a:lnTo>
                  <a:lnTo>
                    <a:pt x="3229" y="544"/>
                  </a:lnTo>
                  <a:lnTo>
                    <a:pt x="3229" y="544"/>
                  </a:lnTo>
                  <a:lnTo>
                    <a:pt x="3229" y="544"/>
                  </a:lnTo>
                  <a:lnTo>
                    <a:pt x="3229" y="546"/>
                  </a:lnTo>
                  <a:lnTo>
                    <a:pt x="3229" y="546"/>
                  </a:lnTo>
                  <a:lnTo>
                    <a:pt x="3227" y="546"/>
                  </a:lnTo>
                  <a:lnTo>
                    <a:pt x="3225" y="547"/>
                  </a:lnTo>
                  <a:lnTo>
                    <a:pt x="3225" y="547"/>
                  </a:lnTo>
                  <a:lnTo>
                    <a:pt x="3224" y="547"/>
                  </a:lnTo>
                  <a:lnTo>
                    <a:pt x="3224" y="546"/>
                  </a:lnTo>
                  <a:lnTo>
                    <a:pt x="3224" y="546"/>
                  </a:lnTo>
                  <a:lnTo>
                    <a:pt x="3222" y="547"/>
                  </a:lnTo>
                  <a:lnTo>
                    <a:pt x="3224" y="547"/>
                  </a:lnTo>
                  <a:lnTo>
                    <a:pt x="3222" y="549"/>
                  </a:lnTo>
                  <a:lnTo>
                    <a:pt x="3222" y="551"/>
                  </a:lnTo>
                  <a:lnTo>
                    <a:pt x="3219" y="554"/>
                  </a:lnTo>
                  <a:lnTo>
                    <a:pt x="3218" y="555"/>
                  </a:lnTo>
                  <a:lnTo>
                    <a:pt x="3218" y="557"/>
                  </a:lnTo>
                  <a:lnTo>
                    <a:pt x="3219" y="557"/>
                  </a:lnTo>
                  <a:lnTo>
                    <a:pt x="3218" y="558"/>
                  </a:lnTo>
                  <a:lnTo>
                    <a:pt x="3216" y="558"/>
                  </a:lnTo>
                  <a:lnTo>
                    <a:pt x="3215" y="560"/>
                  </a:lnTo>
                  <a:lnTo>
                    <a:pt x="3215" y="560"/>
                  </a:lnTo>
                  <a:lnTo>
                    <a:pt x="3213" y="560"/>
                  </a:lnTo>
                  <a:lnTo>
                    <a:pt x="3212" y="560"/>
                  </a:lnTo>
                  <a:lnTo>
                    <a:pt x="3210" y="561"/>
                  </a:lnTo>
                  <a:lnTo>
                    <a:pt x="3210" y="560"/>
                  </a:lnTo>
                  <a:lnTo>
                    <a:pt x="3209" y="560"/>
                  </a:lnTo>
                  <a:lnTo>
                    <a:pt x="3209" y="560"/>
                  </a:lnTo>
                  <a:lnTo>
                    <a:pt x="3209" y="561"/>
                  </a:lnTo>
                  <a:lnTo>
                    <a:pt x="3209" y="560"/>
                  </a:lnTo>
                  <a:lnTo>
                    <a:pt x="3209" y="558"/>
                  </a:lnTo>
                  <a:lnTo>
                    <a:pt x="3210" y="557"/>
                  </a:lnTo>
                  <a:lnTo>
                    <a:pt x="3212" y="557"/>
                  </a:lnTo>
                  <a:lnTo>
                    <a:pt x="3212" y="555"/>
                  </a:lnTo>
                  <a:lnTo>
                    <a:pt x="3212" y="555"/>
                  </a:lnTo>
                  <a:lnTo>
                    <a:pt x="3213" y="554"/>
                  </a:lnTo>
                  <a:lnTo>
                    <a:pt x="3213" y="554"/>
                  </a:lnTo>
                  <a:lnTo>
                    <a:pt x="3213" y="552"/>
                  </a:lnTo>
                  <a:lnTo>
                    <a:pt x="3213" y="552"/>
                  </a:lnTo>
                  <a:lnTo>
                    <a:pt x="3213" y="552"/>
                  </a:lnTo>
                  <a:lnTo>
                    <a:pt x="3215" y="552"/>
                  </a:lnTo>
                  <a:lnTo>
                    <a:pt x="3215" y="551"/>
                  </a:lnTo>
                  <a:lnTo>
                    <a:pt x="3216" y="551"/>
                  </a:lnTo>
                  <a:lnTo>
                    <a:pt x="3216" y="551"/>
                  </a:lnTo>
                  <a:lnTo>
                    <a:pt x="3216" y="552"/>
                  </a:lnTo>
                  <a:lnTo>
                    <a:pt x="3218" y="552"/>
                  </a:lnTo>
                  <a:lnTo>
                    <a:pt x="3218" y="551"/>
                  </a:lnTo>
                  <a:lnTo>
                    <a:pt x="3218" y="551"/>
                  </a:lnTo>
                  <a:lnTo>
                    <a:pt x="3216" y="549"/>
                  </a:lnTo>
                  <a:lnTo>
                    <a:pt x="3216" y="549"/>
                  </a:lnTo>
                  <a:lnTo>
                    <a:pt x="3218" y="547"/>
                  </a:lnTo>
                  <a:lnTo>
                    <a:pt x="3218" y="547"/>
                  </a:lnTo>
                  <a:lnTo>
                    <a:pt x="3219" y="547"/>
                  </a:lnTo>
                  <a:lnTo>
                    <a:pt x="3219" y="546"/>
                  </a:lnTo>
                  <a:lnTo>
                    <a:pt x="3219" y="546"/>
                  </a:lnTo>
                  <a:lnTo>
                    <a:pt x="3218" y="546"/>
                  </a:lnTo>
                  <a:lnTo>
                    <a:pt x="3218" y="546"/>
                  </a:lnTo>
                  <a:lnTo>
                    <a:pt x="3218" y="546"/>
                  </a:lnTo>
                  <a:lnTo>
                    <a:pt x="3221" y="540"/>
                  </a:lnTo>
                  <a:lnTo>
                    <a:pt x="3222" y="538"/>
                  </a:lnTo>
                  <a:lnTo>
                    <a:pt x="3224" y="540"/>
                  </a:lnTo>
                  <a:lnTo>
                    <a:pt x="3224" y="540"/>
                  </a:lnTo>
                  <a:lnTo>
                    <a:pt x="3225" y="538"/>
                  </a:lnTo>
                  <a:lnTo>
                    <a:pt x="3225" y="537"/>
                  </a:lnTo>
                  <a:lnTo>
                    <a:pt x="3225" y="537"/>
                  </a:lnTo>
                  <a:lnTo>
                    <a:pt x="3225" y="535"/>
                  </a:lnTo>
                  <a:lnTo>
                    <a:pt x="3225" y="535"/>
                  </a:lnTo>
                  <a:lnTo>
                    <a:pt x="3224" y="535"/>
                  </a:lnTo>
                  <a:lnTo>
                    <a:pt x="3222" y="535"/>
                  </a:lnTo>
                  <a:lnTo>
                    <a:pt x="3221" y="538"/>
                  </a:lnTo>
                  <a:lnTo>
                    <a:pt x="3219" y="540"/>
                  </a:lnTo>
                  <a:lnTo>
                    <a:pt x="3218" y="541"/>
                  </a:lnTo>
                  <a:lnTo>
                    <a:pt x="3218" y="543"/>
                  </a:lnTo>
                  <a:lnTo>
                    <a:pt x="3215" y="544"/>
                  </a:lnTo>
                  <a:lnTo>
                    <a:pt x="3215" y="544"/>
                  </a:lnTo>
                  <a:lnTo>
                    <a:pt x="3213" y="547"/>
                  </a:lnTo>
                  <a:lnTo>
                    <a:pt x="3210" y="549"/>
                  </a:lnTo>
                  <a:lnTo>
                    <a:pt x="3207" y="554"/>
                  </a:lnTo>
                  <a:lnTo>
                    <a:pt x="3205" y="555"/>
                  </a:lnTo>
                  <a:lnTo>
                    <a:pt x="3199" y="558"/>
                  </a:lnTo>
                  <a:lnTo>
                    <a:pt x="3189" y="560"/>
                  </a:lnTo>
                  <a:lnTo>
                    <a:pt x="3179" y="563"/>
                  </a:lnTo>
                  <a:lnTo>
                    <a:pt x="3179" y="563"/>
                  </a:lnTo>
                  <a:lnTo>
                    <a:pt x="3179" y="564"/>
                  </a:lnTo>
                  <a:lnTo>
                    <a:pt x="3179" y="564"/>
                  </a:lnTo>
                  <a:lnTo>
                    <a:pt x="3178" y="564"/>
                  </a:lnTo>
                  <a:lnTo>
                    <a:pt x="3178" y="563"/>
                  </a:lnTo>
                  <a:lnTo>
                    <a:pt x="3176" y="563"/>
                  </a:lnTo>
                  <a:lnTo>
                    <a:pt x="3176" y="564"/>
                  </a:lnTo>
                  <a:lnTo>
                    <a:pt x="3175" y="564"/>
                  </a:lnTo>
                  <a:lnTo>
                    <a:pt x="3175" y="566"/>
                  </a:lnTo>
                  <a:lnTo>
                    <a:pt x="3175" y="567"/>
                  </a:lnTo>
                  <a:lnTo>
                    <a:pt x="3175" y="567"/>
                  </a:lnTo>
                  <a:lnTo>
                    <a:pt x="3172" y="569"/>
                  </a:lnTo>
                  <a:lnTo>
                    <a:pt x="3172" y="571"/>
                  </a:lnTo>
                  <a:lnTo>
                    <a:pt x="3170" y="569"/>
                  </a:lnTo>
                  <a:lnTo>
                    <a:pt x="3168" y="569"/>
                  </a:lnTo>
                  <a:lnTo>
                    <a:pt x="3168" y="569"/>
                  </a:lnTo>
                  <a:lnTo>
                    <a:pt x="3167" y="569"/>
                  </a:lnTo>
                  <a:lnTo>
                    <a:pt x="3161" y="569"/>
                  </a:lnTo>
                  <a:lnTo>
                    <a:pt x="3159" y="569"/>
                  </a:lnTo>
                  <a:lnTo>
                    <a:pt x="3159" y="571"/>
                  </a:lnTo>
                  <a:lnTo>
                    <a:pt x="3161" y="571"/>
                  </a:lnTo>
                  <a:lnTo>
                    <a:pt x="3162" y="571"/>
                  </a:lnTo>
                  <a:lnTo>
                    <a:pt x="3162" y="571"/>
                  </a:lnTo>
                  <a:lnTo>
                    <a:pt x="3164" y="571"/>
                  </a:lnTo>
                  <a:lnTo>
                    <a:pt x="3164" y="572"/>
                  </a:lnTo>
                  <a:lnTo>
                    <a:pt x="3162" y="572"/>
                  </a:lnTo>
                  <a:lnTo>
                    <a:pt x="3162" y="572"/>
                  </a:lnTo>
                  <a:lnTo>
                    <a:pt x="3161" y="572"/>
                  </a:lnTo>
                  <a:lnTo>
                    <a:pt x="3159" y="574"/>
                  </a:lnTo>
                  <a:lnTo>
                    <a:pt x="3159" y="572"/>
                  </a:lnTo>
                  <a:lnTo>
                    <a:pt x="3158" y="572"/>
                  </a:lnTo>
                  <a:lnTo>
                    <a:pt x="3158" y="571"/>
                  </a:lnTo>
                  <a:lnTo>
                    <a:pt x="3158" y="571"/>
                  </a:lnTo>
                  <a:lnTo>
                    <a:pt x="3156" y="571"/>
                  </a:lnTo>
                  <a:lnTo>
                    <a:pt x="3155" y="572"/>
                  </a:lnTo>
                  <a:lnTo>
                    <a:pt x="3156" y="572"/>
                  </a:lnTo>
                  <a:lnTo>
                    <a:pt x="3156" y="574"/>
                  </a:lnTo>
                  <a:lnTo>
                    <a:pt x="3158" y="575"/>
                  </a:lnTo>
                  <a:lnTo>
                    <a:pt x="3156" y="575"/>
                  </a:lnTo>
                  <a:lnTo>
                    <a:pt x="3155" y="575"/>
                  </a:lnTo>
                  <a:lnTo>
                    <a:pt x="3155" y="575"/>
                  </a:lnTo>
                  <a:lnTo>
                    <a:pt x="3155" y="574"/>
                  </a:lnTo>
                  <a:lnTo>
                    <a:pt x="3155" y="574"/>
                  </a:lnTo>
                  <a:lnTo>
                    <a:pt x="3152" y="574"/>
                  </a:lnTo>
                  <a:lnTo>
                    <a:pt x="3147" y="575"/>
                  </a:lnTo>
                  <a:lnTo>
                    <a:pt x="3147" y="578"/>
                  </a:lnTo>
                  <a:lnTo>
                    <a:pt x="3148" y="583"/>
                  </a:lnTo>
                  <a:lnTo>
                    <a:pt x="3147" y="583"/>
                  </a:lnTo>
                  <a:lnTo>
                    <a:pt x="3145" y="581"/>
                  </a:lnTo>
                  <a:lnTo>
                    <a:pt x="3144" y="580"/>
                  </a:lnTo>
                  <a:lnTo>
                    <a:pt x="3142" y="580"/>
                  </a:lnTo>
                  <a:lnTo>
                    <a:pt x="3142" y="580"/>
                  </a:lnTo>
                  <a:lnTo>
                    <a:pt x="3142" y="581"/>
                  </a:lnTo>
                  <a:lnTo>
                    <a:pt x="3142" y="583"/>
                  </a:lnTo>
                  <a:lnTo>
                    <a:pt x="3144" y="583"/>
                  </a:lnTo>
                  <a:lnTo>
                    <a:pt x="3144" y="583"/>
                  </a:lnTo>
                  <a:lnTo>
                    <a:pt x="3144" y="584"/>
                  </a:lnTo>
                  <a:lnTo>
                    <a:pt x="3144" y="584"/>
                  </a:lnTo>
                  <a:lnTo>
                    <a:pt x="3144" y="584"/>
                  </a:lnTo>
                  <a:lnTo>
                    <a:pt x="3142" y="584"/>
                  </a:lnTo>
                  <a:lnTo>
                    <a:pt x="3142" y="583"/>
                  </a:lnTo>
                  <a:lnTo>
                    <a:pt x="3141" y="583"/>
                  </a:lnTo>
                  <a:lnTo>
                    <a:pt x="3141" y="584"/>
                  </a:lnTo>
                  <a:lnTo>
                    <a:pt x="3141" y="586"/>
                  </a:lnTo>
                  <a:lnTo>
                    <a:pt x="3141" y="588"/>
                  </a:lnTo>
                  <a:lnTo>
                    <a:pt x="3139" y="586"/>
                  </a:lnTo>
                  <a:lnTo>
                    <a:pt x="3138" y="586"/>
                  </a:lnTo>
                  <a:lnTo>
                    <a:pt x="3136" y="588"/>
                  </a:lnTo>
                  <a:lnTo>
                    <a:pt x="3136" y="589"/>
                  </a:lnTo>
                  <a:lnTo>
                    <a:pt x="3133" y="589"/>
                  </a:lnTo>
                  <a:lnTo>
                    <a:pt x="3132" y="591"/>
                  </a:lnTo>
                  <a:lnTo>
                    <a:pt x="3130" y="597"/>
                  </a:lnTo>
                  <a:lnTo>
                    <a:pt x="3130" y="597"/>
                  </a:lnTo>
                  <a:lnTo>
                    <a:pt x="3128" y="597"/>
                  </a:lnTo>
                  <a:lnTo>
                    <a:pt x="3128" y="598"/>
                  </a:lnTo>
                  <a:lnTo>
                    <a:pt x="3128" y="598"/>
                  </a:lnTo>
                  <a:lnTo>
                    <a:pt x="3128" y="598"/>
                  </a:lnTo>
                  <a:lnTo>
                    <a:pt x="3128" y="598"/>
                  </a:lnTo>
                  <a:lnTo>
                    <a:pt x="3127" y="601"/>
                  </a:lnTo>
                  <a:lnTo>
                    <a:pt x="3127" y="601"/>
                  </a:lnTo>
                  <a:lnTo>
                    <a:pt x="3128" y="604"/>
                  </a:lnTo>
                  <a:lnTo>
                    <a:pt x="3130" y="606"/>
                  </a:lnTo>
                  <a:lnTo>
                    <a:pt x="3130" y="608"/>
                  </a:lnTo>
                  <a:lnTo>
                    <a:pt x="3132" y="606"/>
                  </a:lnTo>
                  <a:lnTo>
                    <a:pt x="3135" y="606"/>
                  </a:lnTo>
                  <a:lnTo>
                    <a:pt x="3135" y="604"/>
                  </a:lnTo>
                  <a:lnTo>
                    <a:pt x="3135" y="604"/>
                  </a:lnTo>
                  <a:lnTo>
                    <a:pt x="3136" y="604"/>
                  </a:lnTo>
                  <a:lnTo>
                    <a:pt x="3136" y="604"/>
                  </a:lnTo>
                  <a:lnTo>
                    <a:pt x="3136" y="604"/>
                  </a:lnTo>
                  <a:lnTo>
                    <a:pt x="3138" y="604"/>
                  </a:lnTo>
                  <a:lnTo>
                    <a:pt x="3138" y="603"/>
                  </a:lnTo>
                  <a:lnTo>
                    <a:pt x="3136" y="601"/>
                  </a:lnTo>
                  <a:lnTo>
                    <a:pt x="3136" y="601"/>
                  </a:lnTo>
                  <a:lnTo>
                    <a:pt x="3136" y="601"/>
                  </a:lnTo>
                  <a:lnTo>
                    <a:pt x="3136" y="601"/>
                  </a:lnTo>
                  <a:lnTo>
                    <a:pt x="3138" y="600"/>
                  </a:lnTo>
                  <a:lnTo>
                    <a:pt x="3138" y="598"/>
                  </a:lnTo>
                  <a:lnTo>
                    <a:pt x="3139" y="598"/>
                  </a:lnTo>
                  <a:lnTo>
                    <a:pt x="3141" y="598"/>
                  </a:lnTo>
                  <a:lnTo>
                    <a:pt x="3142" y="598"/>
                  </a:lnTo>
                  <a:lnTo>
                    <a:pt x="3144" y="598"/>
                  </a:lnTo>
                  <a:lnTo>
                    <a:pt x="3144" y="600"/>
                  </a:lnTo>
                  <a:lnTo>
                    <a:pt x="3144" y="600"/>
                  </a:lnTo>
                  <a:lnTo>
                    <a:pt x="3144" y="600"/>
                  </a:lnTo>
                  <a:lnTo>
                    <a:pt x="3144" y="600"/>
                  </a:lnTo>
                  <a:lnTo>
                    <a:pt x="3144" y="601"/>
                  </a:lnTo>
                  <a:lnTo>
                    <a:pt x="3136" y="606"/>
                  </a:lnTo>
                  <a:lnTo>
                    <a:pt x="3135" y="608"/>
                  </a:lnTo>
                  <a:lnTo>
                    <a:pt x="3138" y="608"/>
                  </a:lnTo>
                  <a:lnTo>
                    <a:pt x="3145" y="601"/>
                  </a:lnTo>
                  <a:lnTo>
                    <a:pt x="3156" y="600"/>
                  </a:lnTo>
                  <a:lnTo>
                    <a:pt x="3156" y="598"/>
                  </a:lnTo>
                  <a:lnTo>
                    <a:pt x="3155" y="598"/>
                  </a:lnTo>
                  <a:lnTo>
                    <a:pt x="3150" y="601"/>
                  </a:lnTo>
                  <a:lnTo>
                    <a:pt x="3148" y="600"/>
                  </a:lnTo>
                  <a:lnTo>
                    <a:pt x="3148" y="598"/>
                  </a:lnTo>
                  <a:lnTo>
                    <a:pt x="3150" y="598"/>
                  </a:lnTo>
                  <a:lnTo>
                    <a:pt x="3153" y="597"/>
                  </a:lnTo>
                  <a:lnTo>
                    <a:pt x="3159" y="594"/>
                  </a:lnTo>
                  <a:lnTo>
                    <a:pt x="3165" y="592"/>
                  </a:lnTo>
                  <a:lnTo>
                    <a:pt x="3167" y="591"/>
                  </a:lnTo>
                  <a:lnTo>
                    <a:pt x="3168" y="589"/>
                  </a:lnTo>
                  <a:lnTo>
                    <a:pt x="3173" y="588"/>
                  </a:lnTo>
                  <a:lnTo>
                    <a:pt x="3173" y="586"/>
                  </a:lnTo>
                  <a:lnTo>
                    <a:pt x="3173" y="586"/>
                  </a:lnTo>
                  <a:lnTo>
                    <a:pt x="3175" y="584"/>
                  </a:lnTo>
                  <a:lnTo>
                    <a:pt x="3175" y="584"/>
                  </a:lnTo>
                  <a:lnTo>
                    <a:pt x="3178" y="584"/>
                  </a:lnTo>
                  <a:lnTo>
                    <a:pt x="3179" y="584"/>
                  </a:lnTo>
                  <a:lnTo>
                    <a:pt x="3181" y="584"/>
                  </a:lnTo>
                  <a:lnTo>
                    <a:pt x="3181" y="583"/>
                  </a:lnTo>
                  <a:lnTo>
                    <a:pt x="3179" y="583"/>
                  </a:lnTo>
                  <a:lnTo>
                    <a:pt x="3179" y="581"/>
                  </a:lnTo>
                  <a:lnTo>
                    <a:pt x="3181" y="581"/>
                  </a:lnTo>
                  <a:lnTo>
                    <a:pt x="3181" y="581"/>
                  </a:lnTo>
                  <a:lnTo>
                    <a:pt x="3182" y="581"/>
                  </a:lnTo>
                  <a:lnTo>
                    <a:pt x="3182" y="581"/>
                  </a:lnTo>
                  <a:lnTo>
                    <a:pt x="3184" y="581"/>
                  </a:lnTo>
                  <a:lnTo>
                    <a:pt x="3185" y="580"/>
                  </a:lnTo>
                  <a:lnTo>
                    <a:pt x="3187" y="580"/>
                  </a:lnTo>
                  <a:lnTo>
                    <a:pt x="3187" y="578"/>
                  </a:lnTo>
                  <a:lnTo>
                    <a:pt x="3192" y="578"/>
                  </a:lnTo>
                  <a:lnTo>
                    <a:pt x="3193" y="577"/>
                  </a:lnTo>
                  <a:lnTo>
                    <a:pt x="3193" y="575"/>
                  </a:lnTo>
                  <a:lnTo>
                    <a:pt x="3195" y="575"/>
                  </a:lnTo>
                  <a:lnTo>
                    <a:pt x="3196" y="575"/>
                  </a:lnTo>
                  <a:lnTo>
                    <a:pt x="3196" y="575"/>
                  </a:lnTo>
                  <a:lnTo>
                    <a:pt x="3198" y="575"/>
                  </a:lnTo>
                  <a:lnTo>
                    <a:pt x="3199" y="574"/>
                  </a:lnTo>
                  <a:lnTo>
                    <a:pt x="3199" y="574"/>
                  </a:lnTo>
                  <a:lnTo>
                    <a:pt x="3198" y="572"/>
                  </a:lnTo>
                  <a:lnTo>
                    <a:pt x="3199" y="572"/>
                  </a:lnTo>
                  <a:lnTo>
                    <a:pt x="3207" y="569"/>
                  </a:lnTo>
                  <a:lnTo>
                    <a:pt x="3209" y="569"/>
                  </a:lnTo>
                  <a:lnTo>
                    <a:pt x="3207" y="569"/>
                  </a:lnTo>
                  <a:lnTo>
                    <a:pt x="3207" y="571"/>
                  </a:lnTo>
                  <a:lnTo>
                    <a:pt x="3204" y="572"/>
                  </a:lnTo>
                  <a:lnTo>
                    <a:pt x="3204" y="572"/>
                  </a:lnTo>
                  <a:lnTo>
                    <a:pt x="3204" y="572"/>
                  </a:lnTo>
                  <a:lnTo>
                    <a:pt x="3204" y="572"/>
                  </a:lnTo>
                  <a:lnTo>
                    <a:pt x="3204" y="574"/>
                  </a:lnTo>
                  <a:lnTo>
                    <a:pt x="3204" y="572"/>
                  </a:lnTo>
                  <a:lnTo>
                    <a:pt x="3204" y="572"/>
                  </a:lnTo>
                  <a:lnTo>
                    <a:pt x="3204" y="572"/>
                  </a:lnTo>
                  <a:lnTo>
                    <a:pt x="3205" y="572"/>
                  </a:lnTo>
                  <a:lnTo>
                    <a:pt x="3212" y="567"/>
                  </a:lnTo>
                  <a:lnTo>
                    <a:pt x="3215" y="566"/>
                  </a:lnTo>
                  <a:lnTo>
                    <a:pt x="3216" y="564"/>
                  </a:lnTo>
                  <a:lnTo>
                    <a:pt x="3218" y="563"/>
                  </a:lnTo>
                  <a:lnTo>
                    <a:pt x="3216" y="563"/>
                  </a:lnTo>
                  <a:lnTo>
                    <a:pt x="3216" y="561"/>
                  </a:lnTo>
                  <a:lnTo>
                    <a:pt x="3216" y="561"/>
                  </a:lnTo>
                  <a:lnTo>
                    <a:pt x="3216" y="560"/>
                  </a:lnTo>
                  <a:lnTo>
                    <a:pt x="3216" y="560"/>
                  </a:lnTo>
                  <a:lnTo>
                    <a:pt x="3218" y="560"/>
                  </a:lnTo>
                  <a:lnTo>
                    <a:pt x="3219" y="560"/>
                  </a:lnTo>
                  <a:lnTo>
                    <a:pt x="3219" y="561"/>
                  </a:lnTo>
                  <a:lnTo>
                    <a:pt x="3219" y="563"/>
                  </a:lnTo>
                  <a:lnTo>
                    <a:pt x="3219" y="561"/>
                  </a:lnTo>
                  <a:lnTo>
                    <a:pt x="3222" y="560"/>
                  </a:lnTo>
                  <a:lnTo>
                    <a:pt x="3224" y="560"/>
                  </a:lnTo>
                  <a:lnTo>
                    <a:pt x="3227" y="557"/>
                  </a:lnTo>
                  <a:lnTo>
                    <a:pt x="3232" y="552"/>
                  </a:lnTo>
                  <a:lnTo>
                    <a:pt x="3235" y="551"/>
                  </a:lnTo>
                  <a:lnTo>
                    <a:pt x="3239" y="546"/>
                  </a:lnTo>
                  <a:lnTo>
                    <a:pt x="3242" y="544"/>
                  </a:lnTo>
                  <a:lnTo>
                    <a:pt x="3249" y="538"/>
                  </a:lnTo>
                  <a:lnTo>
                    <a:pt x="3250" y="538"/>
                  </a:lnTo>
                  <a:lnTo>
                    <a:pt x="3250" y="537"/>
                  </a:lnTo>
                  <a:lnTo>
                    <a:pt x="3250" y="537"/>
                  </a:lnTo>
                  <a:lnTo>
                    <a:pt x="3250" y="537"/>
                  </a:lnTo>
                  <a:lnTo>
                    <a:pt x="3249" y="537"/>
                  </a:lnTo>
                  <a:close/>
                  <a:moveTo>
                    <a:pt x="3201" y="574"/>
                  </a:moveTo>
                  <a:lnTo>
                    <a:pt x="3198" y="577"/>
                  </a:lnTo>
                  <a:lnTo>
                    <a:pt x="3195" y="578"/>
                  </a:lnTo>
                  <a:lnTo>
                    <a:pt x="3195" y="578"/>
                  </a:lnTo>
                  <a:lnTo>
                    <a:pt x="3193" y="580"/>
                  </a:lnTo>
                  <a:lnTo>
                    <a:pt x="3192" y="580"/>
                  </a:lnTo>
                  <a:lnTo>
                    <a:pt x="3190" y="581"/>
                  </a:lnTo>
                  <a:lnTo>
                    <a:pt x="3190" y="581"/>
                  </a:lnTo>
                  <a:lnTo>
                    <a:pt x="3189" y="583"/>
                  </a:lnTo>
                  <a:lnTo>
                    <a:pt x="3187" y="584"/>
                  </a:lnTo>
                  <a:lnTo>
                    <a:pt x="3184" y="588"/>
                  </a:lnTo>
                  <a:lnTo>
                    <a:pt x="3178" y="589"/>
                  </a:lnTo>
                  <a:lnTo>
                    <a:pt x="3176" y="591"/>
                  </a:lnTo>
                  <a:lnTo>
                    <a:pt x="3175" y="592"/>
                  </a:lnTo>
                  <a:lnTo>
                    <a:pt x="3173" y="592"/>
                  </a:lnTo>
                  <a:lnTo>
                    <a:pt x="3173" y="592"/>
                  </a:lnTo>
                  <a:lnTo>
                    <a:pt x="3176" y="592"/>
                  </a:lnTo>
                  <a:lnTo>
                    <a:pt x="3181" y="589"/>
                  </a:lnTo>
                  <a:lnTo>
                    <a:pt x="3187" y="586"/>
                  </a:lnTo>
                  <a:lnTo>
                    <a:pt x="3189" y="584"/>
                  </a:lnTo>
                  <a:lnTo>
                    <a:pt x="3190" y="583"/>
                  </a:lnTo>
                  <a:lnTo>
                    <a:pt x="3193" y="580"/>
                  </a:lnTo>
                  <a:lnTo>
                    <a:pt x="3198" y="577"/>
                  </a:lnTo>
                  <a:lnTo>
                    <a:pt x="3199" y="577"/>
                  </a:lnTo>
                  <a:lnTo>
                    <a:pt x="3199" y="575"/>
                  </a:lnTo>
                  <a:lnTo>
                    <a:pt x="3202" y="574"/>
                  </a:lnTo>
                  <a:lnTo>
                    <a:pt x="3202" y="574"/>
                  </a:lnTo>
                  <a:lnTo>
                    <a:pt x="3201" y="574"/>
                  </a:lnTo>
                  <a:close/>
                  <a:moveTo>
                    <a:pt x="2942" y="344"/>
                  </a:moveTo>
                  <a:lnTo>
                    <a:pt x="2942" y="345"/>
                  </a:lnTo>
                  <a:lnTo>
                    <a:pt x="2942" y="345"/>
                  </a:lnTo>
                  <a:lnTo>
                    <a:pt x="2944" y="347"/>
                  </a:lnTo>
                  <a:lnTo>
                    <a:pt x="2944" y="345"/>
                  </a:lnTo>
                  <a:lnTo>
                    <a:pt x="2945" y="344"/>
                  </a:lnTo>
                  <a:lnTo>
                    <a:pt x="2947" y="344"/>
                  </a:lnTo>
                  <a:lnTo>
                    <a:pt x="2947" y="342"/>
                  </a:lnTo>
                  <a:lnTo>
                    <a:pt x="2948" y="341"/>
                  </a:lnTo>
                  <a:lnTo>
                    <a:pt x="2948" y="339"/>
                  </a:lnTo>
                  <a:lnTo>
                    <a:pt x="2948" y="339"/>
                  </a:lnTo>
                  <a:lnTo>
                    <a:pt x="2948" y="339"/>
                  </a:lnTo>
                  <a:lnTo>
                    <a:pt x="2948" y="339"/>
                  </a:lnTo>
                  <a:lnTo>
                    <a:pt x="2948" y="339"/>
                  </a:lnTo>
                  <a:lnTo>
                    <a:pt x="2947" y="339"/>
                  </a:lnTo>
                  <a:lnTo>
                    <a:pt x="2947" y="341"/>
                  </a:lnTo>
                  <a:lnTo>
                    <a:pt x="2947" y="339"/>
                  </a:lnTo>
                  <a:lnTo>
                    <a:pt x="2945" y="341"/>
                  </a:lnTo>
                  <a:lnTo>
                    <a:pt x="2945" y="342"/>
                  </a:lnTo>
                  <a:lnTo>
                    <a:pt x="2944" y="342"/>
                  </a:lnTo>
                  <a:lnTo>
                    <a:pt x="2944" y="342"/>
                  </a:lnTo>
                  <a:lnTo>
                    <a:pt x="2944" y="342"/>
                  </a:lnTo>
                  <a:lnTo>
                    <a:pt x="2944" y="342"/>
                  </a:lnTo>
                  <a:lnTo>
                    <a:pt x="2944" y="342"/>
                  </a:lnTo>
                  <a:lnTo>
                    <a:pt x="2944" y="342"/>
                  </a:lnTo>
                  <a:lnTo>
                    <a:pt x="2944" y="342"/>
                  </a:lnTo>
                  <a:lnTo>
                    <a:pt x="2942" y="342"/>
                  </a:lnTo>
                  <a:lnTo>
                    <a:pt x="2942" y="344"/>
                  </a:lnTo>
                  <a:lnTo>
                    <a:pt x="2942" y="344"/>
                  </a:lnTo>
                  <a:lnTo>
                    <a:pt x="2942" y="344"/>
                  </a:lnTo>
                  <a:lnTo>
                    <a:pt x="2942" y="344"/>
                  </a:lnTo>
                  <a:lnTo>
                    <a:pt x="2941" y="344"/>
                  </a:lnTo>
                  <a:lnTo>
                    <a:pt x="2942" y="344"/>
                  </a:lnTo>
                  <a:lnTo>
                    <a:pt x="2942" y="344"/>
                  </a:lnTo>
                  <a:close/>
                  <a:moveTo>
                    <a:pt x="3238" y="524"/>
                  </a:moveTo>
                  <a:lnTo>
                    <a:pt x="3238" y="524"/>
                  </a:lnTo>
                  <a:lnTo>
                    <a:pt x="3239" y="523"/>
                  </a:lnTo>
                  <a:lnTo>
                    <a:pt x="3239" y="521"/>
                  </a:lnTo>
                  <a:lnTo>
                    <a:pt x="3241" y="521"/>
                  </a:lnTo>
                  <a:lnTo>
                    <a:pt x="3241" y="521"/>
                  </a:lnTo>
                  <a:lnTo>
                    <a:pt x="3241" y="521"/>
                  </a:lnTo>
                  <a:lnTo>
                    <a:pt x="3241" y="520"/>
                  </a:lnTo>
                  <a:lnTo>
                    <a:pt x="3236" y="523"/>
                  </a:lnTo>
                  <a:lnTo>
                    <a:pt x="3236" y="523"/>
                  </a:lnTo>
                  <a:lnTo>
                    <a:pt x="3236" y="524"/>
                  </a:lnTo>
                  <a:lnTo>
                    <a:pt x="3236" y="524"/>
                  </a:lnTo>
                  <a:lnTo>
                    <a:pt x="3238" y="524"/>
                  </a:lnTo>
                  <a:close/>
                  <a:moveTo>
                    <a:pt x="3128" y="700"/>
                  </a:moveTo>
                  <a:lnTo>
                    <a:pt x="3130" y="702"/>
                  </a:lnTo>
                  <a:lnTo>
                    <a:pt x="3128" y="702"/>
                  </a:lnTo>
                  <a:lnTo>
                    <a:pt x="3128" y="705"/>
                  </a:lnTo>
                  <a:lnTo>
                    <a:pt x="3128" y="705"/>
                  </a:lnTo>
                  <a:lnTo>
                    <a:pt x="3127" y="705"/>
                  </a:lnTo>
                  <a:lnTo>
                    <a:pt x="3127" y="705"/>
                  </a:lnTo>
                  <a:lnTo>
                    <a:pt x="3125" y="703"/>
                  </a:lnTo>
                  <a:lnTo>
                    <a:pt x="3125" y="705"/>
                  </a:lnTo>
                  <a:lnTo>
                    <a:pt x="3127" y="706"/>
                  </a:lnTo>
                  <a:lnTo>
                    <a:pt x="3128" y="706"/>
                  </a:lnTo>
                  <a:lnTo>
                    <a:pt x="3130" y="705"/>
                  </a:lnTo>
                  <a:lnTo>
                    <a:pt x="3132" y="702"/>
                  </a:lnTo>
                  <a:lnTo>
                    <a:pt x="3132" y="700"/>
                  </a:lnTo>
                  <a:lnTo>
                    <a:pt x="3133" y="700"/>
                  </a:lnTo>
                  <a:lnTo>
                    <a:pt x="3133" y="699"/>
                  </a:lnTo>
                  <a:lnTo>
                    <a:pt x="3133" y="699"/>
                  </a:lnTo>
                  <a:lnTo>
                    <a:pt x="3130" y="699"/>
                  </a:lnTo>
                  <a:lnTo>
                    <a:pt x="3128" y="700"/>
                  </a:lnTo>
                  <a:close/>
                  <a:moveTo>
                    <a:pt x="3139" y="674"/>
                  </a:moveTo>
                  <a:lnTo>
                    <a:pt x="3139" y="674"/>
                  </a:lnTo>
                  <a:lnTo>
                    <a:pt x="3139" y="677"/>
                  </a:lnTo>
                  <a:lnTo>
                    <a:pt x="3139" y="679"/>
                  </a:lnTo>
                  <a:lnTo>
                    <a:pt x="3135" y="689"/>
                  </a:lnTo>
                  <a:lnTo>
                    <a:pt x="3135" y="692"/>
                  </a:lnTo>
                  <a:lnTo>
                    <a:pt x="3135" y="692"/>
                  </a:lnTo>
                  <a:lnTo>
                    <a:pt x="3135" y="692"/>
                  </a:lnTo>
                  <a:lnTo>
                    <a:pt x="3135" y="694"/>
                  </a:lnTo>
                  <a:lnTo>
                    <a:pt x="3136" y="691"/>
                  </a:lnTo>
                  <a:lnTo>
                    <a:pt x="3138" y="685"/>
                  </a:lnTo>
                  <a:lnTo>
                    <a:pt x="3139" y="682"/>
                  </a:lnTo>
                  <a:lnTo>
                    <a:pt x="3139" y="679"/>
                  </a:lnTo>
                  <a:lnTo>
                    <a:pt x="3141" y="675"/>
                  </a:lnTo>
                  <a:lnTo>
                    <a:pt x="3141" y="672"/>
                  </a:lnTo>
                  <a:lnTo>
                    <a:pt x="3139" y="674"/>
                  </a:lnTo>
                  <a:close/>
                  <a:moveTo>
                    <a:pt x="3110" y="1061"/>
                  </a:moveTo>
                  <a:lnTo>
                    <a:pt x="3107" y="1064"/>
                  </a:lnTo>
                  <a:lnTo>
                    <a:pt x="3105" y="1066"/>
                  </a:lnTo>
                  <a:lnTo>
                    <a:pt x="3104" y="1066"/>
                  </a:lnTo>
                  <a:lnTo>
                    <a:pt x="3104" y="1067"/>
                  </a:lnTo>
                  <a:lnTo>
                    <a:pt x="3104" y="1069"/>
                  </a:lnTo>
                  <a:lnTo>
                    <a:pt x="3102" y="1070"/>
                  </a:lnTo>
                  <a:lnTo>
                    <a:pt x="3108" y="1062"/>
                  </a:lnTo>
                  <a:lnTo>
                    <a:pt x="3115" y="1059"/>
                  </a:lnTo>
                  <a:lnTo>
                    <a:pt x="3116" y="1058"/>
                  </a:lnTo>
                  <a:lnTo>
                    <a:pt x="3116" y="1058"/>
                  </a:lnTo>
                  <a:lnTo>
                    <a:pt x="3116" y="1056"/>
                  </a:lnTo>
                  <a:lnTo>
                    <a:pt x="3118" y="1056"/>
                  </a:lnTo>
                  <a:lnTo>
                    <a:pt x="3115" y="1058"/>
                  </a:lnTo>
                  <a:lnTo>
                    <a:pt x="3110" y="1061"/>
                  </a:lnTo>
                  <a:close/>
                  <a:moveTo>
                    <a:pt x="3132" y="1021"/>
                  </a:moveTo>
                  <a:lnTo>
                    <a:pt x="3130" y="1018"/>
                  </a:lnTo>
                  <a:lnTo>
                    <a:pt x="3128" y="1015"/>
                  </a:lnTo>
                  <a:lnTo>
                    <a:pt x="3127" y="1013"/>
                  </a:lnTo>
                  <a:lnTo>
                    <a:pt x="3127" y="1012"/>
                  </a:lnTo>
                  <a:lnTo>
                    <a:pt x="3125" y="1008"/>
                  </a:lnTo>
                  <a:lnTo>
                    <a:pt x="3124" y="1007"/>
                  </a:lnTo>
                  <a:lnTo>
                    <a:pt x="3122" y="1007"/>
                  </a:lnTo>
                  <a:lnTo>
                    <a:pt x="3122" y="1007"/>
                  </a:lnTo>
                  <a:lnTo>
                    <a:pt x="3124" y="1008"/>
                  </a:lnTo>
                  <a:lnTo>
                    <a:pt x="3125" y="1012"/>
                  </a:lnTo>
                  <a:lnTo>
                    <a:pt x="3125" y="1012"/>
                  </a:lnTo>
                  <a:lnTo>
                    <a:pt x="3128" y="1018"/>
                  </a:lnTo>
                  <a:lnTo>
                    <a:pt x="3130" y="1021"/>
                  </a:lnTo>
                  <a:lnTo>
                    <a:pt x="3130" y="1022"/>
                  </a:lnTo>
                  <a:lnTo>
                    <a:pt x="3130" y="1024"/>
                  </a:lnTo>
                  <a:lnTo>
                    <a:pt x="3130" y="1025"/>
                  </a:lnTo>
                  <a:lnTo>
                    <a:pt x="3130" y="1027"/>
                  </a:lnTo>
                  <a:lnTo>
                    <a:pt x="3130" y="1027"/>
                  </a:lnTo>
                  <a:lnTo>
                    <a:pt x="3130" y="1029"/>
                  </a:lnTo>
                  <a:lnTo>
                    <a:pt x="3130" y="1030"/>
                  </a:lnTo>
                  <a:lnTo>
                    <a:pt x="3132" y="1032"/>
                  </a:lnTo>
                  <a:lnTo>
                    <a:pt x="3132" y="1035"/>
                  </a:lnTo>
                  <a:lnTo>
                    <a:pt x="3132" y="1038"/>
                  </a:lnTo>
                  <a:lnTo>
                    <a:pt x="3132" y="1042"/>
                  </a:lnTo>
                  <a:lnTo>
                    <a:pt x="3132" y="1042"/>
                  </a:lnTo>
                  <a:lnTo>
                    <a:pt x="3132" y="1045"/>
                  </a:lnTo>
                  <a:lnTo>
                    <a:pt x="3130" y="1047"/>
                  </a:lnTo>
                  <a:lnTo>
                    <a:pt x="3127" y="1050"/>
                  </a:lnTo>
                  <a:lnTo>
                    <a:pt x="3122" y="1053"/>
                  </a:lnTo>
                  <a:lnTo>
                    <a:pt x="3122" y="1053"/>
                  </a:lnTo>
                  <a:lnTo>
                    <a:pt x="3122" y="1053"/>
                  </a:lnTo>
                  <a:lnTo>
                    <a:pt x="3122" y="1052"/>
                  </a:lnTo>
                  <a:lnTo>
                    <a:pt x="3122" y="1052"/>
                  </a:lnTo>
                  <a:lnTo>
                    <a:pt x="3122" y="1052"/>
                  </a:lnTo>
                  <a:lnTo>
                    <a:pt x="3121" y="1053"/>
                  </a:lnTo>
                  <a:lnTo>
                    <a:pt x="3122" y="1053"/>
                  </a:lnTo>
                  <a:lnTo>
                    <a:pt x="3121" y="1053"/>
                  </a:lnTo>
                  <a:lnTo>
                    <a:pt x="3121" y="1053"/>
                  </a:lnTo>
                  <a:lnTo>
                    <a:pt x="3121" y="1055"/>
                  </a:lnTo>
                  <a:lnTo>
                    <a:pt x="3121" y="1055"/>
                  </a:lnTo>
                  <a:lnTo>
                    <a:pt x="3121" y="1055"/>
                  </a:lnTo>
                  <a:lnTo>
                    <a:pt x="3119" y="1055"/>
                  </a:lnTo>
                  <a:lnTo>
                    <a:pt x="3119" y="1056"/>
                  </a:lnTo>
                  <a:lnTo>
                    <a:pt x="3119" y="1056"/>
                  </a:lnTo>
                  <a:lnTo>
                    <a:pt x="3121" y="1056"/>
                  </a:lnTo>
                  <a:lnTo>
                    <a:pt x="3121" y="1056"/>
                  </a:lnTo>
                  <a:lnTo>
                    <a:pt x="3121" y="1055"/>
                  </a:lnTo>
                  <a:lnTo>
                    <a:pt x="3122" y="1055"/>
                  </a:lnTo>
                  <a:lnTo>
                    <a:pt x="3122" y="1055"/>
                  </a:lnTo>
                  <a:lnTo>
                    <a:pt x="3125" y="1053"/>
                  </a:lnTo>
                  <a:lnTo>
                    <a:pt x="3125" y="1052"/>
                  </a:lnTo>
                  <a:lnTo>
                    <a:pt x="3128" y="1050"/>
                  </a:lnTo>
                  <a:lnTo>
                    <a:pt x="3130" y="1050"/>
                  </a:lnTo>
                  <a:lnTo>
                    <a:pt x="3132" y="1050"/>
                  </a:lnTo>
                  <a:lnTo>
                    <a:pt x="3132" y="1049"/>
                  </a:lnTo>
                  <a:lnTo>
                    <a:pt x="3133" y="1047"/>
                  </a:lnTo>
                  <a:lnTo>
                    <a:pt x="3133" y="1041"/>
                  </a:lnTo>
                  <a:lnTo>
                    <a:pt x="3132" y="1027"/>
                  </a:lnTo>
                  <a:lnTo>
                    <a:pt x="3132" y="1021"/>
                  </a:lnTo>
                  <a:close/>
                  <a:moveTo>
                    <a:pt x="3113" y="999"/>
                  </a:moveTo>
                  <a:lnTo>
                    <a:pt x="3111" y="998"/>
                  </a:lnTo>
                  <a:lnTo>
                    <a:pt x="3111" y="998"/>
                  </a:lnTo>
                  <a:lnTo>
                    <a:pt x="3110" y="996"/>
                  </a:lnTo>
                  <a:lnTo>
                    <a:pt x="3110" y="996"/>
                  </a:lnTo>
                  <a:lnTo>
                    <a:pt x="3110" y="996"/>
                  </a:lnTo>
                  <a:lnTo>
                    <a:pt x="3108" y="996"/>
                  </a:lnTo>
                  <a:lnTo>
                    <a:pt x="3108" y="996"/>
                  </a:lnTo>
                  <a:lnTo>
                    <a:pt x="3107" y="996"/>
                  </a:lnTo>
                  <a:lnTo>
                    <a:pt x="3107" y="996"/>
                  </a:lnTo>
                  <a:lnTo>
                    <a:pt x="3107" y="998"/>
                  </a:lnTo>
                  <a:lnTo>
                    <a:pt x="3107" y="998"/>
                  </a:lnTo>
                  <a:lnTo>
                    <a:pt x="3107" y="998"/>
                  </a:lnTo>
                  <a:lnTo>
                    <a:pt x="3108" y="998"/>
                  </a:lnTo>
                  <a:lnTo>
                    <a:pt x="3108" y="999"/>
                  </a:lnTo>
                  <a:lnTo>
                    <a:pt x="3111" y="1001"/>
                  </a:lnTo>
                  <a:lnTo>
                    <a:pt x="3111" y="1001"/>
                  </a:lnTo>
                  <a:lnTo>
                    <a:pt x="3111" y="1002"/>
                  </a:lnTo>
                  <a:lnTo>
                    <a:pt x="3113" y="1004"/>
                  </a:lnTo>
                  <a:lnTo>
                    <a:pt x="3115" y="1004"/>
                  </a:lnTo>
                  <a:lnTo>
                    <a:pt x="3115" y="1004"/>
                  </a:lnTo>
                  <a:lnTo>
                    <a:pt x="3115" y="1004"/>
                  </a:lnTo>
                  <a:lnTo>
                    <a:pt x="3115" y="1002"/>
                  </a:lnTo>
                  <a:lnTo>
                    <a:pt x="3116" y="1001"/>
                  </a:lnTo>
                  <a:lnTo>
                    <a:pt x="3113" y="999"/>
                  </a:lnTo>
                  <a:close/>
                  <a:moveTo>
                    <a:pt x="3091" y="1084"/>
                  </a:moveTo>
                  <a:lnTo>
                    <a:pt x="3090" y="1086"/>
                  </a:lnTo>
                  <a:lnTo>
                    <a:pt x="3090" y="1086"/>
                  </a:lnTo>
                  <a:lnTo>
                    <a:pt x="3090" y="1086"/>
                  </a:lnTo>
                  <a:lnTo>
                    <a:pt x="3088" y="1089"/>
                  </a:lnTo>
                  <a:lnTo>
                    <a:pt x="3082" y="1098"/>
                  </a:lnTo>
                  <a:lnTo>
                    <a:pt x="3078" y="1112"/>
                  </a:lnTo>
                  <a:lnTo>
                    <a:pt x="3078" y="1113"/>
                  </a:lnTo>
                  <a:lnTo>
                    <a:pt x="3078" y="1115"/>
                  </a:lnTo>
                  <a:lnTo>
                    <a:pt x="3078" y="1113"/>
                  </a:lnTo>
                  <a:lnTo>
                    <a:pt x="3084" y="1098"/>
                  </a:lnTo>
                  <a:lnTo>
                    <a:pt x="3085" y="1093"/>
                  </a:lnTo>
                  <a:lnTo>
                    <a:pt x="3087" y="1092"/>
                  </a:lnTo>
                  <a:lnTo>
                    <a:pt x="3088" y="1090"/>
                  </a:lnTo>
                  <a:lnTo>
                    <a:pt x="3091" y="1087"/>
                  </a:lnTo>
                  <a:lnTo>
                    <a:pt x="3093" y="1086"/>
                  </a:lnTo>
                  <a:lnTo>
                    <a:pt x="3093" y="1082"/>
                  </a:lnTo>
                  <a:lnTo>
                    <a:pt x="3093" y="1082"/>
                  </a:lnTo>
                  <a:lnTo>
                    <a:pt x="3091" y="1084"/>
                  </a:lnTo>
                  <a:close/>
                  <a:moveTo>
                    <a:pt x="3099" y="1070"/>
                  </a:moveTo>
                  <a:lnTo>
                    <a:pt x="3099" y="1070"/>
                  </a:lnTo>
                  <a:lnTo>
                    <a:pt x="3099" y="1072"/>
                  </a:lnTo>
                  <a:lnTo>
                    <a:pt x="3099" y="1072"/>
                  </a:lnTo>
                  <a:lnTo>
                    <a:pt x="3098" y="1073"/>
                  </a:lnTo>
                  <a:lnTo>
                    <a:pt x="3098" y="1073"/>
                  </a:lnTo>
                  <a:lnTo>
                    <a:pt x="3098" y="1075"/>
                  </a:lnTo>
                  <a:lnTo>
                    <a:pt x="3096" y="1076"/>
                  </a:lnTo>
                  <a:lnTo>
                    <a:pt x="3096" y="1078"/>
                  </a:lnTo>
                  <a:lnTo>
                    <a:pt x="3096" y="1078"/>
                  </a:lnTo>
                  <a:lnTo>
                    <a:pt x="3098" y="1076"/>
                  </a:lnTo>
                  <a:lnTo>
                    <a:pt x="3101" y="1072"/>
                  </a:lnTo>
                  <a:lnTo>
                    <a:pt x="3101" y="1072"/>
                  </a:lnTo>
                  <a:lnTo>
                    <a:pt x="3102" y="1072"/>
                  </a:lnTo>
                  <a:lnTo>
                    <a:pt x="3102" y="1072"/>
                  </a:lnTo>
                  <a:lnTo>
                    <a:pt x="3102" y="1070"/>
                  </a:lnTo>
                  <a:lnTo>
                    <a:pt x="3101" y="1070"/>
                  </a:lnTo>
                  <a:lnTo>
                    <a:pt x="3099" y="1070"/>
                  </a:lnTo>
                  <a:close/>
                  <a:moveTo>
                    <a:pt x="2999" y="1167"/>
                  </a:moveTo>
                  <a:lnTo>
                    <a:pt x="2998" y="1169"/>
                  </a:lnTo>
                  <a:lnTo>
                    <a:pt x="2998" y="1172"/>
                  </a:lnTo>
                  <a:lnTo>
                    <a:pt x="2998" y="1173"/>
                  </a:lnTo>
                  <a:lnTo>
                    <a:pt x="2999" y="1172"/>
                  </a:lnTo>
                  <a:lnTo>
                    <a:pt x="2999" y="1170"/>
                  </a:lnTo>
                  <a:lnTo>
                    <a:pt x="2999" y="1166"/>
                  </a:lnTo>
                  <a:lnTo>
                    <a:pt x="3001" y="1166"/>
                  </a:lnTo>
                  <a:lnTo>
                    <a:pt x="3001" y="1166"/>
                  </a:lnTo>
                  <a:lnTo>
                    <a:pt x="3001" y="1166"/>
                  </a:lnTo>
                  <a:lnTo>
                    <a:pt x="3001" y="1166"/>
                  </a:lnTo>
                  <a:lnTo>
                    <a:pt x="2999" y="1167"/>
                  </a:lnTo>
                  <a:close/>
                  <a:moveTo>
                    <a:pt x="3075" y="1110"/>
                  </a:moveTo>
                  <a:lnTo>
                    <a:pt x="3075" y="1109"/>
                  </a:lnTo>
                  <a:lnTo>
                    <a:pt x="3070" y="1109"/>
                  </a:lnTo>
                  <a:lnTo>
                    <a:pt x="3068" y="1109"/>
                  </a:lnTo>
                  <a:lnTo>
                    <a:pt x="3068" y="1110"/>
                  </a:lnTo>
                  <a:lnTo>
                    <a:pt x="3068" y="1110"/>
                  </a:lnTo>
                  <a:lnTo>
                    <a:pt x="3073" y="1110"/>
                  </a:lnTo>
                  <a:lnTo>
                    <a:pt x="3076" y="1112"/>
                  </a:lnTo>
                  <a:lnTo>
                    <a:pt x="3076" y="1112"/>
                  </a:lnTo>
                  <a:lnTo>
                    <a:pt x="3076" y="1112"/>
                  </a:lnTo>
                  <a:lnTo>
                    <a:pt x="3076" y="1110"/>
                  </a:lnTo>
                  <a:lnTo>
                    <a:pt x="3075" y="1110"/>
                  </a:lnTo>
                  <a:close/>
                  <a:moveTo>
                    <a:pt x="2994" y="1190"/>
                  </a:moveTo>
                  <a:lnTo>
                    <a:pt x="2994" y="1190"/>
                  </a:lnTo>
                  <a:lnTo>
                    <a:pt x="2993" y="1190"/>
                  </a:lnTo>
                  <a:lnTo>
                    <a:pt x="2991" y="1190"/>
                  </a:lnTo>
                  <a:lnTo>
                    <a:pt x="2991" y="1192"/>
                  </a:lnTo>
                  <a:lnTo>
                    <a:pt x="2993" y="1194"/>
                  </a:lnTo>
                  <a:lnTo>
                    <a:pt x="2993" y="1194"/>
                  </a:lnTo>
                  <a:lnTo>
                    <a:pt x="2994" y="1194"/>
                  </a:lnTo>
                  <a:lnTo>
                    <a:pt x="2996" y="1194"/>
                  </a:lnTo>
                  <a:lnTo>
                    <a:pt x="2996" y="1194"/>
                  </a:lnTo>
                  <a:lnTo>
                    <a:pt x="2996" y="1189"/>
                  </a:lnTo>
                  <a:lnTo>
                    <a:pt x="2994" y="1190"/>
                  </a:lnTo>
                  <a:lnTo>
                    <a:pt x="2994" y="1190"/>
                  </a:lnTo>
                  <a:close/>
                  <a:moveTo>
                    <a:pt x="3024" y="1132"/>
                  </a:moveTo>
                  <a:lnTo>
                    <a:pt x="3022" y="1135"/>
                  </a:lnTo>
                  <a:lnTo>
                    <a:pt x="3021" y="1135"/>
                  </a:lnTo>
                  <a:lnTo>
                    <a:pt x="3019" y="1135"/>
                  </a:lnTo>
                  <a:lnTo>
                    <a:pt x="3011" y="1143"/>
                  </a:lnTo>
                  <a:lnTo>
                    <a:pt x="3010" y="1146"/>
                  </a:lnTo>
                  <a:lnTo>
                    <a:pt x="3010" y="1149"/>
                  </a:lnTo>
                  <a:lnTo>
                    <a:pt x="3010" y="1147"/>
                  </a:lnTo>
                  <a:lnTo>
                    <a:pt x="3016" y="1140"/>
                  </a:lnTo>
                  <a:lnTo>
                    <a:pt x="3016" y="1140"/>
                  </a:lnTo>
                  <a:lnTo>
                    <a:pt x="3019" y="1138"/>
                  </a:lnTo>
                  <a:lnTo>
                    <a:pt x="3024" y="1133"/>
                  </a:lnTo>
                  <a:lnTo>
                    <a:pt x="3025" y="1132"/>
                  </a:lnTo>
                  <a:lnTo>
                    <a:pt x="3025" y="1132"/>
                  </a:lnTo>
                  <a:lnTo>
                    <a:pt x="3025" y="1132"/>
                  </a:lnTo>
                  <a:lnTo>
                    <a:pt x="3025" y="1132"/>
                  </a:lnTo>
                  <a:lnTo>
                    <a:pt x="3025" y="1132"/>
                  </a:lnTo>
                  <a:lnTo>
                    <a:pt x="3024" y="1132"/>
                  </a:lnTo>
                  <a:close/>
                  <a:moveTo>
                    <a:pt x="3062" y="1109"/>
                  </a:moveTo>
                  <a:lnTo>
                    <a:pt x="3051" y="1112"/>
                  </a:lnTo>
                  <a:lnTo>
                    <a:pt x="3042" y="1116"/>
                  </a:lnTo>
                  <a:lnTo>
                    <a:pt x="3041" y="1116"/>
                  </a:lnTo>
                  <a:lnTo>
                    <a:pt x="3039" y="1118"/>
                  </a:lnTo>
                  <a:lnTo>
                    <a:pt x="3056" y="1110"/>
                  </a:lnTo>
                  <a:lnTo>
                    <a:pt x="3058" y="1110"/>
                  </a:lnTo>
                  <a:lnTo>
                    <a:pt x="3067" y="1109"/>
                  </a:lnTo>
                  <a:lnTo>
                    <a:pt x="3067" y="1109"/>
                  </a:lnTo>
                  <a:lnTo>
                    <a:pt x="3062" y="1109"/>
                  </a:lnTo>
                  <a:close/>
                  <a:moveTo>
                    <a:pt x="2258" y="1607"/>
                  </a:moveTo>
                  <a:lnTo>
                    <a:pt x="2258" y="1608"/>
                  </a:lnTo>
                  <a:lnTo>
                    <a:pt x="2258" y="1608"/>
                  </a:lnTo>
                  <a:lnTo>
                    <a:pt x="2260" y="1607"/>
                  </a:lnTo>
                  <a:lnTo>
                    <a:pt x="2260" y="1607"/>
                  </a:lnTo>
                  <a:lnTo>
                    <a:pt x="2258" y="1607"/>
                  </a:lnTo>
                  <a:close/>
                  <a:moveTo>
                    <a:pt x="2549" y="591"/>
                  </a:moveTo>
                  <a:lnTo>
                    <a:pt x="2549" y="595"/>
                  </a:lnTo>
                  <a:lnTo>
                    <a:pt x="2549" y="597"/>
                  </a:lnTo>
                  <a:lnTo>
                    <a:pt x="2549" y="598"/>
                  </a:lnTo>
                  <a:lnTo>
                    <a:pt x="2551" y="597"/>
                  </a:lnTo>
                  <a:lnTo>
                    <a:pt x="2551" y="594"/>
                  </a:lnTo>
                  <a:lnTo>
                    <a:pt x="2549" y="589"/>
                  </a:lnTo>
                  <a:lnTo>
                    <a:pt x="2549" y="591"/>
                  </a:lnTo>
                  <a:close/>
                  <a:moveTo>
                    <a:pt x="2177" y="238"/>
                  </a:moveTo>
                  <a:lnTo>
                    <a:pt x="2175" y="239"/>
                  </a:lnTo>
                  <a:lnTo>
                    <a:pt x="2175" y="241"/>
                  </a:lnTo>
                  <a:lnTo>
                    <a:pt x="2175" y="244"/>
                  </a:lnTo>
                  <a:lnTo>
                    <a:pt x="2177" y="245"/>
                  </a:lnTo>
                  <a:lnTo>
                    <a:pt x="2181" y="245"/>
                  </a:lnTo>
                  <a:lnTo>
                    <a:pt x="2183" y="245"/>
                  </a:lnTo>
                  <a:lnTo>
                    <a:pt x="2184" y="247"/>
                  </a:lnTo>
                  <a:lnTo>
                    <a:pt x="2184" y="247"/>
                  </a:lnTo>
                  <a:lnTo>
                    <a:pt x="2186" y="245"/>
                  </a:lnTo>
                  <a:lnTo>
                    <a:pt x="2187" y="245"/>
                  </a:lnTo>
                  <a:lnTo>
                    <a:pt x="2187" y="244"/>
                  </a:lnTo>
                  <a:lnTo>
                    <a:pt x="2186" y="242"/>
                  </a:lnTo>
                  <a:lnTo>
                    <a:pt x="2184" y="244"/>
                  </a:lnTo>
                  <a:lnTo>
                    <a:pt x="2186" y="242"/>
                  </a:lnTo>
                  <a:lnTo>
                    <a:pt x="2186" y="241"/>
                  </a:lnTo>
                  <a:lnTo>
                    <a:pt x="2187" y="239"/>
                  </a:lnTo>
                  <a:lnTo>
                    <a:pt x="2187" y="239"/>
                  </a:lnTo>
                  <a:lnTo>
                    <a:pt x="2187" y="241"/>
                  </a:lnTo>
                  <a:lnTo>
                    <a:pt x="2187" y="244"/>
                  </a:lnTo>
                  <a:lnTo>
                    <a:pt x="2187" y="244"/>
                  </a:lnTo>
                  <a:lnTo>
                    <a:pt x="2187" y="245"/>
                  </a:lnTo>
                  <a:lnTo>
                    <a:pt x="2187" y="247"/>
                  </a:lnTo>
                  <a:lnTo>
                    <a:pt x="2186" y="248"/>
                  </a:lnTo>
                  <a:lnTo>
                    <a:pt x="2184" y="248"/>
                  </a:lnTo>
                  <a:lnTo>
                    <a:pt x="2184" y="250"/>
                  </a:lnTo>
                  <a:lnTo>
                    <a:pt x="2184" y="250"/>
                  </a:lnTo>
                  <a:lnTo>
                    <a:pt x="2189" y="254"/>
                  </a:lnTo>
                  <a:lnTo>
                    <a:pt x="2189" y="254"/>
                  </a:lnTo>
                  <a:lnTo>
                    <a:pt x="2189" y="253"/>
                  </a:lnTo>
                  <a:lnTo>
                    <a:pt x="2191" y="251"/>
                  </a:lnTo>
                  <a:lnTo>
                    <a:pt x="2192" y="247"/>
                  </a:lnTo>
                  <a:lnTo>
                    <a:pt x="2192" y="247"/>
                  </a:lnTo>
                  <a:lnTo>
                    <a:pt x="2195" y="245"/>
                  </a:lnTo>
                  <a:lnTo>
                    <a:pt x="2195" y="244"/>
                  </a:lnTo>
                  <a:lnTo>
                    <a:pt x="2195" y="242"/>
                  </a:lnTo>
                  <a:lnTo>
                    <a:pt x="2195" y="242"/>
                  </a:lnTo>
                  <a:lnTo>
                    <a:pt x="2197" y="242"/>
                  </a:lnTo>
                  <a:lnTo>
                    <a:pt x="2198" y="242"/>
                  </a:lnTo>
                  <a:lnTo>
                    <a:pt x="2198" y="241"/>
                  </a:lnTo>
                  <a:lnTo>
                    <a:pt x="2197" y="241"/>
                  </a:lnTo>
                  <a:lnTo>
                    <a:pt x="2197" y="239"/>
                  </a:lnTo>
                  <a:lnTo>
                    <a:pt x="2198" y="238"/>
                  </a:lnTo>
                  <a:lnTo>
                    <a:pt x="2198" y="236"/>
                  </a:lnTo>
                  <a:lnTo>
                    <a:pt x="2200" y="236"/>
                  </a:lnTo>
                  <a:lnTo>
                    <a:pt x="2200" y="236"/>
                  </a:lnTo>
                  <a:lnTo>
                    <a:pt x="2201" y="236"/>
                  </a:lnTo>
                  <a:lnTo>
                    <a:pt x="2201" y="236"/>
                  </a:lnTo>
                  <a:lnTo>
                    <a:pt x="2203" y="233"/>
                  </a:lnTo>
                  <a:lnTo>
                    <a:pt x="2204" y="231"/>
                  </a:lnTo>
                  <a:lnTo>
                    <a:pt x="2206" y="231"/>
                  </a:lnTo>
                  <a:lnTo>
                    <a:pt x="2206" y="231"/>
                  </a:lnTo>
                  <a:lnTo>
                    <a:pt x="2206" y="228"/>
                  </a:lnTo>
                  <a:lnTo>
                    <a:pt x="2207" y="228"/>
                  </a:lnTo>
                  <a:lnTo>
                    <a:pt x="2209" y="228"/>
                  </a:lnTo>
                  <a:lnTo>
                    <a:pt x="2209" y="227"/>
                  </a:lnTo>
                  <a:lnTo>
                    <a:pt x="2212" y="224"/>
                  </a:lnTo>
                  <a:lnTo>
                    <a:pt x="2212" y="224"/>
                  </a:lnTo>
                  <a:lnTo>
                    <a:pt x="2209" y="222"/>
                  </a:lnTo>
                  <a:lnTo>
                    <a:pt x="2207" y="222"/>
                  </a:lnTo>
                  <a:lnTo>
                    <a:pt x="2209" y="222"/>
                  </a:lnTo>
                  <a:lnTo>
                    <a:pt x="2209" y="221"/>
                  </a:lnTo>
                  <a:lnTo>
                    <a:pt x="2212" y="221"/>
                  </a:lnTo>
                  <a:lnTo>
                    <a:pt x="2215" y="219"/>
                  </a:lnTo>
                  <a:lnTo>
                    <a:pt x="2217" y="219"/>
                  </a:lnTo>
                  <a:lnTo>
                    <a:pt x="2218" y="219"/>
                  </a:lnTo>
                  <a:lnTo>
                    <a:pt x="2220" y="221"/>
                  </a:lnTo>
                  <a:lnTo>
                    <a:pt x="2221" y="221"/>
                  </a:lnTo>
                  <a:lnTo>
                    <a:pt x="2223" y="219"/>
                  </a:lnTo>
                  <a:lnTo>
                    <a:pt x="2224" y="217"/>
                  </a:lnTo>
                  <a:lnTo>
                    <a:pt x="2226" y="217"/>
                  </a:lnTo>
                  <a:lnTo>
                    <a:pt x="2226" y="217"/>
                  </a:lnTo>
                  <a:lnTo>
                    <a:pt x="2224" y="217"/>
                  </a:lnTo>
                  <a:lnTo>
                    <a:pt x="2223" y="216"/>
                  </a:lnTo>
                  <a:lnTo>
                    <a:pt x="2223" y="214"/>
                  </a:lnTo>
                  <a:lnTo>
                    <a:pt x="2220" y="213"/>
                  </a:lnTo>
                  <a:lnTo>
                    <a:pt x="2218" y="213"/>
                  </a:lnTo>
                  <a:lnTo>
                    <a:pt x="2206" y="214"/>
                  </a:lnTo>
                  <a:lnTo>
                    <a:pt x="2201" y="216"/>
                  </a:lnTo>
                  <a:lnTo>
                    <a:pt x="2197" y="217"/>
                  </a:lnTo>
                  <a:lnTo>
                    <a:pt x="2197" y="219"/>
                  </a:lnTo>
                  <a:lnTo>
                    <a:pt x="2195" y="221"/>
                  </a:lnTo>
                  <a:lnTo>
                    <a:pt x="2195" y="221"/>
                  </a:lnTo>
                  <a:lnTo>
                    <a:pt x="2194" y="221"/>
                  </a:lnTo>
                  <a:lnTo>
                    <a:pt x="2194" y="221"/>
                  </a:lnTo>
                  <a:lnTo>
                    <a:pt x="2192" y="221"/>
                  </a:lnTo>
                  <a:lnTo>
                    <a:pt x="2192" y="221"/>
                  </a:lnTo>
                  <a:lnTo>
                    <a:pt x="2191" y="222"/>
                  </a:lnTo>
                  <a:lnTo>
                    <a:pt x="2186" y="224"/>
                  </a:lnTo>
                  <a:lnTo>
                    <a:pt x="2184" y="225"/>
                  </a:lnTo>
                  <a:lnTo>
                    <a:pt x="2180" y="233"/>
                  </a:lnTo>
                  <a:lnTo>
                    <a:pt x="2180" y="234"/>
                  </a:lnTo>
                  <a:lnTo>
                    <a:pt x="2177" y="236"/>
                  </a:lnTo>
                  <a:lnTo>
                    <a:pt x="2177" y="238"/>
                  </a:lnTo>
                  <a:close/>
                  <a:moveTo>
                    <a:pt x="2462" y="301"/>
                  </a:moveTo>
                  <a:lnTo>
                    <a:pt x="2462" y="301"/>
                  </a:lnTo>
                  <a:lnTo>
                    <a:pt x="2462" y="301"/>
                  </a:lnTo>
                  <a:lnTo>
                    <a:pt x="2462" y="299"/>
                  </a:lnTo>
                  <a:lnTo>
                    <a:pt x="2463" y="299"/>
                  </a:lnTo>
                  <a:lnTo>
                    <a:pt x="2463" y="301"/>
                  </a:lnTo>
                  <a:lnTo>
                    <a:pt x="2463" y="301"/>
                  </a:lnTo>
                  <a:lnTo>
                    <a:pt x="2465" y="301"/>
                  </a:lnTo>
                  <a:lnTo>
                    <a:pt x="2466" y="301"/>
                  </a:lnTo>
                  <a:lnTo>
                    <a:pt x="2466" y="302"/>
                  </a:lnTo>
                  <a:lnTo>
                    <a:pt x="2466" y="302"/>
                  </a:lnTo>
                  <a:lnTo>
                    <a:pt x="2466" y="302"/>
                  </a:lnTo>
                  <a:lnTo>
                    <a:pt x="2468" y="302"/>
                  </a:lnTo>
                  <a:lnTo>
                    <a:pt x="2468" y="302"/>
                  </a:lnTo>
                  <a:lnTo>
                    <a:pt x="2469" y="301"/>
                  </a:lnTo>
                  <a:lnTo>
                    <a:pt x="2471" y="302"/>
                  </a:lnTo>
                  <a:lnTo>
                    <a:pt x="2471" y="302"/>
                  </a:lnTo>
                  <a:lnTo>
                    <a:pt x="2472" y="302"/>
                  </a:lnTo>
                  <a:lnTo>
                    <a:pt x="2472" y="302"/>
                  </a:lnTo>
                  <a:lnTo>
                    <a:pt x="2474" y="301"/>
                  </a:lnTo>
                  <a:lnTo>
                    <a:pt x="2474" y="301"/>
                  </a:lnTo>
                  <a:lnTo>
                    <a:pt x="2477" y="301"/>
                  </a:lnTo>
                  <a:lnTo>
                    <a:pt x="2479" y="302"/>
                  </a:lnTo>
                  <a:lnTo>
                    <a:pt x="2480" y="302"/>
                  </a:lnTo>
                  <a:lnTo>
                    <a:pt x="2482" y="301"/>
                  </a:lnTo>
                  <a:lnTo>
                    <a:pt x="2483" y="301"/>
                  </a:lnTo>
                  <a:lnTo>
                    <a:pt x="2483" y="298"/>
                  </a:lnTo>
                  <a:lnTo>
                    <a:pt x="2483" y="298"/>
                  </a:lnTo>
                  <a:lnTo>
                    <a:pt x="2485" y="296"/>
                  </a:lnTo>
                  <a:lnTo>
                    <a:pt x="2485" y="295"/>
                  </a:lnTo>
                  <a:lnTo>
                    <a:pt x="2483" y="295"/>
                  </a:lnTo>
                  <a:lnTo>
                    <a:pt x="2482" y="295"/>
                  </a:lnTo>
                  <a:lnTo>
                    <a:pt x="2480" y="293"/>
                  </a:lnTo>
                  <a:lnTo>
                    <a:pt x="2480" y="291"/>
                  </a:lnTo>
                  <a:lnTo>
                    <a:pt x="2479" y="290"/>
                  </a:lnTo>
                  <a:lnTo>
                    <a:pt x="2477" y="290"/>
                  </a:lnTo>
                  <a:lnTo>
                    <a:pt x="2475" y="288"/>
                  </a:lnTo>
                  <a:lnTo>
                    <a:pt x="2471" y="288"/>
                  </a:lnTo>
                  <a:lnTo>
                    <a:pt x="2469" y="288"/>
                  </a:lnTo>
                  <a:lnTo>
                    <a:pt x="2469" y="290"/>
                  </a:lnTo>
                  <a:lnTo>
                    <a:pt x="2471" y="291"/>
                  </a:lnTo>
                  <a:lnTo>
                    <a:pt x="2471" y="291"/>
                  </a:lnTo>
                  <a:lnTo>
                    <a:pt x="2472" y="291"/>
                  </a:lnTo>
                  <a:lnTo>
                    <a:pt x="2472" y="291"/>
                  </a:lnTo>
                  <a:lnTo>
                    <a:pt x="2472" y="291"/>
                  </a:lnTo>
                  <a:lnTo>
                    <a:pt x="2472" y="293"/>
                  </a:lnTo>
                  <a:lnTo>
                    <a:pt x="2472" y="293"/>
                  </a:lnTo>
                  <a:lnTo>
                    <a:pt x="2471" y="293"/>
                  </a:lnTo>
                  <a:lnTo>
                    <a:pt x="2469" y="295"/>
                  </a:lnTo>
                  <a:lnTo>
                    <a:pt x="2469" y="295"/>
                  </a:lnTo>
                  <a:lnTo>
                    <a:pt x="2468" y="296"/>
                  </a:lnTo>
                  <a:lnTo>
                    <a:pt x="2468" y="296"/>
                  </a:lnTo>
                  <a:lnTo>
                    <a:pt x="2466" y="296"/>
                  </a:lnTo>
                  <a:lnTo>
                    <a:pt x="2466" y="298"/>
                  </a:lnTo>
                  <a:lnTo>
                    <a:pt x="2466" y="298"/>
                  </a:lnTo>
                  <a:lnTo>
                    <a:pt x="2465" y="298"/>
                  </a:lnTo>
                  <a:lnTo>
                    <a:pt x="2463" y="296"/>
                  </a:lnTo>
                  <a:lnTo>
                    <a:pt x="2462" y="296"/>
                  </a:lnTo>
                  <a:lnTo>
                    <a:pt x="2462" y="298"/>
                  </a:lnTo>
                  <a:lnTo>
                    <a:pt x="2462" y="299"/>
                  </a:lnTo>
                  <a:lnTo>
                    <a:pt x="2462" y="301"/>
                  </a:lnTo>
                  <a:close/>
                  <a:moveTo>
                    <a:pt x="2425" y="318"/>
                  </a:moveTo>
                  <a:lnTo>
                    <a:pt x="2423" y="318"/>
                  </a:lnTo>
                  <a:lnTo>
                    <a:pt x="2423" y="319"/>
                  </a:lnTo>
                  <a:lnTo>
                    <a:pt x="2423" y="319"/>
                  </a:lnTo>
                  <a:lnTo>
                    <a:pt x="2426" y="322"/>
                  </a:lnTo>
                  <a:lnTo>
                    <a:pt x="2429" y="324"/>
                  </a:lnTo>
                  <a:lnTo>
                    <a:pt x="2429" y="324"/>
                  </a:lnTo>
                  <a:lnTo>
                    <a:pt x="2431" y="324"/>
                  </a:lnTo>
                  <a:lnTo>
                    <a:pt x="2432" y="324"/>
                  </a:lnTo>
                  <a:lnTo>
                    <a:pt x="2432" y="324"/>
                  </a:lnTo>
                  <a:lnTo>
                    <a:pt x="2434" y="324"/>
                  </a:lnTo>
                  <a:lnTo>
                    <a:pt x="2434" y="322"/>
                  </a:lnTo>
                  <a:lnTo>
                    <a:pt x="2435" y="321"/>
                  </a:lnTo>
                  <a:lnTo>
                    <a:pt x="2435" y="319"/>
                  </a:lnTo>
                  <a:lnTo>
                    <a:pt x="2434" y="319"/>
                  </a:lnTo>
                  <a:lnTo>
                    <a:pt x="2432" y="319"/>
                  </a:lnTo>
                  <a:lnTo>
                    <a:pt x="2432" y="318"/>
                  </a:lnTo>
                  <a:lnTo>
                    <a:pt x="2432" y="316"/>
                  </a:lnTo>
                  <a:lnTo>
                    <a:pt x="2431" y="318"/>
                  </a:lnTo>
                  <a:lnTo>
                    <a:pt x="2431" y="318"/>
                  </a:lnTo>
                  <a:lnTo>
                    <a:pt x="2431" y="319"/>
                  </a:lnTo>
                  <a:lnTo>
                    <a:pt x="2431" y="319"/>
                  </a:lnTo>
                  <a:lnTo>
                    <a:pt x="2429" y="318"/>
                  </a:lnTo>
                  <a:lnTo>
                    <a:pt x="2425" y="318"/>
                  </a:lnTo>
                  <a:close/>
                  <a:moveTo>
                    <a:pt x="2292" y="281"/>
                  </a:moveTo>
                  <a:lnTo>
                    <a:pt x="2292" y="281"/>
                  </a:lnTo>
                  <a:lnTo>
                    <a:pt x="2294" y="281"/>
                  </a:lnTo>
                  <a:lnTo>
                    <a:pt x="2294" y="282"/>
                  </a:lnTo>
                  <a:lnTo>
                    <a:pt x="2294" y="282"/>
                  </a:lnTo>
                  <a:lnTo>
                    <a:pt x="2294" y="284"/>
                  </a:lnTo>
                  <a:lnTo>
                    <a:pt x="2294" y="284"/>
                  </a:lnTo>
                  <a:lnTo>
                    <a:pt x="2295" y="284"/>
                  </a:lnTo>
                  <a:lnTo>
                    <a:pt x="2295" y="284"/>
                  </a:lnTo>
                  <a:lnTo>
                    <a:pt x="2295" y="284"/>
                  </a:lnTo>
                  <a:lnTo>
                    <a:pt x="2295" y="282"/>
                  </a:lnTo>
                  <a:lnTo>
                    <a:pt x="2295" y="282"/>
                  </a:lnTo>
                  <a:lnTo>
                    <a:pt x="2295" y="284"/>
                  </a:lnTo>
                  <a:lnTo>
                    <a:pt x="2297" y="284"/>
                  </a:lnTo>
                  <a:lnTo>
                    <a:pt x="2297" y="284"/>
                  </a:lnTo>
                  <a:lnTo>
                    <a:pt x="2297" y="284"/>
                  </a:lnTo>
                  <a:lnTo>
                    <a:pt x="2298" y="284"/>
                  </a:lnTo>
                  <a:lnTo>
                    <a:pt x="2298" y="282"/>
                  </a:lnTo>
                  <a:lnTo>
                    <a:pt x="2298" y="282"/>
                  </a:lnTo>
                  <a:lnTo>
                    <a:pt x="2297" y="282"/>
                  </a:lnTo>
                  <a:lnTo>
                    <a:pt x="2297" y="282"/>
                  </a:lnTo>
                  <a:lnTo>
                    <a:pt x="2295" y="282"/>
                  </a:lnTo>
                  <a:lnTo>
                    <a:pt x="2295" y="281"/>
                  </a:lnTo>
                  <a:lnTo>
                    <a:pt x="2297" y="281"/>
                  </a:lnTo>
                  <a:lnTo>
                    <a:pt x="2297" y="279"/>
                  </a:lnTo>
                  <a:lnTo>
                    <a:pt x="2295" y="278"/>
                  </a:lnTo>
                  <a:lnTo>
                    <a:pt x="2295" y="276"/>
                  </a:lnTo>
                  <a:lnTo>
                    <a:pt x="2295" y="276"/>
                  </a:lnTo>
                  <a:lnTo>
                    <a:pt x="2294" y="276"/>
                  </a:lnTo>
                  <a:lnTo>
                    <a:pt x="2292" y="276"/>
                  </a:lnTo>
                  <a:lnTo>
                    <a:pt x="2292" y="278"/>
                  </a:lnTo>
                  <a:lnTo>
                    <a:pt x="2292" y="279"/>
                  </a:lnTo>
                  <a:lnTo>
                    <a:pt x="2292" y="281"/>
                  </a:lnTo>
                  <a:close/>
                  <a:moveTo>
                    <a:pt x="2432" y="304"/>
                  </a:moveTo>
                  <a:lnTo>
                    <a:pt x="2431" y="302"/>
                  </a:lnTo>
                  <a:lnTo>
                    <a:pt x="2429" y="304"/>
                  </a:lnTo>
                  <a:lnTo>
                    <a:pt x="2429" y="304"/>
                  </a:lnTo>
                  <a:lnTo>
                    <a:pt x="2429" y="304"/>
                  </a:lnTo>
                  <a:lnTo>
                    <a:pt x="2429" y="305"/>
                  </a:lnTo>
                  <a:lnTo>
                    <a:pt x="2429" y="305"/>
                  </a:lnTo>
                  <a:lnTo>
                    <a:pt x="2431" y="305"/>
                  </a:lnTo>
                  <a:lnTo>
                    <a:pt x="2431" y="305"/>
                  </a:lnTo>
                  <a:lnTo>
                    <a:pt x="2429" y="305"/>
                  </a:lnTo>
                  <a:lnTo>
                    <a:pt x="2431" y="305"/>
                  </a:lnTo>
                  <a:lnTo>
                    <a:pt x="2432" y="307"/>
                  </a:lnTo>
                  <a:lnTo>
                    <a:pt x="2435" y="305"/>
                  </a:lnTo>
                  <a:lnTo>
                    <a:pt x="2434" y="305"/>
                  </a:lnTo>
                  <a:lnTo>
                    <a:pt x="2434" y="305"/>
                  </a:lnTo>
                  <a:lnTo>
                    <a:pt x="2432" y="304"/>
                  </a:lnTo>
                  <a:lnTo>
                    <a:pt x="2432" y="305"/>
                  </a:lnTo>
                  <a:lnTo>
                    <a:pt x="2432" y="304"/>
                  </a:lnTo>
                  <a:lnTo>
                    <a:pt x="2432" y="304"/>
                  </a:lnTo>
                  <a:close/>
                  <a:moveTo>
                    <a:pt x="2442" y="276"/>
                  </a:moveTo>
                  <a:lnTo>
                    <a:pt x="2440" y="276"/>
                  </a:lnTo>
                  <a:lnTo>
                    <a:pt x="2440" y="276"/>
                  </a:lnTo>
                  <a:lnTo>
                    <a:pt x="2440" y="278"/>
                  </a:lnTo>
                  <a:lnTo>
                    <a:pt x="2440" y="279"/>
                  </a:lnTo>
                  <a:lnTo>
                    <a:pt x="2440" y="281"/>
                  </a:lnTo>
                  <a:lnTo>
                    <a:pt x="2442" y="282"/>
                  </a:lnTo>
                  <a:lnTo>
                    <a:pt x="2443" y="282"/>
                  </a:lnTo>
                  <a:lnTo>
                    <a:pt x="2445" y="282"/>
                  </a:lnTo>
                  <a:lnTo>
                    <a:pt x="2445" y="279"/>
                  </a:lnTo>
                  <a:lnTo>
                    <a:pt x="2443" y="278"/>
                  </a:lnTo>
                  <a:lnTo>
                    <a:pt x="2443" y="276"/>
                  </a:lnTo>
                  <a:lnTo>
                    <a:pt x="2442" y="276"/>
                  </a:lnTo>
                  <a:close/>
                  <a:moveTo>
                    <a:pt x="2434" y="265"/>
                  </a:moveTo>
                  <a:lnTo>
                    <a:pt x="2435" y="267"/>
                  </a:lnTo>
                  <a:lnTo>
                    <a:pt x="2435" y="267"/>
                  </a:lnTo>
                  <a:lnTo>
                    <a:pt x="2437" y="270"/>
                  </a:lnTo>
                  <a:lnTo>
                    <a:pt x="2437" y="271"/>
                  </a:lnTo>
                  <a:lnTo>
                    <a:pt x="2438" y="271"/>
                  </a:lnTo>
                  <a:lnTo>
                    <a:pt x="2440" y="273"/>
                  </a:lnTo>
                  <a:lnTo>
                    <a:pt x="2440" y="273"/>
                  </a:lnTo>
                  <a:lnTo>
                    <a:pt x="2440" y="275"/>
                  </a:lnTo>
                  <a:lnTo>
                    <a:pt x="2440" y="275"/>
                  </a:lnTo>
                  <a:lnTo>
                    <a:pt x="2440" y="275"/>
                  </a:lnTo>
                  <a:lnTo>
                    <a:pt x="2442" y="275"/>
                  </a:lnTo>
                  <a:lnTo>
                    <a:pt x="2442" y="275"/>
                  </a:lnTo>
                  <a:lnTo>
                    <a:pt x="2443" y="275"/>
                  </a:lnTo>
                  <a:lnTo>
                    <a:pt x="2443" y="275"/>
                  </a:lnTo>
                  <a:lnTo>
                    <a:pt x="2443" y="275"/>
                  </a:lnTo>
                  <a:lnTo>
                    <a:pt x="2443" y="275"/>
                  </a:lnTo>
                  <a:lnTo>
                    <a:pt x="2443" y="275"/>
                  </a:lnTo>
                  <a:lnTo>
                    <a:pt x="2443" y="273"/>
                  </a:lnTo>
                  <a:lnTo>
                    <a:pt x="2443" y="273"/>
                  </a:lnTo>
                  <a:lnTo>
                    <a:pt x="2440" y="270"/>
                  </a:lnTo>
                  <a:lnTo>
                    <a:pt x="2438" y="268"/>
                  </a:lnTo>
                  <a:lnTo>
                    <a:pt x="2438" y="268"/>
                  </a:lnTo>
                  <a:lnTo>
                    <a:pt x="2438" y="267"/>
                  </a:lnTo>
                  <a:lnTo>
                    <a:pt x="2438" y="265"/>
                  </a:lnTo>
                  <a:lnTo>
                    <a:pt x="2440" y="262"/>
                  </a:lnTo>
                  <a:lnTo>
                    <a:pt x="2440" y="261"/>
                  </a:lnTo>
                  <a:lnTo>
                    <a:pt x="2440" y="261"/>
                  </a:lnTo>
                  <a:lnTo>
                    <a:pt x="2442" y="261"/>
                  </a:lnTo>
                  <a:lnTo>
                    <a:pt x="2442" y="261"/>
                  </a:lnTo>
                  <a:lnTo>
                    <a:pt x="2440" y="259"/>
                  </a:lnTo>
                  <a:lnTo>
                    <a:pt x="2437" y="259"/>
                  </a:lnTo>
                  <a:lnTo>
                    <a:pt x="2437" y="259"/>
                  </a:lnTo>
                  <a:lnTo>
                    <a:pt x="2437" y="259"/>
                  </a:lnTo>
                  <a:lnTo>
                    <a:pt x="2434" y="262"/>
                  </a:lnTo>
                  <a:lnTo>
                    <a:pt x="2434" y="264"/>
                  </a:lnTo>
                  <a:lnTo>
                    <a:pt x="2432" y="265"/>
                  </a:lnTo>
                  <a:lnTo>
                    <a:pt x="2434" y="265"/>
                  </a:lnTo>
                  <a:lnTo>
                    <a:pt x="2434" y="265"/>
                  </a:lnTo>
                  <a:close/>
                  <a:moveTo>
                    <a:pt x="3455" y="168"/>
                  </a:moveTo>
                  <a:lnTo>
                    <a:pt x="3455" y="165"/>
                  </a:lnTo>
                  <a:lnTo>
                    <a:pt x="3453" y="165"/>
                  </a:lnTo>
                  <a:lnTo>
                    <a:pt x="3453" y="165"/>
                  </a:lnTo>
                  <a:lnTo>
                    <a:pt x="3453" y="165"/>
                  </a:lnTo>
                  <a:lnTo>
                    <a:pt x="3453" y="165"/>
                  </a:lnTo>
                  <a:lnTo>
                    <a:pt x="3453" y="165"/>
                  </a:lnTo>
                  <a:lnTo>
                    <a:pt x="3453" y="165"/>
                  </a:lnTo>
                  <a:lnTo>
                    <a:pt x="3450" y="164"/>
                  </a:lnTo>
                  <a:lnTo>
                    <a:pt x="3450" y="164"/>
                  </a:lnTo>
                  <a:lnTo>
                    <a:pt x="3449" y="164"/>
                  </a:lnTo>
                  <a:lnTo>
                    <a:pt x="3452" y="167"/>
                  </a:lnTo>
                  <a:lnTo>
                    <a:pt x="3452" y="168"/>
                  </a:lnTo>
                  <a:lnTo>
                    <a:pt x="3450" y="168"/>
                  </a:lnTo>
                  <a:lnTo>
                    <a:pt x="3450" y="167"/>
                  </a:lnTo>
                  <a:lnTo>
                    <a:pt x="3449" y="165"/>
                  </a:lnTo>
                  <a:lnTo>
                    <a:pt x="3447" y="164"/>
                  </a:lnTo>
                  <a:lnTo>
                    <a:pt x="3447" y="165"/>
                  </a:lnTo>
                  <a:lnTo>
                    <a:pt x="3447" y="165"/>
                  </a:lnTo>
                  <a:lnTo>
                    <a:pt x="3447" y="165"/>
                  </a:lnTo>
                  <a:lnTo>
                    <a:pt x="3447" y="167"/>
                  </a:lnTo>
                  <a:lnTo>
                    <a:pt x="3447" y="167"/>
                  </a:lnTo>
                  <a:lnTo>
                    <a:pt x="3447" y="167"/>
                  </a:lnTo>
                  <a:lnTo>
                    <a:pt x="3447" y="168"/>
                  </a:lnTo>
                  <a:lnTo>
                    <a:pt x="3446" y="167"/>
                  </a:lnTo>
                  <a:lnTo>
                    <a:pt x="3446" y="167"/>
                  </a:lnTo>
                  <a:lnTo>
                    <a:pt x="3446" y="168"/>
                  </a:lnTo>
                  <a:lnTo>
                    <a:pt x="3446" y="170"/>
                  </a:lnTo>
                  <a:lnTo>
                    <a:pt x="3446" y="171"/>
                  </a:lnTo>
                  <a:lnTo>
                    <a:pt x="3444" y="167"/>
                  </a:lnTo>
                  <a:lnTo>
                    <a:pt x="3443" y="167"/>
                  </a:lnTo>
                  <a:lnTo>
                    <a:pt x="3443" y="165"/>
                  </a:lnTo>
                  <a:lnTo>
                    <a:pt x="3441" y="165"/>
                  </a:lnTo>
                  <a:lnTo>
                    <a:pt x="3441" y="164"/>
                  </a:lnTo>
                  <a:lnTo>
                    <a:pt x="3441" y="164"/>
                  </a:lnTo>
                  <a:lnTo>
                    <a:pt x="3444" y="165"/>
                  </a:lnTo>
                  <a:lnTo>
                    <a:pt x="3444" y="165"/>
                  </a:lnTo>
                  <a:lnTo>
                    <a:pt x="3446" y="164"/>
                  </a:lnTo>
                  <a:lnTo>
                    <a:pt x="3446" y="164"/>
                  </a:lnTo>
                  <a:lnTo>
                    <a:pt x="3446" y="162"/>
                  </a:lnTo>
                  <a:lnTo>
                    <a:pt x="3444" y="162"/>
                  </a:lnTo>
                  <a:lnTo>
                    <a:pt x="3444" y="160"/>
                  </a:lnTo>
                  <a:lnTo>
                    <a:pt x="3446" y="160"/>
                  </a:lnTo>
                  <a:lnTo>
                    <a:pt x="3446" y="160"/>
                  </a:lnTo>
                  <a:lnTo>
                    <a:pt x="3447" y="162"/>
                  </a:lnTo>
                  <a:lnTo>
                    <a:pt x="3449" y="160"/>
                  </a:lnTo>
                  <a:lnTo>
                    <a:pt x="3449" y="159"/>
                  </a:lnTo>
                  <a:lnTo>
                    <a:pt x="3449" y="157"/>
                  </a:lnTo>
                  <a:lnTo>
                    <a:pt x="3449" y="157"/>
                  </a:lnTo>
                  <a:lnTo>
                    <a:pt x="3447" y="156"/>
                  </a:lnTo>
                  <a:lnTo>
                    <a:pt x="3446" y="154"/>
                  </a:lnTo>
                  <a:lnTo>
                    <a:pt x="3446" y="154"/>
                  </a:lnTo>
                  <a:lnTo>
                    <a:pt x="3444" y="154"/>
                  </a:lnTo>
                  <a:lnTo>
                    <a:pt x="3443" y="153"/>
                  </a:lnTo>
                  <a:lnTo>
                    <a:pt x="3443" y="153"/>
                  </a:lnTo>
                  <a:lnTo>
                    <a:pt x="3443" y="151"/>
                  </a:lnTo>
                  <a:lnTo>
                    <a:pt x="3441" y="150"/>
                  </a:lnTo>
                  <a:lnTo>
                    <a:pt x="3441" y="148"/>
                  </a:lnTo>
                  <a:lnTo>
                    <a:pt x="3440" y="148"/>
                  </a:lnTo>
                  <a:lnTo>
                    <a:pt x="3440" y="148"/>
                  </a:lnTo>
                  <a:lnTo>
                    <a:pt x="3440" y="148"/>
                  </a:lnTo>
                  <a:lnTo>
                    <a:pt x="3438" y="148"/>
                  </a:lnTo>
                  <a:lnTo>
                    <a:pt x="3438" y="147"/>
                  </a:lnTo>
                  <a:lnTo>
                    <a:pt x="3438" y="147"/>
                  </a:lnTo>
                  <a:lnTo>
                    <a:pt x="3436" y="147"/>
                  </a:lnTo>
                  <a:lnTo>
                    <a:pt x="3436" y="145"/>
                  </a:lnTo>
                  <a:lnTo>
                    <a:pt x="3436" y="145"/>
                  </a:lnTo>
                  <a:lnTo>
                    <a:pt x="3435" y="147"/>
                  </a:lnTo>
                  <a:lnTo>
                    <a:pt x="3435" y="147"/>
                  </a:lnTo>
                  <a:lnTo>
                    <a:pt x="3435" y="145"/>
                  </a:lnTo>
                  <a:lnTo>
                    <a:pt x="3433" y="145"/>
                  </a:lnTo>
                  <a:lnTo>
                    <a:pt x="3432" y="145"/>
                  </a:lnTo>
                  <a:lnTo>
                    <a:pt x="3430" y="145"/>
                  </a:lnTo>
                  <a:lnTo>
                    <a:pt x="3430" y="145"/>
                  </a:lnTo>
                  <a:lnTo>
                    <a:pt x="3430" y="145"/>
                  </a:lnTo>
                  <a:lnTo>
                    <a:pt x="3430" y="147"/>
                  </a:lnTo>
                  <a:lnTo>
                    <a:pt x="3430" y="147"/>
                  </a:lnTo>
                  <a:lnTo>
                    <a:pt x="3430" y="148"/>
                  </a:lnTo>
                  <a:lnTo>
                    <a:pt x="3429" y="150"/>
                  </a:lnTo>
                  <a:lnTo>
                    <a:pt x="3426" y="150"/>
                  </a:lnTo>
                  <a:lnTo>
                    <a:pt x="3424" y="148"/>
                  </a:lnTo>
                  <a:lnTo>
                    <a:pt x="3421" y="145"/>
                  </a:lnTo>
                  <a:lnTo>
                    <a:pt x="3418" y="143"/>
                  </a:lnTo>
                  <a:lnTo>
                    <a:pt x="3416" y="142"/>
                  </a:lnTo>
                  <a:lnTo>
                    <a:pt x="3416" y="140"/>
                  </a:lnTo>
                  <a:lnTo>
                    <a:pt x="3416" y="139"/>
                  </a:lnTo>
                  <a:lnTo>
                    <a:pt x="3418" y="137"/>
                  </a:lnTo>
                  <a:lnTo>
                    <a:pt x="3416" y="134"/>
                  </a:lnTo>
                  <a:lnTo>
                    <a:pt x="3412" y="130"/>
                  </a:lnTo>
                  <a:lnTo>
                    <a:pt x="3410" y="126"/>
                  </a:lnTo>
                  <a:lnTo>
                    <a:pt x="3412" y="125"/>
                  </a:lnTo>
                  <a:lnTo>
                    <a:pt x="3413" y="123"/>
                  </a:lnTo>
                  <a:lnTo>
                    <a:pt x="3413" y="123"/>
                  </a:lnTo>
                  <a:lnTo>
                    <a:pt x="3413" y="120"/>
                  </a:lnTo>
                  <a:lnTo>
                    <a:pt x="3412" y="119"/>
                  </a:lnTo>
                  <a:lnTo>
                    <a:pt x="3410" y="117"/>
                  </a:lnTo>
                  <a:lnTo>
                    <a:pt x="3409" y="117"/>
                  </a:lnTo>
                  <a:lnTo>
                    <a:pt x="3407" y="119"/>
                  </a:lnTo>
                  <a:lnTo>
                    <a:pt x="3406" y="119"/>
                  </a:lnTo>
                  <a:lnTo>
                    <a:pt x="3401" y="119"/>
                  </a:lnTo>
                  <a:lnTo>
                    <a:pt x="3398" y="119"/>
                  </a:lnTo>
                  <a:lnTo>
                    <a:pt x="3396" y="119"/>
                  </a:lnTo>
                  <a:lnTo>
                    <a:pt x="3395" y="117"/>
                  </a:lnTo>
                  <a:lnTo>
                    <a:pt x="3395" y="117"/>
                  </a:lnTo>
                  <a:lnTo>
                    <a:pt x="3393" y="116"/>
                  </a:lnTo>
                  <a:lnTo>
                    <a:pt x="3393" y="116"/>
                  </a:lnTo>
                  <a:lnTo>
                    <a:pt x="3393" y="116"/>
                  </a:lnTo>
                  <a:lnTo>
                    <a:pt x="3393" y="117"/>
                  </a:lnTo>
                  <a:lnTo>
                    <a:pt x="3392" y="117"/>
                  </a:lnTo>
                  <a:lnTo>
                    <a:pt x="3392" y="117"/>
                  </a:lnTo>
                  <a:lnTo>
                    <a:pt x="3390" y="117"/>
                  </a:lnTo>
                  <a:lnTo>
                    <a:pt x="3389" y="117"/>
                  </a:lnTo>
                  <a:lnTo>
                    <a:pt x="3389" y="116"/>
                  </a:lnTo>
                  <a:lnTo>
                    <a:pt x="3387" y="113"/>
                  </a:lnTo>
                  <a:lnTo>
                    <a:pt x="3387" y="111"/>
                  </a:lnTo>
                  <a:lnTo>
                    <a:pt x="3387" y="110"/>
                  </a:lnTo>
                  <a:lnTo>
                    <a:pt x="3387" y="108"/>
                  </a:lnTo>
                  <a:lnTo>
                    <a:pt x="3387" y="106"/>
                  </a:lnTo>
                  <a:lnTo>
                    <a:pt x="3387" y="106"/>
                  </a:lnTo>
                  <a:lnTo>
                    <a:pt x="3386" y="105"/>
                  </a:lnTo>
                  <a:lnTo>
                    <a:pt x="3386" y="103"/>
                  </a:lnTo>
                  <a:lnTo>
                    <a:pt x="3386" y="102"/>
                  </a:lnTo>
                  <a:lnTo>
                    <a:pt x="3386" y="100"/>
                  </a:lnTo>
                  <a:lnTo>
                    <a:pt x="3386" y="100"/>
                  </a:lnTo>
                  <a:lnTo>
                    <a:pt x="3386" y="99"/>
                  </a:lnTo>
                  <a:lnTo>
                    <a:pt x="3386" y="99"/>
                  </a:lnTo>
                  <a:lnTo>
                    <a:pt x="3384" y="99"/>
                  </a:lnTo>
                  <a:lnTo>
                    <a:pt x="3384" y="97"/>
                  </a:lnTo>
                  <a:lnTo>
                    <a:pt x="3384" y="97"/>
                  </a:lnTo>
                  <a:lnTo>
                    <a:pt x="3381" y="86"/>
                  </a:lnTo>
                  <a:lnTo>
                    <a:pt x="3378" y="77"/>
                  </a:lnTo>
                  <a:lnTo>
                    <a:pt x="3375" y="66"/>
                  </a:lnTo>
                  <a:lnTo>
                    <a:pt x="3372" y="57"/>
                  </a:lnTo>
                  <a:lnTo>
                    <a:pt x="3369" y="46"/>
                  </a:lnTo>
                  <a:lnTo>
                    <a:pt x="3366" y="37"/>
                  </a:lnTo>
                  <a:lnTo>
                    <a:pt x="3363" y="26"/>
                  </a:lnTo>
                  <a:lnTo>
                    <a:pt x="3359" y="17"/>
                  </a:lnTo>
                  <a:lnTo>
                    <a:pt x="3358" y="14"/>
                  </a:lnTo>
                  <a:lnTo>
                    <a:pt x="3358" y="14"/>
                  </a:lnTo>
                  <a:lnTo>
                    <a:pt x="3355" y="12"/>
                  </a:lnTo>
                  <a:lnTo>
                    <a:pt x="3353" y="12"/>
                  </a:lnTo>
                  <a:lnTo>
                    <a:pt x="3352" y="11"/>
                  </a:lnTo>
                  <a:lnTo>
                    <a:pt x="3349" y="9"/>
                  </a:lnTo>
                  <a:lnTo>
                    <a:pt x="3347" y="9"/>
                  </a:lnTo>
                  <a:lnTo>
                    <a:pt x="3347" y="8"/>
                  </a:lnTo>
                  <a:lnTo>
                    <a:pt x="3347" y="8"/>
                  </a:lnTo>
                  <a:lnTo>
                    <a:pt x="3344" y="6"/>
                  </a:lnTo>
                  <a:lnTo>
                    <a:pt x="3341" y="5"/>
                  </a:lnTo>
                  <a:lnTo>
                    <a:pt x="3336" y="3"/>
                  </a:lnTo>
                  <a:lnTo>
                    <a:pt x="3336" y="3"/>
                  </a:lnTo>
                  <a:lnTo>
                    <a:pt x="3333" y="3"/>
                  </a:lnTo>
                  <a:lnTo>
                    <a:pt x="3333" y="3"/>
                  </a:lnTo>
                  <a:lnTo>
                    <a:pt x="3332" y="2"/>
                  </a:lnTo>
                  <a:lnTo>
                    <a:pt x="3330" y="0"/>
                  </a:lnTo>
                  <a:lnTo>
                    <a:pt x="3327" y="0"/>
                  </a:lnTo>
                  <a:lnTo>
                    <a:pt x="3324" y="0"/>
                  </a:lnTo>
                  <a:lnTo>
                    <a:pt x="3321" y="2"/>
                  </a:lnTo>
                  <a:lnTo>
                    <a:pt x="3321" y="5"/>
                  </a:lnTo>
                  <a:lnTo>
                    <a:pt x="3321" y="6"/>
                  </a:lnTo>
                  <a:lnTo>
                    <a:pt x="3321" y="6"/>
                  </a:lnTo>
                  <a:lnTo>
                    <a:pt x="3321" y="6"/>
                  </a:lnTo>
                  <a:lnTo>
                    <a:pt x="3319" y="8"/>
                  </a:lnTo>
                  <a:lnTo>
                    <a:pt x="3319" y="8"/>
                  </a:lnTo>
                  <a:lnTo>
                    <a:pt x="3318" y="8"/>
                  </a:lnTo>
                  <a:lnTo>
                    <a:pt x="3316" y="8"/>
                  </a:lnTo>
                  <a:lnTo>
                    <a:pt x="3315" y="8"/>
                  </a:lnTo>
                  <a:lnTo>
                    <a:pt x="3313" y="8"/>
                  </a:lnTo>
                  <a:lnTo>
                    <a:pt x="3312" y="9"/>
                  </a:lnTo>
                  <a:lnTo>
                    <a:pt x="3310" y="11"/>
                  </a:lnTo>
                  <a:lnTo>
                    <a:pt x="3309" y="12"/>
                  </a:lnTo>
                  <a:lnTo>
                    <a:pt x="3309" y="14"/>
                  </a:lnTo>
                  <a:lnTo>
                    <a:pt x="3307" y="15"/>
                  </a:lnTo>
                  <a:lnTo>
                    <a:pt x="3306" y="15"/>
                  </a:lnTo>
                  <a:lnTo>
                    <a:pt x="3304" y="15"/>
                  </a:lnTo>
                  <a:lnTo>
                    <a:pt x="3301" y="17"/>
                  </a:lnTo>
                  <a:lnTo>
                    <a:pt x="3295" y="23"/>
                  </a:lnTo>
                  <a:lnTo>
                    <a:pt x="3295" y="23"/>
                  </a:lnTo>
                  <a:lnTo>
                    <a:pt x="3286" y="22"/>
                  </a:lnTo>
                  <a:lnTo>
                    <a:pt x="3284" y="20"/>
                  </a:lnTo>
                  <a:lnTo>
                    <a:pt x="3284" y="19"/>
                  </a:lnTo>
                  <a:lnTo>
                    <a:pt x="3282" y="19"/>
                  </a:lnTo>
                  <a:lnTo>
                    <a:pt x="3282" y="15"/>
                  </a:lnTo>
                  <a:lnTo>
                    <a:pt x="3281" y="11"/>
                  </a:lnTo>
                  <a:lnTo>
                    <a:pt x="3281" y="9"/>
                  </a:lnTo>
                  <a:lnTo>
                    <a:pt x="3279" y="8"/>
                  </a:lnTo>
                  <a:lnTo>
                    <a:pt x="3270" y="8"/>
                  </a:lnTo>
                  <a:lnTo>
                    <a:pt x="3270" y="9"/>
                  </a:lnTo>
                  <a:lnTo>
                    <a:pt x="3270" y="9"/>
                  </a:lnTo>
                  <a:lnTo>
                    <a:pt x="3269" y="11"/>
                  </a:lnTo>
                  <a:lnTo>
                    <a:pt x="3262" y="26"/>
                  </a:lnTo>
                  <a:lnTo>
                    <a:pt x="3259" y="36"/>
                  </a:lnTo>
                  <a:lnTo>
                    <a:pt x="3256" y="43"/>
                  </a:lnTo>
                  <a:lnTo>
                    <a:pt x="3253" y="51"/>
                  </a:lnTo>
                  <a:lnTo>
                    <a:pt x="3250" y="59"/>
                  </a:lnTo>
                  <a:lnTo>
                    <a:pt x="3247" y="68"/>
                  </a:lnTo>
                  <a:lnTo>
                    <a:pt x="3244" y="76"/>
                  </a:lnTo>
                  <a:lnTo>
                    <a:pt x="3242" y="77"/>
                  </a:lnTo>
                  <a:lnTo>
                    <a:pt x="3242" y="80"/>
                  </a:lnTo>
                  <a:lnTo>
                    <a:pt x="3244" y="85"/>
                  </a:lnTo>
                  <a:lnTo>
                    <a:pt x="3244" y="93"/>
                  </a:lnTo>
                  <a:lnTo>
                    <a:pt x="3245" y="97"/>
                  </a:lnTo>
                  <a:lnTo>
                    <a:pt x="3245" y="100"/>
                  </a:lnTo>
                  <a:lnTo>
                    <a:pt x="3242" y="105"/>
                  </a:lnTo>
                  <a:lnTo>
                    <a:pt x="3241" y="105"/>
                  </a:lnTo>
                  <a:lnTo>
                    <a:pt x="3239" y="106"/>
                  </a:lnTo>
                  <a:lnTo>
                    <a:pt x="3239" y="108"/>
                  </a:lnTo>
                  <a:lnTo>
                    <a:pt x="3241" y="110"/>
                  </a:lnTo>
                  <a:lnTo>
                    <a:pt x="3241" y="110"/>
                  </a:lnTo>
                  <a:lnTo>
                    <a:pt x="3239" y="111"/>
                  </a:lnTo>
                  <a:lnTo>
                    <a:pt x="3239" y="113"/>
                  </a:lnTo>
                  <a:lnTo>
                    <a:pt x="3238" y="116"/>
                  </a:lnTo>
                  <a:lnTo>
                    <a:pt x="3238" y="119"/>
                  </a:lnTo>
                  <a:lnTo>
                    <a:pt x="3238" y="120"/>
                  </a:lnTo>
                  <a:lnTo>
                    <a:pt x="3239" y="120"/>
                  </a:lnTo>
                  <a:lnTo>
                    <a:pt x="3241" y="122"/>
                  </a:lnTo>
                  <a:lnTo>
                    <a:pt x="3241" y="123"/>
                  </a:lnTo>
                  <a:lnTo>
                    <a:pt x="3241" y="125"/>
                  </a:lnTo>
                  <a:lnTo>
                    <a:pt x="3241" y="126"/>
                  </a:lnTo>
                  <a:lnTo>
                    <a:pt x="3239" y="128"/>
                  </a:lnTo>
                  <a:lnTo>
                    <a:pt x="3239" y="130"/>
                  </a:lnTo>
                  <a:lnTo>
                    <a:pt x="3239" y="130"/>
                  </a:lnTo>
                  <a:lnTo>
                    <a:pt x="3239" y="130"/>
                  </a:lnTo>
                  <a:lnTo>
                    <a:pt x="3239" y="130"/>
                  </a:lnTo>
                  <a:lnTo>
                    <a:pt x="3241" y="130"/>
                  </a:lnTo>
                  <a:lnTo>
                    <a:pt x="3241" y="131"/>
                  </a:lnTo>
                  <a:lnTo>
                    <a:pt x="3241" y="131"/>
                  </a:lnTo>
                  <a:lnTo>
                    <a:pt x="3241" y="131"/>
                  </a:lnTo>
                  <a:lnTo>
                    <a:pt x="3239" y="133"/>
                  </a:lnTo>
                  <a:lnTo>
                    <a:pt x="3239" y="133"/>
                  </a:lnTo>
                  <a:lnTo>
                    <a:pt x="3241" y="136"/>
                  </a:lnTo>
                  <a:lnTo>
                    <a:pt x="3241" y="136"/>
                  </a:lnTo>
                  <a:lnTo>
                    <a:pt x="3241" y="137"/>
                  </a:lnTo>
                  <a:lnTo>
                    <a:pt x="3242" y="137"/>
                  </a:lnTo>
                  <a:lnTo>
                    <a:pt x="3244" y="137"/>
                  </a:lnTo>
                  <a:lnTo>
                    <a:pt x="3244" y="137"/>
                  </a:lnTo>
                  <a:lnTo>
                    <a:pt x="3245" y="140"/>
                  </a:lnTo>
                  <a:lnTo>
                    <a:pt x="3244" y="143"/>
                  </a:lnTo>
                  <a:lnTo>
                    <a:pt x="3242" y="145"/>
                  </a:lnTo>
                  <a:lnTo>
                    <a:pt x="3239" y="150"/>
                  </a:lnTo>
                  <a:lnTo>
                    <a:pt x="3239" y="151"/>
                  </a:lnTo>
                  <a:lnTo>
                    <a:pt x="3239" y="151"/>
                  </a:lnTo>
                  <a:lnTo>
                    <a:pt x="3239" y="153"/>
                  </a:lnTo>
                  <a:lnTo>
                    <a:pt x="3239" y="153"/>
                  </a:lnTo>
                  <a:lnTo>
                    <a:pt x="3239" y="153"/>
                  </a:lnTo>
                  <a:lnTo>
                    <a:pt x="3239" y="154"/>
                  </a:lnTo>
                  <a:lnTo>
                    <a:pt x="3241" y="156"/>
                  </a:lnTo>
                  <a:lnTo>
                    <a:pt x="3241" y="157"/>
                  </a:lnTo>
                  <a:lnTo>
                    <a:pt x="3241" y="157"/>
                  </a:lnTo>
                  <a:lnTo>
                    <a:pt x="3239" y="159"/>
                  </a:lnTo>
                  <a:lnTo>
                    <a:pt x="3239" y="159"/>
                  </a:lnTo>
                  <a:lnTo>
                    <a:pt x="3238" y="160"/>
                  </a:lnTo>
                  <a:lnTo>
                    <a:pt x="3236" y="160"/>
                  </a:lnTo>
                  <a:lnTo>
                    <a:pt x="3236" y="162"/>
                  </a:lnTo>
                  <a:lnTo>
                    <a:pt x="3233" y="165"/>
                  </a:lnTo>
                  <a:lnTo>
                    <a:pt x="3232" y="165"/>
                  </a:lnTo>
                  <a:lnTo>
                    <a:pt x="3229" y="173"/>
                  </a:lnTo>
                  <a:lnTo>
                    <a:pt x="3227" y="179"/>
                  </a:lnTo>
                  <a:lnTo>
                    <a:pt x="3227" y="180"/>
                  </a:lnTo>
                  <a:lnTo>
                    <a:pt x="3229" y="182"/>
                  </a:lnTo>
                  <a:lnTo>
                    <a:pt x="3229" y="182"/>
                  </a:lnTo>
                  <a:lnTo>
                    <a:pt x="3232" y="184"/>
                  </a:lnTo>
                  <a:lnTo>
                    <a:pt x="3233" y="184"/>
                  </a:lnTo>
                  <a:lnTo>
                    <a:pt x="3233" y="185"/>
                  </a:lnTo>
                  <a:lnTo>
                    <a:pt x="3233" y="187"/>
                  </a:lnTo>
                  <a:lnTo>
                    <a:pt x="3232" y="187"/>
                  </a:lnTo>
                  <a:lnTo>
                    <a:pt x="3232" y="187"/>
                  </a:lnTo>
                  <a:lnTo>
                    <a:pt x="3230" y="187"/>
                  </a:lnTo>
                  <a:lnTo>
                    <a:pt x="3227" y="185"/>
                  </a:lnTo>
                  <a:lnTo>
                    <a:pt x="3225" y="185"/>
                  </a:lnTo>
                  <a:lnTo>
                    <a:pt x="3224" y="185"/>
                  </a:lnTo>
                  <a:lnTo>
                    <a:pt x="3224" y="187"/>
                  </a:lnTo>
                  <a:lnTo>
                    <a:pt x="3224" y="188"/>
                  </a:lnTo>
                  <a:lnTo>
                    <a:pt x="3224" y="190"/>
                  </a:lnTo>
                  <a:lnTo>
                    <a:pt x="3224" y="191"/>
                  </a:lnTo>
                  <a:lnTo>
                    <a:pt x="3224" y="194"/>
                  </a:lnTo>
                  <a:lnTo>
                    <a:pt x="3225" y="196"/>
                  </a:lnTo>
                  <a:lnTo>
                    <a:pt x="3224" y="196"/>
                  </a:lnTo>
                  <a:lnTo>
                    <a:pt x="3224" y="197"/>
                  </a:lnTo>
                  <a:lnTo>
                    <a:pt x="3224" y="197"/>
                  </a:lnTo>
                  <a:lnTo>
                    <a:pt x="3224" y="199"/>
                  </a:lnTo>
                  <a:lnTo>
                    <a:pt x="3224" y="201"/>
                  </a:lnTo>
                  <a:lnTo>
                    <a:pt x="3224" y="201"/>
                  </a:lnTo>
                  <a:lnTo>
                    <a:pt x="3222" y="202"/>
                  </a:lnTo>
                  <a:lnTo>
                    <a:pt x="3222" y="201"/>
                  </a:lnTo>
                  <a:lnTo>
                    <a:pt x="3218" y="196"/>
                  </a:lnTo>
                  <a:lnTo>
                    <a:pt x="3216" y="194"/>
                  </a:lnTo>
                  <a:lnTo>
                    <a:pt x="3215" y="194"/>
                  </a:lnTo>
                  <a:lnTo>
                    <a:pt x="3213" y="196"/>
                  </a:lnTo>
                  <a:lnTo>
                    <a:pt x="3213" y="196"/>
                  </a:lnTo>
                  <a:lnTo>
                    <a:pt x="3213" y="197"/>
                  </a:lnTo>
                  <a:lnTo>
                    <a:pt x="3212" y="199"/>
                  </a:lnTo>
                  <a:lnTo>
                    <a:pt x="3212" y="199"/>
                  </a:lnTo>
                  <a:lnTo>
                    <a:pt x="3210" y="199"/>
                  </a:lnTo>
                  <a:lnTo>
                    <a:pt x="3210" y="199"/>
                  </a:lnTo>
                  <a:lnTo>
                    <a:pt x="3210" y="201"/>
                  </a:lnTo>
                  <a:lnTo>
                    <a:pt x="3210" y="202"/>
                  </a:lnTo>
                  <a:lnTo>
                    <a:pt x="3209" y="205"/>
                  </a:lnTo>
                  <a:lnTo>
                    <a:pt x="3207" y="205"/>
                  </a:lnTo>
                  <a:lnTo>
                    <a:pt x="3205" y="205"/>
                  </a:lnTo>
                  <a:lnTo>
                    <a:pt x="3204" y="205"/>
                  </a:lnTo>
                  <a:lnTo>
                    <a:pt x="3199" y="204"/>
                  </a:lnTo>
                  <a:lnTo>
                    <a:pt x="3198" y="204"/>
                  </a:lnTo>
                  <a:lnTo>
                    <a:pt x="3196" y="205"/>
                  </a:lnTo>
                  <a:lnTo>
                    <a:pt x="3196" y="205"/>
                  </a:lnTo>
                  <a:lnTo>
                    <a:pt x="3195" y="208"/>
                  </a:lnTo>
                  <a:lnTo>
                    <a:pt x="3195" y="210"/>
                  </a:lnTo>
                  <a:lnTo>
                    <a:pt x="3192" y="210"/>
                  </a:lnTo>
                  <a:lnTo>
                    <a:pt x="3192" y="211"/>
                  </a:lnTo>
                  <a:lnTo>
                    <a:pt x="3193" y="211"/>
                  </a:lnTo>
                  <a:lnTo>
                    <a:pt x="3195" y="211"/>
                  </a:lnTo>
                  <a:lnTo>
                    <a:pt x="3195" y="213"/>
                  </a:lnTo>
                  <a:lnTo>
                    <a:pt x="3193" y="216"/>
                  </a:lnTo>
                  <a:lnTo>
                    <a:pt x="3193" y="217"/>
                  </a:lnTo>
                  <a:lnTo>
                    <a:pt x="3193" y="219"/>
                  </a:lnTo>
                  <a:lnTo>
                    <a:pt x="3193" y="221"/>
                  </a:lnTo>
                  <a:lnTo>
                    <a:pt x="3192" y="224"/>
                  </a:lnTo>
                  <a:lnTo>
                    <a:pt x="3192" y="225"/>
                  </a:lnTo>
                  <a:lnTo>
                    <a:pt x="3192" y="227"/>
                  </a:lnTo>
                  <a:lnTo>
                    <a:pt x="3193" y="228"/>
                  </a:lnTo>
                  <a:lnTo>
                    <a:pt x="3193" y="228"/>
                  </a:lnTo>
                  <a:lnTo>
                    <a:pt x="3187" y="230"/>
                  </a:lnTo>
                  <a:lnTo>
                    <a:pt x="3181" y="231"/>
                  </a:lnTo>
                  <a:lnTo>
                    <a:pt x="3175" y="233"/>
                  </a:lnTo>
                  <a:lnTo>
                    <a:pt x="3170" y="234"/>
                  </a:lnTo>
                  <a:lnTo>
                    <a:pt x="3164" y="236"/>
                  </a:lnTo>
                  <a:lnTo>
                    <a:pt x="3158" y="238"/>
                  </a:lnTo>
                  <a:lnTo>
                    <a:pt x="3153" y="239"/>
                  </a:lnTo>
                  <a:lnTo>
                    <a:pt x="3147" y="241"/>
                  </a:lnTo>
                  <a:lnTo>
                    <a:pt x="3141" y="242"/>
                  </a:lnTo>
                  <a:lnTo>
                    <a:pt x="3130" y="245"/>
                  </a:lnTo>
                  <a:lnTo>
                    <a:pt x="3124" y="247"/>
                  </a:lnTo>
                  <a:lnTo>
                    <a:pt x="3111" y="250"/>
                  </a:lnTo>
                  <a:lnTo>
                    <a:pt x="3107" y="251"/>
                  </a:lnTo>
                  <a:lnTo>
                    <a:pt x="3101" y="251"/>
                  </a:lnTo>
                  <a:lnTo>
                    <a:pt x="3101" y="253"/>
                  </a:lnTo>
                  <a:lnTo>
                    <a:pt x="3099" y="253"/>
                  </a:lnTo>
                  <a:lnTo>
                    <a:pt x="3098" y="253"/>
                  </a:lnTo>
                  <a:lnTo>
                    <a:pt x="3095" y="253"/>
                  </a:lnTo>
                  <a:lnTo>
                    <a:pt x="3095" y="254"/>
                  </a:lnTo>
                  <a:lnTo>
                    <a:pt x="3090" y="254"/>
                  </a:lnTo>
                  <a:lnTo>
                    <a:pt x="3087" y="256"/>
                  </a:lnTo>
                  <a:lnTo>
                    <a:pt x="3087" y="256"/>
                  </a:lnTo>
                  <a:lnTo>
                    <a:pt x="3085" y="256"/>
                  </a:lnTo>
                  <a:lnTo>
                    <a:pt x="3085" y="256"/>
                  </a:lnTo>
                  <a:lnTo>
                    <a:pt x="3084" y="256"/>
                  </a:lnTo>
                  <a:lnTo>
                    <a:pt x="3078" y="258"/>
                  </a:lnTo>
                  <a:lnTo>
                    <a:pt x="3071" y="259"/>
                  </a:lnTo>
                  <a:lnTo>
                    <a:pt x="3067" y="261"/>
                  </a:lnTo>
                  <a:lnTo>
                    <a:pt x="3055" y="264"/>
                  </a:lnTo>
                  <a:lnTo>
                    <a:pt x="3048" y="265"/>
                  </a:lnTo>
                  <a:lnTo>
                    <a:pt x="3044" y="267"/>
                  </a:lnTo>
                  <a:lnTo>
                    <a:pt x="3038" y="268"/>
                  </a:lnTo>
                  <a:lnTo>
                    <a:pt x="3031" y="270"/>
                  </a:lnTo>
                  <a:lnTo>
                    <a:pt x="3025" y="271"/>
                  </a:lnTo>
                  <a:lnTo>
                    <a:pt x="3021" y="271"/>
                  </a:lnTo>
                  <a:lnTo>
                    <a:pt x="3014" y="273"/>
                  </a:lnTo>
                  <a:lnTo>
                    <a:pt x="3008" y="275"/>
                  </a:lnTo>
                  <a:lnTo>
                    <a:pt x="3008" y="275"/>
                  </a:lnTo>
                  <a:lnTo>
                    <a:pt x="3007" y="276"/>
                  </a:lnTo>
                  <a:lnTo>
                    <a:pt x="2999" y="276"/>
                  </a:lnTo>
                  <a:lnTo>
                    <a:pt x="2998" y="276"/>
                  </a:lnTo>
                  <a:lnTo>
                    <a:pt x="2996" y="278"/>
                  </a:lnTo>
                  <a:lnTo>
                    <a:pt x="2994" y="279"/>
                  </a:lnTo>
                  <a:lnTo>
                    <a:pt x="2991" y="281"/>
                  </a:lnTo>
                  <a:lnTo>
                    <a:pt x="2991" y="282"/>
                  </a:lnTo>
                  <a:lnTo>
                    <a:pt x="2988" y="284"/>
                  </a:lnTo>
                  <a:lnTo>
                    <a:pt x="2988" y="285"/>
                  </a:lnTo>
                  <a:lnTo>
                    <a:pt x="2985" y="287"/>
                  </a:lnTo>
                  <a:lnTo>
                    <a:pt x="2978" y="293"/>
                  </a:lnTo>
                  <a:lnTo>
                    <a:pt x="2974" y="298"/>
                  </a:lnTo>
                  <a:lnTo>
                    <a:pt x="2970" y="305"/>
                  </a:lnTo>
                  <a:lnTo>
                    <a:pt x="2964" y="313"/>
                  </a:lnTo>
                  <a:lnTo>
                    <a:pt x="2957" y="321"/>
                  </a:lnTo>
                  <a:lnTo>
                    <a:pt x="2956" y="325"/>
                  </a:lnTo>
                  <a:lnTo>
                    <a:pt x="2954" y="328"/>
                  </a:lnTo>
                  <a:lnTo>
                    <a:pt x="2954" y="328"/>
                  </a:lnTo>
                  <a:lnTo>
                    <a:pt x="2954" y="328"/>
                  </a:lnTo>
                  <a:lnTo>
                    <a:pt x="2954" y="328"/>
                  </a:lnTo>
                  <a:lnTo>
                    <a:pt x="2956" y="330"/>
                  </a:lnTo>
                  <a:lnTo>
                    <a:pt x="2956" y="332"/>
                  </a:lnTo>
                  <a:lnTo>
                    <a:pt x="2956" y="333"/>
                  </a:lnTo>
                  <a:lnTo>
                    <a:pt x="2953" y="336"/>
                  </a:lnTo>
                  <a:lnTo>
                    <a:pt x="2953" y="336"/>
                  </a:lnTo>
                  <a:lnTo>
                    <a:pt x="2953" y="336"/>
                  </a:lnTo>
                  <a:lnTo>
                    <a:pt x="2953" y="338"/>
                  </a:lnTo>
                  <a:lnTo>
                    <a:pt x="2953" y="338"/>
                  </a:lnTo>
                  <a:lnTo>
                    <a:pt x="2951" y="338"/>
                  </a:lnTo>
                  <a:lnTo>
                    <a:pt x="2950" y="339"/>
                  </a:lnTo>
                  <a:lnTo>
                    <a:pt x="2948" y="341"/>
                  </a:lnTo>
                  <a:lnTo>
                    <a:pt x="2948" y="341"/>
                  </a:lnTo>
                  <a:lnTo>
                    <a:pt x="2942" y="349"/>
                  </a:lnTo>
                  <a:lnTo>
                    <a:pt x="2936" y="355"/>
                  </a:lnTo>
                  <a:lnTo>
                    <a:pt x="2927" y="364"/>
                  </a:lnTo>
                  <a:lnTo>
                    <a:pt x="2927" y="364"/>
                  </a:lnTo>
                  <a:lnTo>
                    <a:pt x="2927" y="367"/>
                  </a:lnTo>
                  <a:lnTo>
                    <a:pt x="2928" y="367"/>
                  </a:lnTo>
                  <a:lnTo>
                    <a:pt x="2930" y="367"/>
                  </a:lnTo>
                  <a:lnTo>
                    <a:pt x="2931" y="367"/>
                  </a:lnTo>
                  <a:lnTo>
                    <a:pt x="2931" y="369"/>
                  </a:lnTo>
                  <a:lnTo>
                    <a:pt x="2931" y="369"/>
                  </a:lnTo>
                  <a:lnTo>
                    <a:pt x="2931" y="370"/>
                  </a:lnTo>
                  <a:lnTo>
                    <a:pt x="2931" y="370"/>
                  </a:lnTo>
                  <a:lnTo>
                    <a:pt x="2931" y="370"/>
                  </a:lnTo>
                  <a:lnTo>
                    <a:pt x="2933" y="370"/>
                  </a:lnTo>
                  <a:lnTo>
                    <a:pt x="2933" y="370"/>
                  </a:lnTo>
                  <a:lnTo>
                    <a:pt x="2933" y="369"/>
                  </a:lnTo>
                  <a:lnTo>
                    <a:pt x="2933" y="367"/>
                  </a:lnTo>
                  <a:lnTo>
                    <a:pt x="2936" y="365"/>
                  </a:lnTo>
                  <a:lnTo>
                    <a:pt x="2937" y="365"/>
                  </a:lnTo>
                  <a:lnTo>
                    <a:pt x="2939" y="365"/>
                  </a:lnTo>
                  <a:lnTo>
                    <a:pt x="2941" y="365"/>
                  </a:lnTo>
                  <a:lnTo>
                    <a:pt x="2941" y="367"/>
                  </a:lnTo>
                  <a:lnTo>
                    <a:pt x="2941" y="367"/>
                  </a:lnTo>
                  <a:lnTo>
                    <a:pt x="2941" y="367"/>
                  </a:lnTo>
                  <a:lnTo>
                    <a:pt x="2941" y="367"/>
                  </a:lnTo>
                  <a:lnTo>
                    <a:pt x="2941" y="367"/>
                  </a:lnTo>
                  <a:lnTo>
                    <a:pt x="2941" y="367"/>
                  </a:lnTo>
                  <a:lnTo>
                    <a:pt x="2942" y="365"/>
                  </a:lnTo>
                  <a:lnTo>
                    <a:pt x="2942" y="367"/>
                  </a:lnTo>
                  <a:lnTo>
                    <a:pt x="2941" y="369"/>
                  </a:lnTo>
                  <a:lnTo>
                    <a:pt x="2941" y="370"/>
                  </a:lnTo>
                  <a:lnTo>
                    <a:pt x="2939" y="370"/>
                  </a:lnTo>
                  <a:lnTo>
                    <a:pt x="2937" y="372"/>
                  </a:lnTo>
                  <a:lnTo>
                    <a:pt x="2937" y="373"/>
                  </a:lnTo>
                  <a:lnTo>
                    <a:pt x="2939" y="373"/>
                  </a:lnTo>
                  <a:lnTo>
                    <a:pt x="2942" y="372"/>
                  </a:lnTo>
                  <a:lnTo>
                    <a:pt x="2944" y="372"/>
                  </a:lnTo>
                  <a:lnTo>
                    <a:pt x="2944" y="370"/>
                  </a:lnTo>
                  <a:lnTo>
                    <a:pt x="2945" y="369"/>
                  </a:lnTo>
                  <a:lnTo>
                    <a:pt x="2947" y="369"/>
                  </a:lnTo>
                  <a:lnTo>
                    <a:pt x="2947" y="370"/>
                  </a:lnTo>
                  <a:lnTo>
                    <a:pt x="2947" y="370"/>
                  </a:lnTo>
                  <a:lnTo>
                    <a:pt x="2947" y="372"/>
                  </a:lnTo>
                  <a:lnTo>
                    <a:pt x="2945" y="373"/>
                  </a:lnTo>
                  <a:lnTo>
                    <a:pt x="2944" y="373"/>
                  </a:lnTo>
                  <a:lnTo>
                    <a:pt x="2944" y="375"/>
                  </a:lnTo>
                  <a:lnTo>
                    <a:pt x="2942" y="375"/>
                  </a:lnTo>
                  <a:lnTo>
                    <a:pt x="2944" y="376"/>
                  </a:lnTo>
                  <a:lnTo>
                    <a:pt x="2944" y="378"/>
                  </a:lnTo>
                  <a:lnTo>
                    <a:pt x="2942" y="379"/>
                  </a:lnTo>
                  <a:lnTo>
                    <a:pt x="2941" y="381"/>
                  </a:lnTo>
                  <a:lnTo>
                    <a:pt x="2939" y="382"/>
                  </a:lnTo>
                  <a:lnTo>
                    <a:pt x="2937" y="382"/>
                  </a:lnTo>
                  <a:lnTo>
                    <a:pt x="2937" y="381"/>
                  </a:lnTo>
                  <a:lnTo>
                    <a:pt x="2939" y="379"/>
                  </a:lnTo>
                  <a:lnTo>
                    <a:pt x="2936" y="381"/>
                  </a:lnTo>
                  <a:lnTo>
                    <a:pt x="2934" y="382"/>
                  </a:lnTo>
                  <a:lnTo>
                    <a:pt x="2934" y="384"/>
                  </a:lnTo>
                  <a:lnTo>
                    <a:pt x="2934" y="384"/>
                  </a:lnTo>
                  <a:lnTo>
                    <a:pt x="2936" y="384"/>
                  </a:lnTo>
                  <a:lnTo>
                    <a:pt x="2937" y="386"/>
                  </a:lnTo>
                  <a:lnTo>
                    <a:pt x="2937" y="386"/>
                  </a:lnTo>
                  <a:lnTo>
                    <a:pt x="2939" y="386"/>
                  </a:lnTo>
                  <a:lnTo>
                    <a:pt x="2939" y="386"/>
                  </a:lnTo>
                  <a:lnTo>
                    <a:pt x="2939" y="387"/>
                  </a:lnTo>
                  <a:lnTo>
                    <a:pt x="2939" y="387"/>
                  </a:lnTo>
                  <a:lnTo>
                    <a:pt x="2939" y="389"/>
                  </a:lnTo>
                  <a:lnTo>
                    <a:pt x="2941" y="389"/>
                  </a:lnTo>
                  <a:lnTo>
                    <a:pt x="2942" y="392"/>
                  </a:lnTo>
                  <a:lnTo>
                    <a:pt x="2942" y="392"/>
                  </a:lnTo>
                  <a:lnTo>
                    <a:pt x="2942" y="393"/>
                  </a:lnTo>
                  <a:lnTo>
                    <a:pt x="2942" y="395"/>
                  </a:lnTo>
                  <a:lnTo>
                    <a:pt x="2944" y="398"/>
                  </a:lnTo>
                  <a:lnTo>
                    <a:pt x="2944" y="399"/>
                  </a:lnTo>
                  <a:lnTo>
                    <a:pt x="2944" y="398"/>
                  </a:lnTo>
                  <a:lnTo>
                    <a:pt x="2944" y="396"/>
                  </a:lnTo>
                  <a:lnTo>
                    <a:pt x="2945" y="396"/>
                  </a:lnTo>
                  <a:lnTo>
                    <a:pt x="2945" y="396"/>
                  </a:lnTo>
                  <a:lnTo>
                    <a:pt x="2944" y="401"/>
                  </a:lnTo>
                  <a:lnTo>
                    <a:pt x="2944" y="403"/>
                  </a:lnTo>
                  <a:lnTo>
                    <a:pt x="2947" y="404"/>
                  </a:lnTo>
                  <a:lnTo>
                    <a:pt x="2945" y="404"/>
                  </a:lnTo>
                  <a:lnTo>
                    <a:pt x="2944" y="409"/>
                  </a:lnTo>
                  <a:lnTo>
                    <a:pt x="2942" y="409"/>
                  </a:lnTo>
                  <a:lnTo>
                    <a:pt x="2939" y="410"/>
                  </a:lnTo>
                  <a:lnTo>
                    <a:pt x="2937" y="410"/>
                  </a:lnTo>
                  <a:lnTo>
                    <a:pt x="2934" y="410"/>
                  </a:lnTo>
                  <a:lnTo>
                    <a:pt x="2933" y="410"/>
                  </a:lnTo>
                  <a:lnTo>
                    <a:pt x="2931" y="415"/>
                  </a:lnTo>
                  <a:lnTo>
                    <a:pt x="2930" y="415"/>
                  </a:lnTo>
                  <a:lnTo>
                    <a:pt x="2924" y="419"/>
                  </a:lnTo>
                  <a:lnTo>
                    <a:pt x="2922" y="421"/>
                  </a:lnTo>
                  <a:lnTo>
                    <a:pt x="2921" y="424"/>
                  </a:lnTo>
                  <a:lnTo>
                    <a:pt x="2919" y="429"/>
                  </a:lnTo>
                  <a:lnTo>
                    <a:pt x="2917" y="429"/>
                  </a:lnTo>
                  <a:lnTo>
                    <a:pt x="2916" y="429"/>
                  </a:lnTo>
                  <a:lnTo>
                    <a:pt x="2916" y="430"/>
                  </a:lnTo>
                  <a:lnTo>
                    <a:pt x="2916" y="430"/>
                  </a:lnTo>
                  <a:lnTo>
                    <a:pt x="2913" y="432"/>
                  </a:lnTo>
                  <a:lnTo>
                    <a:pt x="2907" y="435"/>
                  </a:lnTo>
                  <a:lnTo>
                    <a:pt x="2907" y="435"/>
                  </a:lnTo>
                  <a:lnTo>
                    <a:pt x="2907" y="436"/>
                  </a:lnTo>
                  <a:lnTo>
                    <a:pt x="2907" y="436"/>
                  </a:lnTo>
                  <a:lnTo>
                    <a:pt x="2907" y="436"/>
                  </a:lnTo>
                  <a:lnTo>
                    <a:pt x="2907" y="438"/>
                  </a:lnTo>
                  <a:lnTo>
                    <a:pt x="2907" y="438"/>
                  </a:lnTo>
                  <a:lnTo>
                    <a:pt x="2907" y="438"/>
                  </a:lnTo>
                  <a:lnTo>
                    <a:pt x="2907" y="438"/>
                  </a:lnTo>
                  <a:lnTo>
                    <a:pt x="2907" y="440"/>
                  </a:lnTo>
                  <a:lnTo>
                    <a:pt x="2905" y="440"/>
                  </a:lnTo>
                  <a:lnTo>
                    <a:pt x="2905" y="440"/>
                  </a:lnTo>
                  <a:lnTo>
                    <a:pt x="2904" y="438"/>
                  </a:lnTo>
                  <a:lnTo>
                    <a:pt x="2904" y="438"/>
                  </a:lnTo>
                  <a:lnTo>
                    <a:pt x="2904" y="438"/>
                  </a:lnTo>
                  <a:lnTo>
                    <a:pt x="2904" y="436"/>
                  </a:lnTo>
                  <a:lnTo>
                    <a:pt x="2880" y="441"/>
                  </a:lnTo>
                  <a:lnTo>
                    <a:pt x="2879" y="443"/>
                  </a:lnTo>
                  <a:lnTo>
                    <a:pt x="2871" y="446"/>
                  </a:lnTo>
                  <a:lnTo>
                    <a:pt x="2868" y="447"/>
                  </a:lnTo>
                  <a:lnTo>
                    <a:pt x="2867" y="446"/>
                  </a:lnTo>
                  <a:lnTo>
                    <a:pt x="2860" y="443"/>
                  </a:lnTo>
                  <a:lnTo>
                    <a:pt x="2860" y="443"/>
                  </a:lnTo>
                  <a:lnTo>
                    <a:pt x="2859" y="443"/>
                  </a:lnTo>
                  <a:lnTo>
                    <a:pt x="2859" y="443"/>
                  </a:lnTo>
                  <a:lnTo>
                    <a:pt x="2857" y="441"/>
                  </a:lnTo>
                  <a:lnTo>
                    <a:pt x="2836" y="443"/>
                  </a:lnTo>
                  <a:lnTo>
                    <a:pt x="2828" y="444"/>
                  </a:lnTo>
                  <a:lnTo>
                    <a:pt x="2819" y="446"/>
                  </a:lnTo>
                  <a:lnTo>
                    <a:pt x="2802" y="452"/>
                  </a:lnTo>
                  <a:lnTo>
                    <a:pt x="2797" y="455"/>
                  </a:lnTo>
                  <a:lnTo>
                    <a:pt x="2791" y="456"/>
                  </a:lnTo>
                  <a:lnTo>
                    <a:pt x="2785" y="461"/>
                  </a:lnTo>
                  <a:lnTo>
                    <a:pt x="2780" y="463"/>
                  </a:lnTo>
                  <a:lnTo>
                    <a:pt x="2780" y="464"/>
                  </a:lnTo>
                  <a:lnTo>
                    <a:pt x="2783" y="470"/>
                  </a:lnTo>
                  <a:lnTo>
                    <a:pt x="2783" y="472"/>
                  </a:lnTo>
                  <a:lnTo>
                    <a:pt x="2783" y="472"/>
                  </a:lnTo>
                  <a:lnTo>
                    <a:pt x="2783" y="473"/>
                  </a:lnTo>
                  <a:lnTo>
                    <a:pt x="2782" y="473"/>
                  </a:lnTo>
                  <a:lnTo>
                    <a:pt x="2782" y="475"/>
                  </a:lnTo>
                  <a:lnTo>
                    <a:pt x="2783" y="477"/>
                  </a:lnTo>
                  <a:lnTo>
                    <a:pt x="2783" y="477"/>
                  </a:lnTo>
                  <a:lnTo>
                    <a:pt x="2785" y="477"/>
                  </a:lnTo>
                  <a:lnTo>
                    <a:pt x="2793" y="477"/>
                  </a:lnTo>
                  <a:lnTo>
                    <a:pt x="2794" y="478"/>
                  </a:lnTo>
                  <a:lnTo>
                    <a:pt x="2794" y="480"/>
                  </a:lnTo>
                  <a:lnTo>
                    <a:pt x="2793" y="483"/>
                  </a:lnTo>
                  <a:lnTo>
                    <a:pt x="2793" y="484"/>
                  </a:lnTo>
                  <a:lnTo>
                    <a:pt x="2793" y="484"/>
                  </a:lnTo>
                  <a:lnTo>
                    <a:pt x="2794" y="486"/>
                  </a:lnTo>
                  <a:lnTo>
                    <a:pt x="2794" y="486"/>
                  </a:lnTo>
                  <a:lnTo>
                    <a:pt x="2796" y="489"/>
                  </a:lnTo>
                  <a:lnTo>
                    <a:pt x="2796" y="490"/>
                  </a:lnTo>
                  <a:lnTo>
                    <a:pt x="2797" y="492"/>
                  </a:lnTo>
                  <a:lnTo>
                    <a:pt x="2799" y="493"/>
                  </a:lnTo>
                  <a:lnTo>
                    <a:pt x="2799" y="493"/>
                  </a:lnTo>
                  <a:lnTo>
                    <a:pt x="2799" y="495"/>
                  </a:lnTo>
                  <a:lnTo>
                    <a:pt x="2799" y="498"/>
                  </a:lnTo>
                  <a:lnTo>
                    <a:pt x="2799" y="500"/>
                  </a:lnTo>
                  <a:lnTo>
                    <a:pt x="2797" y="500"/>
                  </a:lnTo>
                  <a:lnTo>
                    <a:pt x="2797" y="501"/>
                  </a:lnTo>
                  <a:lnTo>
                    <a:pt x="2793" y="504"/>
                  </a:lnTo>
                  <a:lnTo>
                    <a:pt x="2791" y="506"/>
                  </a:lnTo>
                  <a:lnTo>
                    <a:pt x="2790" y="509"/>
                  </a:lnTo>
                  <a:lnTo>
                    <a:pt x="2788" y="512"/>
                  </a:lnTo>
                  <a:lnTo>
                    <a:pt x="2788" y="514"/>
                  </a:lnTo>
                  <a:lnTo>
                    <a:pt x="2787" y="514"/>
                  </a:lnTo>
                  <a:lnTo>
                    <a:pt x="2787" y="515"/>
                  </a:lnTo>
                  <a:lnTo>
                    <a:pt x="2787" y="517"/>
                  </a:lnTo>
                  <a:lnTo>
                    <a:pt x="2785" y="518"/>
                  </a:lnTo>
                  <a:lnTo>
                    <a:pt x="2785" y="518"/>
                  </a:lnTo>
                  <a:lnTo>
                    <a:pt x="2785" y="518"/>
                  </a:lnTo>
                  <a:lnTo>
                    <a:pt x="2780" y="521"/>
                  </a:lnTo>
                  <a:lnTo>
                    <a:pt x="2780" y="523"/>
                  </a:lnTo>
                  <a:lnTo>
                    <a:pt x="2777" y="526"/>
                  </a:lnTo>
                  <a:lnTo>
                    <a:pt x="2774" y="527"/>
                  </a:lnTo>
                  <a:lnTo>
                    <a:pt x="2774" y="527"/>
                  </a:lnTo>
                  <a:lnTo>
                    <a:pt x="2774" y="527"/>
                  </a:lnTo>
                  <a:lnTo>
                    <a:pt x="2773" y="529"/>
                  </a:lnTo>
                  <a:lnTo>
                    <a:pt x="2773" y="529"/>
                  </a:lnTo>
                  <a:lnTo>
                    <a:pt x="2771" y="530"/>
                  </a:lnTo>
                  <a:lnTo>
                    <a:pt x="2770" y="535"/>
                  </a:lnTo>
                  <a:lnTo>
                    <a:pt x="2767" y="538"/>
                  </a:lnTo>
                  <a:lnTo>
                    <a:pt x="2765" y="538"/>
                  </a:lnTo>
                  <a:lnTo>
                    <a:pt x="2763" y="540"/>
                  </a:lnTo>
                  <a:lnTo>
                    <a:pt x="2760" y="543"/>
                  </a:lnTo>
                  <a:lnTo>
                    <a:pt x="2756" y="546"/>
                  </a:lnTo>
                  <a:lnTo>
                    <a:pt x="2754" y="547"/>
                  </a:lnTo>
                  <a:lnTo>
                    <a:pt x="2754" y="549"/>
                  </a:lnTo>
                  <a:lnTo>
                    <a:pt x="2753" y="549"/>
                  </a:lnTo>
                  <a:lnTo>
                    <a:pt x="2746" y="554"/>
                  </a:lnTo>
                  <a:lnTo>
                    <a:pt x="2743" y="557"/>
                  </a:lnTo>
                  <a:lnTo>
                    <a:pt x="2742" y="557"/>
                  </a:lnTo>
                  <a:lnTo>
                    <a:pt x="2739" y="560"/>
                  </a:lnTo>
                  <a:lnTo>
                    <a:pt x="2737" y="561"/>
                  </a:lnTo>
                  <a:lnTo>
                    <a:pt x="2734" y="564"/>
                  </a:lnTo>
                  <a:lnTo>
                    <a:pt x="2733" y="564"/>
                  </a:lnTo>
                  <a:lnTo>
                    <a:pt x="2733" y="564"/>
                  </a:lnTo>
                  <a:lnTo>
                    <a:pt x="2733" y="563"/>
                  </a:lnTo>
                  <a:lnTo>
                    <a:pt x="2734" y="563"/>
                  </a:lnTo>
                  <a:lnTo>
                    <a:pt x="2734" y="563"/>
                  </a:lnTo>
                  <a:lnTo>
                    <a:pt x="2736" y="561"/>
                  </a:lnTo>
                  <a:lnTo>
                    <a:pt x="2736" y="561"/>
                  </a:lnTo>
                  <a:lnTo>
                    <a:pt x="2736" y="561"/>
                  </a:lnTo>
                  <a:lnTo>
                    <a:pt x="2734" y="560"/>
                  </a:lnTo>
                  <a:lnTo>
                    <a:pt x="2734" y="561"/>
                  </a:lnTo>
                  <a:lnTo>
                    <a:pt x="2733" y="563"/>
                  </a:lnTo>
                  <a:lnTo>
                    <a:pt x="2731" y="563"/>
                  </a:lnTo>
                  <a:lnTo>
                    <a:pt x="2731" y="566"/>
                  </a:lnTo>
                  <a:lnTo>
                    <a:pt x="2731" y="566"/>
                  </a:lnTo>
                  <a:lnTo>
                    <a:pt x="2730" y="566"/>
                  </a:lnTo>
                  <a:lnTo>
                    <a:pt x="2728" y="567"/>
                  </a:lnTo>
                  <a:lnTo>
                    <a:pt x="2720" y="575"/>
                  </a:lnTo>
                  <a:lnTo>
                    <a:pt x="2716" y="577"/>
                  </a:lnTo>
                  <a:lnTo>
                    <a:pt x="2716" y="577"/>
                  </a:lnTo>
                  <a:lnTo>
                    <a:pt x="2714" y="578"/>
                  </a:lnTo>
                  <a:lnTo>
                    <a:pt x="2711" y="580"/>
                  </a:lnTo>
                  <a:lnTo>
                    <a:pt x="2697" y="588"/>
                  </a:lnTo>
                  <a:lnTo>
                    <a:pt x="2694" y="589"/>
                  </a:lnTo>
                  <a:lnTo>
                    <a:pt x="2693" y="591"/>
                  </a:lnTo>
                  <a:lnTo>
                    <a:pt x="2691" y="591"/>
                  </a:lnTo>
                  <a:lnTo>
                    <a:pt x="2691" y="591"/>
                  </a:lnTo>
                  <a:lnTo>
                    <a:pt x="2691" y="592"/>
                  </a:lnTo>
                  <a:lnTo>
                    <a:pt x="2690" y="592"/>
                  </a:lnTo>
                  <a:lnTo>
                    <a:pt x="2688" y="594"/>
                  </a:lnTo>
                  <a:lnTo>
                    <a:pt x="2686" y="595"/>
                  </a:lnTo>
                  <a:lnTo>
                    <a:pt x="2683" y="597"/>
                  </a:lnTo>
                  <a:lnTo>
                    <a:pt x="2665" y="609"/>
                  </a:lnTo>
                  <a:lnTo>
                    <a:pt x="2648" y="629"/>
                  </a:lnTo>
                  <a:lnTo>
                    <a:pt x="2645" y="629"/>
                  </a:lnTo>
                  <a:lnTo>
                    <a:pt x="2643" y="631"/>
                  </a:lnTo>
                  <a:lnTo>
                    <a:pt x="2642" y="631"/>
                  </a:lnTo>
                  <a:lnTo>
                    <a:pt x="2640" y="631"/>
                  </a:lnTo>
                  <a:lnTo>
                    <a:pt x="2640" y="631"/>
                  </a:lnTo>
                  <a:lnTo>
                    <a:pt x="2639" y="631"/>
                  </a:lnTo>
                  <a:lnTo>
                    <a:pt x="2637" y="632"/>
                  </a:lnTo>
                  <a:lnTo>
                    <a:pt x="2637" y="632"/>
                  </a:lnTo>
                  <a:lnTo>
                    <a:pt x="2636" y="632"/>
                  </a:lnTo>
                  <a:lnTo>
                    <a:pt x="2628" y="632"/>
                  </a:lnTo>
                  <a:lnTo>
                    <a:pt x="2625" y="632"/>
                  </a:lnTo>
                  <a:lnTo>
                    <a:pt x="2617" y="637"/>
                  </a:lnTo>
                  <a:lnTo>
                    <a:pt x="2613" y="640"/>
                  </a:lnTo>
                  <a:lnTo>
                    <a:pt x="2611" y="641"/>
                  </a:lnTo>
                  <a:lnTo>
                    <a:pt x="2606" y="641"/>
                  </a:lnTo>
                  <a:lnTo>
                    <a:pt x="2605" y="643"/>
                  </a:lnTo>
                  <a:lnTo>
                    <a:pt x="2605" y="643"/>
                  </a:lnTo>
                  <a:lnTo>
                    <a:pt x="2602" y="646"/>
                  </a:lnTo>
                  <a:lnTo>
                    <a:pt x="2602" y="646"/>
                  </a:lnTo>
                  <a:lnTo>
                    <a:pt x="2599" y="646"/>
                  </a:lnTo>
                  <a:lnTo>
                    <a:pt x="2596" y="646"/>
                  </a:lnTo>
                  <a:lnTo>
                    <a:pt x="2591" y="643"/>
                  </a:lnTo>
                  <a:lnTo>
                    <a:pt x="2589" y="643"/>
                  </a:lnTo>
                  <a:lnTo>
                    <a:pt x="2589" y="643"/>
                  </a:lnTo>
                  <a:lnTo>
                    <a:pt x="2588" y="643"/>
                  </a:lnTo>
                  <a:lnTo>
                    <a:pt x="2588" y="641"/>
                  </a:lnTo>
                  <a:lnTo>
                    <a:pt x="2588" y="641"/>
                  </a:lnTo>
                  <a:lnTo>
                    <a:pt x="2586" y="640"/>
                  </a:lnTo>
                  <a:lnTo>
                    <a:pt x="2586" y="640"/>
                  </a:lnTo>
                  <a:lnTo>
                    <a:pt x="2588" y="641"/>
                  </a:lnTo>
                  <a:lnTo>
                    <a:pt x="2589" y="645"/>
                  </a:lnTo>
                  <a:lnTo>
                    <a:pt x="2591" y="645"/>
                  </a:lnTo>
                  <a:lnTo>
                    <a:pt x="2588" y="643"/>
                  </a:lnTo>
                  <a:lnTo>
                    <a:pt x="2586" y="643"/>
                  </a:lnTo>
                  <a:lnTo>
                    <a:pt x="2585" y="643"/>
                  </a:lnTo>
                  <a:lnTo>
                    <a:pt x="2585" y="643"/>
                  </a:lnTo>
                  <a:lnTo>
                    <a:pt x="2583" y="643"/>
                  </a:lnTo>
                  <a:lnTo>
                    <a:pt x="2583" y="643"/>
                  </a:lnTo>
                  <a:lnTo>
                    <a:pt x="2582" y="645"/>
                  </a:lnTo>
                  <a:lnTo>
                    <a:pt x="2582" y="643"/>
                  </a:lnTo>
                  <a:lnTo>
                    <a:pt x="2580" y="643"/>
                  </a:lnTo>
                  <a:lnTo>
                    <a:pt x="2577" y="645"/>
                  </a:lnTo>
                  <a:lnTo>
                    <a:pt x="2576" y="646"/>
                  </a:lnTo>
                  <a:lnTo>
                    <a:pt x="2572" y="648"/>
                  </a:lnTo>
                  <a:lnTo>
                    <a:pt x="2569" y="646"/>
                  </a:lnTo>
                  <a:lnTo>
                    <a:pt x="2569" y="648"/>
                  </a:lnTo>
                  <a:lnTo>
                    <a:pt x="2569" y="648"/>
                  </a:lnTo>
                  <a:lnTo>
                    <a:pt x="2568" y="648"/>
                  </a:lnTo>
                  <a:lnTo>
                    <a:pt x="2568" y="646"/>
                  </a:lnTo>
                  <a:lnTo>
                    <a:pt x="2566" y="646"/>
                  </a:lnTo>
                  <a:lnTo>
                    <a:pt x="2563" y="646"/>
                  </a:lnTo>
                  <a:lnTo>
                    <a:pt x="2565" y="646"/>
                  </a:lnTo>
                  <a:lnTo>
                    <a:pt x="2566" y="646"/>
                  </a:lnTo>
                  <a:lnTo>
                    <a:pt x="2568" y="645"/>
                  </a:lnTo>
                  <a:lnTo>
                    <a:pt x="2568" y="646"/>
                  </a:lnTo>
                  <a:lnTo>
                    <a:pt x="2569" y="645"/>
                  </a:lnTo>
                  <a:lnTo>
                    <a:pt x="2569" y="645"/>
                  </a:lnTo>
                  <a:lnTo>
                    <a:pt x="2569" y="643"/>
                  </a:lnTo>
                  <a:lnTo>
                    <a:pt x="2569" y="643"/>
                  </a:lnTo>
                  <a:lnTo>
                    <a:pt x="2571" y="643"/>
                  </a:lnTo>
                  <a:lnTo>
                    <a:pt x="2572" y="643"/>
                  </a:lnTo>
                  <a:lnTo>
                    <a:pt x="2576" y="641"/>
                  </a:lnTo>
                  <a:lnTo>
                    <a:pt x="2576" y="641"/>
                  </a:lnTo>
                  <a:lnTo>
                    <a:pt x="2577" y="641"/>
                  </a:lnTo>
                  <a:lnTo>
                    <a:pt x="2579" y="640"/>
                  </a:lnTo>
                  <a:lnTo>
                    <a:pt x="2580" y="640"/>
                  </a:lnTo>
                  <a:lnTo>
                    <a:pt x="2585" y="638"/>
                  </a:lnTo>
                  <a:lnTo>
                    <a:pt x="2585" y="638"/>
                  </a:lnTo>
                  <a:lnTo>
                    <a:pt x="2583" y="637"/>
                  </a:lnTo>
                  <a:lnTo>
                    <a:pt x="2583" y="637"/>
                  </a:lnTo>
                  <a:lnTo>
                    <a:pt x="2580" y="637"/>
                  </a:lnTo>
                  <a:lnTo>
                    <a:pt x="2580" y="637"/>
                  </a:lnTo>
                  <a:lnTo>
                    <a:pt x="2579" y="638"/>
                  </a:lnTo>
                  <a:lnTo>
                    <a:pt x="2579" y="637"/>
                  </a:lnTo>
                  <a:lnTo>
                    <a:pt x="2579" y="637"/>
                  </a:lnTo>
                  <a:lnTo>
                    <a:pt x="2579" y="637"/>
                  </a:lnTo>
                  <a:lnTo>
                    <a:pt x="2577" y="635"/>
                  </a:lnTo>
                  <a:lnTo>
                    <a:pt x="2576" y="635"/>
                  </a:lnTo>
                  <a:lnTo>
                    <a:pt x="2576" y="634"/>
                  </a:lnTo>
                  <a:lnTo>
                    <a:pt x="2576" y="635"/>
                  </a:lnTo>
                  <a:lnTo>
                    <a:pt x="2576" y="635"/>
                  </a:lnTo>
                  <a:lnTo>
                    <a:pt x="2576" y="637"/>
                  </a:lnTo>
                  <a:lnTo>
                    <a:pt x="2576" y="638"/>
                  </a:lnTo>
                  <a:lnTo>
                    <a:pt x="2574" y="638"/>
                  </a:lnTo>
                  <a:lnTo>
                    <a:pt x="2574" y="640"/>
                  </a:lnTo>
                  <a:lnTo>
                    <a:pt x="2571" y="640"/>
                  </a:lnTo>
                  <a:lnTo>
                    <a:pt x="2569" y="640"/>
                  </a:lnTo>
                  <a:lnTo>
                    <a:pt x="2568" y="640"/>
                  </a:lnTo>
                  <a:lnTo>
                    <a:pt x="2566" y="640"/>
                  </a:lnTo>
                  <a:lnTo>
                    <a:pt x="2565" y="638"/>
                  </a:lnTo>
                  <a:lnTo>
                    <a:pt x="2562" y="635"/>
                  </a:lnTo>
                  <a:lnTo>
                    <a:pt x="2560" y="635"/>
                  </a:lnTo>
                  <a:lnTo>
                    <a:pt x="2557" y="635"/>
                  </a:lnTo>
                  <a:lnTo>
                    <a:pt x="2556" y="635"/>
                  </a:lnTo>
                  <a:lnTo>
                    <a:pt x="2551" y="634"/>
                  </a:lnTo>
                  <a:lnTo>
                    <a:pt x="2549" y="632"/>
                  </a:lnTo>
                  <a:lnTo>
                    <a:pt x="2546" y="631"/>
                  </a:lnTo>
                  <a:lnTo>
                    <a:pt x="2545" y="629"/>
                  </a:lnTo>
                  <a:lnTo>
                    <a:pt x="2545" y="629"/>
                  </a:lnTo>
                  <a:lnTo>
                    <a:pt x="2543" y="631"/>
                  </a:lnTo>
                  <a:lnTo>
                    <a:pt x="2542" y="631"/>
                  </a:lnTo>
                  <a:lnTo>
                    <a:pt x="2542" y="631"/>
                  </a:lnTo>
                  <a:lnTo>
                    <a:pt x="2535" y="631"/>
                  </a:lnTo>
                  <a:lnTo>
                    <a:pt x="2535" y="629"/>
                  </a:lnTo>
                  <a:lnTo>
                    <a:pt x="2535" y="629"/>
                  </a:lnTo>
                  <a:lnTo>
                    <a:pt x="2535" y="628"/>
                  </a:lnTo>
                  <a:lnTo>
                    <a:pt x="2535" y="628"/>
                  </a:lnTo>
                  <a:lnTo>
                    <a:pt x="2535" y="626"/>
                  </a:lnTo>
                  <a:lnTo>
                    <a:pt x="2537" y="626"/>
                  </a:lnTo>
                  <a:lnTo>
                    <a:pt x="2537" y="626"/>
                  </a:lnTo>
                  <a:lnTo>
                    <a:pt x="2537" y="626"/>
                  </a:lnTo>
                  <a:lnTo>
                    <a:pt x="2537" y="625"/>
                  </a:lnTo>
                  <a:lnTo>
                    <a:pt x="2537" y="623"/>
                  </a:lnTo>
                  <a:lnTo>
                    <a:pt x="2537" y="621"/>
                  </a:lnTo>
                  <a:lnTo>
                    <a:pt x="2540" y="617"/>
                  </a:lnTo>
                  <a:lnTo>
                    <a:pt x="2540" y="615"/>
                  </a:lnTo>
                  <a:lnTo>
                    <a:pt x="2542" y="615"/>
                  </a:lnTo>
                  <a:lnTo>
                    <a:pt x="2542" y="614"/>
                  </a:lnTo>
                  <a:lnTo>
                    <a:pt x="2543" y="612"/>
                  </a:lnTo>
                  <a:lnTo>
                    <a:pt x="2543" y="611"/>
                  </a:lnTo>
                  <a:lnTo>
                    <a:pt x="2546" y="611"/>
                  </a:lnTo>
                  <a:lnTo>
                    <a:pt x="2546" y="611"/>
                  </a:lnTo>
                  <a:lnTo>
                    <a:pt x="2546" y="609"/>
                  </a:lnTo>
                  <a:lnTo>
                    <a:pt x="2545" y="609"/>
                  </a:lnTo>
                  <a:lnTo>
                    <a:pt x="2545" y="608"/>
                  </a:lnTo>
                  <a:lnTo>
                    <a:pt x="2546" y="608"/>
                  </a:lnTo>
                  <a:lnTo>
                    <a:pt x="2548" y="606"/>
                  </a:lnTo>
                  <a:lnTo>
                    <a:pt x="2548" y="603"/>
                  </a:lnTo>
                  <a:lnTo>
                    <a:pt x="2548" y="603"/>
                  </a:lnTo>
                  <a:lnTo>
                    <a:pt x="2549" y="603"/>
                  </a:lnTo>
                  <a:lnTo>
                    <a:pt x="2549" y="604"/>
                  </a:lnTo>
                  <a:lnTo>
                    <a:pt x="2549" y="603"/>
                  </a:lnTo>
                  <a:lnTo>
                    <a:pt x="2549" y="603"/>
                  </a:lnTo>
                  <a:lnTo>
                    <a:pt x="2549" y="601"/>
                  </a:lnTo>
                  <a:lnTo>
                    <a:pt x="2548" y="601"/>
                  </a:lnTo>
                  <a:lnTo>
                    <a:pt x="2548" y="601"/>
                  </a:lnTo>
                  <a:lnTo>
                    <a:pt x="2548" y="600"/>
                  </a:lnTo>
                  <a:lnTo>
                    <a:pt x="2548" y="600"/>
                  </a:lnTo>
                  <a:lnTo>
                    <a:pt x="2548" y="598"/>
                  </a:lnTo>
                  <a:lnTo>
                    <a:pt x="2548" y="598"/>
                  </a:lnTo>
                  <a:lnTo>
                    <a:pt x="2548" y="597"/>
                  </a:lnTo>
                  <a:lnTo>
                    <a:pt x="2548" y="597"/>
                  </a:lnTo>
                  <a:lnTo>
                    <a:pt x="2548" y="595"/>
                  </a:lnTo>
                  <a:lnTo>
                    <a:pt x="2549" y="588"/>
                  </a:lnTo>
                  <a:lnTo>
                    <a:pt x="2549" y="584"/>
                  </a:lnTo>
                  <a:lnTo>
                    <a:pt x="2552" y="580"/>
                  </a:lnTo>
                  <a:lnTo>
                    <a:pt x="2552" y="578"/>
                  </a:lnTo>
                  <a:lnTo>
                    <a:pt x="2554" y="577"/>
                  </a:lnTo>
                  <a:lnTo>
                    <a:pt x="2557" y="575"/>
                  </a:lnTo>
                  <a:lnTo>
                    <a:pt x="2559" y="575"/>
                  </a:lnTo>
                  <a:lnTo>
                    <a:pt x="2560" y="574"/>
                  </a:lnTo>
                  <a:lnTo>
                    <a:pt x="2560" y="574"/>
                  </a:lnTo>
                  <a:lnTo>
                    <a:pt x="2562" y="572"/>
                  </a:lnTo>
                  <a:lnTo>
                    <a:pt x="2562" y="571"/>
                  </a:lnTo>
                  <a:lnTo>
                    <a:pt x="2563" y="569"/>
                  </a:lnTo>
                  <a:lnTo>
                    <a:pt x="2563" y="569"/>
                  </a:lnTo>
                  <a:lnTo>
                    <a:pt x="2563" y="567"/>
                  </a:lnTo>
                  <a:lnTo>
                    <a:pt x="2563" y="566"/>
                  </a:lnTo>
                  <a:lnTo>
                    <a:pt x="2563" y="566"/>
                  </a:lnTo>
                  <a:lnTo>
                    <a:pt x="2562" y="564"/>
                  </a:lnTo>
                  <a:lnTo>
                    <a:pt x="2562" y="563"/>
                  </a:lnTo>
                  <a:lnTo>
                    <a:pt x="2562" y="561"/>
                  </a:lnTo>
                  <a:lnTo>
                    <a:pt x="2562" y="560"/>
                  </a:lnTo>
                  <a:lnTo>
                    <a:pt x="2562" y="558"/>
                  </a:lnTo>
                  <a:lnTo>
                    <a:pt x="2563" y="558"/>
                  </a:lnTo>
                  <a:lnTo>
                    <a:pt x="2565" y="557"/>
                  </a:lnTo>
                  <a:lnTo>
                    <a:pt x="2566" y="557"/>
                  </a:lnTo>
                  <a:lnTo>
                    <a:pt x="2566" y="555"/>
                  </a:lnTo>
                  <a:lnTo>
                    <a:pt x="2566" y="555"/>
                  </a:lnTo>
                  <a:lnTo>
                    <a:pt x="2566" y="555"/>
                  </a:lnTo>
                  <a:lnTo>
                    <a:pt x="2565" y="554"/>
                  </a:lnTo>
                  <a:lnTo>
                    <a:pt x="2565" y="552"/>
                  </a:lnTo>
                  <a:lnTo>
                    <a:pt x="2563" y="551"/>
                  </a:lnTo>
                  <a:lnTo>
                    <a:pt x="2565" y="549"/>
                  </a:lnTo>
                  <a:lnTo>
                    <a:pt x="2566" y="549"/>
                  </a:lnTo>
                  <a:lnTo>
                    <a:pt x="2568" y="547"/>
                  </a:lnTo>
                  <a:lnTo>
                    <a:pt x="2568" y="547"/>
                  </a:lnTo>
                  <a:lnTo>
                    <a:pt x="2569" y="546"/>
                  </a:lnTo>
                  <a:lnTo>
                    <a:pt x="2571" y="546"/>
                  </a:lnTo>
                  <a:lnTo>
                    <a:pt x="2574" y="547"/>
                  </a:lnTo>
                  <a:lnTo>
                    <a:pt x="2574" y="546"/>
                  </a:lnTo>
                  <a:lnTo>
                    <a:pt x="2574" y="547"/>
                  </a:lnTo>
                  <a:lnTo>
                    <a:pt x="2574" y="549"/>
                  </a:lnTo>
                  <a:lnTo>
                    <a:pt x="2574" y="551"/>
                  </a:lnTo>
                  <a:lnTo>
                    <a:pt x="2574" y="551"/>
                  </a:lnTo>
                  <a:lnTo>
                    <a:pt x="2576" y="551"/>
                  </a:lnTo>
                  <a:lnTo>
                    <a:pt x="2576" y="552"/>
                  </a:lnTo>
                  <a:lnTo>
                    <a:pt x="2576" y="554"/>
                  </a:lnTo>
                  <a:lnTo>
                    <a:pt x="2577" y="554"/>
                  </a:lnTo>
                  <a:lnTo>
                    <a:pt x="2577" y="555"/>
                  </a:lnTo>
                  <a:lnTo>
                    <a:pt x="2576" y="555"/>
                  </a:lnTo>
                  <a:lnTo>
                    <a:pt x="2576" y="557"/>
                  </a:lnTo>
                  <a:lnTo>
                    <a:pt x="2576" y="557"/>
                  </a:lnTo>
                  <a:lnTo>
                    <a:pt x="2577" y="555"/>
                  </a:lnTo>
                  <a:lnTo>
                    <a:pt x="2579" y="555"/>
                  </a:lnTo>
                  <a:lnTo>
                    <a:pt x="2580" y="554"/>
                  </a:lnTo>
                  <a:lnTo>
                    <a:pt x="2582" y="551"/>
                  </a:lnTo>
                  <a:lnTo>
                    <a:pt x="2582" y="547"/>
                  </a:lnTo>
                  <a:lnTo>
                    <a:pt x="2583" y="543"/>
                  </a:lnTo>
                  <a:lnTo>
                    <a:pt x="2583" y="538"/>
                  </a:lnTo>
                  <a:lnTo>
                    <a:pt x="2583" y="537"/>
                  </a:lnTo>
                  <a:lnTo>
                    <a:pt x="2583" y="537"/>
                  </a:lnTo>
                  <a:lnTo>
                    <a:pt x="2583" y="537"/>
                  </a:lnTo>
                  <a:lnTo>
                    <a:pt x="2582" y="535"/>
                  </a:lnTo>
                  <a:lnTo>
                    <a:pt x="2582" y="534"/>
                  </a:lnTo>
                  <a:lnTo>
                    <a:pt x="2582" y="530"/>
                  </a:lnTo>
                  <a:lnTo>
                    <a:pt x="2582" y="529"/>
                  </a:lnTo>
                  <a:lnTo>
                    <a:pt x="2582" y="526"/>
                  </a:lnTo>
                  <a:lnTo>
                    <a:pt x="2583" y="523"/>
                  </a:lnTo>
                  <a:lnTo>
                    <a:pt x="2583" y="521"/>
                  </a:lnTo>
                  <a:lnTo>
                    <a:pt x="2583" y="518"/>
                  </a:lnTo>
                  <a:lnTo>
                    <a:pt x="2583" y="518"/>
                  </a:lnTo>
                  <a:lnTo>
                    <a:pt x="2582" y="517"/>
                  </a:lnTo>
                  <a:lnTo>
                    <a:pt x="2580" y="514"/>
                  </a:lnTo>
                  <a:lnTo>
                    <a:pt x="2579" y="514"/>
                  </a:lnTo>
                  <a:lnTo>
                    <a:pt x="2579" y="512"/>
                  </a:lnTo>
                  <a:lnTo>
                    <a:pt x="2574" y="498"/>
                  </a:lnTo>
                  <a:lnTo>
                    <a:pt x="2569" y="486"/>
                  </a:lnTo>
                  <a:lnTo>
                    <a:pt x="2568" y="480"/>
                  </a:lnTo>
                  <a:lnTo>
                    <a:pt x="2560" y="458"/>
                  </a:lnTo>
                  <a:lnTo>
                    <a:pt x="2557" y="453"/>
                  </a:lnTo>
                  <a:lnTo>
                    <a:pt x="2557" y="453"/>
                  </a:lnTo>
                  <a:lnTo>
                    <a:pt x="2557" y="452"/>
                  </a:lnTo>
                  <a:lnTo>
                    <a:pt x="2556" y="450"/>
                  </a:lnTo>
                  <a:lnTo>
                    <a:pt x="2552" y="446"/>
                  </a:lnTo>
                  <a:lnTo>
                    <a:pt x="2549" y="444"/>
                  </a:lnTo>
                  <a:lnTo>
                    <a:pt x="2548" y="443"/>
                  </a:lnTo>
                  <a:lnTo>
                    <a:pt x="2540" y="441"/>
                  </a:lnTo>
                  <a:lnTo>
                    <a:pt x="2539" y="441"/>
                  </a:lnTo>
                  <a:lnTo>
                    <a:pt x="2537" y="441"/>
                  </a:lnTo>
                  <a:lnTo>
                    <a:pt x="2534" y="443"/>
                  </a:lnTo>
                  <a:lnTo>
                    <a:pt x="2534" y="443"/>
                  </a:lnTo>
                  <a:lnTo>
                    <a:pt x="2532" y="446"/>
                  </a:lnTo>
                  <a:lnTo>
                    <a:pt x="2531" y="446"/>
                  </a:lnTo>
                  <a:lnTo>
                    <a:pt x="2529" y="447"/>
                  </a:lnTo>
                  <a:lnTo>
                    <a:pt x="2528" y="447"/>
                  </a:lnTo>
                  <a:lnTo>
                    <a:pt x="2528" y="449"/>
                  </a:lnTo>
                  <a:lnTo>
                    <a:pt x="2526" y="449"/>
                  </a:lnTo>
                  <a:lnTo>
                    <a:pt x="2522" y="450"/>
                  </a:lnTo>
                  <a:lnTo>
                    <a:pt x="2522" y="450"/>
                  </a:lnTo>
                  <a:lnTo>
                    <a:pt x="2522" y="450"/>
                  </a:lnTo>
                  <a:lnTo>
                    <a:pt x="2520" y="450"/>
                  </a:lnTo>
                  <a:lnTo>
                    <a:pt x="2519" y="453"/>
                  </a:lnTo>
                  <a:lnTo>
                    <a:pt x="2519" y="455"/>
                  </a:lnTo>
                  <a:lnTo>
                    <a:pt x="2519" y="455"/>
                  </a:lnTo>
                  <a:lnTo>
                    <a:pt x="2512" y="456"/>
                  </a:lnTo>
                  <a:lnTo>
                    <a:pt x="2514" y="456"/>
                  </a:lnTo>
                  <a:lnTo>
                    <a:pt x="2515" y="456"/>
                  </a:lnTo>
                  <a:lnTo>
                    <a:pt x="2517" y="456"/>
                  </a:lnTo>
                  <a:lnTo>
                    <a:pt x="2517" y="458"/>
                  </a:lnTo>
                  <a:lnTo>
                    <a:pt x="2515" y="460"/>
                  </a:lnTo>
                  <a:lnTo>
                    <a:pt x="2515" y="461"/>
                  </a:lnTo>
                  <a:lnTo>
                    <a:pt x="2514" y="463"/>
                  </a:lnTo>
                  <a:lnTo>
                    <a:pt x="2514" y="464"/>
                  </a:lnTo>
                  <a:lnTo>
                    <a:pt x="2512" y="469"/>
                  </a:lnTo>
                  <a:lnTo>
                    <a:pt x="2511" y="473"/>
                  </a:lnTo>
                  <a:lnTo>
                    <a:pt x="2511" y="475"/>
                  </a:lnTo>
                  <a:lnTo>
                    <a:pt x="2509" y="475"/>
                  </a:lnTo>
                  <a:lnTo>
                    <a:pt x="2509" y="473"/>
                  </a:lnTo>
                  <a:lnTo>
                    <a:pt x="2509" y="473"/>
                  </a:lnTo>
                  <a:lnTo>
                    <a:pt x="2508" y="472"/>
                  </a:lnTo>
                  <a:lnTo>
                    <a:pt x="2508" y="473"/>
                  </a:lnTo>
                  <a:lnTo>
                    <a:pt x="2505" y="480"/>
                  </a:lnTo>
                  <a:lnTo>
                    <a:pt x="2503" y="483"/>
                  </a:lnTo>
                  <a:lnTo>
                    <a:pt x="2500" y="484"/>
                  </a:lnTo>
                  <a:lnTo>
                    <a:pt x="2499" y="483"/>
                  </a:lnTo>
                  <a:lnTo>
                    <a:pt x="2495" y="483"/>
                  </a:lnTo>
                  <a:lnTo>
                    <a:pt x="2492" y="481"/>
                  </a:lnTo>
                  <a:lnTo>
                    <a:pt x="2491" y="481"/>
                  </a:lnTo>
                  <a:lnTo>
                    <a:pt x="2488" y="481"/>
                  </a:lnTo>
                  <a:lnTo>
                    <a:pt x="2486" y="480"/>
                  </a:lnTo>
                  <a:lnTo>
                    <a:pt x="2485" y="478"/>
                  </a:lnTo>
                  <a:lnTo>
                    <a:pt x="2483" y="477"/>
                  </a:lnTo>
                  <a:lnTo>
                    <a:pt x="2483" y="475"/>
                  </a:lnTo>
                  <a:lnTo>
                    <a:pt x="2483" y="472"/>
                  </a:lnTo>
                  <a:lnTo>
                    <a:pt x="2483" y="472"/>
                  </a:lnTo>
                  <a:lnTo>
                    <a:pt x="2483" y="469"/>
                  </a:lnTo>
                  <a:lnTo>
                    <a:pt x="2483" y="467"/>
                  </a:lnTo>
                  <a:lnTo>
                    <a:pt x="2483" y="467"/>
                  </a:lnTo>
                  <a:lnTo>
                    <a:pt x="2483" y="466"/>
                  </a:lnTo>
                  <a:lnTo>
                    <a:pt x="2483" y="466"/>
                  </a:lnTo>
                  <a:lnTo>
                    <a:pt x="2483" y="464"/>
                  </a:lnTo>
                  <a:lnTo>
                    <a:pt x="2483" y="458"/>
                  </a:lnTo>
                  <a:lnTo>
                    <a:pt x="2485" y="455"/>
                  </a:lnTo>
                  <a:lnTo>
                    <a:pt x="2488" y="453"/>
                  </a:lnTo>
                  <a:lnTo>
                    <a:pt x="2488" y="453"/>
                  </a:lnTo>
                  <a:lnTo>
                    <a:pt x="2489" y="453"/>
                  </a:lnTo>
                  <a:lnTo>
                    <a:pt x="2491" y="453"/>
                  </a:lnTo>
                  <a:lnTo>
                    <a:pt x="2491" y="453"/>
                  </a:lnTo>
                  <a:lnTo>
                    <a:pt x="2492" y="453"/>
                  </a:lnTo>
                  <a:lnTo>
                    <a:pt x="2492" y="452"/>
                  </a:lnTo>
                  <a:lnTo>
                    <a:pt x="2492" y="452"/>
                  </a:lnTo>
                  <a:lnTo>
                    <a:pt x="2494" y="453"/>
                  </a:lnTo>
                  <a:lnTo>
                    <a:pt x="2495" y="453"/>
                  </a:lnTo>
                  <a:lnTo>
                    <a:pt x="2495" y="452"/>
                  </a:lnTo>
                  <a:lnTo>
                    <a:pt x="2495" y="450"/>
                  </a:lnTo>
                  <a:lnTo>
                    <a:pt x="2495" y="449"/>
                  </a:lnTo>
                  <a:lnTo>
                    <a:pt x="2497" y="449"/>
                  </a:lnTo>
                  <a:lnTo>
                    <a:pt x="2500" y="447"/>
                  </a:lnTo>
                  <a:lnTo>
                    <a:pt x="2500" y="447"/>
                  </a:lnTo>
                  <a:lnTo>
                    <a:pt x="2500" y="446"/>
                  </a:lnTo>
                  <a:lnTo>
                    <a:pt x="2500" y="446"/>
                  </a:lnTo>
                  <a:lnTo>
                    <a:pt x="2500" y="444"/>
                  </a:lnTo>
                  <a:lnTo>
                    <a:pt x="2500" y="444"/>
                  </a:lnTo>
                  <a:lnTo>
                    <a:pt x="2502" y="444"/>
                  </a:lnTo>
                  <a:lnTo>
                    <a:pt x="2502" y="443"/>
                  </a:lnTo>
                  <a:lnTo>
                    <a:pt x="2500" y="436"/>
                  </a:lnTo>
                  <a:lnTo>
                    <a:pt x="2500" y="433"/>
                  </a:lnTo>
                  <a:lnTo>
                    <a:pt x="2502" y="430"/>
                  </a:lnTo>
                  <a:lnTo>
                    <a:pt x="2503" y="429"/>
                  </a:lnTo>
                  <a:lnTo>
                    <a:pt x="2505" y="429"/>
                  </a:lnTo>
                  <a:lnTo>
                    <a:pt x="2506" y="429"/>
                  </a:lnTo>
                  <a:lnTo>
                    <a:pt x="2506" y="429"/>
                  </a:lnTo>
                  <a:lnTo>
                    <a:pt x="2506" y="430"/>
                  </a:lnTo>
                  <a:lnTo>
                    <a:pt x="2506" y="430"/>
                  </a:lnTo>
                  <a:lnTo>
                    <a:pt x="2506" y="430"/>
                  </a:lnTo>
                  <a:lnTo>
                    <a:pt x="2508" y="426"/>
                  </a:lnTo>
                  <a:lnTo>
                    <a:pt x="2509" y="426"/>
                  </a:lnTo>
                  <a:lnTo>
                    <a:pt x="2509" y="424"/>
                  </a:lnTo>
                  <a:lnTo>
                    <a:pt x="2511" y="424"/>
                  </a:lnTo>
                  <a:lnTo>
                    <a:pt x="2511" y="424"/>
                  </a:lnTo>
                  <a:lnTo>
                    <a:pt x="2512" y="423"/>
                  </a:lnTo>
                  <a:lnTo>
                    <a:pt x="2512" y="423"/>
                  </a:lnTo>
                  <a:lnTo>
                    <a:pt x="2512" y="421"/>
                  </a:lnTo>
                  <a:lnTo>
                    <a:pt x="2512" y="418"/>
                  </a:lnTo>
                  <a:lnTo>
                    <a:pt x="2511" y="401"/>
                  </a:lnTo>
                  <a:lnTo>
                    <a:pt x="2511" y="399"/>
                  </a:lnTo>
                  <a:lnTo>
                    <a:pt x="2511" y="396"/>
                  </a:lnTo>
                  <a:lnTo>
                    <a:pt x="2511" y="395"/>
                  </a:lnTo>
                  <a:lnTo>
                    <a:pt x="2511" y="393"/>
                  </a:lnTo>
                  <a:lnTo>
                    <a:pt x="2509" y="390"/>
                  </a:lnTo>
                  <a:lnTo>
                    <a:pt x="2509" y="386"/>
                  </a:lnTo>
                  <a:lnTo>
                    <a:pt x="2508" y="384"/>
                  </a:lnTo>
                  <a:lnTo>
                    <a:pt x="2508" y="382"/>
                  </a:lnTo>
                  <a:lnTo>
                    <a:pt x="2506" y="382"/>
                  </a:lnTo>
                  <a:lnTo>
                    <a:pt x="2506" y="381"/>
                  </a:lnTo>
                  <a:lnTo>
                    <a:pt x="2506" y="381"/>
                  </a:lnTo>
                  <a:lnTo>
                    <a:pt x="2506" y="381"/>
                  </a:lnTo>
                  <a:lnTo>
                    <a:pt x="2505" y="379"/>
                  </a:lnTo>
                  <a:lnTo>
                    <a:pt x="2505" y="379"/>
                  </a:lnTo>
                  <a:lnTo>
                    <a:pt x="2503" y="379"/>
                  </a:lnTo>
                  <a:lnTo>
                    <a:pt x="2502" y="378"/>
                  </a:lnTo>
                  <a:lnTo>
                    <a:pt x="2500" y="378"/>
                  </a:lnTo>
                  <a:lnTo>
                    <a:pt x="2500" y="376"/>
                  </a:lnTo>
                  <a:lnTo>
                    <a:pt x="2499" y="376"/>
                  </a:lnTo>
                  <a:lnTo>
                    <a:pt x="2499" y="375"/>
                  </a:lnTo>
                  <a:lnTo>
                    <a:pt x="2499" y="375"/>
                  </a:lnTo>
                  <a:lnTo>
                    <a:pt x="2499" y="373"/>
                  </a:lnTo>
                  <a:lnTo>
                    <a:pt x="2499" y="373"/>
                  </a:lnTo>
                  <a:lnTo>
                    <a:pt x="2497" y="373"/>
                  </a:lnTo>
                  <a:lnTo>
                    <a:pt x="2497" y="373"/>
                  </a:lnTo>
                  <a:lnTo>
                    <a:pt x="2497" y="372"/>
                  </a:lnTo>
                  <a:lnTo>
                    <a:pt x="2497" y="372"/>
                  </a:lnTo>
                  <a:lnTo>
                    <a:pt x="2497" y="372"/>
                  </a:lnTo>
                  <a:lnTo>
                    <a:pt x="2499" y="372"/>
                  </a:lnTo>
                  <a:lnTo>
                    <a:pt x="2497" y="369"/>
                  </a:lnTo>
                  <a:lnTo>
                    <a:pt x="2499" y="367"/>
                  </a:lnTo>
                  <a:lnTo>
                    <a:pt x="2499" y="367"/>
                  </a:lnTo>
                  <a:lnTo>
                    <a:pt x="2502" y="365"/>
                  </a:lnTo>
                  <a:lnTo>
                    <a:pt x="2502" y="365"/>
                  </a:lnTo>
                  <a:lnTo>
                    <a:pt x="2503" y="367"/>
                  </a:lnTo>
                  <a:lnTo>
                    <a:pt x="2505" y="369"/>
                  </a:lnTo>
                  <a:lnTo>
                    <a:pt x="2505" y="369"/>
                  </a:lnTo>
                  <a:lnTo>
                    <a:pt x="2506" y="369"/>
                  </a:lnTo>
                  <a:lnTo>
                    <a:pt x="2508" y="369"/>
                  </a:lnTo>
                  <a:lnTo>
                    <a:pt x="2508" y="367"/>
                  </a:lnTo>
                  <a:lnTo>
                    <a:pt x="2505" y="365"/>
                  </a:lnTo>
                  <a:lnTo>
                    <a:pt x="2505" y="364"/>
                  </a:lnTo>
                  <a:lnTo>
                    <a:pt x="2505" y="364"/>
                  </a:lnTo>
                  <a:lnTo>
                    <a:pt x="2505" y="364"/>
                  </a:lnTo>
                  <a:lnTo>
                    <a:pt x="2505" y="364"/>
                  </a:lnTo>
                  <a:lnTo>
                    <a:pt x="2505" y="364"/>
                  </a:lnTo>
                  <a:lnTo>
                    <a:pt x="2505" y="362"/>
                  </a:lnTo>
                  <a:lnTo>
                    <a:pt x="2505" y="362"/>
                  </a:lnTo>
                  <a:lnTo>
                    <a:pt x="2505" y="362"/>
                  </a:lnTo>
                  <a:lnTo>
                    <a:pt x="2505" y="362"/>
                  </a:lnTo>
                  <a:lnTo>
                    <a:pt x="2505" y="361"/>
                  </a:lnTo>
                  <a:lnTo>
                    <a:pt x="2503" y="359"/>
                  </a:lnTo>
                  <a:lnTo>
                    <a:pt x="2503" y="359"/>
                  </a:lnTo>
                  <a:lnTo>
                    <a:pt x="2503" y="359"/>
                  </a:lnTo>
                  <a:lnTo>
                    <a:pt x="2502" y="359"/>
                  </a:lnTo>
                  <a:lnTo>
                    <a:pt x="2502" y="359"/>
                  </a:lnTo>
                  <a:lnTo>
                    <a:pt x="2500" y="358"/>
                  </a:lnTo>
                  <a:lnTo>
                    <a:pt x="2499" y="356"/>
                  </a:lnTo>
                  <a:lnTo>
                    <a:pt x="2497" y="353"/>
                  </a:lnTo>
                  <a:lnTo>
                    <a:pt x="2497" y="353"/>
                  </a:lnTo>
                  <a:lnTo>
                    <a:pt x="2497" y="352"/>
                  </a:lnTo>
                  <a:lnTo>
                    <a:pt x="2497" y="352"/>
                  </a:lnTo>
                  <a:lnTo>
                    <a:pt x="2499" y="350"/>
                  </a:lnTo>
                  <a:lnTo>
                    <a:pt x="2495" y="349"/>
                  </a:lnTo>
                  <a:lnTo>
                    <a:pt x="2492" y="347"/>
                  </a:lnTo>
                  <a:lnTo>
                    <a:pt x="2491" y="345"/>
                  </a:lnTo>
                  <a:lnTo>
                    <a:pt x="2488" y="345"/>
                  </a:lnTo>
                  <a:lnTo>
                    <a:pt x="2485" y="345"/>
                  </a:lnTo>
                  <a:lnTo>
                    <a:pt x="2485" y="345"/>
                  </a:lnTo>
                  <a:lnTo>
                    <a:pt x="2482" y="345"/>
                  </a:lnTo>
                  <a:lnTo>
                    <a:pt x="2482" y="345"/>
                  </a:lnTo>
                  <a:lnTo>
                    <a:pt x="2480" y="344"/>
                  </a:lnTo>
                  <a:lnTo>
                    <a:pt x="2479" y="342"/>
                  </a:lnTo>
                  <a:lnTo>
                    <a:pt x="2477" y="342"/>
                  </a:lnTo>
                  <a:lnTo>
                    <a:pt x="2477" y="342"/>
                  </a:lnTo>
                  <a:lnTo>
                    <a:pt x="2474" y="342"/>
                  </a:lnTo>
                  <a:lnTo>
                    <a:pt x="2474" y="342"/>
                  </a:lnTo>
                  <a:lnTo>
                    <a:pt x="2472" y="342"/>
                  </a:lnTo>
                  <a:lnTo>
                    <a:pt x="2469" y="342"/>
                  </a:lnTo>
                  <a:lnTo>
                    <a:pt x="2468" y="341"/>
                  </a:lnTo>
                  <a:lnTo>
                    <a:pt x="2466" y="339"/>
                  </a:lnTo>
                  <a:lnTo>
                    <a:pt x="2463" y="338"/>
                  </a:lnTo>
                  <a:lnTo>
                    <a:pt x="2454" y="339"/>
                  </a:lnTo>
                  <a:lnTo>
                    <a:pt x="2452" y="339"/>
                  </a:lnTo>
                  <a:lnTo>
                    <a:pt x="2452" y="338"/>
                  </a:lnTo>
                  <a:lnTo>
                    <a:pt x="2451" y="336"/>
                  </a:lnTo>
                  <a:lnTo>
                    <a:pt x="2451" y="335"/>
                  </a:lnTo>
                  <a:lnTo>
                    <a:pt x="2451" y="333"/>
                  </a:lnTo>
                  <a:lnTo>
                    <a:pt x="2449" y="333"/>
                  </a:lnTo>
                  <a:lnTo>
                    <a:pt x="2448" y="330"/>
                  </a:lnTo>
                  <a:lnTo>
                    <a:pt x="2445" y="330"/>
                  </a:lnTo>
                  <a:lnTo>
                    <a:pt x="2442" y="328"/>
                  </a:lnTo>
                  <a:lnTo>
                    <a:pt x="2440" y="328"/>
                  </a:lnTo>
                  <a:lnTo>
                    <a:pt x="2437" y="328"/>
                  </a:lnTo>
                  <a:lnTo>
                    <a:pt x="2431" y="328"/>
                  </a:lnTo>
                  <a:lnTo>
                    <a:pt x="2429" y="328"/>
                  </a:lnTo>
                  <a:lnTo>
                    <a:pt x="2423" y="325"/>
                  </a:lnTo>
                  <a:lnTo>
                    <a:pt x="2415" y="322"/>
                  </a:lnTo>
                  <a:lnTo>
                    <a:pt x="2414" y="321"/>
                  </a:lnTo>
                  <a:lnTo>
                    <a:pt x="2412" y="321"/>
                  </a:lnTo>
                  <a:lnTo>
                    <a:pt x="2411" y="322"/>
                  </a:lnTo>
                  <a:lnTo>
                    <a:pt x="2411" y="322"/>
                  </a:lnTo>
                  <a:lnTo>
                    <a:pt x="2411" y="324"/>
                  </a:lnTo>
                  <a:lnTo>
                    <a:pt x="2409" y="324"/>
                  </a:lnTo>
                  <a:lnTo>
                    <a:pt x="2409" y="325"/>
                  </a:lnTo>
                  <a:lnTo>
                    <a:pt x="2402" y="325"/>
                  </a:lnTo>
                  <a:lnTo>
                    <a:pt x="2398" y="325"/>
                  </a:lnTo>
                  <a:lnTo>
                    <a:pt x="2398" y="325"/>
                  </a:lnTo>
                  <a:lnTo>
                    <a:pt x="2400" y="327"/>
                  </a:lnTo>
                  <a:lnTo>
                    <a:pt x="2402" y="328"/>
                  </a:lnTo>
                  <a:lnTo>
                    <a:pt x="2402" y="328"/>
                  </a:lnTo>
                  <a:lnTo>
                    <a:pt x="2402" y="328"/>
                  </a:lnTo>
                  <a:lnTo>
                    <a:pt x="2400" y="333"/>
                  </a:lnTo>
                  <a:lnTo>
                    <a:pt x="2397" y="336"/>
                  </a:lnTo>
                  <a:lnTo>
                    <a:pt x="2395" y="338"/>
                  </a:lnTo>
                  <a:lnTo>
                    <a:pt x="2394" y="339"/>
                  </a:lnTo>
                  <a:lnTo>
                    <a:pt x="2394" y="342"/>
                  </a:lnTo>
                  <a:lnTo>
                    <a:pt x="2395" y="345"/>
                  </a:lnTo>
                  <a:lnTo>
                    <a:pt x="2397" y="349"/>
                  </a:lnTo>
                  <a:lnTo>
                    <a:pt x="2397" y="350"/>
                  </a:lnTo>
                  <a:lnTo>
                    <a:pt x="2400" y="352"/>
                  </a:lnTo>
                  <a:lnTo>
                    <a:pt x="2400" y="352"/>
                  </a:lnTo>
                  <a:lnTo>
                    <a:pt x="2406" y="352"/>
                  </a:lnTo>
                  <a:lnTo>
                    <a:pt x="2408" y="352"/>
                  </a:lnTo>
                  <a:lnTo>
                    <a:pt x="2406" y="355"/>
                  </a:lnTo>
                  <a:lnTo>
                    <a:pt x="2403" y="356"/>
                  </a:lnTo>
                  <a:lnTo>
                    <a:pt x="2400" y="356"/>
                  </a:lnTo>
                  <a:lnTo>
                    <a:pt x="2395" y="356"/>
                  </a:lnTo>
                  <a:lnTo>
                    <a:pt x="2392" y="358"/>
                  </a:lnTo>
                  <a:lnTo>
                    <a:pt x="2383" y="364"/>
                  </a:lnTo>
                  <a:lnTo>
                    <a:pt x="2381" y="365"/>
                  </a:lnTo>
                  <a:lnTo>
                    <a:pt x="2381" y="369"/>
                  </a:lnTo>
                  <a:lnTo>
                    <a:pt x="2381" y="372"/>
                  </a:lnTo>
                  <a:lnTo>
                    <a:pt x="2383" y="381"/>
                  </a:lnTo>
                  <a:lnTo>
                    <a:pt x="2383" y="389"/>
                  </a:lnTo>
                  <a:lnTo>
                    <a:pt x="2383" y="395"/>
                  </a:lnTo>
                  <a:lnTo>
                    <a:pt x="2380" y="401"/>
                  </a:lnTo>
                  <a:lnTo>
                    <a:pt x="2377" y="407"/>
                  </a:lnTo>
                  <a:lnTo>
                    <a:pt x="2377" y="409"/>
                  </a:lnTo>
                  <a:lnTo>
                    <a:pt x="2377" y="409"/>
                  </a:lnTo>
                  <a:lnTo>
                    <a:pt x="2375" y="409"/>
                  </a:lnTo>
                  <a:lnTo>
                    <a:pt x="2375" y="407"/>
                  </a:lnTo>
                  <a:lnTo>
                    <a:pt x="2375" y="407"/>
                  </a:lnTo>
                  <a:lnTo>
                    <a:pt x="2375" y="406"/>
                  </a:lnTo>
                  <a:lnTo>
                    <a:pt x="2377" y="404"/>
                  </a:lnTo>
                  <a:lnTo>
                    <a:pt x="2375" y="403"/>
                  </a:lnTo>
                  <a:lnTo>
                    <a:pt x="2375" y="403"/>
                  </a:lnTo>
                  <a:lnTo>
                    <a:pt x="2377" y="401"/>
                  </a:lnTo>
                  <a:lnTo>
                    <a:pt x="2378" y="399"/>
                  </a:lnTo>
                  <a:lnTo>
                    <a:pt x="2378" y="398"/>
                  </a:lnTo>
                  <a:lnTo>
                    <a:pt x="2378" y="396"/>
                  </a:lnTo>
                  <a:lnTo>
                    <a:pt x="2378" y="393"/>
                  </a:lnTo>
                  <a:lnTo>
                    <a:pt x="2378" y="393"/>
                  </a:lnTo>
                  <a:lnTo>
                    <a:pt x="2378" y="392"/>
                  </a:lnTo>
                  <a:lnTo>
                    <a:pt x="2378" y="392"/>
                  </a:lnTo>
                  <a:lnTo>
                    <a:pt x="2378" y="390"/>
                  </a:lnTo>
                  <a:lnTo>
                    <a:pt x="2377" y="390"/>
                  </a:lnTo>
                  <a:lnTo>
                    <a:pt x="2377" y="390"/>
                  </a:lnTo>
                  <a:lnTo>
                    <a:pt x="2375" y="390"/>
                  </a:lnTo>
                  <a:lnTo>
                    <a:pt x="2375" y="390"/>
                  </a:lnTo>
                  <a:lnTo>
                    <a:pt x="2375" y="392"/>
                  </a:lnTo>
                  <a:lnTo>
                    <a:pt x="2375" y="395"/>
                  </a:lnTo>
                  <a:lnTo>
                    <a:pt x="2375" y="395"/>
                  </a:lnTo>
                  <a:lnTo>
                    <a:pt x="2375" y="396"/>
                  </a:lnTo>
                  <a:lnTo>
                    <a:pt x="2374" y="398"/>
                  </a:lnTo>
                  <a:lnTo>
                    <a:pt x="2374" y="398"/>
                  </a:lnTo>
                  <a:lnTo>
                    <a:pt x="2375" y="398"/>
                  </a:lnTo>
                  <a:lnTo>
                    <a:pt x="2375" y="398"/>
                  </a:lnTo>
                  <a:lnTo>
                    <a:pt x="2374" y="399"/>
                  </a:lnTo>
                  <a:lnTo>
                    <a:pt x="2374" y="401"/>
                  </a:lnTo>
                  <a:lnTo>
                    <a:pt x="2374" y="403"/>
                  </a:lnTo>
                  <a:lnTo>
                    <a:pt x="2374" y="404"/>
                  </a:lnTo>
                  <a:lnTo>
                    <a:pt x="2374" y="406"/>
                  </a:lnTo>
                  <a:lnTo>
                    <a:pt x="2374" y="407"/>
                  </a:lnTo>
                  <a:lnTo>
                    <a:pt x="2372" y="407"/>
                  </a:lnTo>
                  <a:lnTo>
                    <a:pt x="2372" y="407"/>
                  </a:lnTo>
                  <a:lnTo>
                    <a:pt x="2371" y="406"/>
                  </a:lnTo>
                  <a:lnTo>
                    <a:pt x="2369" y="404"/>
                  </a:lnTo>
                  <a:lnTo>
                    <a:pt x="2369" y="403"/>
                  </a:lnTo>
                  <a:lnTo>
                    <a:pt x="2369" y="399"/>
                  </a:lnTo>
                  <a:lnTo>
                    <a:pt x="2371" y="395"/>
                  </a:lnTo>
                  <a:lnTo>
                    <a:pt x="2372" y="393"/>
                  </a:lnTo>
                  <a:lnTo>
                    <a:pt x="2371" y="392"/>
                  </a:lnTo>
                  <a:lnTo>
                    <a:pt x="2371" y="392"/>
                  </a:lnTo>
                  <a:lnTo>
                    <a:pt x="2371" y="392"/>
                  </a:lnTo>
                  <a:lnTo>
                    <a:pt x="2369" y="392"/>
                  </a:lnTo>
                  <a:lnTo>
                    <a:pt x="2369" y="390"/>
                  </a:lnTo>
                  <a:lnTo>
                    <a:pt x="2369" y="389"/>
                  </a:lnTo>
                  <a:lnTo>
                    <a:pt x="2371" y="387"/>
                  </a:lnTo>
                  <a:lnTo>
                    <a:pt x="2372" y="386"/>
                  </a:lnTo>
                  <a:lnTo>
                    <a:pt x="2372" y="386"/>
                  </a:lnTo>
                  <a:lnTo>
                    <a:pt x="2371" y="384"/>
                  </a:lnTo>
                  <a:lnTo>
                    <a:pt x="2369" y="381"/>
                  </a:lnTo>
                  <a:lnTo>
                    <a:pt x="2369" y="379"/>
                  </a:lnTo>
                  <a:lnTo>
                    <a:pt x="2371" y="378"/>
                  </a:lnTo>
                  <a:lnTo>
                    <a:pt x="2371" y="378"/>
                  </a:lnTo>
                  <a:lnTo>
                    <a:pt x="2372" y="378"/>
                  </a:lnTo>
                  <a:lnTo>
                    <a:pt x="2372" y="376"/>
                  </a:lnTo>
                  <a:lnTo>
                    <a:pt x="2372" y="375"/>
                  </a:lnTo>
                  <a:lnTo>
                    <a:pt x="2372" y="373"/>
                  </a:lnTo>
                  <a:lnTo>
                    <a:pt x="2371" y="373"/>
                  </a:lnTo>
                  <a:lnTo>
                    <a:pt x="2369" y="375"/>
                  </a:lnTo>
                  <a:lnTo>
                    <a:pt x="2369" y="375"/>
                  </a:lnTo>
                  <a:lnTo>
                    <a:pt x="2368" y="375"/>
                  </a:lnTo>
                  <a:lnTo>
                    <a:pt x="2368" y="376"/>
                  </a:lnTo>
                  <a:lnTo>
                    <a:pt x="2368" y="376"/>
                  </a:lnTo>
                  <a:lnTo>
                    <a:pt x="2365" y="382"/>
                  </a:lnTo>
                  <a:lnTo>
                    <a:pt x="2365" y="384"/>
                  </a:lnTo>
                  <a:lnTo>
                    <a:pt x="2361" y="386"/>
                  </a:lnTo>
                  <a:lnTo>
                    <a:pt x="2361" y="387"/>
                  </a:lnTo>
                  <a:lnTo>
                    <a:pt x="2361" y="389"/>
                  </a:lnTo>
                  <a:lnTo>
                    <a:pt x="2358" y="395"/>
                  </a:lnTo>
                  <a:lnTo>
                    <a:pt x="2358" y="396"/>
                  </a:lnTo>
                  <a:lnTo>
                    <a:pt x="2357" y="396"/>
                  </a:lnTo>
                  <a:lnTo>
                    <a:pt x="2357" y="396"/>
                  </a:lnTo>
                  <a:lnTo>
                    <a:pt x="2354" y="395"/>
                  </a:lnTo>
                  <a:lnTo>
                    <a:pt x="2354" y="395"/>
                  </a:lnTo>
                  <a:lnTo>
                    <a:pt x="2352" y="395"/>
                  </a:lnTo>
                  <a:lnTo>
                    <a:pt x="2352" y="395"/>
                  </a:lnTo>
                  <a:lnTo>
                    <a:pt x="2352" y="395"/>
                  </a:lnTo>
                  <a:lnTo>
                    <a:pt x="2351" y="395"/>
                  </a:lnTo>
                  <a:lnTo>
                    <a:pt x="2351" y="395"/>
                  </a:lnTo>
                  <a:lnTo>
                    <a:pt x="2351" y="395"/>
                  </a:lnTo>
                  <a:lnTo>
                    <a:pt x="2351" y="396"/>
                  </a:lnTo>
                  <a:lnTo>
                    <a:pt x="2349" y="399"/>
                  </a:lnTo>
                  <a:lnTo>
                    <a:pt x="2349" y="401"/>
                  </a:lnTo>
                  <a:lnTo>
                    <a:pt x="2348" y="401"/>
                  </a:lnTo>
                  <a:lnTo>
                    <a:pt x="2348" y="399"/>
                  </a:lnTo>
                  <a:lnTo>
                    <a:pt x="2348" y="399"/>
                  </a:lnTo>
                  <a:lnTo>
                    <a:pt x="2346" y="399"/>
                  </a:lnTo>
                  <a:lnTo>
                    <a:pt x="2345" y="399"/>
                  </a:lnTo>
                  <a:lnTo>
                    <a:pt x="2345" y="401"/>
                  </a:lnTo>
                  <a:lnTo>
                    <a:pt x="2345" y="403"/>
                  </a:lnTo>
                  <a:lnTo>
                    <a:pt x="2345" y="404"/>
                  </a:lnTo>
                  <a:lnTo>
                    <a:pt x="2345" y="412"/>
                  </a:lnTo>
                  <a:lnTo>
                    <a:pt x="2345" y="413"/>
                  </a:lnTo>
                  <a:lnTo>
                    <a:pt x="2345" y="413"/>
                  </a:lnTo>
                  <a:lnTo>
                    <a:pt x="2345" y="415"/>
                  </a:lnTo>
                  <a:lnTo>
                    <a:pt x="2343" y="415"/>
                  </a:lnTo>
                  <a:lnTo>
                    <a:pt x="2343" y="415"/>
                  </a:lnTo>
                  <a:lnTo>
                    <a:pt x="2341" y="415"/>
                  </a:lnTo>
                  <a:lnTo>
                    <a:pt x="2341" y="415"/>
                  </a:lnTo>
                  <a:lnTo>
                    <a:pt x="2340" y="415"/>
                  </a:lnTo>
                  <a:lnTo>
                    <a:pt x="2340" y="415"/>
                  </a:lnTo>
                  <a:lnTo>
                    <a:pt x="2338" y="415"/>
                  </a:lnTo>
                  <a:lnTo>
                    <a:pt x="2337" y="416"/>
                  </a:lnTo>
                  <a:lnTo>
                    <a:pt x="2335" y="418"/>
                  </a:lnTo>
                  <a:lnTo>
                    <a:pt x="2335" y="419"/>
                  </a:lnTo>
                  <a:lnTo>
                    <a:pt x="2335" y="423"/>
                  </a:lnTo>
                  <a:lnTo>
                    <a:pt x="2337" y="424"/>
                  </a:lnTo>
                  <a:lnTo>
                    <a:pt x="2338" y="426"/>
                  </a:lnTo>
                  <a:lnTo>
                    <a:pt x="2338" y="427"/>
                  </a:lnTo>
                  <a:lnTo>
                    <a:pt x="2337" y="433"/>
                  </a:lnTo>
                  <a:lnTo>
                    <a:pt x="2337" y="433"/>
                  </a:lnTo>
                  <a:lnTo>
                    <a:pt x="2337" y="435"/>
                  </a:lnTo>
                  <a:lnTo>
                    <a:pt x="2337" y="438"/>
                  </a:lnTo>
                  <a:lnTo>
                    <a:pt x="2337" y="438"/>
                  </a:lnTo>
                  <a:lnTo>
                    <a:pt x="2338" y="441"/>
                  </a:lnTo>
                  <a:lnTo>
                    <a:pt x="2338" y="444"/>
                  </a:lnTo>
                  <a:lnTo>
                    <a:pt x="2337" y="447"/>
                  </a:lnTo>
                  <a:lnTo>
                    <a:pt x="2335" y="453"/>
                  </a:lnTo>
                  <a:lnTo>
                    <a:pt x="2334" y="460"/>
                  </a:lnTo>
                  <a:lnTo>
                    <a:pt x="2332" y="463"/>
                  </a:lnTo>
                  <a:lnTo>
                    <a:pt x="2328" y="467"/>
                  </a:lnTo>
                  <a:lnTo>
                    <a:pt x="2326" y="469"/>
                  </a:lnTo>
                  <a:lnTo>
                    <a:pt x="2326" y="472"/>
                  </a:lnTo>
                  <a:lnTo>
                    <a:pt x="2328" y="473"/>
                  </a:lnTo>
                  <a:lnTo>
                    <a:pt x="2329" y="475"/>
                  </a:lnTo>
                  <a:lnTo>
                    <a:pt x="2329" y="477"/>
                  </a:lnTo>
                  <a:lnTo>
                    <a:pt x="2331" y="478"/>
                  </a:lnTo>
                  <a:lnTo>
                    <a:pt x="2331" y="478"/>
                  </a:lnTo>
                  <a:lnTo>
                    <a:pt x="2331" y="481"/>
                  </a:lnTo>
                  <a:lnTo>
                    <a:pt x="2331" y="481"/>
                  </a:lnTo>
                  <a:lnTo>
                    <a:pt x="2332" y="483"/>
                  </a:lnTo>
                  <a:lnTo>
                    <a:pt x="2334" y="489"/>
                  </a:lnTo>
                  <a:lnTo>
                    <a:pt x="2334" y="492"/>
                  </a:lnTo>
                  <a:lnTo>
                    <a:pt x="2332" y="495"/>
                  </a:lnTo>
                  <a:lnTo>
                    <a:pt x="2329" y="500"/>
                  </a:lnTo>
                  <a:lnTo>
                    <a:pt x="2329" y="503"/>
                  </a:lnTo>
                  <a:lnTo>
                    <a:pt x="2329" y="506"/>
                  </a:lnTo>
                  <a:lnTo>
                    <a:pt x="2329" y="507"/>
                  </a:lnTo>
                  <a:lnTo>
                    <a:pt x="2331" y="509"/>
                  </a:lnTo>
                  <a:lnTo>
                    <a:pt x="2332" y="512"/>
                  </a:lnTo>
                  <a:lnTo>
                    <a:pt x="2343" y="534"/>
                  </a:lnTo>
                  <a:lnTo>
                    <a:pt x="2345" y="534"/>
                  </a:lnTo>
                  <a:lnTo>
                    <a:pt x="2346" y="534"/>
                  </a:lnTo>
                  <a:lnTo>
                    <a:pt x="2349" y="530"/>
                  </a:lnTo>
                  <a:lnTo>
                    <a:pt x="2349" y="532"/>
                  </a:lnTo>
                  <a:lnTo>
                    <a:pt x="2349" y="534"/>
                  </a:lnTo>
                  <a:lnTo>
                    <a:pt x="2348" y="535"/>
                  </a:lnTo>
                  <a:lnTo>
                    <a:pt x="2346" y="535"/>
                  </a:lnTo>
                  <a:lnTo>
                    <a:pt x="2346" y="535"/>
                  </a:lnTo>
                  <a:lnTo>
                    <a:pt x="2346" y="537"/>
                  </a:lnTo>
                  <a:lnTo>
                    <a:pt x="2351" y="544"/>
                  </a:lnTo>
                  <a:lnTo>
                    <a:pt x="2351" y="547"/>
                  </a:lnTo>
                  <a:lnTo>
                    <a:pt x="2352" y="549"/>
                  </a:lnTo>
                  <a:lnTo>
                    <a:pt x="2354" y="551"/>
                  </a:lnTo>
                  <a:lnTo>
                    <a:pt x="2354" y="552"/>
                  </a:lnTo>
                  <a:lnTo>
                    <a:pt x="2354" y="552"/>
                  </a:lnTo>
                  <a:lnTo>
                    <a:pt x="2354" y="552"/>
                  </a:lnTo>
                  <a:lnTo>
                    <a:pt x="2354" y="552"/>
                  </a:lnTo>
                  <a:lnTo>
                    <a:pt x="2354" y="552"/>
                  </a:lnTo>
                  <a:lnTo>
                    <a:pt x="2354" y="552"/>
                  </a:lnTo>
                  <a:lnTo>
                    <a:pt x="2354" y="552"/>
                  </a:lnTo>
                  <a:lnTo>
                    <a:pt x="2354" y="552"/>
                  </a:lnTo>
                  <a:lnTo>
                    <a:pt x="2354" y="554"/>
                  </a:lnTo>
                  <a:lnTo>
                    <a:pt x="2355" y="555"/>
                  </a:lnTo>
                  <a:lnTo>
                    <a:pt x="2357" y="575"/>
                  </a:lnTo>
                  <a:lnTo>
                    <a:pt x="2357" y="594"/>
                  </a:lnTo>
                  <a:lnTo>
                    <a:pt x="2355" y="600"/>
                  </a:lnTo>
                  <a:lnTo>
                    <a:pt x="2352" y="612"/>
                  </a:lnTo>
                  <a:lnTo>
                    <a:pt x="2346" y="623"/>
                  </a:lnTo>
                  <a:lnTo>
                    <a:pt x="2341" y="638"/>
                  </a:lnTo>
                  <a:lnTo>
                    <a:pt x="2338" y="645"/>
                  </a:lnTo>
                  <a:lnTo>
                    <a:pt x="2335" y="649"/>
                  </a:lnTo>
                  <a:lnTo>
                    <a:pt x="2332" y="651"/>
                  </a:lnTo>
                  <a:lnTo>
                    <a:pt x="2331" y="652"/>
                  </a:lnTo>
                  <a:lnTo>
                    <a:pt x="2331" y="654"/>
                  </a:lnTo>
                  <a:lnTo>
                    <a:pt x="2329" y="655"/>
                  </a:lnTo>
                  <a:lnTo>
                    <a:pt x="2318" y="663"/>
                  </a:lnTo>
                  <a:lnTo>
                    <a:pt x="2308" y="668"/>
                  </a:lnTo>
                  <a:lnTo>
                    <a:pt x="2301" y="669"/>
                  </a:lnTo>
                  <a:lnTo>
                    <a:pt x="2297" y="668"/>
                  </a:lnTo>
                  <a:lnTo>
                    <a:pt x="2295" y="668"/>
                  </a:lnTo>
                  <a:lnTo>
                    <a:pt x="2294" y="668"/>
                  </a:lnTo>
                  <a:lnTo>
                    <a:pt x="2294" y="666"/>
                  </a:lnTo>
                  <a:lnTo>
                    <a:pt x="2294" y="665"/>
                  </a:lnTo>
                  <a:lnTo>
                    <a:pt x="2291" y="666"/>
                  </a:lnTo>
                  <a:lnTo>
                    <a:pt x="2289" y="665"/>
                  </a:lnTo>
                  <a:lnTo>
                    <a:pt x="2288" y="663"/>
                  </a:lnTo>
                  <a:lnTo>
                    <a:pt x="2283" y="658"/>
                  </a:lnTo>
                  <a:lnTo>
                    <a:pt x="2281" y="655"/>
                  </a:lnTo>
                  <a:lnTo>
                    <a:pt x="2280" y="649"/>
                  </a:lnTo>
                  <a:lnTo>
                    <a:pt x="2277" y="646"/>
                  </a:lnTo>
                  <a:lnTo>
                    <a:pt x="2275" y="638"/>
                  </a:lnTo>
                  <a:lnTo>
                    <a:pt x="2275" y="638"/>
                  </a:lnTo>
                  <a:lnTo>
                    <a:pt x="2275" y="637"/>
                  </a:lnTo>
                  <a:lnTo>
                    <a:pt x="2274" y="635"/>
                  </a:lnTo>
                  <a:lnTo>
                    <a:pt x="2274" y="635"/>
                  </a:lnTo>
                  <a:lnTo>
                    <a:pt x="2272" y="634"/>
                  </a:lnTo>
                  <a:lnTo>
                    <a:pt x="2271" y="634"/>
                  </a:lnTo>
                  <a:lnTo>
                    <a:pt x="2271" y="634"/>
                  </a:lnTo>
                  <a:lnTo>
                    <a:pt x="2271" y="634"/>
                  </a:lnTo>
                  <a:lnTo>
                    <a:pt x="2269" y="632"/>
                  </a:lnTo>
                  <a:lnTo>
                    <a:pt x="2269" y="632"/>
                  </a:lnTo>
                  <a:lnTo>
                    <a:pt x="2269" y="631"/>
                  </a:lnTo>
                  <a:lnTo>
                    <a:pt x="2269" y="631"/>
                  </a:lnTo>
                  <a:lnTo>
                    <a:pt x="2266" y="626"/>
                  </a:lnTo>
                  <a:lnTo>
                    <a:pt x="2264" y="623"/>
                  </a:lnTo>
                  <a:lnTo>
                    <a:pt x="2264" y="620"/>
                  </a:lnTo>
                  <a:lnTo>
                    <a:pt x="2263" y="615"/>
                  </a:lnTo>
                  <a:lnTo>
                    <a:pt x="2263" y="614"/>
                  </a:lnTo>
                  <a:lnTo>
                    <a:pt x="2263" y="614"/>
                  </a:lnTo>
                  <a:lnTo>
                    <a:pt x="2263" y="612"/>
                  </a:lnTo>
                  <a:lnTo>
                    <a:pt x="2263" y="612"/>
                  </a:lnTo>
                  <a:lnTo>
                    <a:pt x="2263" y="604"/>
                  </a:lnTo>
                  <a:lnTo>
                    <a:pt x="2263" y="604"/>
                  </a:lnTo>
                  <a:lnTo>
                    <a:pt x="2261" y="598"/>
                  </a:lnTo>
                  <a:lnTo>
                    <a:pt x="2261" y="597"/>
                  </a:lnTo>
                  <a:lnTo>
                    <a:pt x="2263" y="597"/>
                  </a:lnTo>
                  <a:lnTo>
                    <a:pt x="2263" y="595"/>
                  </a:lnTo>
                  <a:lnTo>
                    <a:pt x="2261" y="594"/>
                  </a:lnTo>
                  <a:lnTo>
                    <a:pt x="2261" y="592"/>
                  </a:lnTo>
                  <a:lnTo>
                    <a:pt x="2261" y="592"/>
                  </a:lnTo>
                  <a:lnTo>
                    <a:pt x="2261" y="591"/>
                  </a:lnTo>
                  <a:lnTo>
                    <a:pt x="2261" y="589"/>
                  </a:lnTo>
                  <a:lnTo>
                    <a:pt x="2263" y="588"/>
                  </a:lnTo>
                  <a:lnTo>
                    <a:pt x="2263" y="581"/>
                  </a:lnTo>
                  <a:lnTo>
                    <a:pt x="2263" y="580"/>
                  </a:lnTo>
                  <a:lnTo>
                    <a:pt x="2261" y="578"/>
                  </a:lnTo>
                  <a:lnTo>
                    <a:pt x="2258" y="575"/>
                  </a:lnTo>
                  <a:lnTo>
                    <a:pt x="2258" y="574"/>
                  </a:lnTo>
                  <a:lnTo>
                    <a:pt x="2258" y="574"/>
                  </a:lnTo>
                  <a:lnTo>
                    <a:pt x="2257" y="567"/>
                  </a:lnTo>
                  <a:lnTo>
                    <a:pt x="2257" y="566"/>
                  </a:lnTo>
                  <a:lnTo>
                    <a:pt x="2255" y="564"/>
                  </a:lnTo>
                  <a:lnTo>
                    <a:pt x="2254" y="563"/>
                  </a:lnTo>
                  <a:lnTo>
                    <a:pt x="2252" y="563"/>
                  </a:lnTo>
                  <a:lnTo>
                    <a:pt x="2252" y="561"/>
                  </a:lnTo>
                  <a:lnTo>
                    <a:pt x="2254" y="558"/>
                  </a:lnTo>
                  <a:lnTo>
                    <a:pt x="2254" y="557"/>
                  </a:lnTo>
                  <a:lnTo>
                    <a:pt x="2254" y="557"/>
                  </a:lnTo>
                  <a:lnTo>
                    <a:pt x="2254" y="557"/>
                  </a:lnTo>
                  <a:lnTo>
                    <a:pt x="2252" y="555"/>
                  </a:lnTo>
                  <a:lnTo>
                    <a:pt x="2252" y="555"/>
                  </a:lnTo>
                  <a:lnTo>
                    <a:pt x="2252" y="552"/>
                  </a:lnTo>
                  <a:lnTo>
                    <a:pt x="2252" y="552"/>
                  </a:lnTo>
                  <a:lnTo>
                    <a:pt x="2252" y="551"/>
                  </a:lnTo>
                  <a:lnTo>
                    <a:pt x="2252" y="547"/>
                  </a:lnTo>
                  <a:lnTo>
                    <a:pt x="2251" y="547"/>
                  </a:lnTo>
                  <a:lnTo>
                    <a:pt x="2251" y="546"/>
                  </a:lnTo>
                  <a:lnTo>
                    <a:pt x="2251" y="543"/>
                  </a:lnTo>
                  <a:lnTo>
                    <a:pt x="2251" y="537"/>
                  </a:lnTo>
                  <a:lnTo>
                    <a:pt x="2251" y="535"/>
                  </a:lnTo>
                  <a:lnTo>
                    <a:pt x="2254" y="527"/>
                  </a:lnTo>
                  <a:lnTo>
                    <a:pt x="2255" y="523"/>
                  </a:lnTo>
                  <a:lnTo>
                    <a:pt x="2254" y="521"/>
                  </a:lnTo>
                  <a:lnTo>
                    <a:pt x="2254" y="520"/>
                  </a:lnTo>
                  <a:lnTo>
                    <a:pt x="2255" y="518"/>
                  </a:lnTo>
                  <a:lnTo>
                    <a:pt x="2258" y="510"/>
                  </a:lnTo>
                  <a:lnTo>
                    <a:pt x="2258" y="507"/>
                  </a:lnTo>
                  <a:lnTo>
                    <a:pt x="2258" y="506"/>
                  </a:lnTo>
                  <a:lnTo>
                    <a:pt x="2258" y="506"/>
                  </a:lnTo>
                  <a:lnTo>
                    <a:pt x="2258" y="506"/>
                  </a:lnTo>
                  <a:lnTo>
                    <a:pt x="2258" y="504"/>
                  </a:lnTo>
                  <a:lnTo>
                    <a:pt x="2258" y="504"/>
                  </a:lnTo>
                  <a:lnTo>
                    <a:pt x="2258" y="503"/>
                  </a:lnTo>
                  <a:lnTo>
                    <a:pt x="2258" y="503"/>
                  </a:lnTo>
                  <a:lnTo>
                    <a:pt x="2258" y="501"/>
                  </a:lnTo>
                  <a:lnTo>
                    <a:pt x="2257" y="500"/>
                  </a:lnTo>
                  <a:lnTo>
                    <a:pt x="2257" y="500"/>
                  </a:lnTo>
                  <a:lnTo>
                    <a:pt x="2255" y="498"/>
                  </a:lnTo>
                  <a:lnTo>
                    <a:pt x="2255" y="497"/>
                  </a:lnTo>
                  <a:lnTo>
                    <a:pt x="2255" y="490"/>
                  </a:lnTo>
                  <a:lnTo>
                    <a:pt x="2255" y="489"/>
                  </a:lnTo>
                  <a:lnTo>
                    <a:pt x="2257" y="487"/>
                  </a:lnTo>
                  <a:lnTo>
                    <a:pt x="2257" y="487"/>
                  </a:lnTo>
                  <a:lnTo>
                    <a:pt x="2257" y="484"/>
                  </a:lnTo>
                  <a:lnTo>
                    <a:pt x="2257" y="483"/>
                  </a:lnTo>
                  <a:lnTo>
                    <a:pt x="2258" y="475"/>
                  </a:lnTo>
                  <a:lnTo>
                    <a:pt x="2260" y="475"/>
                  </a:lnTo>
                  <a:lnTo>
                    <a:pt x="2260" y="473"/>
                  </a:lnTo>
                  <a:lnTo>
                    <a:pt x="2264" y="472"/>
                  </a:lnTo>
                  <a:lnTo>
                    <a:pt x="2264" y="470"/>
                  </a:lnTo>
                  <a:lnTo>
                    <a:pt x="2266" y="469"/>
                  </a:lnTo>
                  <a:lnTo>
                    <a:pt x="2266" y="467"/>
                  </a:lnTo>
                  <a:lnTo>
                    <a:pt x="2266" y="466"/>
                  </a:lnTo>
                  <a:lnTo>
                    <a:pt x="2266" y="464"/>
                  </a:lnTo>
                  <a:lnTo>
                    <a:pt x="2263" y="461"/>
                  </a:lnTo>
                  <a:lnTo>
                    <a:pt x="2263" y="458"/>
                  </a:lnTo>
                  <a:lnTo>
                    <a:pt x="2263" y="458"/>
                  </a:lnTo>
                  <a:lnTo>
                    <a:pt x="2263" y="456"/>
                  </a:lnTo>
                  <a:lnTo>
                    <a:pt x="2263" y="455"/>
                  </a:lnTo>
                  <a:lnTo>
                    <a:pt x="2263" y="453"/>
                  </a:lnTo>
                  <a:lnTo>
                    <a:pt x="2263" y="452"/>
                  </a:lnTo>
                  <a:lnTo>
                    <a:pt x="2263" y="450"/>
                  </a:lnTo>
                  <a:lnTo>
                    <a:pt x="2264" y="441"/>
                  </a:lnTo>
                  <a:lnTo>
                    <a:pt x="2264" y="438"/>
                  </a:lnTo>
                  <a:lnTo>
                    <a:pt x="2266" y="435"/>
                  </a:lnTo>
                  <a:lnTo>
                    <a:pt x="2269" y="430"/>
                  </a:lnTo>
                  <a:lnTo>
                    <a:pt x="2269" y="429"/>
                  </a:lnTo>
                  <a:lnTo>
                    <a:pt x="2269" y="427"/>
                  </a:lnTo>
                  <a:lnTo>
                    <a:pt x="2271" y="427"/>
                  </a:lnTo>
                  <a:lnTo>
                    <a:pt x="2271" y="427"/>
                  </a:lnTo>
                  <a:lnTo>
                    <a:pt x="2271" y="426"/>
                  </a:lnTo>
                  <a:lnTo>
                    <a:pt x="2271" y="419"/>
                  </a:lnTo>
                  <a:lnTo>
                    <a:pt x="2271" y="418"/>
                  </a:lnTo>
                  <a:lnTo>
                    <a:pt x="2271" y="418"/>
                  </a:lnTo>
                  <a:lnTo>
                    <a:pt x="2269" y="418"/>
                  </a:lnTo>
                  <a:lnTo>
                    <a:pt x="2268" y="416"/>
                  </a:lnTo>
                  <a:lnTo>
                    <a:pt x="2264" y="413"/>
                  </a:lnTo>
                  <a:lnTo>
                    <a:pt x="2263" y="413"/>
                  </a:lnTo>
                  <a:lnTo>
                    <a:pt x="2261" y="413"/>
                  </a:lnTo>
                  <a:lnTo>
                    <a:pt x="2261" y="415"/>
                  </a:lnTo>
                  <a:lnTo>
                    <a:pt x="2260" y="415"/>
                  </a:lnTo>
                  <a:lnTo>
                    <a:pt x="2257" y="416"/>
                  </a:lnTo>
                  <a:lnTo>
                    <a:pt x="2257" y="418"/>
                  </a:lnTo>
                  <a:lnTo>
                    <a:pt x="2257" y="416"/>
                  </a:lnTo>
                  <a:lnTo>
                    <a:pt x="2255" y="416"/>
                  </a:lnTo>
                  <a:lnTo>
                    <a:pt x="2254" y="418"/>
                  </a:lnTo>
                  <a:lnTo>
                    <a:pt x="2252" y="419"/>
                  </a:lnTo>
                  <a:lnTo>
                    <a:pt x="2252" y="419"/>
                  </a:lnTo>
                  <a:lnTo>
                    <a:pt x="2249" y="424"/>
                  </a:lnTo>
                  <a:lnTo>
                    <a:pt x="2247" y="427"/>
                  </a:lnTo>
                  <a:lnTo>
                    <a:pt x="2249" y="429"/>
                  </a:lnTo>
                  <a:lnTo>
                    <a:pt x="2247" y="430"/>
                  </a:lnTo>
                  <a:lnTo>
                    <a:pt x="2247" y="432"/>
                  </a:lnTo>
                  <a:lnTo>
                    <a:pt x="2247" y="432"/>
                  </a:lnTo>
                  <a:lnTo>
                    <a:pt x="2246" y="433"/>
                  </a:lnTo>
                  <a:lnTo>
                    <a:pt x="2243" y="435"/>
                  </a:lnTo>
                  <a:lnTo>
                    <a:pt x="2240" y="438"/>
                  </a:lnTo>
                  <a:lnTo>
                    <a:pt x="2238" y="440"/>
                  </a:lnTo>
                  <a:lnTo>
                    <a:pt x="2238" y="440"/>
                  </a:lnTo>
                  <a:lnTo>
                    <a:pt x="2238" y="443"/>
                  </a:lnTo>
                  <a:lnTo>
                    <a:pt x="2237" y="443"/>
                  </a:lnTo>
                  <a:lnTo>
                    <a:pt x="2235" y="443"/>
                  </a:lnTo>
                  <a:lnTo>
                    <a:pt x="2234" y="443"/>
                  </a:lnTo>
                  <a:lnTo>
                    <a:pt x="2232" y="443"/>
                  </a:lnTo>
                  <a:lnTo>
                    <a:pt x="2232" y="441"/>
                  </a:lnTo>
                  <a:lnTo>
                    <a:pt x="2231" y="441"/>
                  </a:lnTo>
                  <a:lnTo>
                    <a:pt x="2231" y="440"/>
                  </a:lnTo>
                  <a:lnTo>
                    <a:pt x="2232" y="438"/>
                  </a:lnTo>
                  <a:lnTo>
                    <a:pt x="2232" y="436"/>
                  </a:lnTo>
                  <a:lnTo>
                    <a:pt x="2232" y="435"/>
                  </a:lnTo>
                  <a:lnTo>
                    <a:pt x="2232" y="435"/>
                  </a:lnTo>
                  <a:lnTo>
                    <a:pt x="2232" y="433"/>
                  </a:lnTo>
                  <a:lnTo>
                    <a:pt x="2234" y="433"/>
                  </a:lnTo>
                  <a:lnTo>
                    <a:pt x="2234" y="433"/>
                  </a:lnTo>
                  <a:lnTo>
                    <a:pt x="2232" y="432"/>
                  </a:lnTo>
                  <a:lnTo>
                    <a:pt x="2232" y="432"/>
                  </a:lnTo>
                  <a:lnTo>
                    <a:pt x="2232" y="429"/>
                  </a:lnTo>
                  <a:lnTo>
                    <a:pt x="2234" y="429"/>
                  </a:lnTo>
                  <a:lnTo>
                    <a:pt x="2234" y="427"/>
                  </a:lnTo>
                  <a:lnTo>
                    <a:pt x="2235" y="427"/>
                  </a:lnTo>
                  <a:lnTo>
                    <a:pt x="2235" y="426"/>
                  </a:lnTo>
                  <a:lnTo>
                    <a:pt x="2235" y="424"/>
                  </a:lnTo>
                  <a:lnTo>
                    <a:pt x="2235" y="424"/>
                  </a:lnTo>
                  <a:lnTo>
                    <a:pt x="2235" y="423"/>
                  </a:lnTo>
                  <a:lnTo>
                    <a:pt x="2237" y="423"/>
                  </a:lnTo>
                  <a:lnTo>
                    <a:pt x="2237" y="421"/>
                  </a:lnTo>
                  <a:lnTo>
                    <a:pt x="2240" y="416"/>
                  </a:lnTo>
                  <a:lnTo>
                    <a:pt x="2240" y="415"/>
                  </a:lnTo>
                  <a:lnTo>
                    <a:pt x="2240" y="413"/>
                  </a:lnTo>
                  <a:lnTo>
                    <a:pt x="2240" y="410"/>
                  </a:lnTo>
                  <a:lnTo>
                    <a:pt x="2243" y="409"/>
                  </a:lnTo>
                  <a:lnTo>
                    <a:pt x="2249" y="407"/>
                  </a:lnTo>
                  <a:lnTo>
                    <a:pt x="2249" y="407"/>
                  </a:lnTo>
                  <a:lnTo>
                    <a:pt x="2251" y="406"/>
                  </a:lnTo>
                  <a:lnTo>
                    <a:pt x="2251" y="404"/>
                  </a:lnTo>
                  <a:lnTo>
                    <a:pt x="2251" y="403"/>
                  </a:lnTo>
                  <a:lnTo>
                    <a:pt x="2251" y="401"/>
                  </a:lnTo>
                  <a:lnTo>
                    <a:pt x="2251" y="401"/>
                  </a:lnTo>
                  <a:lnTo>
                    <a:pt x="2251" y="399"/>
                  </a:lnTo>
                  <a:lnTo>
                    <a:pt x="2252" y="398"/>
                  </a:lnTo>
                  <a:lnTo>
                    <a:pt x="2252" y="396"/>
                  </a:lnTo>
                  <a:lnTo>
                    <a:pt x="2252" y="396"/>
                  </a:lnTo>
                  <a:lnTo>
                    <a:pt x="2252" y="393"/>
                  </a:lnTo>
                  <a:lnTo>
                    <a:pt x="2252" y="392"/>
                  </a:lnTo>
                  <a:lnTo>
                    <a:pt x="2254" y="390"/>
                  </a:lnTo>
                  <a:lnTo>
                    <a:pt x="2264" y="370"/>
                  </a:lnTo>
                  <a:lnTo>
                    <a:pt x="2264" y="369"/>
                  </a:lnTo>
                  <a:lnTo>
                    <a:pt x="2264" y="367"/>
                  </a:lnTo>
                  <a:lnTo>
                    <a:pt x="2264" y="367"/>
                  </a:lnTo>
                  <a:lnTo>
                    <a:pt x="2266" y="365"/>
                  </a:lnTo>
                  <a:lnTo>
                    <a:pt x="2266" y="364"/>
                  </a:lnTo>
                  <a:lnTo>
                    <a:pt x="2268" y="361"/>
                  </a:lnTo>
                  <a:lnTo>
                    <a:pt x="2268" y="359"/>
                  </a:lnTo>
                  <a:lnTo>
                    <a:pt x="2269" y="356"/>
                  </a:lnTo>
                  <a:lnTo>
                    <a:pt x="2271" y="355"/>
                  </a:lnTo>
                  <a:lnTo>
                    <a:pt x="2272" y="350"/>
                  </a:lnTo>
                  <a:lnTo>
                    <a:pt x="2274" y="349"/>
                  </a:lnTo>
                  <a:lnTo>
                    <a:pt x="2275" y="347"/>
                  </a:lnTo>
                  <a:lnTo>
                    <a:pt x="2277" y="347"/>
                  </a:lnTo>
                  <a:lnTo>
                    <a:pt x="2277" y="344"/>
                  </a:lnTo>
                  <a:lnTo>
                    <a:pt x="2277" y="344"/>
                  </a:lnTo>
                  <a:lnTo>
                    <a:pt x="2277" y="341"/>
                  </a:lnTo>
                  <a:lnTo>
                    <a:pt x="2278" y="338"/>
                  </a:lnTo>
                  <a:lnTo>
                    <a:pt x="2278" y="336"/>
                  </a:lnTo>
                  <a:lnTo>
                    <a:pt x="2280" y="335"/>
                  </a:lnTo>
                  <a:lnTo>
                    <a:pt x="2280" y="335"/>
                  </a:lnTo>
                  <a:lnTo>
                    <a:pt x="2280" y="330"/>
                  </a:lnTo>
                  <a:lnTo>
                    <a:pt x="2281" y="328"/>
                  </a:lnTo>
                  <a:lnTo>
                    <a:pt x="2281" y="328"/>
                  </a:lnTo>
                  <a:lnTo>
                    <a:pt x="2283" y="330"/>
                  </a:lnTo>
                  <a:lnTo>
                    <a:pt x="2283" y="330"/>
                  </a:lnTo>
                  <a:lnTo>
                    <a:pt x="2283" y="332"/>
                  </a:lnTo>
                  <a:lnTo>
                    <a:pt x="2281" y="333"/>
                  </a:lnTo>
                  <a:lnTo>
                    <a:pt x="2281" y="335"/>
                  </a:lnTo>
                  <a:lnTo>
                    <a:pt x="2281" y="335"/>
                  </a:lnTo>
                  <a:lnTo>
                    <a:pt x="2281" y="336"/>
                  </a:lnTo>
                  <a:lnTo>
                    <a:pt x="2281" y="338"/>
                  </a:lnTo>
                  <a:lnTo>
                    <a:pt x="2281" y="339"/>
                  </a:lnTo>
                  <a:lnTo>
                    <a:pt x="2283" y="339"/>
                  </a:lnTo>
                  <a:lnTo>
                    <a:pt x="2283" y="341"/>
                  </a:lnTo>
                  <a:lnTo>
                    <a:pt x="2283" y="344"/>
                  </a:lnTo>
                  <a:lnTo>
                    <a:pt x="2283" y="345"/>
                  </a:lnTo>
                  <a:lnTo>
                    <a:pt x="2284" y="347"/>
                  </a:lnTo>
                  <a:lnTo>
                    <a:pt x="2284" y="347"/>
                  </a:lnTo>
                  <a:lnTo>
                    <a:pt x="2284" y="345"/>
                  </a:lnTo>
                  <a:lnTo>
                    <a:pt x="2284" y="345"/>
                  </a:lnTo>
                  <a:lnTo>
                    <a:pt x="2288" y="344"/>
                  </a:lnTo>
                  <a:lnTo>
                    <a:pt x="2289" y="344"/>
                  </a:lnTo>
                  <a:lnTo>
                    <a:pt x="2289" y="344"/>
                  </a:lnTo>
                  <a:lnTo>
                    <a:pt x="2291" y="342"/>
                  </a:lnTo>
                  <a:lnTo>
                    <a:pt x="2291" y="342"/>
                  </a:lnTo>
                  <a:lnTo>
                    <a:pt x="2291" y="341"/>
                  </a:lnTo>
                  <a:lnTo>
                    <a:pt x="2292" y="338"/>
                  </a:lnTo>
                  <a:lnTo>
                    <a:pt x="2292" y="338"/>
                  </a:lnTo>
                  <a:lnTo>
                    <a:pt x="2292" y="336"/>
                  </a:lnTo>
                  <a:lnTo>
                    <a:pt x="2294" y="336"/>
                  </a:lnTo>
                  <a:lnTo>
                    <a:pt x="2294" y="335"/>
                  </a:lnTo>
                  <a:lnTo>
                    <a:pt x="2294" y="335"/>
                  </a:lnTo>
                  <a:lnTo>
                    <a:pt x="2294" y="333"/>
                  </a:lnTo>
                  <a:lnTo>
                    <a:pt x="2294" y="332"/>
                  </a:lnTo>
                  <a:lnTo>
                    <a:pt x="2295" y="332"/>
                  </a:lnTo>
                  <a:lnTo>
                    <a:pt x="2295" y="332"/>
                  </a:lnTo>
                  <a:lnTo>
                    <a:pt x="2298" y="333"/>
                  </a:lnTo>
                  <a:lnTo>
                    <a:pt x="2300" y="333"/>
                  </a:lnTo>
                  <a:lnTo>
                    <a:pt x="2301" y="332"/>
                  </a:lnTo>
                  <a:lnTo>
                    <a:pt x="2301" y="332"/>
                  </a:lnTo>
                  <a:lnTo>
                    <a:pt x="2303" y="330"/>
                  </a:lnTo>
                  <a:lnTo>
                    <a:pt x="2303" y="328"/>
                  </a:lnTo>
                  <a:lnTo>
                    <a:pt x="2304" y="328"/>
                  </a:lnTo>
                  <a:lnTo>
                    <a:pt x="2306" y="328"/>
                  </a:lnTo>
                  <a:lnTo>
                    <a:pt x="2306" y="328"/>
                  </a:lnTo>
                  <a:lnTo>
                    <a:pt x="2308" y="328"/>
                  </a:lnTo>
                  <a:lnTo>
                    <a:pt x="2308" y="330"/>
                  </a:lnTo>
                  <a:lnTo>
                    <a:pt x="2306" y="335"/>
                  </a:lnTo>
                  <a:lnTo>
                    <a:pt x="2306" y="336"/>
                  </a:lnTo>
                  <a:lnTo>
                    <a:pt x="2308" y="336"/>
                  </a:lnTo>
                  <a:lnTo>
                    <a:pt x="2308" y="336"/>
                  </a:lnTo>
                  <a:lnTo>
                    <a:pt x="2308" y="336"/>
                  </a:lnTo>
                  <a:lnTo>
                    <a:pt x="2308" y="338"/>
                  </a:lnTo>
                  <a:lnTo>
                    <a:pt x="2306" y="338"/>
                  </a:lnTo>
                  <a:lnTo>
                    <a:pt x="2306" y="336"/>
                  </a:lnTo>
                  <a:lnTo>
                    <a:pt x="2304" y="336"/>
                  </a:lnTo>
                  <a:lnTo>
                    <a:pt x="2304" y="336"/>
                  </a:lnTo>
                  <a:lnTo>
                    <a:pt x="2303" y="338"/>
                  </a:lnTo>
                  <a:lnTo>
                    <a:pt x="2303" y="338"/>
                  </a:lnTo>
                  <a:lnTo>
                    <a:pt x="2303" y="338"/>
                  </a:lnTo>
                  <a:lnTo>
                    <a:pt x="2303" y="338"/>
                  </a:lnTo>
                  <a:lnTo>
                    <a:pt x="2303" y="339"/>
                  </a:lnTo>
                  <a:lnTo>
                    <a:pt x="2303" y="339"/>
                  </a:lnTo>
                  <a:lnTo>
                    <a:pt x="2303" y="339"/>
                  </a:lnTo>
                  <a:lnTo>
                    <a:pt x="2303" y="339"/>
                  </a:lnTo>
                  <a:lnTo>
                    <a:pt x="2301" y="339"/>
                  </a:lnTo>
                  <a:lnTo>
                    <a:pt x="2301" y="341"/>
                  </a:lnTo>
                  <a:lnTo>
                    <a:pt x="2301" y="342"/>
                  </a:lnTo>
                  <a:lnTo>
                    <a:pt x="2301" y="344"/>
                  </a:lnTo>
                  <a:lnTo>
                    <a:pt x="2300" y="345"/>
                  </a:lnTo>
                  <a:lnTo>
                    <a:pt x="2300" y="347"/>
                  </a:lnTo>
                  <a:lnTo>
                    <a:pt x="2300" y="347"/>
                  </a:lnTo>
                  <a:lnTo>
                    <a:pt x="2301" y="349"/>
                  </a:lnTo>
                  <a:lnTo>
                    <a:pt x="2303" y="350"/>
                  </a:lnTo>
                  <a:lnTo>
                    <a:pt x="2304" y="350"/>
                  </a:lnTo>
                  <a:lnTo>
                    <a:pt x="2304" y="350"/>
                  </a:lnTo>
                  <a:lnTo>
                    <a:pt x="2306" y="350"/>
                  </a:lnTo>
                  <a:lnTo>
                    <a:pt x="2306" y="350"/>
                  </a:lnTo>
                  <a:lnTo>
                    <a:pt x="2306" y="350"/>
                  </a:lnTo>
                  <a:lnTo>
                    <a:pt x="2306" y="349"/>
                  </a:lnTo>
                  <a:lnTo>
                    <a:pt x="2304" y="349"/>
                  </a:lnTo>
                  <a:lnTo>
                    <a:pt x="2304" y="349"/>
                  </a:lnTo>
                  <a:lnTo>
                    <a:pt x="2304" y="347"/>
                  </a:lnTo>
                  <a:lnTo>
                    <a:pt x="2304" y="347"/>
                  </a:lnTo>
                  <a:lnTo>
                    <a:pt x="2304" y="345"/>
                  </a:lnTo>
                  <a:lnTo>
                    <a:pt x="2304" y="345"/>
                  </a:lnTo>
                  <a:lnTo>
                    <a:pt x="2306" y="345"/>
                  </a:lnTo>
                  <a:lnTo>
                    <a:pt x="2306" y="345"/>
                  </a:lnTo>
                  <a:lnTo>
                    <a:pt x="2306" y="342"/>
                  </a:lnTo>
                  <a:lnTo>
                    <a:pt x="2308" y="342"/>
                  </a:lnTo>
                  <a:lnTo>
                    <a:pt x="2309" y="341"/>
                  </a:lnTo>
                  <a:lnTo>
                    <a:pt x="2309" y="341"/>
                  </a:lnTo>
                  <a:lnTo>
                    <a:pt x="2309" y="339"/>
                  </a:lnTo>
                  <a:lnTo>
                    <a:pt x="2309" y="339"/>
                  </a:lnTo>
                  <a:lnTo>
                    <a:pt x="2309" y="338"/>
                  </a:lnTo>
                  <a:lnTo>
                    <a:pt x="2311" y="338"/>
                  </a:lnTo>
                  <a:lnTo>
                    <a:pt x="2312" y="338"/>
                  </a:lnTo>
                  <a:lnTo>
                    <a:pt x="2314" y="336"/>
                  </a:lnTo>
                  <a:lnTo>
                    <a:pt x="2314" y="336"/>
                  </a:lnTo>
                  <a:lnTo>
                    <a:pt x="2315" y="335"/>
                  </a:lnTo>
                  <a:lnTo>
                    <a:pt x="2315" y="335"/>
                  </a:lnTo>
                  <a:lnTo>
                    <a:pt x="2315" y="335"/>
                  </a:lnTo>
                  <a:lnTo>
                    <a:pt x="2318" y="333"/>
                  </a:lnTo>
                  <a:lnTo>
                    <a:pt x="2318" y="333"/>
                  </a:lnTo>
                  <a:lnTo>
                    <a:pt x="2320" y="332"/>
                  </a:lnTo>
                  <a:lnTo>
                    <a:pt x="2318" y="332"/>
                  </a:lnTo>
                  <a:lnTo>
                    <a:pt x="2320" y="327"/>
                  </a:lnTo>
                  <a:lnTo>
                    <a:pt x="2321" y="324"/>
                  </a:lnTo>
                  <a:lnTo>
                    <a:pt x="2323" y="321"/>
                  </a:lnTo>
                  <a:lnTo>
                    <a:pt x="2334" y="318"/>
                  </a:lnTo>
                  <a:lnTo>
                    <a:pt x="2335" y="318"/>
                  </a:lnTo>
                  <a:lnTo>
                    <a:pt x="2340" y="319"/>
                  </a:lnTo>
                  <a:lnTo>
                    <a:pt x="2343" y="321"/>
                  </a:lnTo>
                  <a:lnTo>
                    <a:pt x="2343" y="319"/>
                  </a:lnTo>
                  <a:lnTo>
                    <a:pt x="2343" y="318"/>
                  </a:lnTo>
                  <a:lnTo>
                    <a:pt x="2345" y="316"/>
                  </a:lnTo>
                  <a:lnTo>
                    <a:pt x="2351" y="315"/>
                  </a:lnTo>
                  <a:lnTo>
                    <a:pt x="2358" y="315"/>
                  </a:lnTo>
                  <a:lnTo>
                    <a:pt x="2358" y="313"/>
                  </a:lnTo>
                  <a:lnTo>
                    <a:pt x="2360" y="313"/>
                  </a:lnTo>
                  <a:lnTo>
                    <a:pt x="2360" y="310"/>
                  </a:lnTo>
                  <a:lnTo>
                    <a:pt x="2363" y="305"/>
                  </a:lnTo>
                  <a:lnTo>
                    <a:pt x="2365" y="304"/>
                  </a:lnTo>
                  <a:lnTo>
                    <a:pt x="2369" y="304"/>
                  </a:lnTo>
                  <a:lnTo>
                    <a:pt x="2371" y="302"/>
                  </a:lnTo>
                  <a:lnTo>
                    <a:pt x="2371" y="302"/>
                  </a:lnTo>
                  <a:lnTo>
                    <a:pt x="2372" y="302"/>
                  </a:lnTo>
                  <a:lnTo>
                    <a:pt x="2372" y="304"/>
                  </a:lnTo>
                  <a:lnTo>
                    <a:pt x="2374" y="304"/>
                  </a:lnTo>
                  <a:lnTo>
                    <a:pt x="2374" y="304"/>
                  </a:lnTo>
                  <a:lnTo>
                    <a:pt x="2375" y="302"/>
                  </a:lnTo>
                  <a:lnTo>
                    <a:pt x="2377" y="302"/>
                  </a:lnTo>
                  <a:lnTo>
                    <a:pt x="2378" y="304"/>
                  </a:lnTo>
                  <a:lnTo>
                    <a:pt x="2380" y="304"/>
                  </a:lnTo>
                  <a:lnTo>
                    <a:pt x="2385" y="304"/>
                  </a:lnTo>
                  <a:lnTo>
                    <a:pt x="2386" y="304"/>
                  </a:lnTo>
                  <a:lnTo>
                    <a:pt x="2389" y="305"/>
                  </a:lnTo>
                  <a:lnTo>
                    <a:pt x="2394" y="307"/>
                  </a:lnTo>
                  <a:lnTo>
                    <a:pt x="2395" y="307"/>
                  </a:lnTo>
                  <a:lnTo>
                    <a:pt x="2398" y="308"/>
                  </a:lnTo>
                  <a:lnTo>
                    <a:pt x="2398" y="310"/>
                  </a:lnTo>
                  <a:lnTo>
                    <a:pt x="2400" y="310"/>
                  </a:lnTo>
                  <a:lnTo>
                    <a:pt x="2402" y="312"/>
                  </a:lnTo>
                  <a:lnTo>
                    <a:pt x="2402" y="312"/>
                  </a:lnTo>
                  <a:lnTo>
                    <a:pt x="2403" y="312"/>
                  </a:lnTo>
                  <a:lnTo>
                    <a:pt x="2405" y="313"/>
                  </a:lnTo>
                  <a:lnTo>
                    <a:pt x="2406" y="313"/>
                  </a:lnTo>
                  <a:lnTo>
                    <a:pt x="2406" y="315"/>
                  </a:lnTo>
                  <a:lnTo>
                    <a:pt x="2408" y="316"/>
                  </a:lnTo>
                  <a:lnTo>
                    <a:pt x="2411" y="318"/>
                  </a:lnTo>
                  <a:lnTo>
                    <a:pt x="2412" y="318"/>
                  </a:lnTo>
                  <a:lnTo>
                    <a:pt x="2414" y="315"/>
                  </a:lnTo>
                  <a:lnTo>
                    <a:pt x="2414" y="315"/>
                  </a:lnTo>
                  <a:lnTo>
                    <a:pt x="2412" y="313"/>
                  </a:lnTo>
                  <a:lnTo>
                    <a:pt x="2412" y="312"/>
                  </a:lnTo>
                  <a:lnTo>
                    <a:pt x="2414" y="310"/>
                  </a:lnTo>
                  <a:lnTo>
                    <a:pt x="2412" y="310"/>
                  </a:lnTo>
                  <a:lnTo>
                    <a:pt x="2412" y="310"/>
                  </a:lnTo>
                  <a:lnTo>
                    <a:pt x="2412" y="308"/>
                  </a:lnTo>
                  <a:lnTo>
                    <a:pt x="2412" y="307"/>
                  </a:lnTo>
                  <a:lnTo>
                    <a:pt x="2414" y="307"/>
                  </a:lnTo>
                  <a:lnTo>
                    <a:pt x="2414" y="307"/>
                  </a:lnTo>
                  <a:lnTo>
                    <a:pt x="2414" y="307"/>
                  </a:lnTo>
                  <a:lnTo>
                    <a:pt x="2414" y="302"/>
                  </a:lnTo>
                  <a:lnTo>
                    <a:pt x="2415" y="301"/>
                  </a:lnTo>
                  <a:lnTo>
                    <a:pt x="2417" y="301"/>
                  </a:lnTo>
                  <a:lnTo>
                    <a:pt x="2418" y="302"/>
                  </a:lnTo>
                  <a:lnTo>
                    <a:pt x="2420" y="301"/>
                  </a:lnTo>
                  <a:lnTo>
                    <a:pt x="2422" y="301"/>
                  </a:lnTo>
                  <a:lnTo>
                    <a:pt x="2423" y="302"/>
                  </a:lnTo>
                  <a:lnTo>
                    <a:pt x="2423" y="304"/>
                  </a:lnTo>
                  <a:lnTo>
                    <a:pt x="2423" y="305"/>
                  </a:lnTo>
                  <a:lnTo>
                    <a:pt x="2423" y="305"/>
                  </a:lnTo>
                  <a:lnTo>
                    <a:pt x="2425" y="305"/>
                  </a:lnTo>
                  <a:lnTo>
                    <a:pt x="2425" y="305"/>
                  </a:lnTo>
                  <a:lnTo>
                    <a:pt x="2425" y="304"/>
                  </a:lnTo>
                  <a:lnTo>
                    <a:pt x="2426" y="304"/>
                  </a:lnTo>
                  <a:lnTo>
                    <a:pt x="2428" y="305"/>
                  </a:lnTo>
                  <a:lnTo>
                    <a:pt x="2428" y="304"/>
                  </a:lnTo>
                  <a:lnTo>
                    <a:pt x="2428" y="302"/>
                  </a:lnTo>
                  <a:lnTo>
                    <a:pt x="2431" y="302"/>
                  </a:lnTo>
                  <a:lnTo>
                    <a:pt x="2432" y="304"/>
                  </a:lnTo>
                  <a:lnTo>
                    <a:pt x="2434" y="304"/>
                  </a:lnTo>
                  <a:lnTo>
                    <a:pt x="2434" y="304"/>
                  </a:lnTo>
                  <a:lnTo>
                    <a:pt x="2434" y="302"/>
                  </a:lnTo>
                  <a:lnTo>
                    <a:pt x="2434" y="302"/>
                  </a:lnTo>
                  <a:lnTo>
                    <a:pt x="2435" y="302"/>
                  </a:lnTo>
                  <a:lnTo>
                    <a:pt x="2435" y="302"/>
                  </a:lnTo>
                  <a:lnTo>
                    <a:pt x="2437" y="302"/>
                  </a:lnTo>
                  <a:lnTo>
                    <a:pt x="2437" y="302"/>
                  </a:lnTo>
                  <a:lnTo>
                    <a:pt x="2442" y="302"/>
                  </a:lnTo>
                  <a:lnTo>
                    <a:pt x="2454" y="302"/>
                  </a:lnTo>
                  <a:lnTo>
                    <a:pt x="2454" y="302"/>
                  </a:lnTo>
                  <a:lnTo>
                    <a:pt x="2454" y="304"/>
                  </a:lnTo>
                  <a:lnTo>
                    <a:pt x="2455" y="302"/>
                  </a:lnTo>
                  <a:lnTo>
                    <a:pt x="2455" y="302"/>
                  </a:lnTo>
                  <a:lnTo>
                    <a:pt x="2455" y="302"/>
                  </a:lnTo>
                  <a:lnTo>
                    <a:pt x="2458" y="301"/>
                  </a:lnTo>
                  <a:lnTo>
                    <a:pt x="2460" y="301"/>
                  </a:lnTo>
                  <a:lnTo>
                    <a:pt x="2460" y="301"/>
                  </a:lnTo>
                  <a:lnTo>
                    <a:pt x="2460" y="299"/>
                  </a:lnTo>
                  <a:lnTo>
                    <a:pt x="2460" y="298"/>
                  </a:lnTo>
                  <a:lnTo>
                    <a:pt x="2460" y="298"/>
                  </a:lnTo>
                  <a:lnTo>
                    <a:pt x="2458" y="298"/>
                  </a:lnTo>
                  <a:lnTo>
                    <a:pt x="2457" y="296"/>
                  </a:lnTo>
                  <a:lnTo>
                    <a:pt x="2457" y="296"/>
                  </a:lnTo>
                  <a:lnTo>
                    <a:pt x="2455" y="296"/>
                  </a:lnTo>
                  <a:lnTo>
                    <a:pt x="2455" y="296"/>
                  </a:lnTo>
                  <a:lnTo>
                    <a:pt x="2454" y="296"/>
                  </a:lnTo>
                  <a:lnTo>
                    <a:pt x="2452" y="295"/>
                  </a:lnTo>
                  <a:lnTo>
                    <a:pt x="2451" y="293"/>
                  </a:lnTo>
                  <a:lnTo>
                    <a:pt x="2449" y="293"/>
                  </a:lnTo>
                  <a:lnTo>
                    <a:pt x="2449" y="291"/>
                  </a:lnTo>
                  <a:lnTo>
                    <a:pt x="2449" y="290"/>
                  </a:lnTo>
                  <a:lnTo>
                    <a:pt x="2451" y="290"/>
                  </a:lnTo>
                  <a:lnTo>
                    <a:pt x="2451" y="288"/>
                  </a:lnTo>
                  <a:lnTo>
                    <a:pt x="2451" y="288"/>
                  </a:lnTo>
                  <a:lnTo>
                    <a:pt x="2449" y="288"/>
                  </a:lnTo>
                  <a:lnTo>
                    <a:pt x="2448" y="288"/>
                  </a:lnTo>
                  <a:lnTo>
                    <a:pt x="2448" y="288"/>
                  </a:lnTo>
                  <a:lnTo>
                    <a:pt x="2446" y="288"/>
                  </a:lnTo>
                  <a:lnTo>
                    <a:pt x="2446" y="288"/>
                  </a:lnTo>
                  <a:lnTo>
                    <a:pt x="2446" y="288"/>
                  </a:lnTo>
                  <a:lnTo>
                    <a:pt x="2445" y="287"/>
                  </a:lnTo>
                  <a:lnTo>
                    <a:pt x="2445" y="287"/>
                  </a:lnTo>
                  <a:lnTo>
                    <a:pt x="2443" y="287"/>
                  </a:lnTo>
                  <a:lnTo>
                    <a:pt x="2442" y="287"/>
                  </a:lnTo>
                  <a:lnTo>
                    <a:pt x="2440" y="287"/>
                  </a:lnTo>
                  <a:lnTo>
                    <a:pt x="2440" y="288"/>
                  </a:lnTo>
                  <a:lnTo>
                    <a:pt x="2438" y="287"/>
                  </a:lnTo>
                  <a:lnTo>
                    <a:pt x="2437" y="285"/>
                  </a:lnTo>
                  <a:lnTo>
                    <a:pt x="2437" y="285"/>
                  </a:lnTo>
                  <a:lnTo>
                    <a:pt x="2438" y="284"/>
                  </a:lnTo>
                  <a:lnTo>
                    <a:pt x="2440" y="282"/>
                  </a:lnTo>
                  <a:lnTo>
                    <a:pt x="2442" y="282"/>
                  </a:lnTo>
                  <a:lnTo>
                    <a:pt x="2440" y="281"/>
                  </a:lnTo>
                  <a:lnTo>
                    <a:pt x="2438" y="279"/>
                  </a:lnTo>
                  <a:lnTo>
                    <a:pt x="2438" y="278"/>
                  </a:lnTo>
                  <a:lnTo>
                    <a:pt x="2437" y="275"/>
                  </a:lnTo>
                  <a:lnTo>
                    <a:pt x="2437" y="273"/>
                  </a:lnTo>
                  <a:lnTo>
                    <a:pt x="2437" y="271"/>
                  </a:lnTo>
                  <a:lnTo>
                    <a:pt x="2434" y="268"/>
                  </a:lnTo>
                  <a:lnTo>
                    <a:pt x="2432" y="267"/>
                  </a:lnTo>
                  <a:lnTo>
                    <a:pt x="2431" y="264"/>
                  </a:lnTo>
                  <a:lnTo>
                    <a:pt x="2429" y="264"/>
                  </a:lnTo>
                  <a:lnTo>
                    <a:pt x="2428" y="264"/>
                  </a:lnTo>
                  <a:lnTo>
                    <a:pt x="2426" y="264"/>
                  </a:lnTo>
                  <a:lnTo>
                    <a:pt x="2425" y="264"/>
                  </a:lnTo>
                  <a:lnTo>
                    <a:pt x="2425" y="264"/>
                  </a:lnTo>
                  <a:lnTo>
                    <a:pt x="2423" y="268"/>
                  </a:lnTo>
                  <a:lnTo>
                    <a:pt x="2422" y="270"/>
                  </a:lnTo>
                  <a:lnTo>
                    <a:pt x="2418" y="271"/>
                  </a:lnTo>
                  <a:lnTo>
                    <a:pt x="2417" y="271"/>
                  </a:lnTo>
                  <a:lnTo>
                    <a:pt x="2414" y="271"/>
                  </a:lnTo>
                  <a:lnTo>
                    <a:pt x="2415" y="270"/>
                  </a:lnTo>
                  <a:lnTo>
                    <a:pt x="2412" y="267"/>
                  </a:lnTo>
                  <a:lnTo>
                    <a:pt x="2411" y="267"/>
                  </a:lnTo>
                  <a:lnTo>
                    <a:pt x="2409" y="267"/>
                  </a:lnTo>
                  <a:lnTo>
                    <a:pt x="2408" y="268"/>
                  </a:lnTo>
                  <a:lnTo>
                    <a:pt x="2406" y="270"/>
                  </a:lnTo>
                  <a:lnTo>
                    <a:pt x="2403" y="271"/>
                  </a:lnTo>
                  <a:lnTo>
                    <a:pt x="2402" y="271"/>
                  </a:lnTo>
                  <a:lnTo>
                    <a:pt x="2400" y="271"/>
                  </a:lnTo>
                  <a:lnTo>
                    <a:pt x="2398" y="270"/>
                  </a:lnTo>
                  <a:lnTo>
                    <a:pt x="2395" y="270"/>
                  </a:lnTo>
                  <a:lnTo>
                    <a:pt x="2395" y="270"/>
                  </a:lnTo>
                  <a:lnTo>
                    <a:pt x="2394" y="268"/>
                  </a:lnTo>
                  <a:lnTo>
                    <a:pt x="2394" y="268"/>
                  </a:lnTo>
                  <a:lnTo>
                    <a:pt x="2394" y="268"/>
                  </a:lnTo>
                  <a:lnTo>
                    <a:pt x="2391" y="270"/>
                  </a:lnTo>
                  <a:lnTo>
                    <a:pt x="2391" y="270"/>
                  </a:lnTo>
                  <a:lnTo>
                    <a:pt x="2389" y="270"/>
                  </a:lnTo>
                  <a:lnTo>
                    <a:pt x="2388" y="270"/>
                  </a:lnTo>
                  <a:lnTo>
                    <a:pt x="2388" y="268"/>
                  </a:lnTo>
                  <a:lnTo>
                    <a:pt x="2388" y="267"/>
                  </a:lnTo>
                  <a:lnTo>
                    <a:pt x="2389" y="265"/>
                  </a:lnTo>
                  <a:lnTo>
                    <a:pt x="2389" y="264"/>
                  </a:lnTo>
                  <a:lnTo>
                    <a:pt x="2388" y="261"/>
                  </a:lnTo>
                  <a:lnTo>
                    <a:pt x="2388" y="251"/>
                  </a:lnTo>
                  <a:lnTo>
                    <a:pt x="2388" y="251"/>
                  </a:lnTo>
                  <a:lnTo>
                    <a:pt x="2389" y="250"/>
                  </a:lnTo>
                  <a:lnTo>
                    <a:pt x="2389" y="248"/>
                  </a:lnTo>
                  <a:lnTo>
                    <a:pt x="2391" y="248"/>
                  </a:lnTo>
                  <a:lnTo>
                    <a:pt x="2391" y="247"/>
                  </a:lnTo>
                  <a:lnTo>
                    <a:pt x="2389" y="247"/>
                  </a:lnTo>
                  <a:lnTo>
                    <a:pt x="2386" y="248"/>
                  </a:lnTo>
                  <a:lnTo>
                    <a:pt x="2386" y="248"/>
                  </a:lnTo>
                  <a:lnTo>
                    <a:pt x="2380" y="248"/>
                  </a:lnTo>
                  <a:lnTo>
                    <a:pt x="2377" y="250"/>
                  </a:lnTo>
                  <a:lnTo>
                    <a:pt x="2371" y="251"/>
                  </a:lnTo>
                  <a:lnTo>
                    <a:pt x="2361" y="258"/>
                  </a:lnTo>
                  <a:lnTo>
                    <a:pt x="2358" y="259"/>
                  </a:lnTo>
                  <a:lnTo>
                    <a:pt x="2338" y="259"/>
                  </a:lnTo>
                  <a:lnTo>
                    <a:pt x="2337" y="261"/>
                  </a:lnTo>
                  <a:lnTo>
                    <a:pt x="2337" y="259"/>
                  </a:lnTo>
                  <a:lnTo>
                    <a:pt x="2335" y="261"/>
                  </a:lnTo>
                  <a:lnTo>
                    <a:pt x="2326" y="264"/>
                  </a:lnTo>
                  <a:lnTo>
                    <a:pt x="2325" y="264"/>
                  </a:lnTo>
                  <a:lnTo>
                    <a:pt x="2323" y="264"/>
                  </a:lnTo>
                  <a:lnTo>
                    <a:pt x="2315" y="270"/>
                  </a:lnTo>
                  <a:lnTo>
                    <a:pt x="2309" y="273"/>
                  </a:lnTo>
                  <a:lnTo>
                    <a:pt x="2308" y="275"/>
                  </a:lnTo>
                  <a:lnTo>
                    <a:pt x="2304" y="276"/>
                  </a:lnTo>
                  <a:lnTo>
                    <a:pt x="2304" y="276"/>
                  </a:lnTo>
                  <a:lnTo>
                    <a:pt x="2301" y="279"/>
                  </a:lnTo>
                  <a:lnTo>
                    <a:pt x="2301" y="279"/>
                  </a:lnTo>
                  <a:lnTo>
                    <a:pt x="2298" y="284"/>
                  </a:lnTo>
                  <a:lnTo>
                    <a:pt x="2297" y="285"/>
                  </a:lnTo>
                  <a:lnTo>
                    <a:pt x="2295" y="287"/>
                  </a:lnTo>
                  <a:lnTo>
                    <a:pt x="2295" y="287"/>
                  </a:lnTo>
                  <a:lnTo>
                    <a:pt x="2295" y="285"/>
                  </a:lnTo>
                  <a:lnTo>
                    <a:pt x="2295" y="285"/>
                  </a:lnTo>
                  <a:lnTo>
                    <a:pt x="2294" y="285"/>
                  </a:lnTo>
                  <a:lnTo>
                    <a:pt x="2292" y="285"/>
                  </a:lnTo>
                  <a:lnTo>
                    <a:pt x="2292" y="284"/>
                  </a:lnTo>
                  <a:lnTo>
                    <a:pt x="2291" y="284"/>
                  </a:lnTo>
                  <a:lnTo>
                    <a:pt x="2289" y="282"/>
                  </a:lnTo>
                  <a:lnTo>
                    <a:pt x="2288" y="282"/>
                  </a:lnTo>
                  <a:lnTo>
                    <a:pt x="2286" y="285"/>
                  </a:lnTo>
                  <a:lnTo>
                    <a:pt x="2284" y="285"/>
                  </a:lnTo>
                  <a:lnTo>
                    <a:pt x="2283" y="287"/>
                  </a:lnTo>
                  <a:lnTo>
                    <a:pt x="2281" y="287"/>
                  </a:lnTo>
                  <a:lnTo>
                    <a:pt x="2281" y="285"/>
                  </a:lnTo>
                  <a:lnTo>
                    <a:pt x="2281" y="285"/>
                  </a:lnTo>
                  <a:lnTo>
                    <a:pt x="2280" y="285"/>
                  </a:lnTo>
                  <a:lnTo>
                    <a:pt x="2280" y="285"/>
                  </a:lnTo>
                  <a:lnTo>
                    <a:pt x="2280" y="284"/>
                  </a:lnTo>
                  <a:lnTo>
                    <a:pt x="2277" y="282"/>
                  </a:lnTo>
                  <a:lnTo>
                    <a:pt x="2277" y="282"/>
                  </a:lnTo>
                  <a:lnTo>
                    <a:pt x="2277" y="281"/>
                  </a:lnTo>
                  <a:lnTo>
                    <a:pt x="2277" y="281"/>
                  </a:lnTo>
                  <a:lnTo>
                    <a:pt x="2275" y="281"/>
                  </a:lnTo>
                  <a:lnTo>
                    <a:pt x="2275" y="281"/>
                  </a:lnTo>
                  <a:lnTo>
                    <a:pt x="2274" y="281"/>
                  </a:lnTo>
                  <a:lnTo>
                    <a:pt x="2274" y="281"/>
                  </a:lnTo>
                  <a:lnTo>
                    <a:pt x="2272" y="281"/>
                  </a:lnTo>
                  <a:lnTo>
                    <a:pt x="2272" y="281"/>
                  </a:lnTo>
                  <a:lnTo>
                    <a:pt x="2272" y="281"/>
                  </a:lnTo>
                  <a:lnTo>
                    <a:pt x="2271" y="282"/>
                  </a:lnTo>
                  <a:lnTo>
                    <a:pt x="2269" y="282"/>
                  </a:lnTo>
                  <a:lnTo>
                    <a:pt x="2269" y="284"/>
                  </a:lnTo>
                  <a:lnTo>
                    <a:pt x="2269" y="284"/>
                  </a:lnTo>
                  <a:lnTo>
                    <a:pt x="2268" y="284"/>
                  </a:lnTo>
                  <a:lnTo>
                    <a:pt x="2264" y="284"/>
                  </a:lnTo>
                  <a:lnTo>
                    <a:pt x="2261" y="285"/>
                  </a:lnTo>
                  <a:lnTo>
                    <a:pt x="2255" y="285"/>
                  </a:lnTo>
                  <a:lnTo>
                    <a:pt x="2254" y="284"/>
                  </a:lnTo>
                  <a:lnTo>
                    <a:pt x="2252" y="282"/>
                  </a:lnTo>
                  <a:lnTo>
                    <a:pt x="2251" y="279"/>
                  </a:lnTo>
                  <a:lnTo>
                    <a:pt x="2251" y="279"/>
                  </a:lnTo>
                  <a:lnTo>
                    <a:pt x="2251" y="278"/>
                  </a:lnTo>
                  <a:lnTo>
                    <a:pt x="2247" y="278"/>
                  </a:lnTo>
                  <a:lnTo>
                    <a:pt x="2246" y="276"/>
                  </a:lnTo>
                  <a:lnTo>
                    <a:pt x="2246" y="276"/>
                  </a:lnTo>
                  <a:lnTo>
                    <a:pt x="2246" y="275"/>
                  </a:lnTo>
                  <a:lnTo>
                    <a:pt x="2244" y="275"/>
                  </a:lnTo>
                  <a:lnTo>
                    <a:pt x="2243" y="273"/>
                  </a:lnTo>
                  <a:lnTo>
                    <a:pt x="2243" y="271"/>
                  </a:lnTo>
                  <a:lnTo>
                    <a:pt x="2241" y="271"/>
                  </a:lnTo>
                  <a:lnTo>
                    <a:pt x="2238" y="268"/>
                  </a:lnTo>
                  <a:lnTo>
                    <a:pt x="2238" y="267"/>
                  </a:lnTo>
                  <a:lnTo>
                    <a:pt x="2237" y="264"/>
                  </a:lnTo>
                  <a:lnTo>
                    <a:pt x="2235" y="262"/>
                  </a:lnTo>
                  <a:lnTo>
                    <a:pt x="2235" y="264"/>
                  </a:lnTo>
                  <a:lnTo>
                    <a:pt x="2234" y="264"/>
                  </a:lnTo>
                  <a:lnTo>
                    <a:pt x="2234" y="264"/>
                  </a:lnTo>
                  <a:lnTo>
                    <a:pt x="2232" y="261"/>
                  </a:lnTo>
                  <a:lnTo>
                    <a:pt x="2232" y="261"/>
                  </a:lnTo>
                  <a:lnTo>
                    <a:pt x="2231" y="262"/>
                  </a:lnTo>
                  <a:lnTo>
                    <a:pt x="2231" y="262"/>
                  </a:lnTo>
                  <a:lnTo>
                    <a:pt x="2229" y="261"/>
                  </a:lnTo>
                  <a:lnTo>
                    <a:pt x="2229" y="261"/>
                  </a:lnTo>
                  <a:lnTo>
                    <a:pt x="2227" y="259"/>
                  </a:lnTo>
                  <a:lnTo>
                    <a:pt x="2227" y="259"/>
                  </a:lnTo>
                  <a:lnTo>
                    <a:pt x="2227" y="259"/>
                  </a:lnTo>
                  <a:lnTo>
                    <a:pt x="2226" y="259"/>
                  </a:lnTo>
                  <a:lnTo>
                    <a:pt x="2226" y="259"/>
                  </a:lnTo>
                  <a:lnTo>
                    <a:pt x="2226" y="258"/>
                  </a:lnTo>
                  <a:lnTo>
                    <a:pt x="2218" y="258"/>
                  </a:lnTo>
                  <a:lnTo>
                    <a:pt x="2209" y="258"/>
                  </a:lnTo>
                  <a:lnTo>
                    <a:pt x="2206" y="258"/>
                  </a:lnTo>
                  <a:lnTo>
                    <a:pt x="2201" y="261"/>
                  </a:lnTo>
                  <a:lnTo>
                    <a:pt x="2201" y="261"/>
                  </a:lnTo>
                  <a:lnTo>
                    <a:pt x="2201" y="262"/>
                  </a:lnTo>
                  <a:lnTo>
                    <a:pt x="2200" y="264"/>
                  </a:lnTo>
                  <a:lnTo>
                    <a:pt x="2198" y="265"/>
                  </a:lnTo>
                  <a:lnTo>
                    <a:pt x="2197" y="267"/>
                  </a:lnTo>
                  <a:lnTo>
                    <a:pt x="2197" y="265"/>
                  </a:lnTo>
                  <a:lnTo>
                    <a:pt x="2198" y="264"/>
                  </a:lnTo>
                  <a:lnTo>
                    <a:pt x="2198" y="262"/>
                  </a:lnTo>
                  <a:lnTo>
                    <a:pt x="2200" y="261"/>
                  </a:lnTo>
                  <a:lnTo>
                    <a:pt x="2203" y="258"/>
                  </a:lnTo>
                  <a:lnTo>
                    <a:pt x="2204" y="256"/>
                  </a:lnTo>
                  <a:lnTo>
                    <a:pt x="2204" y="254"/>
                  </a:lnTo>
                  <a:lnTo>
                    <a:pt x="2203" y="254"/>
                  </a:lnTo>
                  <a:lnTo>
                    <a:pt x="2203" y="256"/>
                  </a:lnTo>
                  <a:lnTo>
                    <a:pt x="2200" y="258"/>
                  </a:lnTo>
                  <a:lnTo>
                    <a:pt x="2197" y="261"/>
                  </a:lnTo>
                  <a:lnTo>
                    <a:pt x="2195" y="261"/>
                  </a:lnTo>
                  <a:lnTo>
                    <a:pt x="2194" y="264"/>
                  </a:lnTo>
                  <a:lnTo>
                    <a:pt x="2194" y="264"/>
                  </a:lnTo>
                  <a:lnTo>
                    <a:pt x="2192" y="264"/>
                  </a:lnTo>
                  <a:lnTo>
                    <a:pt x="2191" y="265"/>
                  </a:lnTo>
                  <a:lnTo>
                    <a:pt x="2192" y="265"/>
                  </a:lnTo>
                  <a:lnTo>
                    <a:pt x="2189" y="270"/>
                  </a:lnTo>
                  <a:lnTo>
                    <a:pt x="2187" y="273"/>
                  </a:lnTo>
                  <a:lnTo>
                    <a:pt x="2186" y="271"/>
                  </a:lnTo>
                  <a:lnTo>
                    <a:pt x="2186" y="271"/>
                  </a:lnTo>
                  <a:lnTo>
                    <a:pt x="2187" y="271"/>
                  </a:lnTo>
                  <a:lnTo>
                    <a:pt x="2187" y="271"/>
                  </a:lnTo>
                  <a:lnTo>
                    <a:pt x="2187" y="270"/>
                  </a:lnTo>
                  <a:lnTo>
                    <a:pt x="2187" y="270"/>
                  </a:lnTo>
                  <a:lnTo>
                    <a:pt x="2187" y="270"/>
                  </a:lnTo>
                  <a:lnTo>
                    <a:pt x="2186" y="267"/>
                  </a:lnTo>
                  <a:lnTo>
                    <a:pt x="2186" y="267"/>
                  </a:lnTo>
                  <a:lnTo>
                    <a:pt x="2186" y="265"/>
                  </a:lnTo>
                  <a:lnTo>
                    <a:pt x="2186" y="265"/>
                  </a:lnTo>
                  <a:lnTo>
                    <a:pt x="2186" y="264"/>
                  </a:lnTo>
                  <a:lnTo>
                    <a:pt x="2186" y="264"/>
                  </a:lnTo>
                  <a:lnTo>
                    <a:pt x="2186" y="262"/>
                  </a:lnTo>
                  <a:lnTo>
                    <a:pt x="2187" y="262"/>
                  </a:lnTo>
                  <a:lnTo>
                    <a:pt x="2187" y="259"/>
                  </a:lnTo>
                  <a:lnTo>
                    <a:pt x="2187" y="258"/>
                  </a:lnTo>
                  <a:lnTo>
                    <a:pt x="2187" y="256"/>
                  </a:lnTo>
                  <a:lnTo>
                    <a:pt x="2187" y="254"/>
                  </a:lnTo>
                  <a:lnTo>
                    <a:pt x="2186" y="253"/>
                  </a:lnTo>
                  <a:lnTo>
                    <a:pt x="2184" y="251"/>
                  </a:lnTo>
                  <a:lnTo>
                    <a:pt x="2184" y="251"/>
                  </a:lnTo>
                  <a:lnTo>
                    <a:pt x="2183" y="251"/>
                  </a:lnTo>
                  <a:lnTo>
                    <a:pt x="2183" y="251"/>
                  </a:lnTo>
                  <a:lnTo>
                    <a:pt x="2183" y="251"/>
                  </a:lnTo>
                  <a:lnTo>
                    <a:pt x="2183" y="251"/>
                  </a:lnTo>
                  <a:lnTo>
                    <a:pt x="2183" y="251"/>
                  </a:lnTo>
                  <a:lnTo>
                    <a:pt x="2183" y="250"/>
                  </a:lnTo>
                  <a:lnTo>
                    <a:pt x="2183" y="248"/>
                  </a:lnTo>
                  <a:lnTo>
                    <a:pt x="2183" y="247"/>
                  </a:lnTo>
                  <a:lnTo>
                    <a:pt x="2183" y="247"/>
                  </a:lnTo>
                  <a:lnTo>
                    <a:pt x="2181" y="245"/>
                  </a:lnTo>
                  <a:lnTo>
                    <a:pt x="2178" y="245"/>
                  </a:lnTo>
                  <a:lnTo>
                    <a:pt x="2177" y="245"/>
                  </a:lnTo>
                  <a:lnTo>
                    <a:pt x="2175" y="244"/>
                  </a:lnTo>
                  <a:lnTo>
                    <a:pt x="2175" y="242"/>
                  </a:lnTo>
                  <a:lnTo>
                    <a:pt x="2175" y="241"/>
                  </a:lnTo>
                  <a:lnTo>
                    <a:pt x="2175" y="239"/>
                  </a:lnTo>
                  <a:lnTo>
                    <a:pt x="2174" y="238"/>
                  </a:lnTo>
                  <a:lnTo>
                    <a:pt x="2174" y="238"/>
                  </a:lnTo>
                  <a:lnTo>
                    <a:pt x="2172" y="239"/>
                  </a:lnTo>
                  <a:lnTo>
                    <a:pt x="2163" y="247"/>
                  </a:lnTo>
                  <a:lnTo>
                    <a:pt x="2161" y="248"/>
                  </a:lnTo>
                  <a:lnTo>
                    <a:pt x="2161" y="248"/>
                  </a:lnTo>
                  <a:lnTo>
                    <a:pt x="2160" y="251"/>
                  </a:lnTo>
                  <a:lnTo>
                    <a:pt x="2160" y="251"/>
                  </a:lnTo>
                  <a:lnTo>
                    <a:pt x="2160" y="251"/>
                  </a:lnTo>
                  <a:lnTo>
                    <a:pt x="2158" y="254"/>
                  </a:lnTo>
                  <a:lnTo>
                    <a:pt x="2157" y="256"/>
                  </a:lnTo>
                  <a:lnTo>
                    <a:pt x="2157" y="256"/>
                  </a:lnTo>
                  <a:lnTo>
                    <a:pt x="2155" y="258"/>
                  </a:lnTo>
                  <a:lnTo>
                    <a:pt x="2152" y="258"/>
                  </a:lnTo>
                  <a:lnTo>
                    <a:pt x="2152" y="258"/>
                  </a:lnTo>
                  <a:lnTo>
                    <a:pt x="2149" y="258"/>
                  </a:lnTo>
                  <a:lnTo>
                    <a:pt x="2147" y="258"/>
                  </a:lnTo>
                  <a:lnTo>
                    <a:pt x="2146" y="259"/>
                  </a:lnTo>
                  <a:lnTo>
                    <a:pt x="2143" y="264"/>
                  </a:lnTo>
                  <a:lnTo>
                    <a:pt x="2138" y="268"/>
                  </a:lnTo>
                  <a:lnTo>
                    <a:pt x="2134" y="271"/>
                  </a:lnTo>
                  <a:lnTo>
                    <a:pt x="2110" y="276"/>
                  </a:lnTo>
                  <a:lnTo>
                    <a:pt x="2109" y="276"/>
                  </a:lnTo>
                  <a:lnTo>
                    <a:pt x="2098" y="287"/>
                  </a:lnTo>
                  <a:lnTo>
                    <a:pt x="2097" y="288"/>
                  </a:lnTo>
                  <a:lnTo>
                    <a:pt x="2086" y="293"/>
                  </a:lnTo>
                  <a:lnTo>
                    <a:pt x="2083" y="295"/>
                  </a:lnTo>
                  <a:lnTo>
                    <a:pt x="2083" y="295"/>
                  </a:lnTo>
                  <a:lnTo>
                    <a:pt x="2081" y="295"/>
                  </a:lnTo>
                  <a:lnTo>
                    <a:pt x="2080" y="296"/>
                  </a:lnTo>
                  <a:lnTo>
                    <a:pt x="2078" y="296"/>
                  </a:lnTo>
                  <a:lnTo>
                    <a:pt x="2077" y="298"/>
                  </a:lnTo>
                  <a:lnTo>
                    <a:pt x="2075" y="299"/>
                  </a:lnTo>
                  <a:lnTo>
                    <a:pt x="2073" y="299"/>
                  </a:lnTo>
                  <a:lnTo>
                    <a:pt x="2072" y="298"/>
                  </a:lnTo>
                  <a:lnTo>
                    <a:pt x="2067" y="296"/>
                  </a:lnTo>
                  <a:lnTo>
                    <a:pt x="2061" y="295"/>
                  </a:lnTo>
                  <a:lnTo>
                    <a:pt x="2057" y="291"/>
                  </a:lnTo>
                  <a:lnTo>
                    <a:pt x="2055" y="290"/>
                  </a:lnTo>
                  <a:lnTo>
                    <a:pt x="2057" y="290"/>
                  </a:lnTo>
                  <a:lnTo>
                    <a:pt x="2057" y="291"/>
                  </a:lnTo>
                  <a:lnTo>
                    <a:pt x="2057" y="291"/>
                  </a:lnTo>
                  <a:lnTo>
                    <a:pt x="2057" y="291"/>
                  </a:lnTo>
                  <a:lnTo>
                    <a:pt x="2055" y="291"/>
                  </a:lnTo>
                  <a:lnTo>
                    <a:pt x="2055" y="293"/>
                  </a:lnTo>
                  <a:lnTo>
                    <a:pt x="2055" y="293"/>
                  </a:lnTo>
                  <a:lnTo>
                    <a:pt x="2057" y="293"/>
                  </a:lnTo>
                  <a:lnTo>
                    <a:pt x="2057" y="295"/>
                  </a:lnTo>
                  <a:lnTo>
                    <a:pt x="2055" y="296"/>
                  </a:lnTo>
                  <a:lnTo>
                    <a:pt x="2047" y="299"/>
                  </a:lnTo>
                  <a:lnTo>
                    <a:pt x="2046" y="299"/>
                  </a:lnTo>
                  <a:lnTo>
                    <a:pt x="2044" y="299"/>
                  </a:lnTo>
                  <a:lnTo>
                    <a:pt x="2046" y="298"/>
                  </a:lnTo>
                  <a:lnTo>
                    <a:pt x="2046" y="296"/>
                  </a:lnTo>
                  <a:lnTo>
                    <a:pt x="2049" y="291"/>
                  </a:lnTo>
                  <a:lnTo>
                    <a:pt x="2049" y="290"/>
                  </a:lnTo>
                  <a:lnTo>
                    <a:pt x="2049" y="290"/>
                  </a:lnTo>
                  <a:lnTo>
                    <a:pt x="2049" y="288"/>
                  </a:lnTo>
                  <a:lnTo>
                    <a:pt x="2049" y="288"/>
                  </a:lnTo>
                  <a:lnTo>
                    <a:pt x="2049" y="287"/>
                  </a:lnTo>
                  <a:lnTo>
                    <a:pt x="2049" y="285"/>
                  </a:lnTo>
                  <a:lnTo>
                    <a:pt x="2049" y="284"/>
                  </a:lnTo>
                  <a:lnTo>
                    <a:pt x="2050" y="282"/>
                  </a:lnTo>
                  <a:lnTo>
                    <a:pt x="2050" y="282"/>
                  </a:lnTo>
                  <a:lnTo>
                    <a:pt x="2052" y="278"/>
                  </a:lnTo>
                  <a:lnTo>
                    <a:pt x="2053" y="278"/>
                  </a:lnTo>
                  <a:lnTo>
                    <a:pt x="2053" y="276"/>
                  </a:lnTo>
                  <a:lnTo>
                    <a:pt x="2052" y="276"/>
                  </a:lnTo>
                  <a:lnTo>
                    <a:pt x="2053" y="275"/>
                  </a:lnTo>
                  <a:lnTo>
                    <a:pt x="2053" y="275"/>
                  </a:lnTo>
                  <a:lnTo>
                    <a:pt x="2053" y="275"/>
                  </a:lnTo>
                  <a:lnTo>
                    <a:pt x="2052" y="273"/>
                  </a:lnTo>
                  <a:lnTo>
                    <a:pt x="2052" y="271"/>
                  </a:lnTo>
                  <a:lnTo>
                    <a:pt x="2052" y="271"/>
                  </a:lnTo>
                  <a:lnTo>
                    <a:pt x="2050" y="271"/>
                  </a:lnTo>
                  <a:lnTo>
                    <a:pt x="2049" y="271"/>
                  </a:lnTo>
                  <a:lnTo>
                    <a:pt x="2049" y="271"/>
                  </a:lnTo>
                  <a:lnTo>
                    <a:pt x="2049" y="271"/>
                  </a:lnTo>
                  <a:lnTo>
                    <a:pt x="2049" y="270"/>
                  </a:lnTo>
                  <a:lnTo>
                    <a:pt x="2049" y="270"/>
                  </a:lnTo>
                  <a:lnTo>
                    <a:pt x="2047" y="270"/>
                  </a:lnTo>
                  <a:lnTo>
                    <a:pt x="2047" y="270"/>
                  </a:lnTo>
                  <a:lnTo>
                    <a:pt x="2046" y="270"/>
                  </a:lnTo>
                  <a:lnTo>
                    <a:pt x="2046" y="271"/>
                  </a:lnTo>
                  <a:lnTo>
                    <a:pt x="2046" y="271"/>
                  </a:lnTo>
                  <a:lnTo>
                    <a:pt x="2046" y="271"/>
                  </a:lnTo>
                  <a:lnTo>
                    <a:pt x="2046" y="271"/>
                  </a:lnTo>
                  <a:lnTo>
                    <a:pt x="2044" y="273"/>
                  </a:lnTo>
                  <a:lnTo>
                    <a:pt x="2044" y="273"/>
                  </a:lnTo>
                  <a:lnTo>
                    <a:pt x="2043" y="273"/>
                  </a:lnTo>
                  <a:lnTo>
                    <a:pt x="2043" y="271"/>
                  </a:lnTo>
                  <a:lnTo>
                    <a:pt x="2041" y="271"/>
                  </a:lnTo>
                  <a:lnTo>
                    <a:pt x="2041" y="273"/>
                  </a:lnTo>
                  <a:lnTo>
                    <a:pt x="2041" y="273"/>
                  </a:lnTo>
                  <a:lnTo>
                    <a:pt x="2041" y="273"/>
                  </a:lnTo>
                  <a:lnTo>
                    <a:pt x="2041" y="273"/>
                  </a:lnTo>
                  <a:lnTo>
                    <a:pt x="2038" y="275"/>
                  </a:lnTo>
                  <a:lnTo>
                    <a:pt x="2038" y="275"/>
                  </a:lnTo>
                  <a:lnTo>
                    <a:pt x="2037" y="276"/>
                  </a:lnTo>
                  <a:lnTo>
                    <a:pt x="2037" y="276"/>
                  </a:lnTo>
                  <a:lnTo>
                    <a:pt x="2037" y="276"/>
                  </a:lnTo>
                  <a:lnTo>
                    <a:pt x="2037" y="276"/>
                  </a:lnTo>
                  <a:lnTo>
                    <a:pt x="2035" y="278"/>
                  </a:lnTo>
                  <a:lnTo>
                    <a:pt x="2035" y="278"/>
                  </a:lnTo>
                  <a:lnTo>
                    <a:pt x="2035" y="278"/>
                  </a:lnTo>
                  <a:lnTo>
                    <a:pt x="2033" y="279"/>
                  </a:lnTo>
                  <a:lnTo>
                    <a:pt x="2033" y="279"/>
                  </a:lnTo>
                  <a:lnTo>
                    <a:pt x="2032" y="279"/>
                  </a:lnTo>
                  <a:lnTo>
                    <a:pt x="2032" y="279"/>
                  </a:lnTo>
                  <a:lnTo>
                    <a:pt x="2032" y="279"/>
                  </a:lnTo>
                  <a:lnTo>
                    <a:pt x="2032" y="279"/>
                  </a:lnTo>
                  <a:lnTo>
                    <a:pt x="2032" y="278"/>
                  </a:lnTo>
                  <a:lnTo>
                    <a:pt x="2030" y="279"/>
                  </a:lnTo>
                  <a:lnTo>
                    <a:pt x="2029" y="281"/>
                  </a:lnTo>
                  <a:lnTo>
                    <a:pt x="2029" y="279"/>
                  </a:lnTo>
                  <a:lnTo>
                    <a:pt x="2029" y="278"/>
                  </a:lnTo>
                  <a:lnTo>
                    <a:pt x="2027" y="279"/>
                  </a:lnTo>
                  <a:lnTo>
                    <a:pt x="2024" y="281"/>
                  </a:lnTo>
                  <a:lnTo>
                    <a:pt x="2020" y="284"/>
                  </a:lnTo>
                  <a:lnTo>
                    <a:pt x="2018" y="287"/>
                  </a:lnTo>
                  <a:lnTo>
                    <a:pt x="2016" y="287"/>
                  </a:lnTo>
                  <a:lnTo>
                    <a:pt x="2012" y="288"/>
                  </a:lnTo>
                  <a:lnTo>
                    <a:pt x="2007" y="290"/>
                  </a:lnTo>
                  <a:lnTo>
                    <a:pt x="1995" y="295"/>
                  </a:lnTo>
                  <a:lnTo>
                    <a:pt x="1987" y="296"/>
                  </a:lnTo>
                  <a:lnTo>
                    <a:pt x="1986" y="296"/>
                  </a:lnTo>
                  <a:lnTo>
                    <a:pt x="1981" y="295"/>
                  </a:lnTo>
                  <a:lnTo>
                    <a:pt x="1981" y="295"/>
                  </a:lnTo>
                  <a:lnTo>
                    <a:pt x="1980" y="295"/>
                  </a:lnTo>
                  <a:lnTo>
                    <a:pt x="1978" y="293"/>
                  </a:lnTo>
                  <a:lnTo>
                    <a:pt x="1976" y="291"/>
                  </a:lnTo>
                  <a:lnTo>
                    <a:pt x="1976" y="291"/>
                  </a:lnTo>
                  <a:lnTo>
                    <a:pt x="1976" y="291"/>
                  </a:lnTo>
                  <a:lnTo>
                    <a:pt x="1976" y="288"/>
                  </a:lnTo>
                  <a:lnTo>
                    <a:pt x="1980" y="285"/>
                  </a:lnTo>
                  <a:lnTo>
                    <a:pt x="1984" y="282"/>
                  </a:lnTo>
                  <a:lnTo>
                    <a:pt x="1989" y="279"/>
                  </a:lnTo>
                  <a:lnTo>
                    <a:pt x="1990" y="279"/>
                  </a:lnTo>
                  <a:lnTo>
                    <a:pt x="1993" y="276"/>
                  </a:lnTo>
                  <a:lnTo>
                    <a:pt x="1996" y="273"/>
                  </a:lnTo>
                  <a:lnTo>
                    <a:pt x="1998" y="271"/>
                  </a:lnTo>
                  <a:lnTo>
                    <a:pt x="2001" y="268"/>
                  </a:lnTo>
                  <a:lnTo>
                    <a:pt x="2001" y="268"/>
                  </a:lnTo>
                  <a:lnTo>
                    <a:pt x="2003" y="267"/>
                  </a:lnTo>
                  <a:lnTo>
                    <a:pt x="2003" y="267"/>
                  </a:lnTo>
                  <a:lnTo>
                    <a:pt x="2003" y="267"/>
                  </a:lnTo>
                  <a:lnTo>
                    <a:pt x="2004" y="265"/>
                  </a:lnTo>
                  <a:lnTo>
                    <a:pt x="2004" y="265"/>
                  </a:lnTo>
                  <a:lnTo>
                    <a:pt x="2004" y="265"/>
                  </a:lnTo>
                  <a:lnTo>
                    <a:pt x="2006" y="264"/>
                  </a:lnTo>
                  <a:lnTo>
                    <a:pt x="2009" y="261"/>
                  </a:lnTo>
                  <a:lnTo>
                    <a:pt x="2035" y="230"/>
                  </a:lnTo>
                  <a:lnTo>
                    <a:pt x="2040" y="228"/>
                  </a:lnTo>
                  <a:lnTo>
                    <a:pt x="2047" y="219"/>
                  </a:lnTo>
                  <a:lnTo>
                    <a:pt x="2061" y="211"/>
                  </a:lnTo>
                  <a:lnTo>
                    <a:pt x="2069" y="208"/>
                  </a:lnTo>
                  <a:lnTo>
                    <a:pt x="2072" y="207"/>
                  </a:lnTo>
                  <a:lnTo>
                    <a:pt x="2073" y="207"/>
                  </a:lnTo>
                  <a:lnTo>
                    <a:pt x="2075" y="205"/>
                  </a:lnTo>
                  <a:lnTo>
                    <a:pt x="2087" y="201"/>
                  </a:lnTo>
                  <a:lnTo>
                    <a:pt x="2106" y="190"/>
                  </a:lnTo>
                  <a:lnTo>
                    <a:pt x="2106" y="190"/>
                  </a:lnTo>
                  <a:lnTo>
                    <a:pt x="2107" y="187"/>
                  </a:lnTo>
                  <a:lnTo>
                    <a:pt x="2109" y="187"/>
                  </a:lnTo>
                  <a:lnTo>
                    <a:pt x="2110" y="185"/>
                  </a:lnTo>
                  <a:lnTo>
                    <a:pt x="2110" y="184"/>
                  </a:lnTo>
                  <a:lnTo>
                    <a:pt x="2114" y="185"/>
                  </a:lnTo>
                  <a:lnTo>
                    <a:pt x="2114" y="185"/>
                  </a:lnTo>
                  <a:lnTo>
                    <a:pt x="2114" y="184"/>
                  </a:lnTo>
                  <a:lnTo>
                    <a:pt x="2114" y="184"/>
                  </a:lnTo>
                  <a:lnTo>
                    <a:pt x="2110" y="184"/>
                  </a:lnTo>
                  <a:lnTo>
                    <a:pt x="2109" y="184"/>
                  </a:lnTo>
                  <a:lnTo>
                    <a:pt x="2107" y="185"/>
                  </a:lnTo>
                  <a:lnTo>
                    <a:pt x="2106" y="184"/>
                  </a:lnTo>
                  <a:lnTo>
                    <a:pt x="2104" y="184"/>
                  </a:lnTo>
                  <a:lnTo>
                    <a:pt x="2104" y="184"/>
                  </a:lnTo>
                  <a:lnTo>
                    <a:pt x="2103" y="184"/>
                  </a:lnTo>
                  <a:lnTo>
                    <a:pt x="2101" y="184"/>
                  </a:lnTo>
                  <a:lnTo>
                    <a:pt x="2097" y="187"/>
                  </a:lnTo>
                  <a:lnTo>
                    <a:pt x="2095" y="187"/>
                  </a:lnTo>
                  <a:lnTo>
                    <a:pt x="2092" y="185"/>
                  </a:lnTo>
                  <a:lnTo>
                    <a:pt x="2090" y="185"/>
                  </a:lnTo>
                  <a:lnTo>
                    <a:pt x="2089" y="184"/>
                  </a:lnTo>
                  <a:lnTo>
                    <a:pt x="2086" y="179"/>
                  </a:lnTo>
                  <a:lnTo>
                    <a:pt x="2086" y="179"/>
                  </a:lnTo>
                  <a:lnTo>
                    <a:pt x="2083" y="177"/>
                  </a:lnTo>
                  <a:lnTo>
                    <a:pt x="2080" y="177"/>
                  </a:lnTo>
                  <a:lnTo>
                    <a:pt x="2063" y="182"/>
                  </a:lnTo>
                  <a:lnTo>
                    <a:pt x="2063" y="182"/>
                  </a:lnTo>
                  <a:lnTo>
                    <a:pt x="2063" y="182"/>
                  </a:lnTo>
                  <a:lnTo>
                    <a:pt x="2061" y="180"/>
                  </a:lnTo>
                  <a:lnTo>
                    <a:pt x="2061" y="182"/>
                  </a:lnTo>
                  <a:lnTo>
                    <a:pt x="2060" y="182"/>
                  </a:lnTo>
                  <a:lnTo>
                    <a:pt x="2058" y="182"/>
                  </a:lnTo>
                  <a:lnTo>
                    <a:pt x="2058" y="182"/>
                  </a:lnTo>
                  <a:lnTo>
                    <a:pt x="2057" y="182"/>
                  </a:lnTo>
                  <a:lnTo>
                    <a:pt x="2057" y="180"/>
                  </a:lnTo>
                  <a:lnTo>
                    <a:pt x="2055" y="180"/>
                  </a:lnTo>
                  <a:lnTo>
                    <a:pt x="2050" y="184"/>
                  </a:lnTo>
                  <a:lnTo>
                    <a:pt x="2047" y="184"/>
                  </a:lnTo>
                  <a:lnTo>
                    <a:pt x="2044" y="182"/>
                  </a:lnTo>
                  <a:lnTo>
                    <a:pt x="2044" y="180"/>
                  </a:lnTo>
                  <a:lnTo>
                    <a:pt x="2043" y="179"/>
                  </a:lnTo>
                  <a:lnTo>
                    <a:pt x="2043" y="177"/>
                  </a:lnTo>
                  <a:lnTo>
                    <a:pt x="2043" y="177"/>
                  </a:lnTo>
                  <a:lnTo>
                    <a:pt x="2041" y="177"/>
                  </a:lnTo>
                  <a:lnTo>
                    <a:pt x="2041" y="177"/>
                  </a:lnTo>
                  <a:lnTo>
                    <a:pt x="2041" y="176"/>
                  </a:lnTo>
                  <a:lnTo>
                    <a:pt x="2041" y="174"/>
                  </a:lnTo>
                  <a:lnTo>
                    <a:pt x="2041" y="174"/>
                  </a:lnTo>
                  <a:lnTo>
                    <a:pt x="2041" y="173"/>
                  </a:lnTo>
                  <a:lnTo>
                    <a:pt x="2040" y="173"/>
                  </a:lnTo>
                  <a:lnTo>
                    <a:pt x="2037" y="173"/>
                  </a:lnTo>
                  <a:lnTo>
                    <a:pt x="2032" y="176"/>
                  </a:lnTo>
                  <a:lnTo>
                    <a:pt x="2030" y="177"/>
                  </a:lnTo>
                  <a:lnTo>
                    <a:pt x="2027" y="179"/>
                  </a:lnTo>
                  <a:lnTo>
                    <a:pt x="2021" y="184"/>
                  </a:lnTo>
                  <a:lnTo>
                    <a:pt x="2020" y="185"/>
                  </a:lnTo>
                  <a:lnTo>
                    <a:pt x="2016" y="187"/>
                  </a:lnTo>
                  <a:lnTo>
                    <a:pt x="2012" y="188"/>
                  </a:lnTo>
                  <a:lnTo>
                    <a:pt x="2009" y="190"/>
                  </a:lnTo>
                  <a:lnTo>
                    <a:pt x="2007" y="190"/>
                  </a:lnTo>
                  <a:lnTo>
                    <a:pt x="2006" y="190"/>
                  </a:lnTo>
                  <a:lnTo>
                    <a:pt x="2006" y="190"/>
                  </a:lnTo>
                  <a:lnTo>
                    <a:pt x="2000" y="190"/>
                  </a:lnTo>
                  <a:lnTo>
                    <a:pt x="2000" y="190"/>
                  </a:lnTo>
                  <a:lnTo>
                    <a:pt x="2000" y="190"/>
                  </a:lnTo>
                  <a:lnTo>
                    <a:pt x="2000" y="188"/>
                  </a:lnTo>
                  <a:lnTo>
                    <a:pt x="2000" y="188"/>
                  </a:lnTo>
                  <a:lnTo>
                    <a:pt x="2000" y="187"/>
                  </a:lnTo>
                  <a:lnTo>
                    <a:pt x="1998" y="187"/>
                  </a:lnTo>
                  <a:lnTo>
                    <a:pt x="1998" y="187"/>
                  </a:lnTo>
                  <a:lnTo>
                    <a:pt x="1993" y="187"/>
                  </a:lnTo>
                  <a:lnTo>
                    <a:pt x="1992" y="185"/>
                  </a:lnTo>
                  <a:lnTo>
                    <a:pt x="1992" y="184"/>
                  </a:lnTo>
                  <a:lnTo>
                    <a:pt x="1990" y="182"/>
                  </a:lnTo>
                  <a:lnTo>
                    <a:pt x="1990" y="180"/>
                  </a:lnTo>
                  <a:lnTo>
                    <a:pt x="1989" y="180"/>
                  </a:lnTo>
                  <a:lnTo>
                    <a:pt x="1983" y="180"/>
                  </a:lnTo>
                  <a:lnTo>
                    <a:pt x="1976" y="177"/>
                  </a:lnTo>
                  <a:lnTo>
                    <a:pt x="1976" y="177"/>
                  </a:lnTo>
                  <a:lnTo>
                    <a:pt x="1975" y="176"/>
                  </a:lnTo>
                  <a:lnTo>
                    <a:pt x="1973" y="176"/>
                  </a:lnTo>
                  <a:lnTo>
                    <a:pt x="1973" y="173"/>
                  </a:lnTo>
                  <a:lnTo>
                    <a:pt x="1972" y="171"/>
                  </a:lnTo>
                  <a:lnTo>
                    <a:pt x="1972" y="170"/>
                  </a:lnTo>
                  <a:lnTo>
                    <a:pt x="1970" y="170"/>
                  </a:lnTo>
                  <a:lnTo>
                    <a:pt x="1966" y="170"/>
                  </a:lnTo>
                  <a:lnTo>
                    <a:pt x="1959" y="170"/>
                  </a:lnTo>
                  <a:lnTo>
                    <a:pt x="1958" y="171"/>
                  </a:lnTo>
                  <a:lnTo>
                    <a:pt x="1956" y="173"/>
                  </a:lnTo>
                  <a:lnTo>
                    <a:pt x="1956" y="174"/>
                  </a:lnTo>
                  <a:lnTo>
                    <a:pt x="1958" y="176"/>
                  </a:lnTo>
                  <a:lnTo>
                    <a:pt x="1958" y="177"/>
                  </a:lnTo>
                  <a:lnTo>
                    <a:pt x="1958" y="179"/>
                  </a:lnTo>
                  <a:lnTo>
                    <a:pt x="1956" y="179"/>
                  </a:lnTo>
                  <a:lnTo>
                    <a:pt x="1955" y="180"/>
                  </a:lnTo>
                  <a:lnTo>
                    <a:pt x="1953" y="180"/>
                  </a:lnTo>
                  <a:lnTo>
                    <a:pt x="1953" y="179"/>
                  </a:lnTo>
                  <a:lnTo>
                    <a:pt x="1950" y="176"/>
                  </a:lnTo>
                  <a:lnTo>
                    <a:pt x="1949" y="173"/>
                  </a:lnTo>
                  <a:lnTo>
                    <a:pt x="1947" y="171"/>
                  </a:lnTo>
                  <a:lnTo>
                    <a:pt x="1947" y="170"/>
                  </a:lnTo>
                  <a:lnTo>
                    <a:pt x="1947" y="167"/>
                  </a:lnTo>
                  <a:lnTo>
                    <a:pt x="1947" y="165"/>
                  </a:lnTo>
                  <a:lnTo>
                    <a:pt x="1946" y="164"/>
                  </a:lnTo>
                  <a:lnTo>
                    <a:pt x="1944" y="164"/>
                  </a:lnTo>
                  <a:lnTo>
                    <a:pt x="1941" y="164"/>
                  </a:lnTo>
                  <a:lnTo>
                    <a:pt x="1936" y="165"/>
                  </a:lnTo>
                  <a:lnTo>
                    <a:pt x="1935" y="164"/>
                  </a:lnTo>
                  <a:lnTo>
                    <a:pt x="1933" y="164"/>
                  </a:lnTo>
                  <a:lnTo>
                    <a:pt x="1932" y="164"/>
                  </a:lnTo>
                  <a:lnTo>
                    <a:pt x="1933" y="160"/>
                  </a:lnTo>
                  <a:lnTo>
                    <a:pt x="1933" y="160"/>
                  </a:lnTo>
                  <a:lnTo>
                    <a:pt x="1936" y="160"/>
                  </a:lnTo>
                  <a:lnTo>
                    <a:pt x="1938" y="159"/>
                  </a:lnTo>
                  <a:lnTo>
                    <a:pt x="1938" y="157"/>
                  </a:lnTo>
                  <a:lnTo>
                    <a:pt x="1936" y="157"/>
                  </a:lnTo>
                  <a:lnTo>
                    <a:pt x="1932" y="156"/>
                  </a:lnTo>
                  <a:lnTo>
                    <a:pt x="1923" y="154"/>
                  </a:lnTo>
                  <a:lnTo>
                    <a:pt x="1918" y="153"/>
                  </a:lnTo>
                  <a:lnTo>
                    <a:pt x="1916" y="151"/>
                  </a:lnTo>
                  <a:lnTo>
                    <a:pt x="1909" y="151"/>
                  </a:lnTo>
                  <a:lnTo>
                    <a:pt x="1901" y="151"/>
                  </a:lnTo>
                  <a:lnTo>
                    <a:pt x="1893" y="153"/>
                  </a:lnTo>
                  <a:lnTo>
                    <a:pt x="1892" y="154"/>
                  </a:lnTo>
                  <a:lnTo>
                    <a:pt x="1890" y="154"/>
                  </a:lnTo>
                  <a:lnTo>
                    <a:pt x="1890" y="156"/>
                  </a:lnTo>
                  <a:lnTo>
                    <a:pt x="1890" y="157"/>
                  </a:lnTo>
                  <a:lnTo>
                    <a:pt x="1890" y="157"/>
                  </a:lnTo>
                  <a:lnTo>
                    <a:pt x="1889" y="159"/>
                  </a:lnTo>
                  <a:lnTo>
                    <a:pt x="1884" y="160"/>
                  </a:lnTo>
                  <a:lnTo>
                    <a:pt x="1882" y="160"/>
                  </a:lnTo>
                  <a:lnTo>
                    <a:pt x="1881" y="160"/>
                  </a:lnTo>
                  <a:lnTo>
                    <a:pt x="1873" y="162"/>
                  </a:lnTo>
                  <a:lnTo>
                    <a:pt x="1872" y="162"/>
                  </a:lnTo>
                  <a:lnTo>
                    <a:pt x="1870" y="160"/>
                  </a:lnTo>
                  <a:lnTo>
                    <a:pt x="1869" y="154"/>
                  </a:lnTo>
                  <a:lnTo>
                    <a:pt x="1866" y="153"/>
                  </a:lnTo>
                  <a:lnTo>
                    <a:pt x="1856" y="153"/>
                  </a:lnTo>
                  <a:lnTo>
                    <a:pt x="1846" y="153"/>
                  </a:lnTo>
                  <a:lnTo>
                    <a:pt x="1844" y="153"/>
                  </a:lnTo>
                  <a:lnTo>
                    <a:pt x="1844" y="153"/>
                  </a:lnTo>
                  <a:lnTo>
                    <a:pt x="1844" y="151"/>
                  </a:lnTo>
                  <a:lnTo>
                    <a:pt x="1844" y="150"/>
                  </a:lnTo>
                  <a:lnTo>
                    <a:pt x="1844" y="150"/>
                  </a:lnTo>
                  <a:lnTo>
                    <a:pt x="1842" y="150"/>
                  </a:lnTo>
                  <a:lnTo>
                    <a:pt x="1842" y="150"/>
                  </a:lnTo>
                  <a:lnTo>
                    <a:pt x="1842" y="148"/>
                  </a:lnTo>
                  <a:lnTo>
                    <a:pt x="1841" y="148"/>
                  </a:lnTo>
                  <a:lnTo>
                    <a:pt x="1832" y="150"/>
                  </a:lnTo>
                  <a:lnTo>
                    <a:pt x="1829" y="150"/>
                  </a:lnTo>
                  <a:lnTo>
                    <a:pt x="1826" y="148"/>
                  </a:lnTo>
                  <a:lnTo>
                    <a:pt x="1819" y="145"/>
                  </a:lnTo>
                  <a:lnTo>
                    <a:pt x="1818" y="143"/>
                  </a:lnTo>
                  <a:lnTo>
                    <a:pt x="1818" y="142"/>
                  </a:lnTo>
                  <a:lnTo>
                    <a:pt x="1818" y="142"/>
                  </a:lnTo>
                  <a:lnTo>
                    <a:pt x="1818" y="140"/>
                  </a:lnTo>
                  <a:lnTo>
                    <a:pt x="1818" y="139"/>
                  </a:lnTo>
                  <a:lnTo>
                    <a:pt x="1818" y="139"/>
                  </a:lnTo>
                  <a:lnTo>
                    <a:pt x="1818" y="134"/>
                  </a:lnTo>
                  <a:lnTo>
                    <a:pt x="1815" y="126"/>
                  </a:lnTo>
                  <a:lnTo>
                    <a:pt x="1812" y="119"/>
                  </a:lnTo>
                  <a:lnTo>
                    <a:pt x="1812" y="117"/>
                  </a:lnTo>
                  <a:lnTo>
                    <a:pt x="1812" y="116"/>
                  </a:lnTo>
                  <a:lnTo>
                    <a:pt x="1812" y="113"/>
                  </a:lnTo>
                  <a:lnTo>
                    <a:pt x="1810" y="111"/>
                  </a:lnTo>
                  <a:lnTo>
                    <a:pt x="1810" y="110"/>
                  </a:lnTo>
                  <a:lnTo>
                    <a:pt x="1810" y="106"/>
                  </a:lnTo>
                  <a:lnTo>
                    <a:pt x="1809" y="105"/>
                  </a:lnTo>
                  <a:lnTo>
                    <a:pt x="1809" y="103"/>
                  </a:lnTo>
                  <a:lnTo>
                    <a:pt x="1804" y="102"/>
                  </a:lnTo>
                  <a:lnTo>
                    <a:pt x="1801" y="102"/>
                  </a:lnTo>
                  <a:lnTo>
                    <a:pt x="1793" y="102"/>
                  </a:lnTo>
                  <a:lnTo>
                    <a:pt x="1790" y="100"/>
                  </a:lnTo>
                  <a:lnTo>
                    <a:pt x="1790" y="105"/>
                  </a:lnTo>
                  <a:lnTo>
                    <a:pt x="1792" y="113"/>
                  </a:lnTo>
                  <a:lnTo>
                    <a:pt x="1792" y="120"/>
                  </a:lnTo>
                  <a:lnTo>
                    <a:pt x="1792" y="128"/>
                  </a:lnTo>
                  <a:lnTo>
                    <a:pt x="1792" y="130"/>
                  </a:lnTo>
                  <a:lnTo>
                    <a:pt x="1792" y="130"/>
                  </a:lnTo>
                  <a:lnTo>
                    <a:pt x="1790" y="130"/>
                  </a:lnTo>
                  <a:lnTo>
                    <a:pt x="1778" y="130"/>
                  </a:lnTo>
                  <a:lnTo>
                    <a:pt x="1765" y="131"/>
                  </a:lnTo>
                  <a:lnTo>
                    <a:pt x="1753" y="131"/>
                  </a:lnTo>
                  <a:lnTo>
                    <a:pt x="1741" y="131"/>
                  </a:lnTo>
                  <a:lnTo>
                    <a:pt x="1728" y="133"/>
                  </a:lnTo>
                  <a:lnTo>
                    <a:pt x="1716" y="133"/>
                  </a:lnTo>
                  <a:lnTo>
                    <a:pt x="1704" y="133"/>
                  </a:lnTo>
                  <a:lnTo>
                    <a:pt x="1692" y="133"/>
                  </a:lnTo>
                  <a:lnTo>
                    <a:pt x="1679" y="134"/>
                  </a:lnTo>
                  <a:lnTo>
                    <a:pt x="1675" y="134"/>
                  </a:lnTo>
                  <a:lnTo>
                    <a:pt x="1667" y="134"/>
                  </a:lnTo>
                  <a:lnTo>
                    <a:pt x="1655" y="134"/>
                  </a:lnTo>
                  <a:lnTo>
                    <a:pt x="1642" y="134"/>
                  </a:lnTo>
                  <a:lnTo>
                    <a:pt x="1628" y="134"/>
                  </a:lnTo>
                  <a:lnTo>
                    <a:pt x="1616" y="134"/>
                  </a:lnTo>
                  <a:lnTo>
                    <a:pt x="1604" y="134"/>
                  </a:lnTo>
                  <a:lnTo>
                    <a:pt x="1591" y="136"/>
                  </a:lnTo>
                  <a:lnTo>
                    <a:pt x="1579" y="136"/>
                  </a:lnTo>
                  <a:lnTo>
                    <a:pt x="1567" y="136"/>
                  </a:lnTo>
                  <a:lnTo>
                    <a:pt x="1554" y="136"/>
                  </a:lnTo>
                  <a:lnTo>
                    <a:pt x="1542" y="136"/>
                  </a:lnTo>
                  <a:lnTo>
                    <a:pt x="1530" y="136"/>
                  </a:lnTo>
                  <a:lnTo>
                    <a:pt x="1517" y="136"/>
                  </a:lnTo>
                  <a:lnTo>
                    <a:pt x="1505" y="136"/>
                  </a:lnTo>
                  <a:lnTo>
                    <a:pt x="1493" y="136"/>
                  </a:lnTo>
                  <a:lnTo>
                    <a:pt x="1479" y="136"/>
                  </a:lnTo>
                  <a:lnTo>
                    <a:pt x="1467" y="136"/>
                  </a:lnTo>
                  <a:lnTo>
                    <a:pt x="1454" y="136"/>
                  </a:lnTo>
                  <a:lnTo>
                    <a:pt x="1442" y="136"/>
                  </a:lnTo>
                  <a:lnTo>
                    <a:pt x="1440" y="136"/>
                  </a:lnTo>
                  <a:lnTo>
                    <a:pt x="1430" y="134"/>
                  </a:lnTo>
                  <a:lnTo>
                    <a:pt x="1417" y="134"/>
                  </a:lnTo>
                  <a:lnTo>
                    <a:pt x="1405" y="134"/>
                  </a:lnTo>
                  <a:lnTo>
                    <a:pt x="1393" y="134"/>
                  </a:lnTo>
                  <a:lnTo>
                    <a:pt x="1380" y="134"/>
                  </a:lnTo>
                  <a:lnTo>
                    <a:pt x="1368" y="134"/>
                  </a:lnTo>
                  <a:lnTo>
                    <a:pt x="1356" y="134"/>
                  </a:lnTo>
                  <a:lnTo>
                    <a:pt x="1343" y="133"/>
                  </a:lnTo>
                  <a:lnTo>
                    <a:pt x="1330" y="133"/>
                  </a:lnTo>
                  <a:lnTo>
                    <a:pt x="1317" y="133"/>
                  </a:lnTo>
                  <a:lnTo>
                    <a:pt x="1305" y="133"/>
                  </a:lnTo>
                  <a:lnTo>
                    <a:pt x="1293" y="131"/>
                  </a:lnTo>
                  <a:lnTo>
                    <a:pt x="1290" y="131"/>
                  </a:lnTo>
                  <a:lnTo>
                    <a:pt x="1280" y="131"/>
                  </a:lnTo>
                  <a:lnTo>
                    <a:pt x="1268" y="131"/>
                  </a:lnTo>
                  <a:lnTo>
                    <a:pt x="1256" y="130"/>
                  </a:lnTo>
                  <a:lnTo>
                    <a:pt x="1243" y="130"/>
                  </a:lnTo>
                  <a:lnTo>
                    <a:pt x="1231" y="130"/>
                  </a:lnTo>
                  <a:lnTo>
                    <a:pt x="1219" y="128"/>
                  </a:lnTo>
                  <a:lnTo>
                    <a:pt x="1206" y="128"/>
                  </a:lnTo>
                  <a:lnTo>
                    <a:pt x="1194" y="126"/>
                  </a:lnTo>
                  <a:lnTo>
                    <a:pt x="1182" y="126"/>
                  </a:lnTo>
                  <a:lnTo>
                    <a:pt x="1169" y="126"/>
                  </a:lnTo>
                  <a:lnTo>
                    <a:pt x="1156" y="125"/>
                  </a:lnTo>
                  <a:lnTo>
                    <a:pt x="1143" y="125"/>
                  </a:lnTo>
                  <a:lnTo>
                    <a:pt x="1131" y="123"/>
                  </a:lnTo>
                  <a:lnTo>
                    <a:pt x="1119" y="123"/>
                  </a:lnTo>
                  <a:lnTo>
                    <a:pt x="1106" y="122"/>
                  </a:lnTo>
                  <a:lnTo>
                    <a:pt x="1094" y="122"/>
                  </a:lnTo>
                  <a:lnTo>
                    <a:pt x="1082" y="120"/>
                  </a:lnTo>
                  <a:lnTo>
                    <a:pt x="1069" y="119"/>
                  </a:lnTo>
                  <a:lnTo>
                    <a:pt x="1057" y="119"/>
                  </a:lnTo>
                  <a:lnTo>
                    <a:pt x="1045" y="117"/>
                  </a:lnTo>
                  <a:lnTo>
                    <a:pt x="1032" y="117"/>
                  </a:lnTo>
                  <a:lnTo>
                    <a:pt x="1020" y="116"/>
                  </a:lnTo>
                  <a:lnTo>
                    <a:pt x="1008" y="114"/>
                  </a:lnTo>
                  <a:lnTo>
                    <a:pt x="995" y="114"/>
                  </a:lnTo>
                  <a:lnTo>
                    <a:pt x="983" y="113"/>
                  </a:lnTo>
                  <a:lnTo>
                    <a:pt x="971" y="111"/>
                  </a:lnTo>
                  <a:lnTo>
                    <a:pt x="957" y="111"/>
                  </a:lnTo>
                  <a:lnTo>
                    <a:pt x="952" y="110"/>
                  </a:lnTo>
                  <a:lnTo>
                    <a:pt x="945" y="110"/>
                  </a:lnTo>
                  <a:lnTo>
                    <a:pt x="932" y="108"/>
                  </a:lnTo>
                  <a:lnTo>
                    <a:pt x="920" y="106"/>
                  </a:lnTo>
                  <a:lnTo>
                    <a:pt x="908" y="106"/>
                  </a:lnTo>
                  <a:lnTo>
                    <a:pt x="895" y="105"/>
                  </a:lnTo>
                  <a:lnTo>
                    <a:pt x="883" y="103"/>
                  </a:lnTo>
                  <a:lnTo>
                    <a:pt x="871" y="102"/>
                  </a:lnTo>
                  <a:lnTo>
                    <a:pt x="858" y="100"/>
                  </a:lnTo>
                  <a:lnTo>
                    <a:pt x="846" y="99"/>
                  </a:lnTo>
                  <a:lnTo>
                    <a:pt x="834" y="99"/>
                  </a:lnTo>
                  <a:lnTo>
                    <a:pt x="821" y="97"/>
                  </a:lnTo>
                  <a:lnTo>
                    <a:pt x="809" y="96"/>
                  </a:lnTo>
                  <a:lnTo>
                    <a:pt x="797" y="94"/>
                  </a:lnTo>
                  <a:lnTo>
                    <a:pt x="784" y="93"/>
                  </a:lnTo>
                  <a:lnTo>
                    <a:pt x="772" y="91"/>
                  </a:lnTo>
                  <a:lnTo>
                    <a:pt x="760" y="89"/>
                  </a:lnTo>
                  <a:lnTo>
                    <a:pt x="747" y="88"/>
                  </a:lnTo>
                  <a:lnTo>
                    <a:pt x="735" y="86"/>
                  </a:lnTo>
                  <a:lnTo>
                    <a:pt x="723" y="85"/>
                  </a:lnTo>
                  <a:lnTo>
                    <a:pt x="723" y="85"/>
                  </a:lnTo>
                  <a:lnTo>
                    <a:pt x="710" y="83"/>
                  </a:lnTo>
                  <a:lnTo>
                    <a:pt x="698" y="82"/>
                  </a:lnTo>
                  <a:lnTo>
                    <a:pt x="686" y="80"/>
                  </a:lnTo>
                  <a:lnTo>
                    <a:pt x="674" y="79"/>
                  </a:lnTo>
                  <a:lnTo>
                    <a:pt x="661" y="77"/>
                  </a:lnTo>
                  <a:lnTo>
                    <a:pt x="649" y="76"/>
                  </a:lnTo>
                  <a:lnTo>
                    <a:pt x="637" y="73"/>
                  </a:lnTo>
                  <a:lnTo>
                    <a:pt x="624" y="71"/>
                  </a:lnTo>
                  <a:lnTo>
                    <a:pt x="612" y="69"/>
                  </a:lnTo>
                  <a:lnTo>
                    <a:pt x="612" y="69"/>
                  </a:lnTo>
                  <a:lnTo>
                    <a:pt x="600" y="68"/>
                  </a:lnTo>
                  <a:lnTo>
                    <a:pt x="587" y="66"/>
                  </a:lnTo>
                  <a:lnTo>
                    <a:pt x="575" y="65"/>
                  </a:lnTo>
                  <a:lnTo>
                    <a:pt x="563" y="62"/>
                  </a:lnTo>
                  <a:lnTo>
                    <a:pt x="556" y="62"/>
                  </a:lnTo>
                  <a:lnTo>
                    <a:pt x="550" y="60"/>
                  </a:lnTo>
                  <a:lnTo>
                    <a:pt x="538" y="59"/>
                  </a:lnTo>
                  <a:lnTo>
                    <a:pt x="526" y="57"/>
                  </a:lnTo>
                  <a:lnTo>
                    <a:pt x="513" y="54"/>
                  </a:lnTo>
                  <a:lnTo>
                    <a:pt x="501" y="52"/>
                  </a:lnTo>
                  <a:lnTo>
                    <a:pt x="489" y="51"/>
                  </a:lnTo>
                  <a:lnTo>
                    <a:pt x="476" y="48"/>
                  </a:lnTo>
                  <a:lnTo>
                    <a:pt x="464" y="46"/>
                  </a:lnTo>
                  <a:lnTo>
                    <a:pt x="452" y="45"/>
                  </a:lnTo>
                  <a:lnTo>
                    <a:pt x="439" y="42"/>
                  </a:lnTo>
                  <a:lnTo>
                    <a:pt x="427" y="40"/>
                  </a:lnTo>
                  <a:lnTo>
                    <a:pt x="415" y="37"/>
                  </a:lnTo>
                  <a:lnTo>
                    <a:pt x="402" y="36"/>
                  </a:lnTo>
                  <a:lnTo>
                    <a:pt x="390" y="34"/>
                  </a:lnTo>
                  <a:lnTo>
                    <a:pt x="378" y="31"/>
                  </a:lnTo>
                  <a:lnTo>
                    <a:pt x="365" y="29"/>
                  </a:lnTo>
                  <a:lnTo>
                    <a:pt x="353" y="26"/>
                  </a:lnTo>
                  <a:lnTo>
                    <a:pt x="341" y="25"/>
                  </a:lnTo>
                  <a:lnTo>
                    <a:pt x="329" y="22"/>
                  </a:lnTo>
                  <a:lnTo>
                    <a:pt x="318" y="19"/>
                  </a:lnTo>
                  <a:lnTo>
                    <a:pt x="305" y="17"/>
                  </a:lnTo>
                  <a:lnTo>
                    <a:pt x="293" y="14"/>
                  </a:lnTo>
                  <a:lnTo>
                    <a:pt x="281" y="12"/>
                  </a:lnTo>
                  <a:lnTo>
                    <a:pt x="268" y="9"/>
                  </a:lnTo>
                  <a:lnTo>
                    <a:pt x="256" y="8"/>
                  </a:lnTo>
                  <a:lnTo>
                    <a:pt x="244" y="5"/>
                  </a:lnTo>
                  <a:lnTo>
                    <a:pt x="238" y="3"/>
                  </a:lnTo>
                  <a:lnTo>
                    <a:pt x="238" y="3"/>
                  </a:lnTo>
                  <a:lnTo>
                    <a:pt x="239" y="5"/>
                  </a:lnTo>
                  <a:lnTo>
                    <a:pt x="239" y="6"/>
                  </a:lnTo>
                  <a:lnTo>
                    <a:pt x="236" y="5"/>
                  </a:lnTo>
                  <a:lnTo>
                    <a:pt x="235" y="5"/>
                  </a:lnTo>
                  <a:lnTo>
                    <a:pt x="235" y="6"/>
                  </a:lnTo>
                  <a:lnTo>
                    <a:pt x="235" y="8"/>
                  </a:lnTo>
                  <a:lnTo>
                    <a:pt x="238" y="8"/>
                  </a:lnTo>
                  <a:lnTo>
                    <a:pt x="238" y="9"/>
                  </a:lnTo>
                  <a:lnTo>
                    <a:pt x="238" y="9"/>
                  </a:lnTo>
                  <a:lnTo>
                    <a:pt x="236" y="9"/>
                  </a:lnTo>
                  <a:lnTo>
                    <a:pt x="236" y="11"/>
                  </a:lnTo>
                  <a:lnTo>
                    <a:pt x="236" y="11"/>
                  </a:lnTo>
                  <a:lnTo>
                    <a:pt x="236" y="12"/>
                  </a:lnTo>
                  <a:lnTo>
                    <a:pt x="236" y="12"/>
                  </a:lnTo>
                  <a:lnTo>
                    <a:pt x="238" y="15"/>
                  </a:lnTo>
                  <a:lnTo>
                    <a:pt x="239" y="17"/>
                  </a:lnTo>
                  <a:lnTo>
                    <a:pt x="238" y="17"/>
                  </a:lnTo>
                  <a:lnTo>
                    <a:pt x="238" y="20"/>
                  </a:lnTo>
                  <a:lnTo>
                    <a:pt x="239" y="19"/>
                  </a:lnTo>
                  <a:lnTo>
                    <a:pt x="239" y="19"/>
                  </a:lnTo>
                  <a:lnTo>
                    <a:pt x="241" y="20"/>
                  </a:lnTo>
                  <a:lnTo>
                    <a:pt x="241" y="22"/>
                  </a:lnTo>
                  <a:lnTo>
                    <a:pt x="241" y="22"/>
                  </a:lnTo>
                  <a:lnTo>
                    <a:pt x="239" y="23"/>
                  </a:lnTo>
                  <a:lnTo>
                    <a:pt x="239" y="23"/>
                  </a:lnTo>
                  <a:lnTo>
                    <a:pt x="239" y="25"/>
                  </a:lnTo>
                  <a:lnTo>
                    <a:pt x="239" y="25"/>
                  </a:lnTo>
                  <a:lnTo>
                    <a:pt x="239" y="25"/>
                  </a:lnTo>
                  <a:lnTo>
                    <a:pt x="241" y="25"/>
                  </a:lnTo>
                  <a:lnTo>
                    <a:pt x="242" y="23"/>
                  </a:lnTo>
                  <a:lnTo>
                    <a:pt x="244" y="22"/>
                  </a:lnTo>
                  <a:lnTo>
                    <a:pt x="245" y="22"/>
                  </a:lnTo>
                  <a:lnTo>
                    <a:pt x="245" y="22"/>
                  </a:lnTo>
                  <a:lnTo>
                    <a:pt x="247" y="23"/>
                  </a:lnTo>
                  <a:lnTo>
                    <a:pt x="248" y="25"/>
                  </a:lnTo>
                  <a:lnTo>
                    <a:pt x="248" y="25"/>
                  </a:lnTo>
                  <a:lnTo>
                    <a:pt x="247" y="28"/>
                  </a:lnTo>
                  <a:lnTo>
                    <a:pt x="247" y="29"/>
                  </a:lnTo>
                  <a:lnTo>
                    <a:pt x="247" y="29"/>
                  </a:lnTo>
                  <a:lnTo>
                    <a:pt x="247" y="29"/>
                  </a:lnTo>
                  <a:lnTo>
                    <a:pt x="247" y="32"/>
                  </a:lnTo>
                  <a:lnTo>
                    <a:pt x="247" y="32"/>
                  </a:lnTo>
                  <a:lnTo>
                    <a:pt x="248" y="34"/>
                  </a:lnTo>
                  <a:lnTo>
                    <a:pt x="248" y="34"/>
                  </a:lnTo>
                  <a:lnTo>
                    <a:pt x="248" y="34"/>
                  </a:lnTo>
                  <a:lnTo>
                    <a:pt x="248" y="34"/>
                  </a:lnTo>
                  <a:lnTo>
                    <a:pt x="250" y="37"/>
                  </a:lnTo>
                  <a:lnTo>
                    <a:pt x="250" y="39"/>
                  </a:lnTo>
                  <a:lnTo>
                    <a:pt x="248" y="39"/>
                  </a:lnTo>
                  <a:lnTo>
                    <a:pt x="247" y="40"/>
                  </a:lnTo>
                  <a:lnTo>
                    <a:pt x="247" y="39"/>
                  </a:lnTo>
                  <a:lnTo>
                    <a:pt x="245" y="37"/>
                  </a:lnTo>
                  <a:lnTo>
                    <a:pt x="244" y="36"/>
                  </a:lnTo>
                  <a:lnTo>
                    <a:pt x="242" y="36"/>
                  </a:lnTo>
                  <a:lnTo>
                    <a:pt x="242" y="37"/>
                  </a:lnTo>
                  <a:lnTo>
                    <a:pt x="245" y="39"/>
                  </a:lnTo>
                  <a:lnTo>
                    <a:pt x="245" y="40"/>
                  </a:lnTo>
                  <a:lnTo>
                    <a:pt x="245" y="42"/>
                  </a:lnTo>
                  <a:lnTo>
                    <a:pt x="245" y="43"/>
                  </a:lnTo>
                  <a:lnTo>
                    <a:pt x="245" y="45"/>
                  </a:lnTo>
                  <a:lnTo>
                    <a:pt x="245" y="45"/>
                  </a:lnTo>
                  <a:lnTo>
                    <a:pt x="245" y="46"/>
                  </a:lnTo>
                  <a:lnTo>
                    <a:pt x="245" y="46"/>
                  </a:lnTo>
                  <a:lnTo>
                    <a:pt x="245" y="46"/>
                  </a:lnTo>
                  <a:lnTo>
                    <a:pt x="244" y="48"/>
                  </a:lnTo>
                  <a:lnTo>
                    <a:pt x="244" y="46"/>
                  </a:lnTo>
                  <a:lnTo>
                    <a:pt x="242" y="46"/>
                  </a:lnTo>
                  <a:lnTo>
                    <a:pt x="242" y="45"/>
                  </a:lnTo>
                  <a:lnTo>
                    <a:pt x="241" y="43"/>
                  </a:lnTo>
                  <a:lnTo>
                    <a:pt x="241" y="43"/>
                  </a:lnTo>
                  <a:lnTo>
                    <a:pt x="239" y="46"/>
                  </a:lnTo>
                  <a:lnTo>
                    <a:pt x="239" y="45"/>
                  </a:lnTo>
                  <a:lnTo>
                    <a:pt x="238" y="42"/>
                  </a:lnTo>
                  <a:lnTo>
                    <a:pt x="238" y="40"/>
                  </a:lnTo>
                  <a:lnTo>
                    <a:pt x="236" y="42"/>
                  </a:lnTo>
                  <a:lnTo>
                    <a:pt x="235" y="42"/>
                  </a:lnTo>
                  <a:lnTo>
                    <a:pt x="235" y="42"/>
                  </a:lnTo>
                  <a:lnTo>
                    <a:pt x="233" y="42"/>
                  </a:lnTo>
                  <a:lnTo>
                    <a:pt x="233" y="42"/>
                  </a:lnTo>
                  <a:lnTo>
                    <a:pt x="233" y="43"/>
                  </a:lnTo>
                  <a:lnTo>
                    <a:pt x="235" y="43"/>
                  </a:lnTo>
                  <a:lnTo>
                    <a:pt x="235" y="43"/>
                  </a:lnTo>
                  <a:lnTo>
                    <a:pt x="235" y="45"/>
                  </a:lnTo>
                  <a:lnTo>
                    <a:pt x="235" y="46"/>
                  </a:lnTo>
                  <a:lnTo>
                    <a:pt x="235" y="46"/>
                  </a:lnTo>
                  <a:lnTo>
                    <a:pt x="233" y="46"/>
                  </a:lnTo>
                  <a:lnTo>
                    <a:pt x="233" y="48"/>
                  </a:lnTo>
                  <a:lnTo>
                    <a:pt x="235" y="49"/>
                  </a:lnTo>
                  <a:lnTo>
                    <a:pt x="235" y="49"/>
                  </a:lnTo>
                  <a:lnTo>
                    <a:pt x="236" y="49"/>
                  </a:lnTo>
                  <a:lnTo>
                    <a:pt x="236" y="49"/>
                  </a:lnTo>
                  <a:lnTo>
                    <a:pt x="238" y="48"/>
                  </a:lnTo>
                  <a:lnTo>
                    <a:pt x="239" y="48"/>
                  </a:lnTo>
                  <a:lnTo>
                    <a:pt x="239" y="48"/>
                  </a:lnTo>
                  <a:lnTo>
                    <a:pt x="239" y="48"/>
                  </a:lnTo>
                  <a:lnTo>
                    <a:pt x="241" y="48"/>
                  </a:lnTo>
                  <a:lnTo>
                    <a:pt x="241" y="48"/>
                  </a:lnTo>
                  <a:lnTo>
                    <a:pt x="239" y="49"/>
                  </a:lnTo>
                  <a:lnTo>
                    <a:pt x="239" y="49"/>
                  </a:lnTo>
                  <a:lnTo>
                    <a:pt x="241" y="51"/>
                  </a:lnTo>
                  <a:lnTo>
                    <a:pt x="241" y="52"/>
                  </a:lnTo>
                  <a:lnTo>
                    <a:pt x="241" y="52"/>
                  </a:lnTo>
                  <a:lnTo>
                    <a:pt x="242" y="54"/>
                  </a:lnTo>
                  <a:lnTo>
                    <a:pt x="244" y="54"/>
                  </a:lnTo>
                  <a:lnTo>
                    <a:pt x="244" y="54"/>
                  </a:lnTo>
                  <a:lnTo>
                    <a:pt x="245" y="56"/>
                  </a:lnTo>
                  <a:lnTo>
                    <a:pt x="247" y="57"/>
                  </a:lnTo>
                  <a:lnTo>
                    <a:pt x="248" y="59"/>
                  </a:lnTo>
                  <a:lnTo>
                    <a:pt x="248" y="60"/>
                  </a:lnTo>
                  <a:lnTo>
                    <a:pt x="248" y="60"/>
                  </a:lnTo>
                  <a:lnTo>
                    <a:pt x="248" y="62"/>
                  </a:lnTo>
                  <a:lnTo>
                    <a:pt x="248" y="62"/>
                  </a:lnTo>
                  <a:lnTo>
                    <a:pt x="247" y="63"/>
                  </a:lnTo>
                  <a:lnTo>
                    <a:pt x="247" y="63"/>
                  </a:lnTo>
                  <a:lnTo>
                    <a:pt x="247" y="65"/>
                  </a:lnTo>
                  <a:lnTo>
                    <a:pt x="247" y="65"/>
                  </a:lnTo>
                  <a:lnTo>
                    <a:pt x="245" y="63"/>
                  </a:lnTo>
                  <a:lnTo>
                    <a:pt x="245" y="63"/>
                  </a:lnTo>
                  <a:lnTo>
                    <a:pt x="245" y="62"/>
                  </a:lnTo>
                  <a:lnTo>
                    <a:pt x="244" y="62"/>
                  </a:lnTo>
                  <a:lnTo>
                    <a:pt x="242" y="62"/>
                  </a:lnTo>
                  <a:lnTo>
                    <a:pt x="241" y="62"/>
                  </a:lnTo>
                  <a:lnTo>
                    <a:pt x="239" y="63"/>
                  </a:lnTo>
                  <a:lnTo>
                    <a:pt x="239" y="65"/>
                  </a:lnTo>
                  <a:lnTo>
                    <a:pt x="238" y="66"/>
                  </a:lnTo>
                  <a:lnTo>
                    <a:pt x="238" y="68"/>
                  </a:lnTo>
                  <a:lnTo>
                    <a:pt x="239" y="69"/>
                  </a:lnTo>
                  <a:lnTo>
                    <a:pt x="239" y="71"/>
                  </a:lnTo>
                  <a:lnTo>
                    <a:pt x="244" y="76"/>
                  </a:lnTo>
                  <a:lnTo>
                    <a:pt x="244" y="76"/>
                  </a:lnTo>
                  <a:lnTo>
                    <a:pt x="245" y="79"/>
                  </a:lnTo>
                  <a:lnTo>
                    <a:pt x="245" y="79"/>
                  </a:lnTo>
                  <a:lnTo>
                    <a:pt x="247" y="79"/>
                  </a:lnTo>
                  <a:lnTo>
                    <a:pt x="245" y="76"/>
                  </a:lnTo>
                  <a:lnTo>
                    <a:pt x="245" y="76"/>
                  </a:lnTo>
                  <a:lnTo>
                    <a:pt x="244" y="74"/>
                  </a:lnTo>
                  <a:lnTo>
                    <a:pt x="244" y="74"/>
                  </a:lnTo>
                  <a:lnTo>
                    <a:pt x="242" y="73"/>
                  </a:lnTo>
                  <a:lnTo>
                    <a:pt x="242" y="71"/>
                  </a:lnTo>
                  <a:lnTo>
                    <a:pt x="242" y="71"/>
                  </a:lnTo>
                  <a:lnTo>
                    <a:pt x="241" y="69"/>
                  </a:lnTo>
                  <a:lnTo>
                    <a:pt x="241" y="68"/>
                  </a:lnTo>
                  <a:lnTo>
                    <a:pt x="242" y="66"/>
                  </a:lnTo>
                  <a:lnTo>
                    <a:pt x="244" y="66"/>
                  </a:lnTo>
                  <a:lnTo>
                    <a:pt x="244" y="65"/>
                  </a:lnTo>
                  <a:lnTo>
                    <a:pt x="244" y="65"/>
                  </a:lnTo>
                  <a:lnTo>
                    <a:pt x="244" y="65"/>
                  </a:lnTo>
                  <a:lnTo>
                    <a:pt x="244" y="65"/>
                  </a:lnTo>
                  <a:lnTo>
                    <a:pt x="245" y="65"/>
                  </a:lnTo>
                  <a:lnTo>
                    <a:pt x="245" y="65"/>
                  </a:lnTo>
                  <a:lnTo>
                    <a:pt x="247" y="66"/>
                  </a:lnTo>
                  <a:lnTo>
                    <a:pt x="247" y="68"/>
                  </a:lnTo>
                  <a:lnTo>
                    <a:pt x="247" y="71"/>
                  </a:lnTo>
                  <a:lnTo>
                    <a:pt x="247" y="74"/>
                  </a:lnTo>
                  <a:lnTo>
                    <a:pt x="247" y="76"/>
                  </a:lnTo>
                  <a:lnTo>
                    <a:pt x="248" y="79"/>
                  </a:lnTo>
                  <a:lnTo>
                    <a:pt x="252" y="82"/>
                  </a:lnTo>
                  <a:lnTo>
                    <a:pt x="253" y="82"/>
                  </a:lnTo>
                  <a:lnTo>
                    <a:pt x="255" y="82"/>
                  </a:lnTo>
                  <a:lnTo>
                    <a:pt x="255" y="82"/>
                  </a:lnTo>
                  <a:lnTo>
                    <a:pt x="255" y="82"/>
                  </a:lnTo>
                  <a:lnTo>
                    <a:pt x="255" y="83"/>
                  </a:lnTo>
                  <a:lnTo>
                    <a:pt x="255" y="83"/>
                  </a:lnTo>
                  <a:lnTo>
                    <a:pt x="255" y="83"/>
                  </a:lnTo>
                  <a:lnTo>
                    <a:pt x="253" y="83"/>
                  </a:lnTo>
                  <a:lnTo>
                    <a:pt x="253" y="85"/>
                  </a:lnTo>
                  <a:lnTo>
                    <a:pt x="253" y="85"/>
                  </a:lnTo>
                  <a:lnTo>
                    <a:pt x="252" y="86"/>
                  </a:lnTo>
                  <a:lnTo>
                    <a:pt x="252" y="86"/>
                  </a:lnTo>
                  <a:lnTo>
                    <a:pt x="248" y="86"/>
                  </a:lnTo>
                  <a:lnTo>
                    <a:pt x="248" y="86"/>
                  </a:lnTo>
                  <a:lnTo>
                    <a:pt x="248" y="86"/>
                  </a:lnTo>
                  <a:lnTo>
                    <a:pt x="247" y="88"/>
                  </a:lnTo>
                  <a:lnTo>
                    <a:pt x="247" y="88"/>
                  </a:lnTo>
                  <a:lnTo>
                    <a:pt x="245" y="88"/>
                  </a:lnTo>
                  <a:lnTo>
                    <a:pt x="245" y="89"/>
                  </a:lnTo>
                  <a:lnTo>
                    <a:pt x="245" y="89"/>
                  </a:lnTo>
                  <a:lnTo>
                    <a:pt x="244" y="91"/>
                  </a:lnTo>
                  <a:lnTo>
                    <a:pt x="244" y="93"/>
                  </a:lnTo>
                  <a:lnTo>
                    <a:pt x="242" y="94"/>
                  </a:lnTo>
                  <a:lnTo>
                    <a:pt x="241" y="94"/>
                  </a:lnTo>
                  <a:lnTo>
                    <a:pt x="241" y="96"/>
                  </a:lnTo>
                  <a:lnTo>
                    <a:pt x="239" y="97"/>
                  </a:lnTo>
                  <a:lnTo>
                    <a:pt x="239" y="97"/>
                  </a:lnTo>
                  <a:lnTo>
                    <a:pt x="239" y="99"/>
                  </a:lnTo>
                  <a:lnTo>
                    <a:pt x="239" y="100"/>
                  </a:lnTo>
                  <a:lnTo>
                    <a:pt x="239" y="102"/>
                  </a:lnTo>
                  <a:lnTo>
                    <a:pt x="239" y="102"/>
                  </a:lnTo>
                  <a:lnTo>
                    <a:pt x="239" y="103"/>
                  </a:lnTo>
                  <a:lnTo>
                    <a:pt x="239" y="105"/>
                  </a:lnTo>
                  <a:lnTo>
                    <a:pt x="238" y="106"/>
                  </a:lnTo>
                  <a:lnTo>
                    <a:pt x="238" y="106"/>
                  </a:lnTo>
                  <a:lnTo>
                    <a:pt x="238" y="106"/>
                  </a:lnTo>
                  <a:lnTo>
                    <a:pt x="236" y="108"/>
                  </a:lnTo>
                  <a:lnTo>
                    <a:pt x="236" y="108"/>
                  </a:lnTo>
                  <a:lnTo>
                    <a:pt x="236" y="108"/>
                  </a:lnTo>
                  <a:lnTo>
                    <a:pt x="236" y="108"/>
                  </a:lnTo>
                  <a:lnTo>
                    <a:pt x="236" y="110"/>
                  </a:lnTo>
                  <a:lnTo>
                    <a:pt x="236" y="110"/>
                  </a:lnTo>
                  <a:lnTo>
                    <a:pt x="239" y="111"/>
                  </a:lnTo>
                  <a:lnTo>
                    <a:pt x="239" y="113"/>
                  </a:lnTo>
                  <a:lnTo>
                    <a:pt x="239" y="114"/>
                  </a:lnTo>
                  <a:lnTo>
                    <a:pt x="239" y="114"/>
                  </a:lnTo>
                  <a:lnTo>
                    <a:pt x="239" y="116"/>
                  </a:lnTo>
                  <a:lnTo>
                    <a:pt x="238" y="116"/>
                  </a:lnTo>
                  <a:lnTo>
                    <a:pt x="238" y="114"/>
                  </a:lnTo>
                  <a:lnTo>
                    <a:pt x="238" y="113"/>
                  </a:lnTo>
                  <a:lnTo>
                    <a:pt x="236" y="113"/>
                  </a:lnTo>
                  <a:lnTo>
                    <a:pt x="236" y="114"/>
                  </a:lnTo>
                  <a:lnTo>
                    <a:pt x="236" y="114"/>
                  </a:lnTo>
                  <a:lnTo>
                    <a:pt x="236" y="116"/>
                  </a:lnTo>
                  <a:lnTo>
                    <a:pt x="236" y="119"/>
                  </a:lnTo>
                  <a:lnTo>
                    <a:pt x="236" y="120"/>
                  </a:lnTo>
                  <a:lnTo>
                    <a:pt x="236" y="120"/>
                  </a:lnTo>
                  <a:lnTo>
                    <a:pt x="236" y="122"/>
                  </a:lnTo>
                  <a:lnTo>
                    <a:pt x="236" y="125"/>
                  </a:lnTo>
                  <a:lnTo>
                    <a:pt x="236" y="126"/>
                  </a:lnTo>
                  <a:lnTo>
                    <a:pt x="238" y="128"/>
                  </a:lnTo>
                  <a:lnTo>
                    <a:pt x="238" y="130"/>
                  </a:lnTo>
                  <a:lnTo>
                    <a:pt x="238" y="131"/>
                  </a:lnTo>
                  <a:lnTo>
                    <a:pt x="236" y="133"/>
                  </a:lnTo>
                  <a:lnTo>
                    <a:pt x="236" y="133"/>
                  </a:lnTo>
                  <a:lnTo>
                    <a:pt x="235" y="133"/>
                  </a:lnTo>
                  <a:lnTo>
                    <a:pt x="233" y="133"/>
                  </a:lnTo>
                  <a:lnTo>
                    <a:pt x="231" y="134"/>
                  </a:lnTo>
                  <a:lnTo>
                    <a:pt x="230" y="134"/>
                  </a:lnTo>
                  <a:lnTo>
                    <a:pt x="230" y="134"/>
                  </a:lnTo>
                  <a:lnTo>
                    <a:pt x="230" y="136"/>
                  </a:lnTo>
                  <a:lnTo>
                    <a:pt x="230" y="136"/>
                  </a:lnTo>
                  <a:lnTo>
                    <a:pt x="231" y="137"/>
                  </a:lnTo>
                  <a:lnTo>
                    <a:pt x="230" y="137"/>
                  </a:lnTo>
                  <a:lnTo>
                    <a:pt x="230" y="137"/>
                  </a:lnTo>
                  <a:lnTo>
                    <a:pt x="228" y="137"/>
                  </a:lnTo>
                  <a:lnTo>
                    <a:pt x="227" y="136"/>
                  </a:lnTo>
                  <a:lnTo>
                    <a:pt x="225" y="134"/>
                  </a:lnTo>
                  <a:lnTo>
                    <a:pt x="224" y="133"/>
                  </a:lnTo>
                  <a:lnTo>
                    <a:pt x="224" y="136"/>
                  </a:lnTo>
                  <a:lnTo>
                    <a:pt x="222" y="139"/>
                  </a:lnTo>
                  <a:lnTo>
                    <a:pt x="221" y="140"/>
                  </a:lnTo>
                  <a:lnTo>
                    <a:pt x="215" y="145"/>
                  </a:lnTo>
                  <a:lnTo>
                    <a:pt x="213" y="147"/>
                  </a:lnTo>
                  <a:lnTo>
                    <a:pt x="210" y="148"/>
                  </a:lnTo>
                  <a:lnTo>
                    <a:pt x="210" y="147"/>
                  </a:lnTo>
                  <a:lnTo>
                    <a:pt x="210" y="147"/>
                  </a:lnTo>
                  <a:lnTo>
                    <a:pt x="208" y="145"/>
                  </a:lnTo>
                  <a:lnTo>
                    <a:pt x="208" y="145"/>
                  </a:lnTo>
                  <a:lnTo>
                    <a:pt x="207" y="143"/>
                  </a:lnTo>
                  <a:lnTo>
                    <a:pt x="207" y="142"/>
                  </a:lnTo>
                  <a:lnTo>
                    <a:pt x="207" y="142"/>
                  </a:lnTo>
                  <a:lnTo>
                    <a:pt x="205" y="140"/>
                  </a:lnTo>
                  <a:lnTo>
                    <a:pt x="205" y="142"/>
                  </a:lnTo>
                  <a:lnTo>
                    <a:pt x="205" y="142"/>
                  </a:lnTo>
                  <a:lnTo>
                    <a:pt x="205" y="142"/>
                  </a:lnTo>
                  <a:lnTo>
                    <a:pt x="205" y="143"/>
                  </a:lnTo>
                  <a:lnTo>
                    <a:pt x="204" y="143"/>
                  </a:lnTo>
                  <a:lnTo>
                    <a:pt x="202" y="143"/>
                  </a:lnTo>
                  <a:lnTo>
                    <a:pt x="204" y="142"/>
                  </a:lnTo>
                  <a:lnTo>
                    <a:pt x="204" y="142"/>
                  </a:lnTo>
                  <a:lnTo>
                    <a:pt x="204" y="142"/>
                  </a:lnTo>
                  <a:lnTo>
                    <a:pt x="204" y="140"/>
                  </a:lnTo>
                  <a:lnTo>
                    <a:pt x="201" y="142"/>
                  </a:lnTo>
                  <a:lnTo>
                    <a:pt x="201" y="142"/>
                  </a:lnTo>
                  <a:lnTo>
                    <a:pt x="201" y="143"/>
                  </a:lnTo>
                  <a:lnTo>
                    <a:pt x="201" y="145"/>
                  </a:lnTo>
                  <a:lnTo>
                    <a:pt x="201" y="145"/>
                  </a:lnTo>
                  <a:lnTo>
                    <a:pt x="199" y="147"/>
                  </a:lnTo>
                  <a:lnTo>
                    <a:pt x="199" y="147"/>
                  </a:lnTo>
                  <a:lnTo>
                    <a:pt x="199" y="148"/>
                  </a:lnTo>
                  <a:lnTo>
                    <a:pt x="199" y="150"/>
                  </a:lnTo>
                  <a:lnTo>
                    <a:pt x="199" y="148"/>
                  </a:lnTo>
                  <a:lnTo>
                    <a:pt x="199" y="148"/>
                  </a:lnTo>
                  <a:lnTo>
                    <a:pt x="198" y="147"/>
                  </a:lnTo>
                  <a:lnTo>
                    <a:pt x="198" y="145"/>
                  </a:lnTo>
                  <a:lnTo>
                    <a:pt x="199" y="145"/>
                  </a:lnTo>
                  <a:lnTo>
                    <a:pt x="199" y="143"/>
                  </a:lnTo>
                  <a:lnTo>
                    <a:pt x="199" y="143"/>
                  </a:lnTo>
                  <a:lnTo>
                    <a:pt x="199" y="142"/>
                  </a:lnTo>
                  <a:lnTo>
                    <a:pt x="198" y="143"/>
                  </a:lnTo>
                  <a:lnTo>
                    <a:pt x="196" y="145"/>
                  </a:lnTo>
                  <a:lnTo>
                    <a:pt x="195" y="145"/>
                  </a:lnTo>
                  <a:lnTo>
                    <a:pt x="193" y="145"/>
                  </a:lnTo>
                  <a:lnTo>
                    <a:pt x="195" y="145"/>
                  </a:lnTo>
                  <a:lnTo>
                    <a:pt x="196" y="143"/>
                  </a:lnTo>
                  <a:lnTo>
                    <a:pt x="199" y="140"/>
                  </a:lnTo>
                  <a:lnTo>
                    <a:pt x="199" y="139"/>
                  </a:lnTo>
                  <a:lnTo>
                    <a:pt x="199" y="139"/>
                  </a:lnTo>
                  <a:lnTo>
                    <a:pt x="198" y="140"/>
                  </a:lnTo>
                  <a:lnTo>
                    <a:pt x="198" y="140"/>
                  </a:lnTo>
                  <a:lnTo>
                    <a:pt x="196" y="140"/>
                  </a:lnTo>
                  <a:lnTo>
                    <a:pt x="191" y="143"/>
                  </a:lnTo>
                  <a:lnTo>
                    <a:pt x="190" y="143"/>
                  </a:lnTo>
                  <a:lnTo>
                    <a:pt x="191" y="142"/>
                  </a:lnTo>
                  <a:lnTo>
                    <a:pt x="191" y="142"/>
                  </a:lnTo>
                  <a:lnTo>
                    <a:pt x="193" y="142"/>
                  </a:lnTo>
                  <a:lnTo>
                    <a:pt x="195" y="142"/>
                  </a:lnTo>
                  <a:lnTo>
                    <a:pt x="195" y="140"/>
                  </a:lnTo>
                  <a:lnTo>
                    <a:pt x="193" y="140"/>
                  </a:lnTo>
                  <a:lnTo>
                    <a:pt x="191" y="140"/>
                  </a:lnTo>
                  <a:lnTo>
                    <a:pt x="190" y="140"/>
                  </a:lnTo>
                  <a:lnTo>
                    <a:pt x="191" y="139"/>
                  </a:lnTo>
                  <a:lnTo>
                    <a:pt x="193" y="139"/>
                  </a:lnTo>
                  <a:lnTo>
                    <a:pt x="196" y="139"/>
                  </a:lnTo>
                  <a:lnTo>
                    <a:pt x="198" y="137"/>
                  </a:lnTo>
                  <a:lnTo>
                    <a:pt x="199" y="136"/>
                  </a:lnTo>
                  <a:lnTo>
                    <a:pt x="202" y="131"/>
                  </a:lnTo>
                  <a:lnTo>
                    <a:pt x="202" y="131"/>
                  </a:lnTo>
                  <a:lnTo>
                    <a:pt x="204" y="131"/>
                  </a:lnTo>
                  <a:lnTo>
                    <a:pt x="204" y="131"/>
                  </a:lnTo>
                  <a:lnTo>
                    <a:pt x="205" y="130"/>
                  </a:lnTo>
                  <a:lnTo>
                    <a:pt x="207" y="130"/>
                  </a:lnTo>
                  <a:lnTo>
                    <a:pt x="207" y="128"/>
                  </a:lnTo>
                  <a:lnTo>
                    <a:pt x="210" y="125"/>
                  </a:lnTo>
                  <a:lnTo>
                    <a:pt x="210" y="123"/>
                  </a:lnTo>
                  <a:lnTo>
                    <a:pt x="210" y="125"/>
                  </a:lnTo>
                  <a:lnTo>
                    <a:pt x="210" y="125"/>
                  </a:lnTo>
                  <a:lnTo>
                    <a:pt x="210" y="125"/>
                  </a:lnTo>
                  <a:lnTo>
                    <a:pt x="210" y="126"/>
                  </a:lnTo>
                  <a:lnTo>
                    <a:pt x="210" y="126"/>
                  </a:lnTo>
                  <a:lnTo>
                    <a:pt x="210" y="128"/>
                  </a:lnTo>
                  <a:lnTo>
                    <a:pt x="210" y="130"/>
                  </a:lnTo>
                  <a:lnTo>
                    <a:pt x="210" y="131"/>
                  </a:lnTo>
                  <a:lnTo>
                    <a:pt x="208" y="133"/>
                  </a:lnTo>
                  <a:lnTo>
                    <a:pt x="208" y="133"/>
                  </a:lnTo>
                  <a:lnTo>
                    <a:pt x="207" y="134"/>
                  </a:lnTo>
                  <a:lnTo>
                    <a:pt x="207" y="139"/>
                  </a:lnTo>
                  <a:lnTo>
                    <a:pt x="208" y="140"/>
                  </a:lnTo>
                  <a:lnTo>
                    <a:pt x="210" y="140"/>
                  </a:lnTo>
                  <a:lnTo>
                    <a:pt x="210" y="139"/>
                  </a:lnTo>
                  <a:lnTo>
                    <a:pt x="210" y="139"/>
                  </a:lnTo>
                  <a:lnTo>
                    <a:pt x="210" y="139"/>
                  </a:lnTo>
                  <a:lnTo>
                    <a:pt x="210" y="137"/>
                  </a:lnTo>
                  <a:lnTo>
                    <a:pt x="211" y="137"/>
                  </a:lnTo>
                  <a:lnTo>
                    <a:pt x="211" y="137"/>
                  </a:lnTo>
                  <a:lnTo>
                    <a:pt x="211" y="137"/>
                  </a:lnTo>
                  <a:lnTo>
                    <a:pt x="211" y="137"/>
                  </a:lnTo>
                  <a:lnTo>
                    <a:pt x="211" y="137"/>
                  </a:lnTo>
                  <a:lnTo>
                    <a:pt x="211" y="137"/>
                  </a:lnTo>
                  <a:lnTo>
                    <a:pt x="213" y="136"/>
                  </a:lnTo>
                  <a:lnTo>
                    <a:pt x="211" y="134"/>
                  </a:lnTo>
                  <a:lnTo>
                    <a:pt x="211" y="133"/>
                  </a:lnTo>
                  <a:lnTo>
                    <a:pt x="211" y="131"/>
                  </a:lnTo>
                  <a:lnTo>
                    <a:pt x="213" y="131"/>
                  </a:lnTo>
                  <a:lnTo>
                    <a:pt x="213" y="130"/>
                  </a:lnTo>
                  <a:lnTo>
                    <a:pt x="213" y="130"/>
                  </a:lnTo>
                  <a:lnTo>
                    <a:pt x="215" y="128"/>
                  </a:lnTo>
                  <a:lnTo>
                    <a:pt x="215" y="128"/>
                  </a:lnTo>
                  <a:lnTo>
                    <a:pt x="215" y="128"/>
                  </a:lnTo>
                  <a:lnTo>
                    <a:pt x="216" y="128"/>
                  </a:lnTo>
                  <a:lnTo>
                    <a:pt x="216" y="128"/>
                  </a:lnTo>
                  <a:lnTo>
                    <a:pt x="216" y="128"/>
                  </a:lnTo>
                  <a:lnTo>
                    <a:pt x="219" y="126"/>
                  </a:lnTo>
                  <a:lnTo>
                    <a:pt x="219" y="126"/>
                  </a:lnTo>
                  <a:lnTo>
                    <a:pt x="221" y="125"/>
                  </a:lnTo>
                  <a:lnTo>
                    <a:pt x="221" y="126"/>
                  </a:lnTo>
                  <a:lnTo>
                    <a:pt x="219" y="128"/>
                  </a:lnTo>
                  <a:lnTo>
                    <a:pt x="218" y="130"/>
                  </a:lnTo>
                  <a:lnTo>
                    <a:pt x="218" y="130"/>
                  </a:lnTo>
                  <a:lnTo>
                    <a:pt x="216" y="131"/>
                  </a:lnTo>
                  <a:lnTo>
                    <a:pt x="216" y="131"/>
                  </a:lnTo>
                  <a:lnTo>
                    <a:pt x="216" y="133"/>
                  </a:lnTo>
                  <a:lnTo>
                    <a:pt x="216" y="133"/>
                  </a:lnTo>
                  <a:lnTo>
                    <a:pt x="221" y="136"/>
                  </a:lnTo>
                  <a:lnTo>
                    <a:pt x="222" y="136"/>
                  </a:lnTo>
                  <a:lnTo>
                    <a:pt x="222" y="134"/>
                  </a:lnTo>
                  <a:lnTo>
                    <a:pt x="222" y="134"/>
                  </a:lnTo>
                  <a:lnTo>
                    <a:pt x="222" y="131"/>
                  </a:lnTo>
                  <a:lnTo>
                    <a:pt x="222" y="131"/>
                  </a:lnTo>
                  <a:lnTo>
                    <a:pt x="224" y="130"/>
                  </a:lnTo>
                  <a:lnTo>
                    <a:pt x="224" y="130"/>
                  </a:lnTo>
                  <a:lnTo>
                    <a:pt x="225" y="128"/>
                  </a:lnTo>
                  <a:lnTo>
                    <a:pt x="224" y="126"/>
                  </a:lnTo>
                  <a:lnTo>
                    <a:pt x="225" y="125"/>
                  </a:lnTo>
                  <a:lnTo>
                    <a:pt x="225" y="123"/>
                  </a:lnTo>
                  <a:lnTo>
                    <a:pt x="227" y="122"/>
                  </a:lnTo>
                  <a:lnTo>
                    <a:pt x="227" y="120"/>
                  </a:lnTo>
                  <a:lnTo>
                    <a:pt x="228" y="119"/>
                  </a:lnTo>
                  <a:lnTo>
                    <a:pt x="228" y="117"/>
                  </a:lnTo>
                  <a:lnTo>
                    <a:pt x="228" y="117"/>
                  </a:lnTo>
                  <a:lnTo>
                    <a:pt x="227" y="116"/>
                  </a:lnTo>
                  <a:lnTo>
                    <a:pt x="228" y="114"/>
                  </a:lnTo>
                  <a:lnTo>
                    <a:pt x="227" y="113"/>
                  </a:lnTo>
                  <a:lnTo>
                    <a:pt x="225" y="113"/>
                  </a:lnTo>
                  <a:lnTo>
                    <a:pt x="224" y="114"/>
                  </a:lnTo>
                  <a:lnTo>
                    <a:pt x="222" y="114"/>
                  </a:lnTo>
                  <a:lnTo>
                    <a:pt x="219" y="116"/>
                  </a:lnTo>
                  <a:lnTo>
                    <a:pt x="219" y="114"/>
                  </a:lnTo>
                  <a:lnTo>
                    <a:pt x="221" y="114"/>
                  </a:lnTo>
                  <a:lnTo>
                    <a:pt x="222" y="113"/>
                  </a:lnTo>
                  <a:lnTo>
                    <a:pt x="222" y="113"/>
                  </a:lnTo>
                  <a:lnTo>
                    <a:pt x="222" y="111"/>
                  </a:lnTo>
                  <a:lnTo>
                    <a:pt x="222" y="111"/>
                  </a:lnTo>
                  <a:lnTo>
                    <a:pt x="221" y="110"/>
                  </a:lnTo>
                  <a:lnTo>
                    <a:pt x="219" y="110"/>
                  </a:lnTo>
                  <a:lnTo>
                    <a:pt x="219" y="108"/>
                  </a:lnTo>
                  <a:lnTo>
                    <a:pt x="221" y="108"/>
                  </a:lnTo>
                  <a:lnTo>
                    <a:pt x="221" y="106"/>
                  </a:lnTo>
                  <a:lnTo>
                    <a:pt x="221" y="106"/>
                  </a:lnTo>
                  <a:lnTo>
                    <a:pt x="221" y="105"/>
                  </a:lnTo>
                  <a:lnTo>
                    <a:pt x="222" y="110"/>
                  </a:lnTo>
                  <a:lnTo>
                    <a:pt x="224" y="113"/>
                  </a:lnTo>
                  <a:lnTo>
                    <a:pt x="225" y="111"/>
                  </a:lnTo>
                  <a:lnTo>
                    <a:pt x="225" y="111"/>
                  </a:lnTo>
                  <a:lnTo>
                    <a:pt x="225" y="111"/>
                  </a:lnTo>
                  <a:lnTo>
                    <a:pt x="225" y="103"/>
                  </a:lnTo>
                  <a:lnTo>
                    <a:pt x="225" y="102"/>
                  </a:lnTo>
                  <a:lnTo>
                    <a:pt x="224" y="102"/>
                  </a:lnTo>
                  <a:lnTo>
                    <a:pt x="224" y="102"/>
                  </a:lnTo>
                  <a:lnTo>
                    <a:pt x="224" y="100"/>
                  </a:lnTo>
                  <a:lnTo>
                    <a:pt x="224" y="100"/>
                  </a:lnTo>
                  <a:lnTo>
                    <a:pt x="224" y="100"/>
                  </a:lnTo>
                  <a:lnTo>
                    <a:pt x="227" y="103"/>
                  </a:lnTo>
                  <a:lnTo>
                    <a:pt x="228" y="103"/>
                  </a:lnTo>
                  <a:lnTo>
                    <a:pt x="228" y="102"/>
                  </a:lnTo>
                  <a:lnTo>
                    <a:pt x="230" y="102"/>
                  </a:lnTo>
                  <a:lnTo>
                    <a:pt x="230" y="100"/>
                  </a:lnTo>
                  <a:lnTo>
                    <a:pt x="230" y="100"/>
                  </a:lnTo>
                  <a:lnTo>
                    <a:pt x="233" y="102"/>
                  </a:lnTo>
                  <a:lnTo>
                    <a:pt x="235" y="102"/>
                  </a:lnTo>
                  <a:lnTo>
                    <a:pt x="235" y="100"/>
                  </a:lnTo>
                  <a:lnTo>
                    <a:pt x="235" y="100"/>
                  </a:lnTo>
                  <a:lnTo>
                    <a:pt x="235" y="100"/>
                  </a:lnTo>
                  <a:lnTo>
                    <a:pt x="235" y="99"/>
                  </a:lnTo>
                  <a:lnTo>
                    <a:pt x="235" y="99"/>
                  </a:lnTo>
                  <a:lnTo>
                    <a:pt x="235" y="97"/>
                  </a:lnTo>
                  <a:lnTo>
                    <a:pt x="235" y="97"/>
                  </a:lnTo>
                  <a:lnTo>
                    <a:pt x="233" y="97"/>
                  </a:lnTo>
                  <a:lnTo>
                    <a:pt x="235" y="96"/>
                  </a:lnTo>
                  <a:lnTo>
                    <a:pt x="235" y="96"/>
                  </a:lnTo>
                  <a:lnTo>
                    <a:pt x="235" y="94"/>
                  </a:lnTo>
                  <a:lnTo>
                    <a:pt x="233" y="94"/>
                  </a:lnTo>
                  <a:lnTo>
                    <a:pt x="235" y="91"/>
                  </a:lnTo>
                  <a:lnTo>
                    <a:pt x="235" y="89"/>
                  </a:lnTo>
                  <a:lnTo>
                    <a:pt x="235" y="88"/>
                  </a:lnTo>
                  <a:lnTo>
                    <a:pt x="233" y="86"/>
                  </a:lnTo>
                  <a:lnTo>
                    <a:pt x="230" y="83"/>
                  </a:lnTo>
                  <a:lnTo>
                    <a:pt x="230" y="85"/>
                  </a:lnTo>
                  <a:lnTo>
                    <a:pt x="230" y="86"/>
                  </a:lnTo>
                  <a:lnTo>
                    <a:pt x="230" y="88"/>
                  </a:lnTo>
                  <a:lnTo>
                    <a:pt x="230" y="91"/>
                  </a:lnTo>
                  <a:lnTo>
                    <a:pt x="230" y="93"/>
                  </a:lnTo>
                  <a:lnTo>
                    <a:pt x="230" y="94"/>
                  </a:lnTo>
                  <a:lnTo>
                    <a:pt x="228" y="94"/>
                  </a:lnTo>
                  <a:lnTo>
                    <a:pt x="228" y="93"/>
                  </a:lnTo>
                  <a:lnTo>
                    <a:pt x="228" y="93"/>
                  </a:lnTo>
                  <a:lnTo>
                    <a:pt x="230" y="91"/>
                  </a:lnTo>
                  <a:lnTo>
                    <a:pt x="228" y="91"/>
                  </a:lnTo>
                  <a:lnTo>
                    <a:pt x="227" y="91"/>
                  </a:lnTo>
                  <a:lnTo>
                    <a:pt x="227" y="93"/>
                  </a:lnTo>
                  <a:lnTo>
                    <a:pt x="219" y="99"/>
                  </a:lnTo>
                  <a:lnTo>
                    <a:pt x="219" y="99"/>
                  </a:lnTo>
                  <a:lnTo>
                    <a:pt x="218" y="102"/>
                  </a:lnTo>
                  <a:lnTo>
                    <a:pt x="218" y="103"/>
                  </a:lnTo>
                  <a:lnTo>
                    <a:pt x="216" y="103"/>
                  </a:lnTo>
                  <a:lnTo>
                    <a:pt x="215" y="105"/>
                  </a:lnTo>
                  <a:lnTo>
                    <a:pt x="210" y="105"/>
                  </a:lnTo>
                  <a:lnTo>
                    <a:pt x="207" y="106"/>
                  </a:lnTo>
                  <a:lnTo>
                    <a:pt x="205" y="106"/>
                  </a:lnTo>
                  <a:lnTo>
                    <a:pt x="201" y="111"/>
                  </a:lnTo>
                  <a:lnTo>
                    <a:pt x="196" y="116"/>
                  </a:lnTo>
                  <a:lnTo>
                    <a:pt x="196" y="117"/>
                  </a:lnTo>
                  <a:lnTo>
                    <a:pt x="195" y="119"/>
                  </a:lnTo>
                  <a:lnTo>
                    <a:pt x="193" y="119"/>
                  </a:lnTo>
                  <a:lnTo>
                    <a:pt x="193" y="120"/>
                  </a:lnTo>
                  <a:lnTo>
                    <a:pt x="193" y="122"/>
                  </a:lnTo>
                  <a:lnTo>
                    <a:pt x="196" y="123"/>
                  </a:lnTo>
                  <a:lnTo>
                    <a:pt x="201" y="122"/>
                  </a:lnTo>
                  <a:lnTo>
                    <a:pt x="205" y="120"/>
                  </a:lnTo>
                  <a:lnTo>
                    <a:pt x="207" y="120"/>
                  </a:lnTo>
                  <a:lnTo>
                    <a:pt x="208" y="120"/>
                  </a:lnTo>
                  <a:lnTo>
                    <a:pt x="207" y="122"/>
                  </a:lnTo>
                  <a:lnTo>
                    <a:pt x="205" y="122"/>
                  </a:lnTo>
                  <a:lnTo>
                    <a:pt x="195" y="125"/>
                  </a:lnTo>
                  <a:lnTo>
                    <a:pt x="191" y="123"/>
                  </a:lnTo>
                  <a:lnTo>
                    <a:pt x="190" y="122"/>
                  </a:lnTo>
                  <a:lnTo>
                    <a:pt x="190" y="120"/>
                  </a:lnTo>
                  <a:lnTo>
                    <a:pt x="191" y="119"/>
                  </a:lnTo>
                  <a:lnTo>
                    <a:pt x="193" y="116"/>
                  </a:lnTo>
                  <a:lnTo>
                    <a:pt x="195" y="114"/>
                  </a:lnTo>
                  <a:lnTo>
                    <a:pt x="196" y="114"/>
                  </a:lnTo>
                  <a:lnTo>
                    <a:pt x="198" y="113"/>
                  </a:lnTo>
                  <a:lnTo>
                    <a:pt x="199" y="110"/>
                  </a:lnTo>
                  <a:lnTo>
                    <a:pt x="201" y="108"/>
                  </a:lnTo>
                  <a:lnTo>
                    <a:pt x="207" y="103"/>
                  </a:lnTo>
                  <a:lnTo>
                    <a:pt x="207" y="103"/>
                  </a:lnTo>
                  <a:lnTo>
                    <a:pt x="208" y="103"/>
                  </a:lnTo>
                  <a:lnTo>
                    <a:pt x="208" y="103"/>
                  </a:lnTo>
                  <a:lnTo>
                    <a:pt x="208" y="102"/>
                  </a:lnTo>
                  <a:lnTo>
                    <a:pt x="210" y="100"/>
                  </a:lnTo>
                  <a:lnTo>
                    <a:pt x="211" y="99"/>
                  </a:lnTo>
                  <a:lnTo>
                    <a:pt x="213" y="97"/>
                  </a:lnTo>
                  <a:lnTo>
                    <a:pt x="215" y="97"/>
                  </a:lnTo>
                  <a:lnTo>
                    <a:pt x="213" y="94"/>
                  </a:lnTo>
                  <a:lnTo>
                    <a:pt x="213" y="93"/>
                  </a:lnTo>
                  <a:lnTo>
                    <a:pt x="213" y="91"/>
                  </a:lnTo>
                  <a:lnTo>
                    <a:pt x="215" y="89"/>
                  </a:lnTo>
                  <a:lnTo>
                    <a:pt x="215" y="91"/>
                  </a:lnTo>
                  <a:lnTo>
                    <a:pt x="215" y="93"/>
                  </a:lnTo>
                  <a:lnTo>
                    <a:pt x="215" y="94"/>
                  </a:lnTo>
                  <a:lnTo>
                    <a:pt x="216" y="93"/>
                  </a:lnTo>
                  <a:lnTo>
                    <a:pt x="216" y="93"/>
                  </a:lnTo>
                  <a:lnTo>
                    <a:pt x="216" y="91"/>
                  </a:lnTo>
                  <a:lnTo>
                    <a:pt x="218" y="89"/>
                  </a:lnTo>
                  <a:lnTo>
                    <a:pt x="218" y="93"/>
                  </a:lnTo>
                  <a:lnTo>
                    <a:pt x="216" y="94"/>
                  </a:lnTo>
                  <a:lnTo>
                    <a:pt x="215" y="99"/>
                  </a:lnTo>
                  <a:lnTo>
                    <a:pt x="213" y="100"/>
                  </a:lnTo>
                  <a:lnTo>
                    <a:pt x="213" y="102"/>
                  </a:lnTo>
                  <a:lnTo>
                    <a:pt x="215" y="102"/>
                  </a:lnTo>
                  <a:lnTo>
                    <a:pt x="215" y="102"/>
                  </a:lnTo>
                  <a:lnTo>
                    <a:pt x="216" y="102"/>
                  </a:lnTo>
                  <a:lnTo>
                    <a:pt x="216" y="102"/>
                  </a:lnTo>
                  <a:lnTo>
                    <a:pt x="216" y="100"/>
                  </a:lnTo>
                  <a:lnTo>
                    <a:pt x="218" y="99"/>
                  </a:lnTo>
                  <a:lnTo>
                    <a:pt x="218" y="97"/>
                  </a:lnTo>
                  <a:lnTo>
                    <a:pt x="219" y="96"/>
                  </a:lnTo>
                  <a:lnTo>
                    <a:pt x="221" y="94"/>
                  </a:lnTo>
                  <a:lnTo>
                    <a:pt x="224" y="91"/>
                  </a:lnTo>
                  <a:lnTo>
                    <a:pt x="224" y="91"/>
                  </a:lnTo>
                  <a:lnTo>
                    <a:pt x="225" y="89"/>
                  </a:lnTo>
                  <a:lnTo>
                    <a:pt x="225" y="89"/>
                  </a:lnTo>
                  <a:lnTo>
                    <a:pt x="225" y="89"/>
                  </a:lnTo>
                  <a:lnTo>
                    <a:pt x="228" y="89"/>
                  </a:lnTo>
                  <a:lnTo>
                    <a:pt x="228" y="89"/>
                  </a:lnTo>
                  <a:lnTo>
                    <a:pt x="228" y="88"/>
                  </a:lnTo>
                  <a:lnTo>
                    <a:pt x="225" y="83"/>
                  </a:lnTo>
                  <a:lnTo>
                    <a:pt x="225" y="83"/>
                  </a:lnTo>
                  <a:lnTo>
                    <a:pt x="225" y="82"/>
                  </a:lnTo>
                  <a:lnTo>
                    <a:pt x="225" y="82"/>
                  </a:lnTo>
                  <a:lnTo>
                    <a:pt x="225" y="80"/>
                  </a:lnTo>
                  <a:lnTo>
                    <a:pt x="225" y="80"/>
                  </a:lnTo>
                  <a:lnTo>
                    <a:pt x="224" y="79"/>
                  </a:lnTo>
                  <a:lnTo>
                    <a:pt x="222" y="74"/>
                  </a:lnTo>
                  <a:lnTo>
                    <a:pt x="222" y="74"/>
                  </a:lnTo>
                  <a:lnTo>
                    <a:pt x="222" y="73"/>
                  </a:lnTo>
                  <a:lnTo>
                    <a:pt x="222" y="73"/>
                  </a:lnTo>
                  <a:lnTo>
                    <a:pt x="222" y="71"/>
                  </a:lnTo>
                  <a:lnTo>
                    <a:pt x="222" y="71"/>
                  </a:lnTo>
                  <a:lnTo>
                    <a:pt x="222" y="69"/>
                  </a:lnTo>
                  <a:lnTo>
                    <a:pt x="224" y="69"/>
                  </a:lnTo>
                  <a:lnTo>
                    <a:pt x="225" y="69"/>
                  </a:lnTo>
                  <a:lnTo>
                    <a:pt x="224" y="68"/>
                  </a:lnTo>
                  <a:lnTo>
                    <a:pt x="222" y="68"/>
                  </a:lnTo>
                  <a:lnTo>
                    <a:pt x="221" y="68"/>
                  </a:lnTo>
                  <a:lnTo>
                    <a:pt x="219" y="68"/>
                  </a:lnTo>
                  <a:lnTo>
                    <a:pt x="218" y="68"/>
                  </a:lnTo>
                  <a:lnTo>
                    <a:pt x="218" y="69"/>
                  </a:lnTo>
                  <a:lnTo>
                    <a:pt x="218" y="69"/>
                  </a:lnTo>
                  <a:lnTo>
                    <a:pt x="218" y="71"/>
                  </a:lnTo>
                  <a:lnTo>
                    <a:pt x="219" y="74"/>
                  </a:lnTo>
                  <a:lnTo>
                    <a:pt x="219" y="74"/>
                  </a:lnTo>
                  <a:lnTo>
                    <a:pt x="218" y="77"/>
                  </a:lnTo>
                  <a:lnTo>
                    <a:pt x="218" y="77"/>
                  </a:lnTo>
                  <a:lnTo>
                    <a:pt x="216" y="77"/>
                  </a:lnTo>
                  <a:lnTo>
                    <a:pt x="216" y="77"/>
                  </a:lnTo>
                  <a:lnTo>
                    <a:pt x="218" y="76"/>
                  </a:lnTo>
                  <a:lnTo>
                    <a:pt x="218" y="74"/>
                  </a:lnTo>
                  <a:lnTo>
                    <a:pt x="216" y="73"/>
                  </a:lnTo>
                  <a:lnTo>
                    <a:pt x="216" y="73"/>
                  </a:lnTo>
                  <a:lnTo>
                    <a:pt x="216" y="71"/>
                  </a:lnTo>
                  <a:lnTo>
                    <a:pt x="215" y="71"/>
                  </a:lnTo>
                  <a:lnTo>
                    <a:pt x="215" y="71"/>
                  </a:lnTo>
                  <a:lnTo>
                    <a:pt x="215" y="69"/>
                  </a:lnTo>
                  <a:lnTo>
                    <a:pt x="215" y="69"/>
                  </a:lnTo>
                  <a:lnTo>
                    <a:pt x="213" y="69"/>
                  </a:lnTo>
                  <a:lnTo>
                    <a:pt x="213" y="68"/>
                  </a:lnTo>
                  <a:lnTo>
                    <a:pt x="210" y="68"/>
                  </a:lnTo>
                  <a:lnTo>
                    <a:pt x="210" y="69"/>
                  </a:lnTo>
                  <a:lnTo>
                    <a:pt x="210" y="73"/>
                  </a:lnTo>
                  <a:lnTo>
                    <a:pt x="208" y="73"/>
                  </a:lnTo>
                  <a:lnTo>
                    <a:pt x="208" y="71"/>
                  </a:lnTo>
                  <a:lnTo>
                    <a:pt x="207" y="71"/>
                  </a:lnTo>
                  <a:lnTo>
                    <a:pt x="208" y="68"/>
                  </a:lnTo>
                  <a:lnTo>
                    <a:pt x="207" y="66"/>
                  </a:lnTo>
                  <a:lnTo>
                    <a:pt x="205" y="65"/>
                  </a:lnTo>
                  <a:lnTo>
                    <a:pt x="204" y="63"/>
                  </a:lnTo>
                  <a:lnTo>
                    <a:pt x="202" y="63"/>
                  </a:lnTo>
                  <a:lnTo>
                    <a:pt x="202" y="62"/>
                  </a:lnTo>
                  <a:lnTo>
                    <a:pt x="204" y="62"/>
                  </a:lnTo>
                  <a:lnTo>
                    <a:pt x="204" y="62"/>
                  </a:lnTo>
                  <a:lnTo>
                    <a:pt x="205" y="62"/>
                  </a:lnTo>
                  <a:lnTo>
                    <a:pt x="205" y="60"/>
                  </a:lnTo>
                  <a:lnTo>
                    <a:pt x="202" y="62"/>
                  </a:lnTo>
                  <a:lnTo>
                    <a:pt x="198" y="63"/>
                  </a:lnTo>
                  <a:lnTo>
                    <a:pt x="196" y="63"/>
                  </a:lnTo>
                  <a:lnTo>
                    <a:pt x="187" y="62"/>
                  </a:lnTo>
                  <a:lnTo>
                    <a:pt x="187" y="60"/>
                  </a:lnTo>
                  <a:lnTo>
                    <a:pt x="187" y="60"/>
                  </a:lnTo>
                  <a:lnTo>
                    <a:pt x="187" y="60"/>
                  </a:lnTo>
                  <a:lnTo>
                    <a:pt x="187" y="60"/>
                  </a:lnTo>
                  <a:lnTo>
                    <a:pt x="188" y="60"/>
                  </a:lnTo>
                  <a:lnTo>
                    <a:pt x="184" y="60"/>
                  </a:lnTo>
                  <a:lnTo>
                    <a:pt x="182" y="59"/>
                  </a:lnTo>
                  <a:lnTo>
                    <a:pt x="181" y="57"/>
                  </a:lnTo>
                  <a:lnTo>
                    <a:pt x="178" y="57"/>
                  </a:lnTo>
                  <a:lnTo>
                    <a:pt x="176" y="59"/>
                  </a:lnTo>
                  <a:lnTo>
                    <a:pt x="175" y="57"/>
                  </a:lnTo>
                  <a:lnTo>
                    <a:pt x="173" y="56"/>
                  </a:lnTo>
                  <a:lnTo>
                    <a:pt x="171" y="56"/>
                  </a:lnTo>
                  <a:lnTo>
                    <a:pt x="167" y="54"/>
                  </a:lnTo>
                  <a:lnTo>
                    <a:pt x="159" y="52"/>
                  </a:lnTo>
                  <a:lnTo>
                    <a:pt x="151" y="48"/>
                  </a:lnTo>
                  <a:lnTo>
                    <a:pt x="151" y="48"/>
                  </a:lnTo>
                  <a:lnTo>
                    <a:pt x="150" y="45"/>
                  </a:lnTo>
                  <a:lnTo>
                    <a:pt x="148" y="43"/>
                  </a:lnTo>
                  <a:lnTo>
                    <a:pt x="144" y="42"/>
                  </a:lnTo>
                  <a:lnTo>
                    <a:pt x="144" y="40"/>
                  </a:lnTo>
                  <a:lnTo>
                    <a:pt x="141" y="40"/>
                  </a:lnTo>
                  <a:lnTo>
                    <a:pt x="139" y="40"/>
                  </a:lnTo>
                  <a:lnTo>
                    <a:pt x="139" y="39"/>
                  </a:lnTo>
                  <a:lnTo>
                    <a:pt x="138" y="37"/>
                  </a:lnTo>
                  <a:lnTo>
                    <a:pt x="134" y="36"/>
                  </a:lnTo>
                  <a:lnTo>
                    <a:pt x="133" y="34"/>
                  </a:lnTo>
                  <a:lnTo>
                    <a:pt x="125" y="28"/>
                  </a:lnTo>
                  <a:lnTo>
                    <a:pt x="122" y="26"/>
                  </a:lnTo>
                  <a:lnTo>
                    <a:pt x="119" y="25"/>
                  </a:lnTo>
                  <a:lnTo>
                    <a:pt x="119" y="26"/>
                  </a:lnTo>
                  <a:lnTo>
                    <a:pt x="119" y="28"/>
                  </a:lnTo>
                  <a:lnTo>
                    <a:pt x="121" y="29"/>
                  </a:lnTo>
                  <a:lnTo>
                    <a:pt x="121" y="31"/>
                  </a:lnTo>
                  <a:lnTo>
                    <a:pt x="121" y="31"/>
                  </a:lnTo>
                  <a:lnTo>
                    <a:pt x="121" y="32"/>
                  </a:lnTo>
                  <a:lnTo>
                    <a:pt x="119" y="32"/>
                  </a:lnTo>
                  <a:lnTo>
                    <a:pt x="119" y="34"/>
                  </a:lnTo>
                  <a:lnTo>
                    <a:pt x="119" y="36"/>
                  </a:lnTo>
                  <a:lnTo>
                    <a:pt x="119" y="37"/>
                  </a:lnTo>
                  <a:lnTo>
                    <a:pt x="118" y="37"/>
                  </a:lnTo>
                  <a:lnTo>
                    <a:pt x="118" y="37"/>
                  </a:lnTo>
                  <a:lnTo>
                    <a:pt x="118" y="37"/>
                  </a:lnTo>
                  <a:lnTo>
                    <a:pt x="118" y="39"/>
                  </a:lnTo>
                  <a:lnTo>
                    <a:pt x="118" y="39"/>
                  </a:lnTo>
                  <a:lnTo>
                    <a:pt x="118" y="42"/>
                  </a:lnTo>
                  <a:lnTo>
                    <a:pt x="116" y="42"/>
                  </a:lnTo>
                  <a:lnTo>
                    <a:pt x="116" y="42"/>
                  </a:lnTo>
                  <a:lnTo>
                    <a:pt x="114" y="43"/>
                  </a:lnTo>
                  <a:lnTo>
                    <a:pt x="116" y="48"/>
                  </a:lnTo>
                  <a:lnTo>
                    <a:pt x="116" y="49"/>
                  </a:lnTo>
                  <a:lnTo>
                    <a:pt x="114" y="52"/>
                  </a:lnTo>
                  <a:lnTo>
                    <a:pt x="114" y="56"/>
                  </a:lnTo>
                  <a:lnTo>
                    <a:pt x="116" y="59"/>
                  </a:lnTo>
                  <a:lnTo>
                    <a:pt x="116" y="62"/>
                  </a:lnTo>
                  <a:lnTo>
                    <a:pt x="118" y="65"/>
                  </a:lnTo>
                  <a:lnTo>
                    <a:pt x="118" y="65"/>
                  </a:lnTo>
                  <a:lnTo>
                    <a:pt x="119" y="66"/>
                  </a:lnTo>
                  <a:lnTo>
                    <a:pt x="119" y="66"/>
                  </a:lnTo>
                  <a:lnTo>
                    <a:pt x="121" y="66"/>
                  </a:lnTo>
                  <a:lnTo>
                    <a:pt x="122" y="71"/>
                  </a:lnTo>
                  <a:lnTo>
                    <a:pt x="124" y="73"/>
                  </a:lnTo>
                  <a:lnTo>
                    <a:pt x="124" y="76"/>
                  </a:lnTo>
                  <a:lnTo>
                    <a:pt x="124" y="77"/>
                  </a:lnTo>
                  <a:lnTo>
                    <a:pt x="124" y="77"/>
                  </a:lnTo>
                  <a:lnTo>
                    <a:pt x="125" y="77"/>
                  </a:lnTo>
                  <a:lnTo>
                    <a:pt x="125" y="79"/>
                  </a:lnTo>
                  <a:lnTo>
                    <a:pt x="125" y="80"/>
                  </a:lnTo>
                  <a:lnTo>
                    <a:pt x="127" y="85"/>
                  </a:lnTo>
                  <a:lnTo>
                    <a:pt x="127" y="86"/>
                  </a:lnTo>
                  <a:lnTo>
                    <a:pt x="125" y="93"/>
                  </a:lnTo>
                  <a:lnTo>
                    <a:pt x="125" y="96"/>
                  </a:lnTo>
                  <a:lnTo>
                    <a:pt x="125" y="108"/>
                  </a:lnTo>
                  <a:lnTo>
                    <a:pt x="125" y="108"/>
                  </a:lnTo>
                  <a:lnTo>
                    <a:pt x="127" y="110"/>
                  </a:lnTo>
                  <a:lnTo>
                    <a:pt x="127" y="110"/>
                  </a:lnTo>
                  <a:lnTo>
                    <a:pt x="127" y="110"/>
                  </a:lnTo>
                  <a:lnTo>
                    <a:pt x="125" y="111"/>
                  </a:lnTo>
                  <a:lnTo>
                    <a:pt x="125" y="111"/>
                  </a:lnTo>
                  <a:lnTo>
                    <a:pt x="127" y="113"/>
                  </a:lnTo>
                  <a:lnTo>
                    <a:pt x="127" y="113"/>
                  </a:lnTo>
                  <a:lnTo>
                    <a:pt x="127" y="113"/>
                  </a:lnTo>
                  <a:lnTo>
                    <a:pt x="128" y="116"/>
                  </a:lnTo>
                  <a:lnTo>
                    <a:pt x="128" y="119"/>
                  </a:lnTo>
                  <a:lnTo>
                    <a:pt x="128" y="122"/>
                  </a:lnTo>
                  <a:lnTo>
                    <a:pt x="128" y="128"/>
                  </a:lnTo>
                  <a:lnTo>
                    <a:pt x="128" y="133"/>
                  </a:lnTo>
                  <a:lnTo>
                    <a:pt x="128" y="134"/>
                  </a:lnTo>
                  <a:lnTo>
                    <a:pt x="127" y="139"/>
                  </a:lnTo>
                  <a:lnTo>
                    <a:pt x="125" y="140"/>
                  </a:lnTo>
                  <a:lnTo>
                    <a:pt x="125" y="140"/>
                  </a:lnTo>
                  <a:lnTo>
                    <a:pt x="125" y="142"/>
                  </a:lnTo>
                  <a:lnTo>
                    <a:pt x="125" y="142"/>
                  </a:lnTo>
                  <a:lnTo>
                    <a:pt x="125" y="142"/>
                  </a:lnTo>
                  <a:lnTo>
                    <a:pt x="125" y="142"/>
                  </a:lnTo>
                  <a:lnTo>
                    <a:pt x="128" y="140"/>
                  </a:lnTo>
                  <a:lnTo>
                    <a:pt x="128" y="140"/>
                  </a:lnTo>
                  <a:lnTo>
                    <a:pt x="128" y="140"/>
                  </a:lnTo>
                  <a:lnTo>
                    <a:pt x="128" y="140"/>
                  </a:lnTo>
                  <a:lnTo>
                    <a:pt x="128" y="139"/>
                  </a:lnTo>
                  <a:lnTo>
                    <a:pt x="128" y="139"/>
                  </a:lnTo>
                  <a:lnTo>
                    <a:pt x="128" y="137"/>
                  </a:lnTo>
                  <a:lnTo>
                    <a:pt x="128" y="136"/>
                  </a:lnTo>
                  <a:lnTo>
                    <a:pt x="128" y="136"/>
                  </a:lnTo>
                  <a:lnTo>
                    <a:pt x="128" y="134"/>
                  </a:lnTo>
                  <a:lnTo>
                    <a:pt x="130" y="134"/>
                  </a:lnTo>
                  <a:lnTo>
                    <a:pt x="131" y="134"/>
                  </a:lnTo>
                  <a:lnTo>
                    <a:pt x="133" y="134"/>
                  </a:lnTo>
                  <a:lnTo>
                    <a:pt x="134" y="136"/>
                  </a:lnTo>
                  <a:lnTo>
                    <a:pt x="134" y="137"/>
                  </a:lnTo>
                  <a:lnTo>
                    <a:pt x="136" y="137"/>
                  </a:lnTo>
                  <a:lnTo>
                    <a:pt x="136" y="140"/>
                  </a:lnTo>
                  <a:lnTo>
                    <a:pt x="136" y="140"/>
                  </a:lnTo>
                  <a:lnTo>
                    <a:pt x="138" y="142"/>
                  </a:lnTo>
                  <a:lnTo>
                    <a:pt x="141" y="142"/>
                  </a:lnTo>
                  <a:lnTo>
                    <a:pt x="141" y="142"/>
                  </a:lnTo>
                  <a:lnTo>
                    <a:pt x="141" y="142"/>
                  </a:lnTo>
                  <a:lnTo>
                    <a:pt x="139" y="142"/>
                  </a:lnTo>
                  <a:lnTo>
                    <a:pt x="144" y="143"/>
                  </a:lnTo>
                  <a:lnTo>
                    <a:pt x="145" y="143"/>
                  </a:lnTo>
                  <a:lnTo>
                    <a:pt x="147" y="145"/>
                  </a:lnTo>
                  <a:lnTo>
                    <a:pt x="142" y="145"/>
                  </a:lnTo>
                  <a:lnTo>
                    <a:pt x="138" y="145"/>
                  </a:lnTo>
                  <a:lnTo>
                    <a:pt x="134" y="147"/>
                  </a:lnTo>
                  <a:lnTo>
                    <a:pt x="134" y="147"/>
                  </a:lnTo>
                  <a:lnTo>
                    <a:pt x="133" y="147"/>
                  </a:lnTo>
                  <a:lnTo>
                    <a:pt x="131" y="147"/>
                  </a:lnTo>
                  <a:lnTo>
                    <a:pt x="131" y="148"/>
                  </a:lnTo>
                  <a:lnTo>
                    <a:pt x="131" y="148"/>
                  </a:lnTo>
                  <a:lnTo>
                    <a:pt x="133" y="148"/>
                  </a:lnTo>
                  <a:lnTo>
                    <a:pt x="133" y="150"/>
                  </a:lnTo>
                  <a:lnTo>
                    <a:pt x="133" y="150"/>
                  </a:lnTo>
                  <a:lnTo>
                    <a:pt x="133" y="151"/>
                  </a:lnTo>
                  <a:lnTo>
                    <a:pt x="133" y="151"/>
                  </a:lnTo>
                  <a:lnTo>
                    <a:pt x="131" y="151"/>
                  </a:lnTo>
                  <a:lnTo>
                    <a:pt x="131" y="151"/>
                  </a:lnTo>
                  <a:lnTo>
                    <a:pt x="130" y="150"/>
                  </a:lnTo>
                  <a:lnTo>
                    <a:pt x="130" y="150"/>
                  </a:lnTo>
                  <a:lnTo>
                    <a:pt x="130" y="148"/>
                  </a:lnTo>
                  <a:lnTo>
                    <a:pt x="128" y="147"/>
                  </a:lnTo>
                  <a:lnTo>
                    <a:pt x="130" y="147"/>
                  </a:lnTo>
                  <a:lnTo>
                    <a:pt x="128" y="145"/>
                  </a:lnTo>
                  <a:lnTo>
                    <a:pt x="127" y="145"/>
                  </a:lnTo>
                  <a:lnTo>
                    <a:pt x="127" y="147"/>
                  </a:lnTo>
                  <a:lnTo>
                    <a:pt x="127" y="150"/>
                  </a:lnTo>
                  <a:lnTo>
                    <a:pt x="127" y="153"/>
                  </a:lnTo>
                  <a:lnTo>
                    <a:pt x="127" y="157"/>
                  </a:lnTo>
                  <a:lnTo>
                    <a:pt x="127" y="159"/>
                  </a:lnTo>
                  <a:lnTo>
                    <a:pt x="128" y="159"/>
                  </a:lnTo>
                  <a:lnTo>
                    <a:pt x="130" y="160"/>
                  </a:lnTo>
                  <a:lnTo>
                    <a:pt x="131" y="160"/>
                  </a:lnTo>
                  <a:lnTo>
                    <a:pt x="131" y="160"/>
                  </a:lnTo>
                  <a:lnTo>
                    <a:pt x="131" y="160"/>
                  </a:lnTo>
                  <a:lnTo>
                    <a:pt x="133" y="162"/>
                  </a:lnTo>
                  <a:lnTo>
                    <a:pt x="133" y="162"/>
                  </a:lnTo>
                  <a:lnTo>
                    <a:pt x="133" y="162"/>
                  </a:lnTo>
                  <a:lnTo>
                    <a:pt x="133" y="160"/>
                  </a:lnTo>
                  <a:lnTo>
                    <a:pt x="133" y="160"/>
                  </a:lnTo>
                  <a:lnTo>
                    <a:pt x="136" y="162"/>
                  </a:lnTo>
                  <a:lnTo>
                    <a:pt x="136" y="162"/>
                  </a:lnTo>
                  <a:lnTo>
                    <a:pt x="138" y="160"/>
                  </a:lnTo>
                  <a:lnTo>
                    <a:pt x="138" y="160"/>
                  </a:lnTo>
                  <a:lnTo>
                    <a:pt x="139" y="160"/>
                  </a:lnTo>
                  <a:lnTo>
                    <a:pt x="139" y="160"/>
                  </a:lnTo>
                  <a:lnTo>
                    <a:pt x="141" y="162"/>
                  </a:lnTo>
                  <a:lnTo>
                    <a:pt x="142" y="165"/>
                  </a:lnTo>
                  <a:lnTo>
                    <a:pt x="142" y="165"/>
                  </a:lnTo>
                  <a:lnTo>
                    <a:pt x="144" y="167"/>
                  </a:lnTo>
                  <a:lnTo>
                    <a:pt x="144" y="167"/>
                  </a:lnTo>
                  <a:lnTo>
                    <a:pt x="142" y="168"/>
                  </a:lnTo>
                  <a:lnTo>
                    <a:pt x="141" y="167"/>
                  </a:lnTo>
                  <a:lnTo>
                    <a:pt x="141" y="167"/>
                  </a:lnTo>
                  <a:lnTo>
                    <a:pt x="141" y="165"/>
                  </a:lnTo>
                  <a:lnTo>
                    <a:pt x="141" y="164"/>
                  </a:lnTo>
                  <a:lnTo>
                    <a:pt x="138" y="164"/>
                  </a:lnTo>
                  <a:lnTo>
                    <a:pt x="136" y="165"/>
                  </a:lnTo>
                  <a:lnTo>
                    <a:pt x="134" y="167"/>
                  </a:lnTo>
                  <a:lnTo>
                    <a:pt x="134" y="168"/>
                  </a:lnTo>
                  <a:lnTo>
                    <a:pt x="136" y="171"/>
                  </a:lnTo>
                  <a:lnTo>
                    <a:pt x="134" y="170"/>
                  </a:lnTo>
                  <a:lnTo>
                    <a:pt x="133" y="168"/>
                  </a:lnTo>
                  <a:lnTo>
                    <a:pt x="133" y="168"/>
                  </a:lnTo>
                  <a:lnTo>
                    <a:pt x="133" y="170"/>
                  </a:lnTo>
                  <a:lnTo>
                    <a:pt x="134" y="171"/>
                  </a:lnTo>
                  <a:lnTo>
                    <a:pt x="134" y="174"/>
                  </a:lnTo>
                  <a:lnTo>
                    <a:pt x="134" y="174"/>
                  </a:lnTo>
                  <a:lnTo>
                    <a:pt x="134" y="174"/>
                  </a:lnTo>
                  <a:lnTo>
                    <a:pt x="134" y="176"/>
                  </a:lnTo>
                  <a:lnTo>
                    <a:pt x="134" y="177"/>
                  </a:lnTo>
                  <a:lnTo>
                    <a:pt x="134" y="177"/>
                  </a:lnTo>
                  <a:lnTo>
                    <a:pt x="133" y="177"/>
                  </a:lnTo>
                  <a:lnTo>
                    <a:pt x="131" y="177"/>
                  </a:lnTo>
                  <a:lnTo>
                    <a:pt x="131" y="179"/>
                  </a:lnTo>
                  <a:lnTo>
                    <a:pt x="131" y="179"/>
                  </a:lnTo>
                  <a:lnTo>
                    <a:pt x="131" y="180"/>
                  </a:lnTo>
                  <a:lnTo>
                    <a:pt x="131" y="180"/>
                  </a:lnTo>
                  <a:lnTo>
                    <a:pt x="131" y="180"/>
                  </a:lnTo>
                  <a:lnTo>
                    <a:pt x="133" y="180"/>
                  </a:lnTo>
                  <a:lnTo>
                    <a:pt x="133" y="182"/>
                  </a:lnTo>
                  <a:lnTo>
                    <a:pt x="133" y="182"/>
                  </a:lnTo>
                  <a:lnTo>
                    <a:pt x="133" y="182"/>
                  </a:lnTo>
                  <a:lnTo>
                    <a:pt x="133" y="184"/>
                  </a:lnTo>
                  <a:lnTo>
                    <a:pt x="133" y="184"/>
                  </a:lnTo>
                  <a:lnTo>
                    <a:pt x="134" y="185"/>
                  </a:lnTo>
                  <a:lnTo>
                    <a:pt x="136" y="185"/>
                  </a:lnTo>
                  <a:lnTo>
                    <a:pt x="134" y="187"/>
                  </a:lnTo>
                  <a:lnTo>
                    <a:pt x="134" y="185"/>
                  </a:lnTo>
                  <a:lnTo>
                    <a:pt x="131" y="184"/>
                  </a:lnTo>
                  <a:lnTo>
                    <a:pt x="131" y="184"/>
                  </a:lnTo>
                  <a:lnTo>
                    <a:pt x="131" y="184"/>
                  </a:lnTo>
                  <a:lnTo>
                    <a:pt x="131" y="185"/>
                  </a:lnTo>
                  <a:lnTo>
                    <a:pt x="130" y="187"/>
                  </a:lnTo>
                  <a:lnTo>
                    <a:pt x="128" y="187"/>
                  </a:lnTo>
                  <a:lnTo>
                    <a:pt x="127" y="187"/>
                  </a:lnTo>
                  <a:lnTo>
                    <a:pt x="127" y="185"/>
                  </a:lnTo>
                  <a:lnTo>
                    <a:pt x="125" y="184"/>
                  </a:lnTo>
                  <a:lnTo>
                    <a:pt x="125" y="179"/>
                  </a:lnTo>
                  <a:lnTo>
                    <a:pt x="127" y="177"/>
                  </a:lnTo>
                  <a:lnTo>
                    <a:pt x="128" y="171"/>
                  </a:lnTo>
                  <a:lnTo>
                    <a:pt x="128" y="170"/>
                  </a:lnTo>
                  <a:lnTo>
                    <a:pt x="127" y="168"/>
                  </a:lnTo>
                  <a:lnTo>
                    <a:pt x="127" y="167"/>
                  </a:lnTo>
                  <a:lnTo>
                    <a:pt x="128" y="165"/>
                  </a:lnTo>
                  <a:lnTo>
                    <a:pt x="127" y="167"/>
                  </a:lnTo>
                  <a:lnTo>
                    <a:pt x="125" y="170"/>
                  </a:lnTo>
                  <a:lnTo>
                    <a:pt x="124" y="182"/>
                  </a:lnTo>
                  <a:lnTo>
                    <a:pt x="124" y="185"/>
                  </a:lnTo>
                  <a:lnTo>
                    <a:pt x="122" y="187"/>
                  </a:lnTo>
                  <a:lnTo>
                    <a:pt x="122" y="188"/>
                  </a:lnTo>
                  <a:lnTo>
                    <a:pt x="122" y="190"/>
                  </a:lnTo>
                  <a:lnTo>
                    <a:pt x="121" y="191"/>
                  </a:lnTo>
                  <a:lnTo>
                    <a:pt x="121" y="191"/>
                  </a:lnTo>
                  <a:lnTo>
                    <a:pt x="119" y="193"/>
                  </a:lnTo>
                  <a:lnTo>
                    <a:pt x="119" y="193"/>
                  </a:lnTo>
                  <a:lnTo>
                    <a:pt x="119" y="194"/>
                  </a:lnTo>
                  <a:lnTo>
                    <a:pt x="121" y="194"/>
                  </a:lnTo>
                  <a:lnTo>
                    <a:pt x="122" y="194"/>
                  </a:lnTo>
                  <a:lnTo>
                    <a:pt x="122" y="194"/>
                  </a:lnTo>
                  <a:lnTo>
                    <a:pt x="122" y="194"/>
                  </a:lnTo>
                  <a:lnTo>
                    <a:pt x="122" y="194"/>
                  </a:lnTo>
                  <a:lnTo>
                    <a:pt x="122" y="194"/>
                  </a:lnTo>
                  <a:lnTo>
                    <a:pt x="122" y="194"/>
                  </a:lnTo>
                  <a:lnTo>
                    <a:pt x="122" y="193"/>
                  </a:lnTo>
                  <a:lnTo>
                    <a:pt x="122" y="193"/>
                  </a:lnTo>
                  <a:lnTo>
                    <a:pt x="122" y="193"/>
                  </a:lnTo>
                  <a:lnTo>
                    <a:pt x="124" y="191"/>
                  </a:lnTo>
                  <a:lnTo>
                    <a:pt x="125" y="191"/>
                  </a:lnTo>
                  <a:lnTo>
                    <a:pt x="125" y="193"/>
                  </a:lnTo>
                  <a:lnTo>
                    <a:pt x="127" y="193"/>
                  </a:lnTo>
                  <a:lnTo>
                    <a:pt x="128" y="197"/>
                  </a:lnTo>
                  <a:lnTo>
                    <a:pt x="130" y="197"/>
                  </a:lnTo>
                  <a:lnTo>
                    <a:pt x="131" y="197"/>
                  </a:lnTo>
                  <a:lnTo>
                    <a:pt x="133" y="197"/>
                  </a:lnTo>
                  <a:lnTo>
                    <a:pt x="134" y="197"/>
                  </a:lnTo>
                  <a:lnTo>
                    <a:pt x="136" y="196"/>
                  </a:lnTo>
                  <a:lnTo>
                    <a:pt x="136" y="196"/>
                  </a:lnTo>
                  <a:lnTo>
                    <a:pt x="138" y="197"/>
                  </a:lnTo>
                  <a:lnTo>
                    <a:pt x="138" y="197"/>
                  </a:lnTo>
                  <a:lnTo>
                    <a:pt x="139" y="197"/>
                  </a:lnTo>
                  <a:lnTo>
                    <a:pt x="141" y="196"/>
                  </a:lnTo>
                  <a:lnTo>
                    <a:pt x="142" y="196"/>
                  </a:lnTo>
                  <a:lnTo>
                    <a:pt x="142" y="196"/>
                  </a:lnTo>
                  <a:lnTo>
                    <a:pt x="142" y="197"/>
                  </a:lnTo>
                  <a:lnTo>
                    <a:pt x="144" y="197"/>
                  </a:lnTo>
                  <a:lnTo>
                    <a:pt x="144" y="199"/>
                  </a:lnTo>
                  <a:lnTo>
                    <a:pt x="144" y="199"/>
                  </a:lnTo>
                  <a:lnTo>
                    <a:pt x="147" y="201"/>
                  </a:lnTo>
                  <a:lnTo>
                    <a:pt x="154" y="201"/>
                  </a:lnTo>
                  <a:lnTo>
                    <a:pt x="156" y="201"/>
                  </a:lnTo>
                  <a:lnTo>
                    <a:pt x="156" y="202"/>
                  </a:lnTo>
                  <a:lnTo>
                    <a:pt x="158" y="204"/>
                  </a:lnTo>
                  <a:lnTo>
                    <a:pt x="158" y="205"/>
                  </a:lnTo>
                  <a:lnTo>
                    <a:pt x="158" y="207"/>
                  </a:lnTo>
                  <a:lnTo>
                    <a:pt x="162" y="211"/>
                  </a:lnTo>
                  <a:lnTo>
                    <a:pt x="162" y="211"/>
                  </a:lnTo>
                  <a:lnTo>
                    <a:pt x="164" y="213"/>
                  </a:lnTo>
                  <a:lnTo>
                    <a:pt x="165" y="213"/>
                  </a:lnTo>
                  <a:lnTo>
                    <a:pt x="168" y="211"/>
                  </a:lnTo>
                  <a:lnTo>
                    <a:pt x="170" y="211"/>
                  </a:lnTo>
                  <a:lnTo>
                    <a:pt x="168" y="213"/>
                  </a:lnTo>
                  <a:lnTo>
                    <a:pt x="167" y="214"/>
                  </a:lnTo>
                  <a:lnTo>
                    <a:pt x="165" y="214"/>
                  </a:lnTo>
                  <a:lnTo>
                    <a:pt x="162" y="213"/>
                  </a:lnTo>
                  <a:lnTo>
                    <a:pt x="156" y="211"/>
                  </a:lnTo>
                  <a:lnTo>
                    <a:pt x="156" y="210"/>
                  </a:lnTo>
                  <a:lnTo>
                    <a:pt x="156" y="210"/>
                  </a:lnTo>
                  <a:lnTo>
                    <a:pt x="153" y="205"/>
                  </a:lnTo>
                  <a:lnTo>
                    <a:pt x="153" y="204"/>
                  </a:lnTo>
                  <a:lnTo>
                    <a:pt x="151" y="204"/>
                  </a:lnTo>
                  <a:lnTo>
                    <a:pt x="151" y="204"/>
                  </a:lnTo>
                  <a:lnTo>
                    <a:pt x="150" y="204"/>
                  </a:lnTo>
                  <a:lnTo>
                    <a:pt x="148" y="205"/>
                  </a:lnTo>
                  <a:lnTo>
                    <a:pt x="147" y="205"/>
                  </a:lnTo>
                  <a:lnTo>
                    <a:pt x="145" y="204"/>
                  </a:lnTo>
                  <a:lnTo>
                    <a:pt x="145" y="205"/>
                  </a:lnTo>
                  <a:lnTo>
                    <a:pt x="145" y="205"/>
                  </a:lnTo>
                  <a:lnTo>
                    <a:pt x="145" y="205"/>
                  </a:lnTo>
                  <a:lnTo>
                    <a:pt x="145" y="205"/>
                  </a:lnTo>
                  <a:lnTo>
                    <a:pt x="139" y="205"/>
                  </a:lnTo>
                  <a:lnTo>
                    <a:pt x="139" y="205"/>
                  </a:lnTo>
                  <a:lnTo>
                    <a:pt x="138" y="205"/>
                  </a:lnTo>
                  <a:lnTo>
                    <a:pt x="136" y="204"/>
                  </a:lnTo>
                  <a:lnTo>
                    <a:pt x="136" y="202"/>
                  </a:lnTo>
                  <a:lnTo>
                    <a:pt x="136" y="202"/>
                  </a:lnTo>
                  <a:lnTo>
                    <a:pt x="134" y="204"/>
                  </a:lnTo>
                  <a:lnTo>
                    <a:pt x="131" y="202"/>
                  </a:lnTo>
                  <a:lnTo>
                    <a:pt x="131" y="204"/>
                  </a:lnTo>
                  <a:lnTo>
                    <a:pt x="131" y="204"/>
                  </a:lnTo>
                  <a:lnTo>
                    <a:pt x="131" y="204"/>
                  </a:lnTo>
                  <a:lnTo>
                    <a:pt x="133" y="204"/>
                  </a:lnTo>
                  <a:lnTo>
                    <a:pt x="133" y="205"/>
                  </a:lnTo>
                  <a:lnTo>
                    <a:pt x="133" y="205"/>
                  </a:lnTo>
                  <a:lnTo>
                    <a:pt x="134" y="207"/>
                  </a:lnTo>
                  <a:lnTo>
                    <a:pt x="134" y="207"/>
                  </a:lnTo>
                  <a:lnTo>
                    <a:pt x="134" y="208"/>
                  </a:lnTo>
                  <a:lnTo>
                    <a:pt x="133" y="208"/>
                  </a:lnTo>
                  <a:lnTo>
                    <a:pt x="133" y="208"/>
                  </a:lnTo>
                  <a:lnTo>
                    <a:pt x="133" y="208"/>
                  </a:lnTo>
                  <a:lnTo>
                    <a:pt x="133" y="210"/>
                  </a:lnTo>
                  <a:lnTo>
                    <a:pt x="131" y="208"/>
                  </a:lnTo>
                  <a:lnTo>
                    <a:pt x="133" y="208"/>
                  </a:lnTo>
                  <a:lnTo>
                    <a:pt x="133" y="207"/>
                  </a:lnTo>
                  <a:lnTo>
                    <a:pt x="133" y="205"/>
                  </a:lnTo>
                  <a:lnTo>
                    <a:pt x="131" y="205"/>
                  </a:lnTo>
                  <a:lnTo>
                    <a:pt x="130" y="205"/>
                  </a:lnTo>
                  <a:lnTo>
                    <a:pt x="128" y="204"/>
                  </a:lnTo>
                  <a:lnTo>
                    <a:pt x="128" y="202"/>
                  </a:lnTo>
                  <a:lnTo>
                    <a:pt x="127" y="201"/>
                  </a:lnTo>
                  <a:lnTo>
                    <a:pt x="125" y="201"/>
                  </a:lnTo>
                  <a:lnTo>
                    <a:pt x="124" y="199"/>
                  </a:lnTo>
                  <a:lnTo>
                    <a:pt x="124" y="199"/>
                  </a:lnTo>
                  <a:lnTo>
                    <a:pt x="124" y="199"/>
                  </a:lnTo>
                  <a:lnTo>
                    <a:pt x="125" y="199"/>
                  </a:lnTo>
                  <a:lnTo>
                    <a:pt x="124" y="199"/>
                  </a:lnTo>
                  <a:lnTo>
                    <a:pt x="124" y="201"/>
                  </a:lnTo>
                  <a:lnTo>
                    <a:pt x="125" y="207"/>
                  </a:lnTo>
                  <a:lnTo>
                    <a:pt x="125" y="210"/>
                  </a:lnTo>
                  <a:lnTo>
                    <a:pt x="125" y="211"/>
                  </a:lnTo>
                  <a:lnTo>
                    <a:pt x="125" y="213"/>
                  </a:lnTo>
                  <a:lnTo>
                    <a:pt x="124" y="216"/>
                  </a:lnTo>
                  <a:lnTo>
                    <a:pt x="124" y="217"/>
                  </a:lnTo>
                  <a:lnTo>
                    <a:pt x="122" y="217"/>
                  </a:lnTo>
                  <a:lnTo>
                    <a:pt x="122" y="217"/>
                  </a:lnTo>
                  <a:lnTo>
                    <a:pt x="121" y="219"/>
                  </a:lnTo>
                  <a:lnTo>
                    <a:pt x="121" y="219"/>
                  </a:lnTo>
                  <a:lnTo>
                    <a:pt x="119" y="219"/>
                  </a:lnTo>
                  <a:lnTo>
                    <a:pt x="119" y="221"/>
                  </a:lnTo>
                  <a:lnTo>
                    <a:pt x="119" y="222"/>
                  </a:lnTo>
                  <a:lnTo>
                    <a:pt x="121" y="224"/>
                  </a:lnTo>
                  <a:lnTo>
                    <a:pt x="119" y="225"/>
                  </a:lnTo>
                  <a:lnTo>
                    <a:pt x="119" y="230"/>
                  </a:lnTo>
                  <a:lnTo>
                    <a:pt x="118" y="231"/>
                  </a:lnTo>
                  <a:lnTo>
                    <a:pt x="116" y="234"/>
                  </a:lnTo>
                  <a:lnTo>
                    <a:pt x="118" y="234"/>
                  </a:lnTo>
                  <a:lnTo>
                    <a:pt x="118" y="238"/>
                  </a:lnTo>
                  <a:lnTo>
                    <a:pt x="118" y="239"/>
                  </a:lnTo>
                  <a:lnTo>
                    <a:pt x="118" y="242"/>
                  </a:lnTo>
                  <a:lnTo>
                    <a:pt x="118" y="241"/>
                  </a:lnTo>
                  <a:lnTo>
                    <a:pt x="119" y="241"/>
                  </a:lnTo>
                  <a:lnTo>
                    <a:pt x="119" y="239"/>
                  </a:lnTo>
                  <a:lnTo>
                    <a:pt x="119" y="239"/>
                  </a:lnTo>
                  <a:lnTo>
                    <a:pt x="121" y="241"/>
                  </a:lnTo>
                  <a:lnTo>
                    <a:pt x="121" y="241"/>
                  </a:lnTo>
                  <a:lnTo>
                    <a:pt x="121" y="241"/>
                  </a:lnTo>
                  <a:lnTo>
                    <a:pt x="121" y="241"/>
                  </a:lnTo>
                  <a:lnTo>
                    <a:pt x="122" y="241"/>
                  </a:lnTo>
                  <a:lnTo>
                    <a:pt x="121" y="241"/>
                  </a:lnTo>
                  <a:lnTo>
                    <a:pt x="121" y="241"/>
                  </a:lnTo>
                  <a:lnTo>
                    <a:pt x="119" y="241"/>
                  </a:lnTo>
                  <a:lnTo>
                    <a:pt x="119" y="242"/>
                  </a:lnTo>
                  <a:lnTo>
                    <a:pt x="119" y="242"/>
                  </a:lnTo>
                  <a:lnTo>
                    <a:pt x="118" y="244"/>
                  </a:lnTo>
                  <a:lnTo>
                    <a:pt x="116" y="245"/>
                  </a:lnTo>
                  <a:lnTo>
                    <a:pt x="114" y="247"/>
                  </a:lnTo>
                  <a:lnTo>
                    <a:pt x="114" y="248"/>
                  </a:lnTo>
                  <a:lnTo>
                    <a:pt x="114" y="248"/>
                  </a:lnTo>
                  <a:lnTo>
                    <a:pt x="116" y="250"/>
                  </a:lnTo>
                  <a:lnTo>
                    <a:pt x="118" y="250"/>
                  </a:lnTo>
                  <a:lnTo>
                    <a:pt x="118" y="251"/>
                  </a:lnTo>
                  <a:lnTo>
                    <a:pt x="118" y="253"/>
                  </a:lnTo>
                  <a:lnTo>
                    <a:pt x="118" y="254"/>
                  </a:lnTo>
                  <a:lnTo>
                    <a:pt x="119" y="254"/>
                  </a:lnTo>
                  <a:lnTo>
                    <a:pt x="119" y="256"/>
                  </a:lnTo>
                  <a:lnTo>
                    <a:pt x="118" y="256"/>
                  </a:lnTo>
                  <a:lnTo>
                    <a:pt x="118" y="256"/>
                  </a:lnTo>
                  <a:lnTo>
                    <a:pt x="118" y="258"/>
                  </a:lnTo>
                  <a:lnTo>
                    <a:pt x="116" y="256"/>
                  </a:lnTo>
                  <a:lnTo>
                    <a:pt x="114" y="256"/>
                  </a:lnTo>
                  <a:lnTo>
                    <a:pt x="114" y="254"/>
                  </a:lnTo>
                  <a:lnTo>
                    <a:pt x="114" y="253"/>
                  </a:lnTo>
                  <a:lnTo>
                    <a:pt x="114" y="250"/>
                  </a:lnTo>
                  <a:lnTo>
                    <a:pt x="114" y="250"/>
                  </a:lnTo>
                  <a:lnTo>
                    <a:pt x="113" y="253"/>
                  </a:lnTo>
                  <a:lnTo>
                    <a:pt x="113" y="254"/>
                  </a:lnTo>
                  <a:lnTo>
                    <a:pt x="111" y="258"/>
                  </a:lnTo>
                  <a:lnTo>
                    <a:pt x="113" y="259"/>
                  </a:lnTo>
                  <a:lnTo>
                    <a:pt x="114" y="261"/>
                  </a:lnTo>
                  <a:lnTo>
                    <a:pt x="113" y="262"/>
                  </a:lnTo>
                  <a:lnTo>
                    <a:pt x="113" y="262"/>
                  </a:lnTo>
                  <a:lnTo>
                    <a:pt x="111" y="264"/>
                  </a:lnTo>
                  <a:lnTo>
                    <a:pt x="111" y="261"/>
                  </a:lnTo>
                  <a:lnTo>
                    <a:pt x="113" y="261"/>
                  </a:lnTo>
                  <a:lnTo>
                    <a:pt x="111" y="261"/>
                  </a:lnTo>
                  <a:lnTo>
                    <a:pt x="111" y="261"/>
                  </a:lnTo>
                  <a:lnTo>
                    <a:pt x="111" y="262"/>
                  </a:lnTo>
                  <a:lnTo>
                    <a:pt x="111" y="262"/>
                  </a:lnTo>
                  <a:lnTo>
                    <a:pt x="111" y="264"/>
                  </a:lnTo>
                  <a:lnTo>
                    <a:pt x="110" y="265"/>
                  </a:lnTo>
                  <a:lnTo>
                    <a:pt x="110" y="265"/>
                  </a:lnTo>
                  <a:lnTo>
                    <a:pt x="108" y="265"/>
                  </a:lnTo>
                  <a:lnTo>
                    <a:pt x="108" y="265"/>
                  </a:lnTo>
                  <a:lnTo>
                    <a:pt x="108" y="267"/>
                  </a:lnTo>
                  <a:lnTo>
                    <a:pt x="110" y="267"/>
                  </a:lnTo>
                  <a:lnTo>
                    <a:pt x="110" y="267"/>
                  </a:lnTo>
                  <a:lnTo>
                    <a:pt x="110" y="270"/>
                  </a:lnTo>
                  <a:lnTo>
                    <a:pt x="110" y="271"/>
                  </a:lnTo>
                  <a:lnTo>
                    <a:pt x="110" y="271"/>
                  </a:lnTo>
                  <a:lnTo>
                    <a:pt x="110" y="273"/>
                  </a:lnTo>
                  <a:lnTo>
                    <a:pt x="108" y="273"/>
                  </a:lnTo>
                  <a:lnTo>
                    <a:pt x="108" y="273"/>
                  </a:lnTo>
                  <a:lnTo>
                    <a:pt x="108" y="273"/>
                  </a:lnTo>
                  <a:lnTo>
                    <a:pt x="108" y="276"/>
                  </a:lnTo>
                  <a:lnTo>
                    <a:pt x="107" y="276"/>
                  </a:lnTo>
                  <a:lnTo>
                    <a:pt x="107" y="278"/>
                  </a:lnTo>
                  <a:lnTo>
                    <a:pt x="107" y="279"/>
                  </a:lnTo>
                  <a:lnTo>
                    <a:pt x="107" y="281"/>
                  </a:lnTo>
                  <a:lnTo>
                    <a:pt x="107" y="282"/>
                  </a:lnTo>
                  <a:lnTo>
                    <a:pt x="105" y="284"/>
                  </a:lnTo>
                  <a:lnTo>
                    <a:pt x="104" y="285"/>
                  </a:lnTo>
                  <a:lnTo>
                    <a:pt x="102" y="287"/>
                  </a:lnTo>
                  <a:lnTo>
                    <a:pt x="102" y="287"/>
                  </a:lnTo>
                  <a:lnTo>
                    <a:pt x="104" y="288"/>
                  </a:lnTo>
                  <a:lnTo>
                    <a:pt x="102" y="291"/>
                  </a:lnTo>
                  <a:lnTo>
                    <a:pt x="101" y="295"/>
                  </a:lnTo>
                  <a:lnTo>
                    <a:pt x="101" y="296"/>
                  </a:lnTo>
                  <a:lnTo>
                    <a:pt x="101" y="296"/>
                  </a:lnTo>
                  <a:lnTo>
                    <a:pt x="101" y="296"/>
                  </a:lnTo>
                  <a:lnTo>
                    <a:pt x="101" y="298"/>
                  </a:lnTo>
                  <a:lnTo>
                    <a:pt x="99" y="299"/>
                  </a:lnTo>
                  <a:lnTo>
                    <a:pt x="99" y="299"/>
                  </a:lnTo>
                  <a:lnTo>
                    <a:pt x="99" y="299"/>
                  </a:lnTo>
                  <a:lnTo>
                    <a:pt x="99" y="301"/>
                  </a:lnTo>
                  <a:lnTo>
                    <a:pt x="98" y="302"/>
                  </a:lnTo>
                  <a:lnTo>
                    <a:pt x="96" y="304"/>
                  </a:lnTo>
                  <a:lnTo>
                    <a:pt x="96" y="305"/>
                  </a:lnTo>
                  <a:lnTo>
                    <a:pt x="94" y="310"/>
                  </a:lnTo>
                  <a:lnTo>
                    <a:pt x="94" y="310"/>
                  </a:lnTo>
                  <a:lnTo>
                    <a:pt x="94" y="312"/>
                  </a:lnTo>
                  <a:lnTo>
                    <a:pt x="93" y="316"/>
                  </a:lnTo>
                  <a:lnTo>
                    <a:pt x="93" y="316"/>
                  </a:lnTo>
                  <a:lnTo>
                    <a:pt x="93" y="318"/>
                  </a:lnTo>
                  <a:lnTo>
                    <a:pt x="93" y="319"/>
                  </a:lnTo>
                  <a:lnTo>
                    <a:pt x="93" y="319"/>
                  </a:lnTo>
                  <a:lnTo>
                    <a:pt x="93" y="321"/>
                  </a:lnTo>
                  <a:lnTo>
                    <a:pt x="94" y="321"/>
                  </a:lnTo>
                  <a:lnTo>
                    <a:pt x="94" y="321"/>
                  </a:lnTo>
                  <a:lnTo>
                    <a:pt x="96" y="321"/>
                  </a:lnTo>
                  <a:lnTo>
                    <a:pt x="96" y="321"/>
                  </a:lnTo>
                  <a:lnTo>
                    <a:pt x="96" y="322"/>
                  </a:lnTo>
                  <a:lnTo>
                    <a:pt x="94" y="322"/>
                  </a:lnTo>
                  <a:lnTo>
                    <a:pt x="93" y="321"/>
                  </a:lnTo>
                  <a:lnTo>
                    <a:pt x="93" y="321"/>
                  </a:lnTo>
                  <a:lnTo>
                    <a:pt x="88" y="330"/>
                  </a:lnTo>
                  <a:lnTo>
                    <a:pt x="88" y="333"/>
                  </a:lnTo>
                  <a:lnTo>
                    <a:pt x="88" y="335"/>
                  </a:lnTo>
                  <a:lnTo>
                    <a:pt x="90" y="335"/>
                  </a:lnTo>
                  <a:lnTo>
                    <a:pt x="90" y="335"/>
                  </a:lnTo>
                  <a:lnTo>
                    <a:pt x="91" y="335"/>
                  </a:lnTo>
                  <a:lnTo>
                    <a:pt x="91" y="338"/>
                  </a:lnTo>
                  <a:lnTo>
                    <a:pt x="90" y="336"/>
                  </a:lnTo>
                  <a:lnTo>
                    <a:pt x="88" y="336"/>
                  </a:lnTo>
                  <a:lnTo>
                    <a:pt x="88" y="336"/>
                  </a:lnTo>
                  <a:lnTo>
                    <a:pt x="87" y="338"/>
                  </a:lnTo>
                  <a:lnTo>
                    <a:pt x="85" y="342"/>
                  </a:lnTo>
                  <a:lnTo>
                    <a:pt x="85" y="342"/>
                  </a:lnTo>
                  <a:lnTo>
                    <a:pt x="84" y="344"/>
                  </a:lnTo>
                  <a:lnTo>
                    <a:pt x="84" y="344"/>
                  </a:lnTo>
                  <a:lnTo>
                    <a:pt x="84" y="344"/>
                  </a:lnTo>
                  <a:lnTo>
                    <a:pt x="84" y="345"/>
                  </a:lnTo>
                  <a:lnTo>
                    <a:pt x="84" y="345"/>
                  </a:lnTo>
                  <a:lnTo>
                    <a:pt x="84" y="349"/>
                  </a:lnTo>
                  <a:lnTo>
                    <a:pt x="82" y="353"/>
                  </a:lnTo>
                  <a:lnTo>
                    <a:pt x="81" y="359"/>
                  </a:lnTo>
                  <a:lnTo>
                    <a:pt x="79" y="362"/>
                  </a:lnTo>
                  <a:lnTo>
                    <a:pt x="79" y="362"/>
                  </a:lnTo>
                  <a:lnTo>
                    <a:pt x="79" y="364"/>
                  </a:lnTo>
                  <a:lnTo>
                    <a:pt x="79" y="364"/>
                  </a:lnTo>
                  <a:lnTo>
                    <a:pt x="79" y="367"/>
                  </a:lnTo>
                  <a:lnTo>
                    <a:pt x="79" y="367"/>
                  </a:lnTo>
                  <a:lnTo>
                    <a:pt x="77" y="367"/>
                  </a:lnTo>
                  <a:lnTo>
                    <a:pt x="77" y="369"/>
                  </a:lnTo>
                  <a:lnTo>
                    <a:pt x="77" y="369"/>
                  </a:lnTo>
                  <a:lnTo>
                    <a:pt x="76" y="372"/>
                  </a:lnTo>
                  <a:lnTo>
                    <a:pt x="76" y="373"/>
                  </a:lnTo>
                  <a:lnTo>
                    <a:pt x="74" y="376"/>
                  </a:lnTo>
                  <a:lnTo>
                    <a:pt x="71" y="386"/>
                  </a:lnTo>
                  <a:lnTo>
                    <a:pt x="70" y="389"/>
                  </a:lnTo>
                  <a:lnTo>
                    <a:pt x="70" y="390"/>
                  </a:lnTo>
                  <a:lnTo>
                    <a:pt x="70" y="392"/>
                  </a:lnTo>
                  <a:lnTo>
                    <a:pt x="70" y="390"/>
                  </a:lnTo>
                  <a:lnTo>
                    <a:pt x="71" y="389"/>
                  </a:lnTo>
                  <a:lnTo>
                    <a:pt x="73" y="387"/>
                  </a:lnTo>
                  <a:lnTo>
                    <a:pt x="73" y="387"/>
                  </a:lnTo>
                  <a:lnTo>
                    <a:pt x="74" y="389"/>
                  </a:lnTo>
                  <a:lnTo>
                    <a:pt x="76" y="390"/>
                  </a:lnTo>
                  <a:lnTo>
                    <a:pt x="76" y="390"/>
                  </a:lnTo>
                  <a:lnTo>
                    <a:pt x="76" y="392"/>
                  </a:lnTo>
                  <a:lnTo>
                    <a:pt x="73" y="390"/>
                  </a:lnTo>
                  <a:lnTo>
                    <a:pt x="73" y="390"/>
                  </a:lnTo>
                  <a:lnTo>
                    <a:pt x="73" y="390"/>
                  </a:lnTo>
                  <a:lnTo>
                    <a:pt x="73" y="389"/>
                  </a:lnTo>
                  <a:lnTo>
                    <a:pt x="73" y="389"/>
                  </a:lnTo>
                  <a:lnTo>
                    <a:pt x="73" y="389"/>
                  </a:lnTo>
                  <a:lnTo>
                    <a:pt x="71" y="389"/>
                  </a:lnTo>
                  <a:lnTo>
                    <a:pt x="71" y="390"/>
                  </a:lnTo>
                  <a:lnTo>
                    <a:pt x="71" y="392"/>
                  </a:lnTo>
                  <a:lnTo>
                    <a:pt x="70" y="392"/>
                  </a:lnTo>
                  <a:lnTo>
                    <a:pt x="68" y="393"/>
                  </a:lnTo>
                  <a:lnTo>
                    <a:pt x="67" y="393"/>
                  </a:lnTo>
                  <a:lnTo>
                    <a:pt x="67" y="395"/>
                  </a:lnTo>
                  <a:lnTo>
                    <a:pt x="65" y="398"/>
                  </a:lnTo>
                  <a:lnTo>
                    <a:pt x="64" y="399"/>
                  </a:lnTo>
                  <a:lnTo>
                    <a:pt x="64" y="401"/>
                  </a:lnTo>
                  <a:lnTo>
                    <a:pt x="57" y="410"/>
                  </a:lnTo>
                  <a:lnTo>
                    <a:pt x="56" y="412"/>
                  </a:lnTo>
                  <a:lnTo>
                    <a:pt x="57" y="413"/>
                  </a:lnTo>
                  <a:lnTo>
                    <a:pt x="59" y="412"/>
                  </a:lnTo>
                  <a:lnTo>
                    <a:pt x="61" y="409"/>
                  </a:lnTo>
                  <a:lnTo>
                    <a:pt x="64" y="407"/>
                  </a:lnTo>
                  <a:lnTo>
                    <a:pt x="65" y="407"/>
                  </a:lnTo>
                  <a:lnTo>
                    <a:pt x="65" y="409"/>
                  </a:lnTo>
                  <a:lnTo>
                    <a:pt x="65" y="409"/>
                  </a:lnTo>
                  <a:lnTo>
                    <a:pt x="65" y="409"/>
                  </a:lnTo>
                  <a:lnTo>
                    <a:pt x="65" y="410"/>
                  </a:lnTo>
                  <a:lnTo>
                    <a:pt x="65" y="410"/>
                  </a:lnTo>
                  <a:lnTo>
                    <a:pt x="65" y="412"/>
                  </a:lnTo>
                  <a:lnTo>
                    <a:pt x="67" y="416"/>
                  </a:lnTo>
                  <a:lnTo>
                    <a:pt x="65" y="416"/>
                  </a:lnTo>
                  <a:lnTo>
                    <a:pt x="65" y="415"/>
                  </a:lnTo>
                  <a:lnTo>
                    <a:pt x="64" y="415"/>
                  </a:lnTo>
                  <a:lnTo>
                    <a:pt x="64" y="413"/>
                  </a:lnTo>
                  <a:lnTo>
                    <a:pt x="64" y="412"/>
                  </a:lnTo>
                  <a:lnTo>
                    <a:pt x="64" y="412"/>
                  </a:lnTo>
                  <a:lnTo>
                    <a:pt x="64" y="410"/>
                  </a:lnTo>
                  <a:lnTo>
                    <a:pt x="62" y="410"/>
                  </a:lnTo>
                  <a:lnTo>
                    <a:pt x="61" y="410"/>
                  </a:lnTo>
                  <a:lnTo>
                    <a:pt x="59" y="412"/>
                  </a:lnTo>
                  <a:lnTo>
                    <a:pt x="57" y="413"/>
                  </a:lnTo>
                  <a:lnTo>
                    <a:pt x="59" y="415"/>
                  </a:lnTo>
                  <a:lnTo>
                    <a:pt x="57" y="415"/>
                  </a:lnTo>
                  <a:lnTo>
                    <a:pt x="57" y="416"/>
                  </a:lnTo>
                  <a:lnTo>
                    <a:pt x="57" y="416"/>
                  </a:lnTo>
                  <a:lnTo>
                    <a:pt x="56" y="416"/>
                  </a:lnTo>
                  <a:lnTo>
                    <a:pt x="57" y="416"/>
                  </a:lnTo>
                  <a:lnTo>
                    <a:pt x="56" y="418"/>
                  </a:lnTo>
                  <a:lnTo>
                    <a:pt x="56" y="419"/>
                  </a:lnTo>
                  <a:lnTo>
                    <a:pt x="56" y="419"/>
                  </a:lnTo>
                  <a:lnTo>
                    <a:pt x="54" y="418"/>
                  </a:lnTo>
                  <a:lnTo>
                    <a:pt x="56" y="415"/>
                  </a:lnTo>
                  <a:lnTo>
                    <a:pt x="54" y="413"/>
                  </a:lnTo>
                  <a:lnTo>
                    <a:pt x="54" y="415"/>
                  </a:lnTo>
                  <a:lnTo>
                    <a:pt x="53" y="415"/>
                  </a:lnTo>
                  <a:lnTo>
                    <a:pt x="53" y="415"/>
                  </a:lnTo>
                  <a:lnTo>
                    <a:pt x="51" y="416"/>
                  </a:lnTo>
                  <a:lnTo>
                    <a:pt x="51" y="416"/>
                  </a:lnTo>
                  <a:lnTo>
                    <a:pt x="51" y="418"/>
                  </a:lnTo>
                  <a:lnTo>
                    <a:pt x="51" y="421"/>
                  </a:lnTo>
                  <a:lnTo>
                    <a:pt x="47" y="432"/>
                  </a:lnTo>
                  <a:lnTo>
                    <a:pt x="45" y="435"/>
                  </a:lnTo>
                  <a:lnTo>
                    <a:pt x="45" y="436"/>
                  </a:lnTo>
                  <a:lnTo>
                    <a:pt x="44" y="438"/>
                  </a:lnTo>
                  <a:lnTo>
                    <a:pt x="42" y="438"/>
                  </a:lnTo>
                  <a:lnTo>
                    <a:pt x="42" y="440"/>
                  </a:lnTo>
                  <a:lnTo>
                    <a:pt x="41" y="441"/>
                  </a:lnTo>
                  <a:lnTo>
                    <a:pt x="37" y="444"/>
                  </a:lnTo>
                  <a:lnTo>
                    <a:pt x="33" y="452"/>
                  </a:lnTo>
                  <a:lnTo>
                    <a:pt x="31" y="452"/>
                  </a:lnTo>
                  <a:lnTo>
                    <a:pt x="33" y="453"/>
                  </a:lnTo>
                  <a:lnTo>
                    <a:pt x="33" y="453"/>
                  </a:lnTo>
                  <a:lnTo>
                    <a:pt x="33" y="455"/>
                  </a:lnTo>
                  <a:lnTo>
                    <a:pt x="33" y="460"/>
                  </a:lnTo>
                  <a:lnTo>
                    <a:pt x="34" y="460"/>
                  </a:lnTo>
                  <a:lnTo>
                    <a:pt x="34" y="460"/>
                  </a:lnTo>
                  <a:lnTo>
                    <a:pt x="36" y="461"/>
                  </a:lnTo>
                  <a:lnTo>
                    <a:pt x="36" y="464"/>
                  </a:lnTo>
                  <a:lnTo>
                    <a:pt x="36" y="464"/>
                  </a:lnTo>
                  <a:lnTo>
                    <a:pt x="37" y="466"/>
                  </a:lnTo>
                  <a:lnTo>
                    <a:pt x="37" y="466"/>
                  </a:lnTo>
                  <a:lnTo>
                    <a:pt x="37" y="467"/>
                  </a:lnTo>
                  <a:lnTo>
                    <a:pt x="37" y="469"/>
                  </a:lnTo>
                  <a:lnTo>
                    <a:pt x="37" y="470"/>
                  </a:lnTo>
                  <a:lnTo>
                    <a:pt x="37" y="475"/>
                  </a:lnTo>
                  <a:lnTo>
                    <a:pt x="36" y="478"/>
                  </a:lnTo>
                  <a:lnTo>
                    <a:pt x="36" y="478"/>
                  </a:lnTo>
                  <a:lnTo>
                    <a:pt x="34" y="481"/>
                  </a:lnTo>
                  <a:lnTo>
                    <a:pt x="33" y="483"/>
                  </a:lnTo>
                  <a:lnTo>
                    <a:pt x="33" y="483"/>
                  </a:lnTo>
                  <a:lnTo>
                    <a:pt x="33" y="486"/>
                  </a:lnTo>
                  <a:lnTo>
                    <a:pt x="33" y="487"/>
                  </a:lnTo>
                  <a:lnTo>
                    <a:pt x="33" y="489"/>
                  </a:lnTo>
                  <a:lnTo>
                    <a:pt x="33" y="490"/>
                  </a:lnTo>
                  <a:lnTo>
                    <a:pt x="31" y="492"/>
                  </a:lnTo>
                  <a:lnTo>
                    <a:pt x="31" y="492"/>
                  </a:lnTo>
                  <a:lnTo>
                    <a:pt x="30" y="492"/>
                  </a:lnTo>
                  <a:lnTo>
                    <a:pt x="31" y="493"/>
                  </a:lnTo>
                  <a:lnTo>
                    <a:pt x="31" y="493"/>
                  </a:lnTo>
                  <a:lnTo>
                    <a:pt x="31" y="493"/>
                  </a:lnTo>
                  <a:lnTo>
                    <a:pt x="31" y="497"/>
                  </a:lnTo>
                  <a:lnTo>
                    <a:pt x="31" y="498"/>
                  </a:lnTo>
                  <a:lnTo>
                    <a:pt x="31" y="500"/>
                  </a:lnTo>
                  <a:lnTo>
                    <a:pt x="31" y="500"/>
                  </a:lnTo>
                  <a:lnTo>
                    <a:pt x="33" y="503"/>
                  </a:lnTo>
                  <a:lnTo>
                    <a:pt x="31" y="510"/>
                  </a:lnTo>
                  <a:lnTo>
                    <a:pt x="33" y="512"/>
                  </a:lnTo>
                  <a:lnTo>
                    <a:pt x="33" y="512"/>
                  </a:lnTo>
                  <a:lnTo>
                    <a:pt x="34" y="517"/>
                  </a:lnTo>
                  <a:lnTo>
                    <a:pt x="37" y="520"/>
                  </a:lnTo>
                  <a:lnTo>
                    <a:pt x="39" y="521"/>
                  </a:lnTo>
                  <a:lnTo>
                    <a:pt x="39" y="523"/>
                  </a:lnTo>
                  <a:lnTo>
                    <a:pt x="39" y="524"/>
                  </a:lnTo>
                  <a:lnTo>
                    <a:pt x="39" y="524"/>
                  </a:lnTo>
                  <a:lnTo>
                    <a:pt x="37" y="532"/>
                  </a:lnTo>
                  <a:lnTo>
                    <a:pt x="36" y="534"/>
                  </a:lnTo>
                  <a:lnTo>
                    <a:pt x="34" y="535"/>
                  </a:lnTo>
                  <a:lnTo>
                    <a:pt x="31" y="538"/>
                  </a:lnTo>
                  <a:lnTo>
                    <a:pt x="31" y="538"/>
                  </a:lnTo>
                  <a:lnTo>
                    <a:pt x="33" y="540"/>
                  </a:lnTo>
                  <a:lnTo>
                    <a:pt x="36" y="541"/>
                  </a:lnTo>
                  <a:lnTo>
                    <a:pt x="37" y="546"/>
                  </a:lnTo>
                  <a:lnTo>
                    <a:pt x="37" y="547"/>
                  </a:lnTo>
                  <a:lnTo>
                    <a:pt x="37" y="549"/>
                  </a:lnTo>
                  <a:lnTo>
                    <a:pt x="37" y="551"/>
                  </a:lnTo>
                  <a:lnTo>
                    <a:pt x="37" y="552"/>
                  </a:lnTo>
                  <a:lnTo>
                    <a:pt x="39" y="554"/>
                  </a:lnTo>
                  <a:lnTo>
                    <a:pt x="39" y="554"/>
                  </a:lnTo>
                  <a:lnTo>
                    <a:pt x="37" y="557"/>
                  </a:lnTo>
                  <a:lnTo>
                    <a:pt x="37" y="557"/>
                  </a:lnTo>
                  <a:lnTo>
                    <a:pt x="37" y="558"/>
                  </a:lnTo>
                  <a:lnTo>
                    <a:pt x="39" y="558"/>
                  </a:lnTo>
                  <a:lnTo>
                    <a:pt x="39" y="558"/>
                  </a:lnTo>
                  <a:lnTo>
                    <a:pt x="39" y="560"/>
                  </a:lnTo>
                  <a:lnTo>
                    <a:pt x="39" y="560"/>
                  </a:lnTo>
                  <a:lnTo>
                    <a:pt x="37" y="563"/>
                  </a:lnTo>
                  <a:lnTo>
                    <a:pt x="37" y="567"/>
                  </a:lnTo>
                  <a:lnTo>
                    <a:pt x="37" y="571"/>
                  </a:lnTo>
                  <a:lnTo>
                    <a:pt x="36" y="575"/>
                  </a:lnTo>
                  <a:lnTo>
                    <a:pt x="34" y="578"/>
                  </a:lnTo>
                  <a:lnTo>
                    <a:pt x="31" y="583"/>
                  </a:lnTo>
                  <a:lnTo>
                    <a:pt x="30" y="586"/>
                  </a:lnTo>
                  <a:lnTo>
                    <a:pt x="28" y="589"/>
                  </a:lnTo>
                  <a:lnTo>
                    <a:pt x="27" y="589"/>
                  </a:lnTo>
                  <a:lnTo>
                    <a:pt x="27" y="591"/>
                  </a:lnTo>
                  <a:lnTo>
                    <a:pt x="27" y="592"/>
                  </a:lnTo>
                  <a:lnTo>
                    <a:pt x="27" y="594"/>
                  </a:lnTo>
                  <a:lnTo>
                    <a:pt x="27" y="595"/>
                  </a:lnTo>
                  <a:lnTo>
                    <a:pt x="27" y="598"/>
                  </a:lnTo>
                  <a:lnTo>
                    <a:pt x="28" y="600"/>
                  </a:lnTo>
                  <a:lnTo>
                    <a:pt x="27" y="601"/>
                  </a:lnTo>
                  <a:lnTo>
                    <a:pt x="21" y="612"/>
                  </a:lnTo>
                  <a:lnTo>
                    <a:pt x="17" y="617"/>
                  </a:lnTo>
                  <a:lnTo>
                    <a:pt x="16" y="618"/>
                  </a:lnTo>
                  <a:lnTo>
                    <a:pt x="17" y="617"/>
                  </a:lnTo>
                  <a:lnTo>
                    <a:pt x="19" y="617"/>
                  </a:lnTo>
                  <a:lnTo>
                    <a:pt x="22" y="612"/>
                  </a:lnTo>
                  <a:lnTo>
                    <a:pt x="24" y="612"/>
                  </a:lnTo>
                  <a:lnTo>
                    <a:pt x="25" y="612"/>
                  </a:lnTo>
                  <a:lnTo>
                    <a:pt x="27" y="612"/>
                  </a:lnTo>
                  <a:lnTo>
                    <a:pt x="27" y="614"/>
                  </a:lnTo>
                  <a:lnTo>
                    <a:pt x="27" y="614"/>
                  </a:lnTo>
                  <a:lnTo>
                    <a:pt x="25" y="615"/>
                  </a:lnTo>
                  <a:lnTo>
                    <a:pt x="24" y="615"/>
                  </a:lnTo>
                  <a:lnTo>
                    <a:pt x="22" y="615"/>
                  </a:lnTo>
                  <a:lnTo>
                    <a:pt x="21" y="615"/>
                  </a:lnTo>
                  <a:lnTo>
                    <a:pt x="21" y="617"/>
                  </a:lnTo>
                  <a:lnTo>
                    <a:pt x="17" y="618"/>
                  </a:lnTo>
                  <a:lnTo>
                    <a:pt x="17" y="620"/>
                  </a:lnTo>
                  <a:lnTo>
                    <a:pt x="16" y="623"/>
                  </a:lnTo>
                  <a:lnTo>
                    <a:pt x="14" y="625"/>
                  </a:lnTo>
                  <a:lnTo>
                    <a:pt x="14" y="623"/>
                  </a:lnTo>
                  <a:lnTo>
                    <a:pt x="13" y="621"/>
                  </a:lnTo>
                  <a:lnTo>
                    <a:pt x="13" y="621"/>
                  </a:lnTo>
                  <a:lnTo>
                    <a:pt x="14" y="620"/>
                  </a:lnTo>
                  <a:lnTo>
                    <a:pt x="14" y="620"/>
                  </a:lnTo>
                  <a:lnTo>
                    <a:pt x="11" y="621"/>
                  </a:lnTo>
                  <a:lnTo>
                    <a:pt x="10" y="623"/>
                  </a:lnTo>
                  <a:lnTo>
                    <a:pt x="10" y="626"/>
                  </a:lnTo>
                  <a:lnTo>
                    <a:pt x="10" y="626"/>
                  </a:lnTo>
                  <a:lnTo>
                    <a:pt x="10" y="626"/>
                  </a:lnTo>
                  <a:lnTo>
                    <a:pt x="10" y="626"/>
                  </a:lnTo>
                  <a:lnTo>
                    <a:pt x="10" y="626"/>
                  </a:lnTo>
                  <a:lnTo>
                    <a:pt x="8" y="626"/>
                  </a:lnTo>
                  <a:lnTo>
                    <a:pt x="8" y="628"/>
                  </a:lnTo>
                  <a:lnTo>
                    <a:pt x="8" y="628"/>
                  </a:lnTo>
                  <a:lnTo>
                    <a:pt x="8" y="628"/>
                  </a:lnTo>
                  <a:lnTo>
                    <a:pt x="5" y="631"/>
                  </a:lnTo>
                  <a:lnTo>
                    <a:pt x="5" y="632"/>
                  </a:lnTo>
                  <a:lnTo>
                    <a:pt x="4" y="634"/>
                  </a:lnTo>
                  <a:lnTo>
                    <a:pt x="2" y="635"/>
                  </a:lnTo>
                  <a:lnTo>
                    <a:pt x="2" y="637"/>
                  </a:lnTo>
                  <a:lnTo>
                    <a:pt x="2" y="638"/>
                  </a:lnTo>
                  <a:lnTo>
                    <a:pt x="0" y="640"/>
                  </a:lnTo>
                  <a:lnTo>
                    <a:pt x="0" y="640"/>
                  </a:lnTo>
                  <a:lnTo>
                    <a:pt x="0" y="641"/>
                  </a:lnTo>
                  <a:lnTo>
                    <a:pt x="0" y="643"/>
                  </a:lnTo>
                  <a:lnTo>
                    <a:pt x="2" y="649"/>
                  </a:lnTo>
                  <a:lnTo>
                    <a:pt x="2" y="651"/>
                  </a:lnTo>
                  <a:lnTo>
                    <a:pt x="0" y="654"/>
                  </a:lnTo>
                  <a:lnTo>
                    <a:pt x="0" y="655"/>
                  </a:lnTo>
                  <a:lnTo>
                    <a:pt x="0" y="657"/>
                  </a:lnTo>
                  <a:lnTo>
                    <a:pt x="2" y="657"/>
                  </a:lnTo>
                  <a:lnTo>
                    <a:pt x="8" y="666"/>
                  </a:lnTo>
                  <a:lnTo>
                    <a:pt x="11" y="669"/>
                  </a:lnTo>
                  <a:lnTo>
                    <a:pt x="11" y="671"/>
                  </a:lnTo>
                  <a:lnTo>
                    <a:pt x="13" y="675"/>
                  </a:lnTo>
                  <a:lnTo>
                    <a:pt x="13" y="675"/>
                  </a:lnTo>
                  <a:lnTo>
                    <a:pt x="13" y="677"/>
                  </a:lnTo>
                  <a:lnTo>
                    <a:pt x="13" y="679"/>
                  </a:lnTo>
                  <a:lnTo>
                    <a:pt x="14" y="679"/>
                  </a:lnTo>
                  <a:lnTo>
                    <a:pt x="14" y="679"/>
                  </a:lnTo>
                  <a:lnTo>
                    <a:pt x="16" y="680"/>
                  </a:lnTo>
                  <a:lnTo>
                    <a:pt x="17" y="682"/>
                  </a:lnTo>
                  <a:lnTo>
                    <a:pt x="24" y="697"/>
                  </a:lnTo>
                  <a:lnTo>
                    <a:pt x="24" y="699"/>
                  </a:lnTo>
                  <a:lnTo>
                    <a:pt x="22" y="702"/>
                  </a:lnTo>
                  <a:lnTo>
                    <a:pt x="24" y="703"/>
                  </a:lnTo>
                  <a:lnTo>
                    <a:pt x="24" y="705"/>
                  </a:lnTo>
                  <a:lnTo>
                    <a:pt x="24" y="705"/>
                  </a:lnTo>
                  <a:lnTo>
                    <a:pt x="24" y="705"/>
                  </a:lnTo>
                  <a:lnTo>
                    <a:pt x="25" y="706"/>
                  </a:lnTo>
                  <a:lnTo>
                    <a:pt x="25" y="706"/>
                  </a:lnTo>
                  <a:lnTo>
                    <a:pt x="25" y="708"/>
                  </a:lnTo>
                  <a:lnTo>
                    <a:pt x="25" y="709"/>
                  </a:lnTo>
                  <a:lnTo>
                    <a:pt x="24" y="714"/>
                  </a:lnTo>
                  <a:lnTo>
                    <a:pt x="24" y="720"/>
                  </a:lnTo>
                  <a:lnTo>
                    <a:pt x="24" y="720"/>
                  </a:lnTo>
                  <a:lnTo>
                    <a:pt x="22" y="720"/>
                  </a:lnTo>
                  <a:lnTo>
                    <a:pt x="22" y="722"/>
                  </a:lnTo>
                  <a:lnTo>
                    <a:pt x="21" y="726"/>
                  </a:lnTo>
                  <a:lnTo>
                    <a:pt x="19" y="731"/>
                  </a:lnTo>
                  <a:lnTo>
                    <a:pt x="17" y="734"/>
                  </a:lnTo>
                  <a:lnTo>
                    <a:pt x="17" y="737"/>
                  </a:lnTo>
                  <a:lnTo>
                    <a:pt x="17" y="739"/>
                  </a:lnTo>
                  <a:lnTo>
                    <a:pt x="17" y="739"/>
                  </a:lnTo>
                  <a:lnTo>
                    <a:pt x="17" y="740"/>
                  </a:lnTo>
                  <a:lnTo>
                    <a:pt x="17" y="742"/>
                  </a:lnTo>
                  <a:lnTo>
                    <a:pt x="17" y="746"/>
                  </a:lnTo>
                  <a:lnTo>
                    <a:pt x="17" y="748"/>
                  </a:lnTo>
                  <a:lnTo>
                    <a:pt x="19" y="748"/>
                  </a:lnTo>
                  <a:lnTo>
                    <a:pt x="21" y="754"/>
                  </a:lnTo>
                  <a:lnTo>
                    <a:pt x="21" y="756"/>
                  </a:lnTo>
                  <a:lnTo>
                    <a:pt x="19" y="757"/>
                  </a:lnTo>
                  <a:lnTo>
                    <a:pt x="19" y="759"/>
                  </a:lnTo>
                  <a:lnTo>
                    <a:pt x="19" y="760"/>
                  </a:lnTo>
                  <a:lnTo>
                    <a:pt x="19" y="762"/>
                  </a:lnTo>
                  <a:lnTo>
                    <a:pt x="19" y="763"/>
                  </a:lnTo>
                  <a:lnTo>
                    <a:pt x="17" y="765"/>
                  </a:lnTo>
                  <a:lnTo>
                    <a:pt x="17" y="765"/>
                  </a:lnTo>
                  <a:lnTo>
                    <a:pt x="16" y="766"/>
                  </a:lnTo>
                  <a:lnTo>
                    <a:pt x="16" y="768"/>
                  </a:lnTo>
                  <a:lnTo>
                    <a:pt x="17" y="771"/>
                  </a:lnTo>
                  <a:lnTo>
                    <a:pt x="21" y="777"/>
                  </a:lnTo>
                  <a:lnTo>
                    <a:pt x="24" y="780"/>
                  </a:lnTo>
                  <a:lnTo>
                    <a:pt x="24" y="782"/>
                  </a:lnTo>
                  <a:lnTo>
                    <a:pt x="24" y="783"/>
                  </a:lnTo>
                  <a:lnTo>
                    <a:pt x="25" y="783"/>
                  </a:lnTo>
                  <a:lnTo>
                    <a:pt x="27" y="786"/>
                  </a:lnTo>
                  <a:lnTo>
                    <a:pt x="28" y="788"/>
                  </a:lnTo>
                  <a:lnTo>
                    <a:pt x="36" y="805"/>
                  </a:lnTo>
                  <a:lnTo>
                    <a:pt x="37" y="808"/>
                  </a:lnTo>
                  <a:lnTo>
                    <a:pt x="44" y="813"/>
                  </a:lnTo>
                  <a:lnTo>
                    <a:pt x="45" y="816"/>
                  </a:lnTo>
                  <a:lnTo>
                    <a:pt x="47" y="820"/>
                  </a:lnTo>
                  <a:lnTo>
                    <a:pt x="48" y="822"/>
                  </a:lnTo>
                  <a:lnTo>
                    <a:pt x="47" y="827"/>
                  </a:lnTo>
                  <a:lnTo>
                    <a:pt x="47" y="828"/>
                  </a:lnTo>
                  <a:lnTo>
                    <a:pt x="47" y="827"/>
                  </a:lnTo>
                  <a:lnTo>
                    <a:pt x="48" y="825"/>
                  </a:lnTo>
                  <a:lnTo>
                    <a:pt x="51" y="828"/>
                  </a:lnTo>
                  <a:lnTo>
                    <a:pt x="51" y="830"/>
                  </a:lnTo>
                  <a:lnTo>
                    <a:pt x="51" y="831"/>
                  </a:lnTo>
                  <a:lnTo>
                    <a:pt x="51" y="833"/>
                  </a:lnTo>
                  <a:lnTo>
                    <a:pt x="51" y="833"/>
                  </a:lnTo>
                  <a:lnTo>
                    <a:pt x="53" y="836"/>
                  </a:lnTo>
                  <a:lnTo>
                    <a:pt x="54" y="840"/>
                  </a:lnTo>
                  <a:lnTo>
                    <a:pt x="57" y="845"/>
                  </a:lnTo>
                  <a:lnTo>
                    <a:pt x="57" y="847"/>
                  </a:lnTo>
                  <a:lnTo>
                    <a:pt x="57" y="848"/>
                  </a:lnTo>
                  <a:lnTo>
                    <a:pt x="57" y="847"/>
                  </a:lnTo>
                  <a:lnTo>
                    <a:pt x="56" y="845"/>
                  </a:lnTo>
                  <a:lnTo>
                    <a:pt x="54" y="843"/>
                  </a:lnTo>
                  <a:lnTo>
                    <a:pt x="54" y="840"/>
                  </a:lnTo>
                  <a:lnTo>
                    <a:pt x="54" y="839"/>
                  </a:lnTo>
                  <a:lnTo>
                    <a:pt x="51" y="834"/>
                  </a:lnTo>
                  <a:lnTo>
                    <a:pt x="50" y="834"/>
                  </a:lnTo>
                  <a:lnTo>
                    <a:pt x="51" y="839"/>
                  </a:lnTo>
                  <a:lnTo>
                    <a:pt x="51" y="840"/>
                  </a:lnTo>
                  <a:lnTo>
                    <a:pt x="47" y="848"/>
                  </a:lnTo>
                  <a:lnTo>
                    <a:pt x="45" y="851"/>
                  </a:lnTo>
                  <a:lnTo>
                    <a:pt x="44" y="853"/>
                  </a:lnTo>
                  <a:lnTo>
                    <a:pt x="45" y="853"/>
                  </a:lnTo>
                  <a:lnTo>
                    <a:pt x="47" y="853"/>
                  </a:lnTo>
                  <a:lnTo>
                    <a:pt x="47" y="853"/>
                  </a:lnTo>
                  <a:lnTo>
                    <a:pt x="47" y="853"/>
                  </a:lnTo>
                  <a:lnTo>
                    <a:pt x="47" y="853"/>
                  </a:lnTo>
                  <a:lnTo>
                    <a:pt x="48" y="851"/>
                  </a:lnTo>
                  <a:lnTo>
                    <a:pt x="48" y="851"/>
                  </a:lnTo>
                  <a:lnTo>
                    <a:pt x="50" y="850"/>
                  </a:lnTo>
                  <a:lnTo>
                    <a:pt x="50" y="850"/>
                  </a:lnTo>
                  <a:lnTo>
                    <a:pt x="50" y="850"/>
                  </a:lnTo>
                  <a:lnTo>
                    <a:pt x="50" y="848"/>
                  </a:lnTo>
                  <a:lnTo>
                    <a:pt x="50" y="848"/>
                  </a:lnTo>
                  <a:lnTo>
                    <a:pt x="50" y="848"/>
                  </a:lnTo>
                  <a:lnTo>
                    <a:pt x="50" y="847"/>
                  </a:lnTo>
                  <a:lnTo>
                    <a:pt x="51" y="847"/>
                  </a:lnTo>
                  <a:lnTo>
                    <a:pt x="51" y="847"/>
                  </a:lnTo>
                  <a:lnTo>
                    <a:pt x="51" y="850"/>
                  </a:lnTo>
                  <a:lnTo>
                    <a:pt x="53" y="851"/>
                  </a:lnTo>
                  <a:lnTo>
                    <a:pt x="57" y="854"/>
                  </a:lnTo>
                  <a:lnTo>
                    <a:pt x="57" y="854"/>
                  </a:lnTo>
                  <a:lnTo>
                    <a:pt x="57" y="854"/>
                  </a:lnTo>
                  <a:lnTo>
                    <a:pt x="59" y="856"/>
                  </a:lnTo>
                  <a:lnTo>
                    <a:pt x="59" y="859"/>
                  </a:lnTo>
                  <a:lnTo>
                    <a:pt x="59" y="859"/>
                  </a:lnTo>
                  <a:lnTo>
                    <a:pt x="61" y="860"/>
                  </a:lnTo>
                  <a:lnTo>
                    <a:pt x="61" y="860"/>
                  </a:lnTo>
                  <a:lnTo>
                    <a:pt x="62" y="864"/>
                  </a:lnTo>
                  <a:lnTo>
                    <a:pt x="64" y="864"/>
                  </a:lnTo>
                  <a:lnTo>
                    <a:pt x="64" y="864"/>
                  </a:lnTo>
                  <a:lnTo>
                    <a:pt x="64" y="864"/>
                  </a:lnTo>
                  <a:lnTo>
                    <a:pt x="64" y="862"/>
                  </a:lnTo>
                  <a:lnTo>
                    <a:pt x="67" y="865"/>
                  </a:lnTo>
                  <a:lnTo>
                    <a:pt x="68" y="868"/>
                  </a:lnTo>
                  <a:lnTo>
                    <a:pt x="70" y="870"/>
                  </a:lnTo>
                  <a:lnTo>
                    <a:pt x="71" y="871"/>
                  </a:lnTo>
                  <a:lnTo>
                    <a:pt x="73" y="871"/>
                  </a:lnTo>
                  <a:lnTo>
                    <a:pt x="73" y="873"/>
                  </a:lnTo>
                  <a:lnTo>
                    <a:pt x="74" y="873"/>
                  </a:lnTo>
                  <a:lnTo>
                    <a:pt x="76" y="871"/>
                  </a:lnTo>
                  <a:lnTo>
                    <a:pt x="76" y="871"/>
                  </a:lnTo>
                  <a:lnTo>
                    <a:pt x="76" y="870"/>
                  </a:lnTo>
                  <a:lnTo>
                    <a:pt x="76" y="868"/>
                  </a:lnTo>
                  <a:lnTo>
                    <a:pt x="76" y="868"/>
                  </a:lnTo>
                  <a:lnTo>
                    <a:pt x="77" y="868"/>
                  </a:lnTo>
                  <a:lnTo>
                    <a:pt x="77" y="870"/>
                  </a:lnTo>
                  <a:lnTo>
                    <a:pt x="79" y="870"/>
                  </a:lnTo>
                  <a:lnTo>
                    <a:pt x="79" y="868"/>
                  </a:lnTo>
                  <a:lnTo>
                    <a:pt x="77" y="867"/>
                  </a:lnTo>
                  <a:lnTo>
                    <a:pt x="76" y="865"/>
                  </a:lnTo>
                  <a:lnTo>
                    <a:pt x="76" y="864"/>
                  </a:lnTo>
                  <a:lnTo>
                    <a:pt x="76" y="864"/>
                  </a:lnTo>
                  <a:lnTo>
                    <a:pt x="77" y="862"/>
                  </a:lnTo>
                  <a:lnTo>
                    <a:pt x="77" y="862"/>
                  </a:lnTo>
                  <a:lnTo>
                    <a:pt x="76" y="862"/>
                  </a:lnTo>
                  <a:lnTo>
                    <a:pt x="77" y="860"/>
                  </a:lnTo>
                  <a:lnTo>
                    <a:pt x="77" y="860"/>
                  </a:lnTo>
                  <a:lnTo>
                    <a:pt x="79" y="860"/>
                  </a:lnTo>
                  <a:lnTo>
                    <a:pt x="79" y="859"/>
                  </a:lnTo>
                  <a:lnTo>
                    <a:pt x="77" y="857"/>
                  </a:lnTo>
                  <a:lnTo>
                    <a:pt x="77" y="856"/>
                  </a:lnTo>
                  <a:lnTo>
                    <a:pt x="79" y="851"/>
                  </a:lnTo>
                  <a:lnTo>
                    <a:pt x="79" y="850"/>
                  </a:lnTo>
                  <a:lnTo>
                    <a:pt x="81" y="850"/>
                  </a:lnTo>
                  <a:lnTo>
                    <a:pt x="82" y="850"/>
                  </a:lnTo>
                  <a:lnTo>
                    <a:pt x="84" y="848"/>
                  </a:lnTo>
                  <a:lnTo>
                    <a:pt x="85" y="847"/>
                  </a:lnTo>
                  <a:lnTo>
                    <a:pt x="91" y="851"/>
                  </a:lnTo>
                  <a:lnTo>
                    <a:pt x="93" y="854"/>
                  </a:lnTo>
                  <a:lnTo>
                    <a:pt x="93" y="854"/>
                  </a:lnTo>
                  <a:lnTo>
                    <a:pt x="93" y="854"/>
                  </a:lnTo>
                  <a:lnTo>
                    <a:pt x="94" y="856"/>
                  </a:lnTo>
                  <a:lnTo>
                    <a:pt x="96" y="856"/>
                  </a:lnTo>
                  <a:lnTo>
                    <a:pt x="99" y="859"/>
                  </a:lnTo>
                  <a:lnTo>
                    <a:pt x="101" y="859"/>
                  </a:lnTo>
                  <a:lnTo>
                    <a:pt x="101" y="859"/>
                  </a:lnTo>
                  <a:lnTo>
                    <a:pt x="102" y="859"/>
                  </a:lnTo>
                  <a:lnTo>
                    <a:pt x="105" y="857"/>
                  </a:lnTo>
                  <a:lnTo>
                    <a:pt x="105" y="856"/>
                  </a:lnTo>
                  <a:lnTo>
                    <a:pt x="105" y="856"/>
                  </a:lnTo>
                  <a:lnTo>
                    <a:pt x="107" y="854"/>
                  </a:lnTo>
                  <a:lnTo>
                    <a:pt x="107" y="854"/>
                  </a:lnTo>
                  <a:lnTo>
                    <a:pt x="107" y="853"/>
                  </a:lnTo>
                  <a:lnTo>
                    <a:pt x="108" y="853"/>
                  </a:lnTo>
                  <a:lnTo>
                    <a:pt x="110" y="853"/>
                  </a:lnTo>
                  <a:lnTo>
                    <a:pt x="111" y="853"/>
                  </a:lnTo>
                  <a:lnTo>
                    <a:pt x="111" y="854"/>
                  </a:lnTo>
                  <a:lnTo>
                    <a:pt x="111" y="854"/>
                  </a:lnTo>
                  <a:lnTo>
                    <a:pt x="110" y="857"/>
                  </a:lnTo>
                  <a:lnTo>
                    <a:pt x="113" y="859"/>
                  </a:lnTo>
                  <a:lnTo>
                    <a:pt x="116" y="859"/>
                  </a:lnTo>
                  <a:lnTo>
                    <a:pt x="114" y="860"/>
                  </a:lnTo>
                  <a:lnTo>
                    <a:pt x="114" y="860"/>
                  </a:lnTo>
                  <a:lnTo>
                    <a:pt x="114" y="860"/>
                  </a:lnTo>
                  <a:lnTo>
                    <a:pt x="114" y="862"/>
                  </a:lnTo>
                  <a:lnTo>
                    <a:pt x="116" y="862"/>
                  </a:lnTo>
                  <a:lnTo>
                    <a:pt x="118" y="862"/>
                  </a:lnTo>
                  <a:lnTo>
                    <a:pt x="118" y="862"/>
                  </a:lnTo>
                  <a:lnTo>
                    <a:pt x="118" y="860"/>
                  </a:lnTo>
                  <a:lnTo>
                    <a:pt x="119" y="860"/>
                  </a:lnTo>
                  <a:lnTo>
                    <a:pt x="121" y="862"/>
                  </a:lnTo>
                  <a:lnTo>
                    <a:pt x="122" y="862"/>
                  </a:lnTo>
                  <a:lnTo>
                    <a:pt x="125" y="862"/>
                  </a:lnTo>
                  <a:lnTo>
                    <a:pt x="125" y="860"/>
                  </a:lnTo>
                  <a:lnTo>
                    <a:pt x="128" y="859"/>
                  </a:lnTo>
                  <a:lnTo>
                    <a:pt x="130" y="857"/>
                  </a:lnTo>
                  <a:lnTo>
                    <a:pt x="130" y="857"/>
                  </a:lnTo>
                  <a:lnTo>
                    <a:pt x="130" y="859"/>
                  </a:lnTo>
                  <a:lnTo>
                    <a:pt x="128" y="860"/>
                  </a:lnTo>
                  <a:lnTo>
                    <a:pt x="128" y="860"/>
                  </a:lnTo>
                  <a:lnTo>
                    <a:pt x="127" y="862"/>
                  </a:lnTo>
                  <a:lnTo>
                    <a:pt x="125" y="862"/>
                  </a:lnTo>
                  <a:lnTo>
                    <a:pt x="125" y="862"/>
                  </a:lnTo>
                  <a:lnTo>
                    <a:pt x="124" y="862"/>
                  </a:lnTo>
                  <a:lnTo>
                    <a:pt x="124" y="862"/>
                  </a:lnTo>
                  <a:lnTo>
                    <a:pt x="124" y="864"/>
                  </a:lnTo>
                  <a:lnTo>
                    <a:pt x="124" y="864"/>
                  </a:lnTo>
                  <a:lnTo>
                    <a:pt x="124" y="865"/>
                  </a:lnTo>
                  <a:lnTo>
                    <a:pt x="124" y="865"/>
                  </a:lnTo>
                  <a:lnTo>
                    <a:pt x="127" y="865"/>
                  </a:lnTo>
                  <a:lnTo>
                    <a:pt x="128" y="865"/>
                  </a:lnTo>
                  <a:lnTo>
                    <a:pt x="130" y="864"/>
                  </a:lnTo>
                  <a:lnTo>
                    <a:pt x="130" y="862"/>
                  </a:lnTo>
                  <a:lnTo>
                    <a:pt x="130" y="862"/>
                  </a:lnTo>
                  <a:lnTo>
                    <a:pt x="131" y="862"/>
                  </a:lnTo>
                  <a:lnTo>
                    <a:pt x="131" y="860"/>
                  </a:lnTo>
                  <a:lnTo>
                    <a:pt x="131" y="862"/>
                  </a:lnTo>
                  <a:lnTo>
                    <a:pt x="131" y="862"/>
                  </a:lnTo>
                  <a:lnTo>
                    <a:pt x="133" y="862"/>
                  </a:lnTo>
                  <a:lnTo>
                    <a:pt x="133" y="862"/>
                  </a:lnTo>
                  <a:lnTo>
                    <a:pt x="133" y="860"/>
                  </a:lnTo>
                  <a:lnTo>
                    <a:pt x="134" y="860"/>
                  </a:lnTo>
                  <a:lnTo>
                    <a:pt x="136" y="862"/>
                  </a:lnTo>
                  <a:lnTo>
                    <a:pt x="136" y="862"/>
                  </a:lnTo>
                  <a:lnTo>
                    <a:pt x="138" y="862"/>
                  </a:lnTo>
                  <a:lnTo>
                    <a:pt x="141" y="867"/>
                  </a:lnTo>
                  <a:lnTo>
                    <a:pt x="142" y="868"/>
                  </a:lnTo>
                  <a:lnTo>
                    <a:pt x="142" y="868"/>
                  </a:lnTo>
                  <a:lnTo>
                    <a:pt x="144" y="870"/>
                  </a:lnTo>
                  <a:lnTo>
                    <a:pt x="144" y="871"/>
                  </a:lnTo>
                  <a:lnTo>
                    <a:pt x="144" y="871"/>
                  </a:lnTo>
                  <a:lnTo>
                    <a:pt x="142" y="871"/>
                  </a:lnTo>
                  <a:lnTo>
                    <a:pt x="142" y="870"/>
                  </a:lnTo>
                  <a:lnTo>
                    <a:pt x="141" y="868"/>
                  </a:lnTo>
                  <a:lnTo>
                    <a:pt x="141" y="867"/>
                  </a:lnTo>
                  <a:lnTo>
                    <a:pt x="139" y="867"/>
                  </a:lnTo>
                  <a:lnTo>
                    <a:pt x="138" y="867"/>
                  </a:lnTo>
                  <a:lnTo>
                    <a:pt x="136" y="864"/>
                  </a:lnTo>
                  <a:lnTo>
                    <a:pt x="136" y="864"/>
                  </a:lnTo>
                  <a:lnTo>
                    <a:pt x="136" y="864"/>
                  </a:lnTo>
                  <a:lnTo>
                    <a:pt x="136" y="862"/>
                  </a:lnTo>
                  <a:lnTo>
                    <a:pt x="134" y="862"/>
                  </a:lnTo>
                  <a:lnTo>
                    <a:pt x="134" y="862"/>
                  </a:lnTo>
                  <a:lnTo>
                    <a:pt x="134" y="862"/>
                  </a:lnTo>
                  <a:lnTo>
                    <a:pt x="133" y="862"/>
                  </a:lnTo>
                  <a:lnTo>
                    <a:pt x="133" y="862"/>
                  </a:lnTo>
                  <a:lnTo>
                    <a:pt x="131" y="862"/>
                  </a:lnTo>
                  <a:lnTo>
                    <a:pt x="131" y="862"/>
                  </a:lnTo>
                  <a:lnTo>
                    <a:pt x="130" y="864"/>
                  </a:lnTo>
                  <a:lnTo>
                    <a:pt x="130" y="864"/>
                  </a:lnTo>
                  <a:lnTo>
                    <a:pt x="130" y="864"/>
                  </a:lnTo>
                  <a:lnTo>
                    <a:pt x="130" y="865"/>
                  </a:lnTo>
                  <a:lnTo>
                    <a:pt x="130" y="865"/>
                  </a:lnTo>
                  <a:lnTo>
                    <a:pt x="128" y="865"/>
                  </a:lnTo>
                  <a:lnTo>
                    <a:pt x="128" y="865"/>
                  </a:lnTo>
                  <a:lnTo>
                    <a:pt x="127" y="865"/>
                  </a:lnTo>
                  <a:lnTo>
                    <a:pt x="127" y="867"/>
                  </a:lnTo>
                  <a:lnTo>
                    <a:pt x="127" y="867"/>
                  </a:lnTo>
                  <a:lnTo>
                    <a:pt x="128" y="867"/>
                  </a:lnTo>
                  <a:lnTo>
                    <a:pt x="128" y="868"/>
                  </a:lnTo>
                  <a:lnTo>
                    <a:pt x="127" y="867"/>
                  </a:lnTo>
                  <a:lnTo>
                    <a:pt x="124" y="865"/>
                  </a:lnTo>
                  <a:lnTo>
                    <a:pt x="116" y="864"/>
                  </a:lnTo>
                  <a:lnTo>
                    <a:pt x="113" y="862"/>
                  </a:lnTo>
                  <a:lnTo>
                    <a:pt x="107" y="859"/>
                  </a:lnTo>
                  <a:lnTo>
                    <a:pt x="105" y="859"/>
                  </a:lnTo>
                  <a:lnTo>
                    <a:pt x="101" y="860"/>
                  </a:lnTo>
                  <a:lnTo>
                    <a:pt x="99" y="860"/>
                  </a:lnTo>
                  <a:lnTo>
                    <a:pt x="99" y="860"/>
                  </a:lnTo>
                  <a:lnTo>
                    <a:pt x="96" y="857"/>
                  </a:lnTo>
                  <a:lnTo>
                    <a:pt x="94" y="857"/>
                  </a:lnTo>
                  <a:lnTo>
                    <a:pt x="94" y="857"/>
                  </a:lnTo>
                  <a:lnTo>
                    <a:pt x="93" y="857"/>
                  </a:lnTo>
                  <a:lnTo>
                    <a:pt x="88" y="860"/>
                  </a:lnTo>
                  <a:lnTo>
                    <a:pt x="88" y="860"/>
                  </a:lnTo>
                  <a:lnTo>
                    <a:pt x="87" y="860"/>
                  </a:lnTo>
                  <a:lnTo>
                    <a:pt x="87" y="860"/>
                  </a:lnTo>
                  <a:lnTo>
                    <a:pt x="87" y="859"/>
                  </a:lnTo>
                  <a:lnTo>
                    <a:pt x="85" y="859"/>
                  </a:lnTo>
                  <a:lnTo>
                    <a:pt x="85" y="860"/>
                  </a:lnTo>
                  <a:lnTo>
                    <a:pt x="84" y="862"/>
                  </a:lnTo>
                  <a:lnTo>
                    <a:pt x="82" y="864"/>
                  </a:lnTo>
                  <a:lnTo>
                    <a:pt x="82" y="864"/>
                  </a:lnTo>
                  <a:lnTo>
                    <a:pt x="82" y="867"/>
                  </a:lnTo>
                  <a:lnTo>
                    <a:pt x="85" y="868"/>
                  </a:lnTo>
                  <a:lnTo>
                    <a:pt x="87" y="870"/>
                  </a:lnTo>
                  <a:lnTo>
                    <a:pt x="87" y="873"/>
                  </a:lnTo>
                  <a:lnTo>
                    <a:pt x="85" y="876"/>
                  </a:lnTo>
                  <a:lnTo>
                    <a:pt x="85" y="877"/>
                  </a:lnTo>
                  <a:lnTo>
                    <a:pt x="85" y="879"/>
                  </a:lnTo>
                  <a:lnTo>
                    <a:pt x="87" y="879"/>
                  </a:lnTo>
                  <a:lnTo>
                    <a:pt x="90" y="882"/>
                  </a:lnTo>
                  <a:lnTo>
                    <a:pt x="91" y="882"/>
                  </a:lnTo>
                  <a:lnTo>
                    <a:pt x="88" y="884"/>
                  </a:lnTo>
                  <a:lnTo>
                    <a:pt x="88" y="884"/>
                  </a:lnTo>
                  <a:lnTo>
                    <a:pt x="90" y="884"/>
                  </a:lnTo>
                  <a:lnTo>
                    <a:pt x="88" y="885"/>
                  </a:lnTo>
                  <a:lnTo>
                    <a:pt x="90" y="885"/>
                  </a:lnTo>
                  <a:lnTo>
                    <a:pt x="91" y="885"/>
                  </a:lnTo>
                  <a:lnTo>
                    <a:pt x="91" y="885"/>
                  </a:lnTo>
                  <a:lnTo>
                    <a:pt x="91" y="887"/>
                  </a:lnTo>
                  <a:lnTo>
                    <a:pt x="93" y="890"/>
                  </a:lnTo>
                  <a:lnTo>
                    <a:pt x="93" y="899"/>
                  </a:lnTo>
                  <a:lnTo>
                    <a:pt x="94" y="902"/>
                  </a:lnTo>
                  <a:lnTo>
                    <a:pt x="94" y="902"/>
                  </a:lnTo>
                  <a:lnTo>
                    <a:pt x="96" y="904"/>
                  </a:lnTo>
                  <a:lnTo>
                    <a:pt x="96" y="904"/>
                  </a:lnTo>
                  <a:lnTo>
                    <a:pt x="98" y="904"/>
                  </a:lnTo>
                  <a:lnTo>
                    <a:pt x="98" y="905"/>
                  </a:lnTo>
                  <a:lnTo>
                    <a:pt x="98" y="905"/>
                  </a:lnTo>
                  <a:lnTo>
                    <a:pt x="98" y="905"/>
                  </a:lnTo>
                  <a:lnTo>
                    <a:pt x="98" y="905"/>
                  </a:lnTo>
                  <a:lnTo>
                    <a:pt x="98" y="907"/>
                  </a:lnTo>
                  <a:lnTo>
                    <a:pt x="98" y="907"/>
                  </a:lnTo>
                  <a:lnTo>
                    <a:pt x="99" y="907"/>
                  </a:lnTo>
                  <a:lnTo>
                    <a:pt x="98" y="908"/>
                  </a:lnTo>
                  <a:lnTo>
                    <a:pt x="96" y="908"/>
                  </a:lnTo>
                  <a:lnTo>
                    <a:pt x="94" y="907"/>
                  </a:lnTo>
                  <a:lnTo>
                    <a:pt x="93" y="907"/>
                  </a:lnTo>
                  <a:lnTo>
                    <a:pt x="93" y="905"/>
                  </a:lnTo>
                  <a:lnTo>
                    <a:pt x="93" y="904"/>
                  </a:lnTo>
                  <a:lnTo>
                    <a:pt x="91" y="902"/>
                  </a:lnTo>
                  <a:lnTo>
                    <a:pt x="91" y="902"/>
                  </a:lnTo>
                  <a:lnTo>
                    <a:pt x="90" y="902"/>
                  </a:lnTo>
                  <a:lnTo>
                    <a:pt x="90" y="901"/>
                  </a:lnTo>
                  <a:lnTo>
                    <a:pt x="90" y="901"/>
                  </a:lnTo>
                  <a:lnTo>
                    <a:pt x="88" y="901"/>
                  </a:lnTo>
                  <a:lnTo>
                    <a:pt x="88" y="901"/>
                  </a:lnTo>
                  <a:lnTo>
                    <a:pt x="88" y="899"/>
                  </a:lnTo>
                  <a:lnTo>
                    <a:pt x="87" y="899"/>
                  </a:lnTo>
                  <a:lnTo>
                    <a:pt x="87" y="897"/>
                  </a:lnTo>
                  <a:lnTo>
                    <a:pt x="87" y="897"/>
                  </a:lnTo>
                  <a:lnTo>
                    <a:pt x="85" y="897"/>
                  </a:lnTo>
                  <a:lnTo>
                    <a:pt x="85" y="896"/>
                  </a:lnTo>
                  <a:lnTo>
                    <a:pt x="85" y="896"/>
                  </a:lnTo>
                  <a:lnTo>
                    <a:pt x="84" y="896"/>
                  </a:lnTo>
                  <a:lnTo>
                    <a:pt x="82" y="894"/>
                  </a:lnTo>
                  <a:lnTo>
                    <a:pt x="82" y="893"/>
                  </a:lnTo>
                  <a:lnTo>
                    <a:pt x="82" y="893"/>
                  </a:lnTo>
                  <a:lnTo>
                    <a:pt x="81" y="893"/>
                  </a:lnTo>
                  <a:lnTo>
                    <a:pt x="79" y="893"/>
                  </a:lnTo>
                  <a:lnTo>
                    <a:pt x="79" y="891"/>
                  </a:lnTo>
                  <a:lnTo>
                    <a:pt x="79" y="891"/>
                  </a:lnTo>
                  <a:lnTo>
                    <a:pt x="79" y="890"/>
                  </a:lnTo>
                  <a:lnTo>
                    <a:pt x="79" y="890"/>
                  </a:lnTo>
                  <a:lnTo>
                    <a:pt x="79" y="888"/>
                  </a:lnTo>
                  <a:lnTo>
                    <a:pt x="79" y="888"/>
                  </a:lnTo>
                  <a:lnTo>
                    <a:pt x="81" y="882"/>
                  </a:lnTo>
                  <a:lnTo>
                    <a:pt x="81" y="882"/>
                  </a:lnTo>
                  <a:lnTo>
                    <a:pt x="81" y="882"/>
                  </a:lnTo>
                  <a:lnTo>
                    <a:pt x="82" y="882"/>
                  </a:lnTo>
                  <a:lnTo>
                    <a:pt x="81" y="882"/>
                  </a:lnTo>
                  <a:lnTo>
                    <a:pt x="81" y="880"/>
                  </a:lnTo>
                  <a:lnTo>
                    <a:pt x="81" y="880"/>
                  </a:lnTo>
                  <a:lnTo>
                    <a:pt x="81" y="879"/>
                  </a:lnTo>
                  <a:lnTo>
                    <a:pt x="81" y="876"/>
                  </a:lnTo>
                  <a:lnTo>
                    <a:pt x="81" y="876"/>
                  </a:lnTo>
                  <a:lnTo>
                    <a:pt x="79" y="874"/>
                  </a:lnTo>
                  <a:lnTo>
                    <a:pt x="76" y="874"/>
                  </a:lnTo>
                  <a:lnTo>
                    <a:pt x="74" y="874"/>
                  </a:lnTo>
                  <a:lnTo>
                    <a:pt x="74" y="874"/>
                  </a:lnTo>
                  <a:lnTo>
                    <a:pt x="71" y="877"/>
                  </a:lnTo>
                  <a:lnTo>
                    <a:pt x="71" y="880"/>
                  </a:lnTo>
                  <a:lnTo>
                    <a:pt x="71" y="885"/>
                  </a:lnTo>
                  <a:lnTo>
                    <a:pt x="71" y="888"/>
                  </a:lnTo>
                  <a:lnTo>
                    <a:pt x="71" y="890"/>
                  </a:lnTo>
                  <a:lnTo>
                    <a:pt x="70" y="891"/>
                  </a:lnTo>
                  <a:lnTo>
                    <a:pt x="68" y="893"/>
                  </a:lnTo>
                  <a:lnTo>
                    <a:pt x="68" y="897"/>
                  </a:lnTo>
                  <a:lnTo>
                    <a:pt x="68" y="897"/>
                  </a:lnTo>
                  <a:lnTo>
                    <a:pt x="70" y="897"/>
                  </a:lnTo>
                  <a:lnTo>
                    <a:pt x="70" y="897"/>
                  </a:lnTo>
                  <a:lnTo>
                    <a:pt x="71" y="899"/>
                  </a:lnTo>
                  <a:lnTo>
                    <a:pt x="71" y="901"/>
                  </a:lnTo>
                  <a:lnTo>
                    <a:pt x="71" y="904"/>
                  </a:lnTo>
                  <a:lnTo>
                    <a:pt x="73" y="905"/>
                  </a:lnTo>
                  <a:lnTo>
                    <a:pt x="73" y="907"/>
                  </a:lnTo>
                  <a:lnTo>
                    <a:pt x="73" y="908"/>
                  </a:lnTo>
                  <a:lnTo>
                    <a:pt x="73" y="910"/>
                  </a:lnTo>
                  <a:lnTo>
                    <a:pt x="73" y="911"/>
                  </a:lnTo>
                  <a:lnTo>
                    <a:pt x="71" y="916"/>
                  </a:lnTo>
                  <a:lnTo>
                    <a:pt x="71" y="919"/>
                  </a:lnTo>
                  <a:lnTo>
                    <a:pt x="70" y="921"/>
                  </a:lnTo>
                  <a:lnTo>
                    <a:pt x="71" y="925"/>
                  </a:lnTo>
                  <a:lnTo>
                    <a:pt x="73" y="927"/>
                  </a:lnTo>
                  <a:lnTo>
                    <a:pt x="73" y="928"/>
                  </a:lnTo>
                  <a:lnTo>
                    <a:pt x="73" y="930"/>
                  </a:lnTo>
                  <a:lnTo>
                    <a:pt x="73" y="930"/>
                  </a:lnTo>
                  <a:lnTo>
                    <a:pt x="77" y="934"/>
                  </a:lnTo>
                  <a:lnTo>
                    <a:pt x="79" y="939"/>
                  </a:lnTo>
                  <a:lnTo>
                    <a:pt x="81" y="942"/>
                  </a:lnTo>
                  <a:lnTo>
                    <a:pt x="85" y="947"/>
                  </a:lnTo>
                  <a:lnTo>
                    <a:pt x="87" y="947"/>
                  </a:lnTo>
                  <a:lnTo>
                    <a:pt x="88" y="947"/>
                  </a:lnTo>
                  <a:lnTo>
                    <a:pt x="90" y="947"/>
                  </a:lnTo>
                  <a:lnTo>
                    <a:pt x="91" y="947"/>
                  </a:lnTo>
                  <a:lnTo>
                    <a:pt x="93" y="947"/>
                  </a:lnTo>
                  <a:lnTo>
                    <a:pt x="93" y="948"/>
                  </a:lnTo>
                  <a:lnTo>
                    <a:pt x="96" y="947"/>
                  </a:lnTo>
                  <a:lnTo>
                    <a:pt x="98" y="948"/>
                  </a:lnTo>
                  <a:lnTo>
                    <a:pt x="99" y="948"/>
                  </a:lnTo>
                  <a:lnTo>
                    <a:pt x="101" y="951"/>
                  </a:lnTo>
                  <a:lnTo>
                    <a:pt x="102" y="959"/>
                  </a:lnTo>
                  <a:lnTo>
                    <a:pt x="104" y="962"/>
                  </a:lnTo>
                  <a:lnTo>
                    <a:pt x="102" y="967"/>
                  </a:lnTo>
                  <a:lnTo>
                    <a:pt x="102" y="967"/>
                  </a:lnTo>
                  <a:lnTo>
                    <a:pt x="102" y="967"/>
                  </a:lnTo>
                  <a:lnTo>
                    <a:pt x="104" y="967"/>
                  </a:lnTo>
                  <a:lnTo>
                    <a:pt x="104" y="967"/>
                  </a:lnTo>
                  <a:lnTo>
                    <a:pt x="104" y="967"/>
                  </a:lnTo>
                  <a:lnTo>
                    <a:pt x="104" y="968"/>
                  </a:lnTo>
                  <a:lnTo>
                    <a:pt x="104" y="968"/>
                  </a:lnTo>
                  <a:lnTo>
                    <a:pt x="104" y="968"/>
                  </a:lnTo>
                  <a:lnTo>
                    <a:pt x="102" y="968"/>
                  </a:lnTo>
                  <a:lnTo>
                    <a:pt x="101" y="968"/>
                  </a:lnTo>
                  <a:lnTo>
                    <a:pt x="101" y="968"/>
                  </a:lnTo>
                  <a:lnTo>
                    <a:pt x="99" y="973"/>
                  </a:lnTo>
                  <a:lnTo>
                    <a:pt x="99" y="975"/>
                  </a:lnTo>
                  <a:lnTo>
                    <a:pt x="98" y="975"/>
                  </a:lnTo>
                  <a:lnTo>
                    <a:pt x="96" y="976"/>
                  </a:lnTo>
                  <a:lnTo>
                    <a:pt x="94" y="976"/>
                  </a:lnTo>
                  <a:lnTo>
                    <a:pt x="94" y="976"/>
                  </a:lnTo>
                  <a:lnTo>
                    <a:pt x="93" y="975"/>
                  </a:lnTo>
                  <a:lnTo>
                    <a:pt x="91" y="975"/>
                  </a:lnTo>
                  <a:lnTo>
                    <a:pt x="91" y="975"/>
                  </a:lnTo>
                  <a:lnTo>
                    <a:pt x="90" y="976"/>
                  </a:lnTo>
                  <a:lnTo>
                    <a:pt x="88" y="978"/>
                  </a:lnTo>
                  <a:lnTo>
                    <a:pt x="88" y="979"/>
                  </a:lnTo>
                  <a:lnTo>
                    <a:pt x="90" y="979"/>
                  </a:lnTo>
                  <a:lnTo>
                    <a:pt x="90" y="981"/>
                  </a:lnTo>
                  <a:lnTo>
                    <a:pt x="91" y="981"/>
                  </a:lnTo>
                  <a:lnTo>
                    <a:pt x="91" y="982"/>
                  </a:lnTo>
                  <a:lnTo>
                    <a:pt x="90" y="982"/>
                  </a:lnTo>
                  <a:lnTo>
                    <a:pt x="88" y="982"/>
                  </a:lnTo>
                  <a:lnTo>
                    <a:pt x="88" y="984"/>
                  </a:lnTo>
                  <a:lnTo>
                    <a:pt x="88" y="985"/>
                  </a:lnTo>
                  <a:lnTo>
                    <a:pt x="90" y="988"/>
                  </a:lnTo>
                  <a:lnTo>
                    <a:pt x="90" y="993"/>
                  </a:lnTo>
                  <a:lnTo>
                    <a:pt x="88" y="996"/>
                  </a:lnTo>
                  <a:lnTo>
                    <a:pt x="88" y="996"/>
                  </a:lnTo>
                  <a:lnTo>
                    <a:pt x="90" y="999"/>
                  </a:lnTo>
                  <a:lnTo>
                    <a:pt x="90" y="999"/>
                  </a:lnTo>
                  <a:lnTo>
                    <a:pt x="90" y="1001"/>
                  </a:lnTo>
                  <a:lnTo>
                    <a:pt x="90" y="1001"/>
                  </a:lnTo>
                  <a:lnTo>
                    <a:pt x="90" y="1002"/>
                  </a:lnTo>
                  <a:lnTo>
                    <a:pt x="90" y="1002"/>
                  </a:lnTo>
                  <a:lnTo>
                    <a:pt x="91" y="1002"/>
                  </a:lnTo>
                  <a:lnTo>
                    <a:pt x="91" y="1004"/>
                  </a:lnTo>
                  <a:lnTo>
                    <a:pt x="91" y="1005"/>
                  </a:lnTo>
                  <a:lnTo>
                    <a:pt x="91" y="1005"/>
                  </a:lnTo>
                  <a:lnTo>
                    <a:pt x="91" y="1007"/>
                  </a:lnTo>
                  <a:lnTo>
                    <a:pt x="93" y="1007"/>
                  </a:lnTo>
                  <a:lnTo>
                    <a:pt x="94" y="1008"/>
                  </a:lnTo>
                  <a:lnTo>
                    <a:pt x="99" y="1013"/>
                  </a:lnTo>
                  <a:lnTo>
                    <a:pt x="101" y="1016"/>
                  </a:lnTo>
                  <a:lnTo>
                    <a:pt x="104" y="1022"/>
                  </a:lnTo>
                  <a:lnTo>
                    <a:pt x="104" y="1025"/>
                  </a:lnTo>
                  <a:lnTo>
                    <a:pt x="104" y="1027"/>
                  </a:lnTo>
                  <a:lnTo>
                    <a:pt x="105" y="1027"/>
                  </a:lnTo>
                  <a:lnTo>
                    <a:pt x="107" y="1029"/>
                  </a:lnTo>
                  <a:lnTo>
                    <a:pt x="108" y="1029"/>
                  </a:lnTo>
                  <a:lnTo>
                    <a:pt x="108" y="1030"/>
                  </a:lnTo>
                  <a:lnTo>
                    <a:pt x="110" y="1032"/>
                  </a:lnTo>
                  <a:lnTo>
                    <a:pt x="110" y="1033"/>
                  </a:lnTo>
                  <a:lnTo>
                    <a:pt x="110" y="1035"/>
                  </a:lnTo>
                  <a:lnTo>
                    <a:pt x="110" y="1036"/>
                  </a:lnTo>
                  <a:lnTo>
                    <a:pt x="110" y="1038"/>
                  </a:lnTo>
                  <a:lnTo>
                    <a:pt x="110" y="1039"/>
                  </a:lnTo>
                  <a:lnTo>
                    <a:pt x="111" y="1041"/>
                  </a:lnTo>
                  <a:lnTo>
                    <a:pt x="113" y="1044"/>
                  </a:lnTo>
                  <a:lnTo>
                    <a:pt x="113" y="1045"/>
                  </a:lnTo>
                  <a:lnTo>
                    <a:pt x="114" y="1047"/>
                  </a:lnTo>
                  <a:lnTo>
                    <a:pt x="116" y="1049"/>
                  </a:lnTo>
                  <a:lnTo>
                    <a:pt x="118" y="1050"/>
                  </a:lnTo>
                  <a:lnTo>
                    <a:pt x="118" y="1055"/>
                  </a:lnTo>
                  <a:lnTo>
                    <a:pt x="119" y="1059"/>
                  </a:lnTo>
                  <a:lnTo>
                    <a:pt x="119" y="1061"/>
                  </a:lnTo>
                  <a:lnTo>
                    <a:pt x="124" y="1062"/>
                  </a:lnTo>
                  <a:lnTo>
                    <a:pt x="125" y="1064"/>
                  </a:lnTo>
                  <a:lnTo>
                    <a:pt x="127" y="1066"/>
                  </a:lnTo>
                  <a:lnTo>
                    <a:pt x="128" y="1070"/>
                  </a:lnTo>
                  <a:lnTo>
                    <a:pt x="130" y="1073"/>
                  </a:lnTo>
                  <a:lnTo>
                    <a:pt x="131" y="1076"/>
                  </a:lnTo>
                  <a:lnTo>
                    <a:pt x="133" y="1078"/>
                  </a:lnTo>
                  <a:lnTo>
                    <a:pt x="134" y="1079"/>
                  </a:lnTo>
                  <a:lnTo>
                    <a:pt x="139" y="1081"/>
                  </a:lnTo>
                  <a:lnTo>
                    <a:pt x="141" y="1082"/>
                  </a:lnTo>
                  <a:lnTo>
                    <a:pt x="141" y="1084"/>
                  </a:lnTo>
                  <a:lnTo>
                    <a:pt x="141" y="1086"/>
                  </a:lnTo>
                  <a:lnTo>
                    <a:pt x="141" y="1087"/>
                  </a:lnTo>
                  <a:lnTo>
                    <a:pt x="141" y="1089"/>
                  </a:lnTo>
                  <a:lnTo>
                    <a:pt x="142" y="1090"/>
                  </a:lnTo>
                  <a:lnTo>
                    <a:pt x="142" y="1092"/>
                  </a:lnTo>
                  <a:lnTo>
                    <a:pt x="141" y="1092"/>
                  </a:lnTo>
                  <a:lnTo>
                    <a:pt x="141" y="1092"/>
                  </a:lnTo>
                  <a:lnTo>
                    <a:pt x="141" y="1092"/>
                  </a:lnTo>
                  <a:lnTo>
                    <a:pt x="141" y="1090"/>
                  </a:lnTo>
                  <a:lnTo>
                    <a:pt x="141" y="1090"/>
                  </a:lnTo>
                  <a:lnTo>
                    <a:pt x="138" y="1095"/>
                  </a:lnTo>
                  <a:lnTo>
                    <a:pt x="138" y="1096"/>
                  </a:lnTo>
                  <a:lnTo>
                    <a:pt x="138" y="1098"/>
                  </a:lnTo>
                  <a:lnTo>
                    <a:pt x="138" y="1099"/>
                  </a:lnTo>
                  <a:lnTo>
                    <a:pt x="139" y="1101"/>
                  </a:lnTo>
                  <a:lnTo>
                    <a:pt x="142" y="1104"/>
                  </a:lnTo>
                  <a:lnTo>
                    <a:pt x="144" y="1106"/>
                  </a:lnTo>
                  <a:lnTo>
                    <a:pt x="144" y="1106"/>
                  </a:lnTo>
                  <a:lnTo>
                    <a:pt x="145" y="1106"/>
                  </a:lnTo>
                  <a:lnTo>
                    <a:pt x="147" y="1106"/>
                  </a:lnTo>
                  <a:lnTo>
                    <a:pt x="148" y="1106"/>
                  </a:lnTo>
                  <a:lnTo>
                    <a:pt x="148" y="1106"/>
                  </a:lnTo>
                  <a:lnTo>
                    <a:pt x="150" y="1107"/>
                  </a:lnTo>
                  <a:lnTo>
                    <a:pt x="150" y="1107"/>
                  </a:lnTo>
                  <a:lnTo>
                    <a:pt x="151" y="1109"/>
                  </a:lnTo>
                  <a:lnTo>
                    <a:pt x="151" y="1109"/>
                  </a:lnTo>
                  <a:lnTo>
                    <a:pt x="151" y="1112"/>
                  </a:lnTo>
                  <a:lnTo>
                    <a:pt x="151" y="1115"/>
                  </a:lnTo>
                  <a:lnTo>
                    <a:pt x="150" y="1118"/>
                  </a:lnTo>
                  <a:lnTo>
                    <a:pt x="150" y="1121"/>
                  </a:lnTo>
                  <a:lnTo>
                    <a:pt x="147" y="1126"/>
                  </a:lnTo>
                  <a:lnTo>
                    <a:pt x="147" y="1127"/>
                  </a:lnTo>
                  <a:lnTo>
                    <a:pt x="147" y="1127"/>
                  </a:lnTo>
                  <a:lnTo>
                    <a:pt x="148" y="1130"/>
                  </a:lnTo>
                  <a:lnTo>
                    <a:pt x="148" y="1130"/>
                  </a:lnTo>
                  <a:lnTo>
                    <a:pt x="148" y="1132"/>
                  </a:lnTo>
                  <a:lnTo>
                    <a:pt x="148" y="1132"/>
                  </a:lnTo>
                  <a:lnTo>
                    <a:pt x="148" y="1133"/>
                  </a:lnTo>
                  <a:lnTo>
                    <a:pt x="148" y="1135"/>
                  </a:lnTo>
                  <a:lnTo>
                    <a:pt x="147" y="1138"/>
                  </a:lnTo>
                  <a:lnTo>
                    <a:pt x="145" y="1140"/>
                  </a:lnTo>
                  <a:lnTo>
                    <a:pt x="147" y="1141"/>
                  </a:lnTo>
                  <a:lnTo>
                    <a:pt x="147" y="1143"/>
                  </a:lnTo>
                  <a:lnTo>
                    <a:pt x="147" y="1144"/>
                  </a:lnTo>
                  <a:lnTo>
                    <a:pt x="147" y="1146"/>
                  </a:lnTo>
                  <a:lnTo>
                    <a:pt x="145" y="1147"/>
                  </a:lnTo>
                  <a:lnTo>
                    <a:pt x="145" y="1149"/>
                  </a:lnTo>
                  <a:lnTo>
                    <a:pt x="144" y="1149"/>
                  </a:lnTo>
                  <a:lnTo>
                    <a:pt x="144" y="1152"/>
                  </a:lnTo>
                  <a:lnTo>
                    <a:pt x="142" y="1153"/>
                  </a:lnTo>
                  <a:lnTo>
                    <a:pt x="142" y="1153"/>
                  </a:lnTo>
                  <a:lnTo>
                    <a:pt x="144" y="1155"/>
                  </a:lnTo>
                  <a:lnTo>
                    <a:pt x="145" y="1156"/>
                  </a:lnTo>
                  <a:lnTo>
                    <a:pt x="147" y="1156"/>
                  </a:lnTo>
                  <a:lnTo>
                    <a:pt x="148" y="1156"/>
                  </a:lnTo>
                  <a:lnTo>
                    <a:pt x="150" y="1160"/>
                  </a:lnTo>
                  <a:lnTo>
                    <a:pt x="151" y="1163"/>
                  </a:lnTo>
                  <a:lnTo>
                    <a:pt x="153" y="1166"/>
                  </a:lnTo>
                  <a:lnTo>
                    <a:pt x="156" y="1167"/>
                  </a:lnTo>
                  <a:lnTo>
                    <a:pt x="162" y="1166"/>
                  </a:lnTo>
                  <a:lnTo>
                    <a:pt x="171" y="1167"/>
                  </a:lnTo>
                  <a:lnTo>
                    <a:pt x="175" y="1169"/>
                  </a:lnTo>
                  <a:lnTo>
                    <a:pt x="178" y="1170"/>
                  </a:lnTo>
                  <a:lnTo>
                    <a:pt x="181" y="1170"/>
                  </a:lnTo>
                  <a:lnTo>
                    <a:pt x="185" y="1172"/>
                  </a:lnTo>
                  <a:lnTo>
                    <a:pt x="191" y="1177"/>
                  </a:lnTo>
                  <a:lnTo>
                    <a:pt x="193" y="1177"/>
                  </a:lnTo>
                  <a:lnTo>
                    <a:pt x="195" y="1177"/>
                  </a:lnTo>
                  <a:lnTo>
                    <a:pt x="196" y="1177"/>
                  </a:lnTo>
                  <a:lnTo>
                    <a:pt x="196" y="1177"/>
                  </a:lnTo>
                  <a:lnTo>
                    <a:pt x="198" y="1178"/>
                  </a:lnTo>
                  <a:lnTo>
                    <a:pt x="199" y="1178"/>
                  </a:lnTo>
                  <a:lnTo>
                    <a:pt x="201" y="1180"/>
                  </a:lnTo>
                  <a:lnTo>
                    <a:pt x="201" y="1180"/>
                  </a:lnTo>
                  <a:lnTo>
                    <a:pt x="202" y="1180"/>
                  </a:lnTo>
                  <a:lnTo>
                    <a:pt x="202" y="1180"/>
                  </a:lnTo>
                  <a:lnTo>
                    <a:pt x="204" y="1178"/>
                  </a:lnTo>
                  <a:lnTo>
                    <a:pt x="207" y="1178"/>
                  </a:lnTo>
                  <a:lnTo>
                    <a:pt x="208" y="1180"/>
                  </a:lnTo>
                  <a:lnTo>
                    <a:pt x="210" y="1180"/>
                  </a:lnTo>
                  <a:lnTo>
                    <a:pt x="210" y="1180"/>
                  </a:lnTo>
                  <a:lnTo>
                    <a:pt x="211" y="1180"/>
                  </a:lnTo>
                  <a:lnTo>
                    <a:pt x="213" y="1181"/>
                  </a:lnTo>
                  <a:lnTo>
                    <a:pt x="216" y="1184"/>
                  </a:lnTo>
                  <a:lnTo>
                    <a:pt x="219" y="1186"/>
                  </a:lnTo>
                  <a:lnTo>
                    <a:pt x="225" y="1194"/>
                  </a:lnTo>
                  <a:lnTo>
                    <a:pt x="227" y="1195"/>
                  </a:lnTo>
                  <a:lnTo>
                    <a:pt x="228" y="1195"/>
                  </a:lnTo>
                  <a:lnTo>
                    <a:pt x="228" y="1195"/>
                  </a:lnTo>
                  <a:lnTo>
                    <a:pt x="228" y="1195"/>
                  </a:lnTo>
                  <a:lnTo>
                    <a:pt x="230" y="1197"/>
                  </a:lnTo>
                  <a:lnTo>
                    <a:pt x="228" y="1197"/>
                  </a:lnTo>
                  <a:lnTo>
                    <a:pt x="228" y="1198"/>
                  </a:lnTo>
                  <a:lnTo>
                    <a:pt x="230" y="1198"/>
                  </a:lnTo>
                  <a:lnTo>
                    <a:pt x="230" y="1200"/>
                  </a:lnTo>
                  <a:lnTo>
                    <a:pt x="230" y="1200"/>
                  </a:lnTo>
                  <a:lnTo>
                    <a:pt x="230" y="1201"/>
                  </a:lnTo>
                  <a:lnTo>
                    <a:pt x="230" y="1203"/>
                  </a:lnTo>
                  <a:lnTo>
                    <a:pt x="230" y="1203"/>
                  </a:lnTo>
                  <a:lnTo>
                    <a:pt x="230" y="1204"/>
                  </a:lnTo>
                  <a:lnTo>
                    <a:pt x="231" y="1204"/>
                  </a:lnTo>
                  <a:lnTo>
                    <a:pt x="231" y="1204"/>
                  </a:lnTo>
                  <a:lnTo>
                    <a:pt x="231" y="1206"/>
                  </a:lnTo>
                  <a:lnTo>
                    <a:pt x="231" y="1206"/>
                  </a:lnTo>
                  <a:lnTo>
                    <a:pt x="235" y="1209"/>
                  </a:lnTo>
                  <a:lnTo>
                    <a:pt x="236" y="1210"/>
                  </a:lnTo>
                  <a:lnTo>
                    <a:pt x="238" y="1210"/>
                  </a:lnTo>
                  <a:lnTo>
                    <a:pt x="238" y="1210"/>
                  </a:lnTo>
                  <a:lnTo>
                    <a:pt x="236" y="1210"/>
                  </a:lnTo>
                  <a:lnTo>
                    <a:pt x="236" y="1210"/>
                  </a:lnTo>
                  <a:lnTo>
                    <a:pt x="236" y="1209"/>
                  </a:lnTo>
                  <a:lnTo>
                    <a:pt x="238" y="1210"/>
                  </a:lnTo>
                  <a:lnTo>
                    <a:pt x="244" y="1214"/>
                  </a:lnTo>
                  <a:lnTo>
                    <a:pt x="250" y="1217"/>
                  </a:lnTo>
                  <a:lnTo>
                    <a:pt x="253" y="1218"/>
                  </a:lnTo>
                  <a:lnTo>
                    <a:pt x="255" y="1220"/>
                  </a:lnTo>
                  <a:lnTo>
                    <a:pt x="256" y="1221"/>
                  </a:lnTo>
                  <a:lnTo>
                    <a:pt x="258" y="1221"/>
                  </a:lnTo>
                  <a:lnTo>
                    <a:pt x="259" y="1220"/>
                  </a:lnTo>
                  <a:lnTo>
                    <a:pt x="268" y="1221"/>
                  </a:lnTo>
                  <a:lnTo>
                    <a:pt x="270" y="1221"/>
                  </a:lnTo>
                  <a:lnTo>
                    <a:pt x="270" y="1221"/>
                  </a:lnTo>
                  <a:lnTo>
                    <a:pt x="270" y="1221"/>
                  </a:lnTo>
                  <a:lnTo>
                    <a:pt x="272" y="1221"/>
                  </a:lnTo>
                  <a:lnTo>
                    <a:pt x="273" y="1221"/>
                  </a:lnTo>
                  <a:lnTo>
                    <a:pt x="275" y="1221"/>
                  </a:lnTo>
                  <a:lnTo>
                    <a:pt x="276" y="1223"/>
                  </a:lnTo>
                  <a:lnTo>
                    <a:pt x="278" y="1226"/>
                  </a:lnTo>
                  <a:lnTo>
                    <a:pt x="279" y="1231"/>
                  </a:lnTo>
                  <a:lnTo>
                    <a:pt x="281" y="1234"/>
                  </a:lnTo>
                  <a:lnTo>
                    <a:pt x="281" y="1237"/>
                  </a:lnTo>
                  <a:lnTo>
                    <a:pt x="282" y="1238"/>
                  </a:lnTo>
                  <a:lnTo>
                    <a:pt x="281" y="1240"/>
                  </a:lnTo>
                  <a:lnTo>
                    <a:pt x="281" y="1243"/>
                  </a:lnTo>
                  <a:lnTo>
                    <a:pt x="281" y="1243"/>
                  </a:lnTo>
                  <a:lnTo>
                    <a:pt x="279" y="1244"/>
                  </a:lnTo>
                  <a:lnTo>
                    <a:pt x="279" y="1246"/>
                  </a:lnTo>
                  <a:lnTo>
                    <a:pt x="279" y="1247"/>
                  </a:lnTo>
                  <a:lnTo>
                    <a:pt x="281" y="1247"/>
                  </a:lnTo>
                  <a:lnTo>
                    <a:pt x="281" y="1249"/>
                  </a:lnTo>
                  <a:lnTo>
                    <a:pt x="281" y="1249"/>
                  </a:lnTo>
                  <a:lnTo>
                    <a:pt x="282" y="1249"/>
                  </a:lnTo>
                  <a:lnTo>
                    <a:pt x="282" y="1247"/>
                  </a:lnTo>
                  <a:lnTo>
                    <a:pt x="284" y="1249"/>
                  </a:lnTo>
                  <a:lnTo>
                    <a:pt x="284" y="1251"/>
                  </a:lnTo>
                  <a:lnTo>
                    <a:pt x="284" y="1251"/>
                  </a:lnTo>
                  <a:lnTo>
                    <a:pt x="285" y="1251"/>
                  </a:lnTo>
                  <a:lnTo>
                    <a:pt x="285" y="1252"/>
                  </a:lnTo>
                  <a:lnTo>
                    <a:pt x="287" y="1252"/>
                  </a:lnTo>
                  <a:lnTo>
                    <a:pt x="287" y="1252"/>
                  </a:lnTo>
                  <a:lnTo>
                    <a:pt x="288" y="1251"/>
                  </a:lnTo>
                  <a:lnTo>
                    <a:pt x="288" y="1251"/>
                  </a:lnTo>
                  <a:lnTo>
                    <a:pt x="288" y="1251"/>
                  </a:lnTo>
                  <a:lnTo>
                    <a:pt x="288" y="1247"/>
                  </a:lnTo>
                  <a:lnTo>
                    <a:pt x="290" y="1247"/>
                  </a:lnTo>
                  <a:lnTo>
                    <a:pt x="290" y="1247"/>
                  </a:lnTo>
                  <a:lnTo>
                    <a:pt x="292" y="1247"/>
                  </a:lnTo>
                  <a:lnTo>
                    <a:pt x="292" y="1247"/>
                  </a:lnTo>
                  <a:lnTo>
                    <a:pt x="292" y="1247"/>
                  </a:lnTo>
                  <a:lnTo>
                    <a:pt x="293" y="1247"/>
                  </a:lnTo>
                  <a:lnTo>
                    <a:pt x="295" y="1249"/>
                  </a:lnTo>
                  <a:lnTo>
                    <a:pt x="296" y="1249"/>
                  </a:lnTo>
                  <a:lnTo>
                    <a:pt x="298" y="1249"/>
                  </a:lnTo>
                  <a:lnTo>
                    <a:pt x="299" y="1249"/>
                  </a:lnTo>
                  <a:lnTo>
                    <a:pt x="307" y="1260"/>
                  </a:lnTo>
                  <a:lnTo>
                    <a:pt x="309" y="1263"/>
                  </a:lnTo>
                  <a:lnTo>
                    <a:pt x="316" y="1268"/>
                  </a:lnTo>
                  <a:lnTo>
                    <a:pt x="319" y="1271"/>
                  </a:lnTo>
                  <a:lnTo>
                    <a:pt x="321" y="1275"/>
                  </a:lnTo>
                  <a:lnTo>
                    <a:pt x="322" y="1277"/>
                  </a:lnTo>
                  <a:lnTo>
                    <a:pt x="325" y="1278"/>
                  </a:lnTo>
                  <a:lnTo>
                    <a:pt x="325" y="1280"/>
                  </a:lnTo>
                  <a:lnTo>
                    <a:pt x="329" y="1284"/>
                  </a:lnTo>
                  <a:lnTo>
                    <a:pt x="335" y="1289"/>
                  </a:lnTo>
                  <a:lnTo>
                    <a:pt x="342" y="1305"/>
                  </a:lnTo>
                  <a:lnTo>
                    <a:pt x="344" y="1312"/>
                  </a:lnTo>
                  <a:lnTo>
                    <a:pt x="345" y="1317"/>
                  </a:lnTo>
                  <a:lnTo>
                    <a:pt x="345" y="1318"/>
                  </a:lnTo>
                  <a:lnTo>
                    <a:pt x="345" y="1320"/>
                  </a:lnTo>
                  <a:lnTo>
                    <a:pt x="345" y="1328"/>
                  </a:lnTo>
                  <a:lnTo>
                    <a:pt x="345" y="1329"/>
                  </a:lnTo>
                  <a:lnTo>
                    <a:pt x="345" y="1331"/>
                  </a:lnTo>
                  <a:lnTo>
                    <a:pt x="344" y="1331"/>
                  </a:lnTo>
                  <a:lnTo>
                    <a:pt x="344" y="1332"/>
                  </a:lnTo>
                  <a:lnTo>
                    <a:pt x="342" y="1334"/>
                  </a:lnTo>
                  <a:lnTo>
                    <a:pt x="344" y="1337"/>
                  </a:lnTo>
                  <a:lnTo>
                    <a:pt x="344" y="1338"/>
                  </a:lnTo>
                  <a:lnTo>
                    <a:pt x="344" y="1340"/>
                  </a:lnTo>
                  <a:lnTo>
                    <a:pt x="342" y="1343"/>
                  </a:lnTo>
                  <a:lnTo>
                    <a:pt x="342" y="1343"/>
                  </a:lnTo>
                  <a:lnTo>
                    <a:pt x="344" y="1345"/>
                  </a:lnTo>
                  <a:lnTo>
                    <a:pt x="344" y="1346"/>
                  </a:lnTo>
                  <a:lnTo>
                    <a:pt x="344" y="1346"/>
                  </a:lnTo>
                  <a:lnTo>
                    <a:pt x="344" y="1343"/>
                  </a:lnTo>
                  <a:lnTo>
                    <a:pt x="345" y="1343"/>
                  </a:lnTo>
                  <a:lnTo>
                    <a:pt x="347" y="1342"/>
                  </a:lnTo>
                  <a:lnTo>
                    <a:pt x="347" y="1342"/>
                  </a:lnTo>
                  <a:lnTo>
                    <a:pt x="349" y="1343"/>
                  </a:lnTo>
                  <a:lnTo>
                    <a:pt x="349" y="1343"/>
                  </a:lnTo>
                  <a:lnTo>
                    <a:pt x="350" y="1345"/>
                  </a:lnTo>
                  <a:lnTo>
                    <a:pt x="352" y="1345"/>
                  </a:lnTo>
                  <a:lnTo>
                    <a:pt x="352" y="1348"/>
                  </a:lnTo>
                  <a:lnTo>
                    <a:pt x="353" y="1349"/>
                  </a:lnTo>
                  <a:lnTo>
                    <a:pt x="353" y="1351"/>
                  </a:lnTo>
                  <a:lnTo>
                    <a:pt x="352" y="1351"/>
                  </a:lnTo>
                  <a:lnTo>
                    <a:pt x="352" y="1351"/>
                  </a:lnTo>
                  <a:lnTo>
                    <a:pt x="352" y="1349"/>
                  </a:lnTo>
                  <a:lnTo>
                    <a:pt x="350" y="1348"/>
                  </a:lnTo>
                  <a:lnTo>
                    <a:pt x="350" y="1346"/>
                  </a:lnTo>
                  <a:lnTo>
                    <a:pt x="349" y="1345"/>
                  </a:lnTo>
                  <a:lnTo>
                    <a:pt x="349" y="1345"/>
                  </a:lnTo>
                  <a:lnTo>
                    <a:pt x="349" y="1343"/>
                  </a:lnTo>
                  <a:lnTo>
                    <a:pt x="347" y="1343"/>
                  </a:lnTo>
                  <a:lnTo>
                    <a:pt x="345" y="1345"/>
                  </a:lnTo>
                  <a:lnTo>
                    <a:pt x="345" y="1345"/>
                  </a:lnTo>
                  <a:lnTo>
                    <a:pt x="347" y="1345"/>
                  </a:lnTo>
                  <a:lnTo>
                    <a:pt x="349" y="1346"/>
                  </a:lnTo>
                  <a:lnTo>
                    <a:pt x="350" y="1349"/>
                  </a:lnTo>
                  <a:lnTo>
                    <a:pt x="350" y="1351"/>
                  </a:lnTo>
                  <a:lnTo>
                    <a:pt x="350" y="1354"/>
                  </a:lnTo>
                  <a:lnTo>
                    <a:pt x="350" y="1355"/>
                  </a:lnTo>
                  <a:lnTo>
                    <a:pt x="350" y="1357"/>
                  </a:lnTo>
                  <a:lnTo>
                    <a:pt x="350" y="1358"/>
                  </a:lnTo>
                  <a:lnTo>
                    <a:pt x="350" y="1358"/>
                  </a:lnTo>
                  <a:lnTo>
                    <a:pt x="355" y="1358"/>
                  </a:lnTo>
                  <a:lnTo>
                    <a:pt x="361" y="1358"/>
                  </a:lnTo>
                  <a:lnTo>
                    <a:pt x="365" y="1358"/>
                  </a:lnTo>
                  <a:lnTo>
                    <a:pt x="370" y="1360"/>
                  </a:lnTo>
                  <a:lnTo>
                    <a:pt x="375" y="1360"/>
                  </a:lnTo>
                  <a:lnTo>
                    <a:pt x="381" y="1360"/>
                  </a:lnTo>
                  <a:lnTo>
                    <a:pt x="386" y="1360"/>
                  </a:lnTo>
                  <a:lnTo>
                    <a:pt x="390" y="1360"/>
                  </a:lnTo>
                  <a:lnTo>
                    <a:pt x="396" y="1362"/>
                  </a:lnTo>
                  <a:lnTo>
                    <a:pt x="401" y="1362"/>
                  </a:lnTo>
                  <a:lnTo>
                    <a:pt x="406" y="1362"/>
                  </a:lnTo>
                  <a:lnTo>
                    <a:pt x="410" y="1362"/>
                  </a:lnTo>
                  <a:lnTo>
                    <a:pt x="416" y="1362"/>
                  </a:lnTo>
                  <a:lnTo>
                    <a:pt x="421" y="1362"/>
                  </a:lnTo>
                  <a:lnTo>
                    <a:pt x="426" y="1363"/>
                  </a:lnTo>
                  <a:lnTo>
                    <a:pt x="436" y="1363"/>
                  </a:lnTo>
                  <a:lnTo>
                    <a:pt x="441" y="1363"/>
                  </a:lnTo>
                  <a:lnTo>
                    <a:pt x="446" y="1363"/>
                  </a:lnTo>
                  <a:lnTo>
                    <a:pt x="452" y="1365"/>
                  </a:lnTo>
                  <a:lnTo>
                    <a:pt x="456" y="1365"/>
                  </a:lnTo>
                  <a:lnTo>
                    <a:pt x="461" y="1365"/>
                  </a:lnTo>
                  <a:lnTo>
                    <a:pt x="466" y="1365"/>
                  </a:lnTo>
                  <a:lnTo>
                    <a:pt x="472" y="1365"/>
                  </a:lnTo>
                  <a:lnTo>
                    <a:pt x="476" y="1365"/>
                  </a:lnTo>
                  <a:lnTo>
                    <a:pt x="481" y="1366"/>
                  </a:lnTo>
                  <a:lnTo>
                    <a:pt x="486" y="1366"/>
                  </a:lnTo>
                  <a:lnTo>
                    <a:pt x="492" y="1366"/>
                  </a:lnTo>
                  <a:lnTo>
                    <a:pt x="496" y="1366"/>
                  </a:lnTo>
                  <a:lnTo>
                    <a:pt x="501" y="1366"/>
                  </a:lnTo>
                  <a:lnTo>
                    <a:pt x="507" y="1366"/>
                  </a:lnTo>
                  <a:lnTo>
                    <a:pt x="512" y="1366"/>
                  </a:lnTo>
                  <a:lnTo>
                    <a:pt x="515" y="1368"/>
                  </a:lnTo>
                  <a:lnTo>
                    <a:pt x="515" y="1368"/>
                  </a:lnTo>
                  <a:lnTo>
                    <a:pt x="513" y="1369"/>
                  </a:lnTo>
                  <a:lnTo>
                    <a:pt x="513" y="1371"/>
                  </a:lnTo>
                  <a:lnTo>
                    <a:pt x="512" y="1372"/>
                  </a:lnTo>
                  <a:lnTo>
                    <a:pt x="512" y="1372"/>
                  </a:lnTo>
                  <a:lnTo>
                    <a:pt x="512" y="1372"/>
                  </a:lnTo>
                  <a:lnTo>
                    <a:pt x="510" y="1374"/>
                  </a:lnTo>
                  <a:lnTo>
                    <a:pt x="510" y="1374"/>
                  </a:lnTo>
                  <a:lnTo>
                    <a:pt x="509" y="1374"/>
                  </a:lnTo>
                  <a:lnTo>
                    <a:pt x="507" y="1375"/>
                  </a:lnTo>
                  <a:lnTo>
                    <a:pt x="509" y="1377"/>
                  </a:lnTo>
                  <a:lnTo>
                    <a:pt x="507" y="1379"/>
                  </a:lnTo>
                  <a:lnTo>
                    <a:pt x="506" y="1383"/>
                  </a:lnTo>
                  <a:lnTo>
                    <a:pt x="506" y="1383"/>
                  </a:lnTo>
                  <a:lnTo>
                    <a:pt x="506" y="1383"/>
                  </a:lnTo>
                  <a:lnTo>
                    <a:pt x="506" y="1383"/>
                  </a:lnTo>
                  <a:lnTo>
                    <a:pt x="509" y="1385"/>
                  </a:lnTo>
                  <a:lnTo>
                    <a:pt x="535" y="1399"/>
                  </a:lnTo>
                  <a:lnTo>
                    <a:pt x="561" y="1412"/>
                  </a:lnTo>
                  <a:lnTo>
                    <a:pt x="587" y="1426"/>
                  </a:lnTo>
                  <a:lnTo>
                    <a:pt x="615" y="1440"/>
                  </a:lnTo>
                  <a:lnTo>
                    <a:pt x="641" y="1453"/>
                  </a:lnTo>
                  <a:lnTo>
                    <a:pt x="669" y="1466"/>
                  </a:lnTo>
                  <a:lnTo>
                    <a:pt x="695" y="1480"/>
                  </a:lnTo>
                  <a:lnTo>
                    <a:pt x="723" y="1493"/>
                  </a:lnTo>
                  <a:lnTo>
                    <a:pt x="726" y="1494"/>
                  </a:lnTo>
                  <a:lnTo>
                    <a:pt x="729" y="1496"/>
                  </a:lnTo>
                  <a:lnTo>
                    <a:pt x="732" y="1499"/>
                  </a:lnTo>
                  <a:lnTo>
                    <a:pt x="737" y="1500"/>
                  </a:lnTo>
                  <a:lnTo>
                    <a:pt x="740" y="1502"/>
                  </a:lnTo>
                  <a:lnTo>
                    <a:pt x="743" y="1503"/>
                  </a:lnTo>
                  <a:lnTo>
                    <a:pt x="746" y="1505"/>
                  </a:lnTo>
                  <a:lnTo>
                    <a:pt x="749" y="1507"/>
                  </a:lnTo>
                  <a:lnTo>
                    <a:pt x="752" y="1508"/>
                  </a:lnTo>
                  <a:lnTo>
                    <a:pt x="755" y="1508"/>
                  </a:lnTo>
                  <a:lnTo>
                    <a:pt x="760" y="1510"/>
                  </a:lnTo>
                  <a:lnTo>
                    <a:pt x="769" y="1510"/>
                  </a:lnTo>
                  <a:lnTo>
                    <a:pt x="772" y="1510"/>
                  </a:lnTo>
                  <a:lnTo>
                    <a:pt x="774" y="1510"/>
                  </a:lnTo>
                  <a:lnTo>
                    <a:pt x="777" y="1511"/>
                  </a:lnTo>
                  <a:lnTo>
                    <a:pt x="780" y="1511"/>
                  </a:lnTo>
                  <a:lnTo>
                    <a:pt x="783" y="1511"/>
                  </a:lnTo>
                  <a:lnTo>
                    <a:pt x="786" y="1511"/>
                  </a:lnTo>
                  <a:lnTo>
                    <a:pt x="789" y="1511"/>
                  </a:lnTo>
                  <a:lnTo>
                    <a:pt x="792" y="1513"/>
                  </a:lnTo>
                  <a:lnTo>
                    <a:pt x="795" y="1513"/>
                  </a:lnTo>
                  <a:lnTo>
                    <a:pt x="798" y="1513"/>
                  </a:lnTo>
                  <a:lnTo>
                    <a:pt x="801" y="1513"/>
                  </a:lnTo>
                  <a:lnTo>
                    <a:pt x="804" y="1513"/>
                  </a:lnTo>
                  <a:lnTo>
                    <a:pt x="807" y="1513"/>
                  </a:lnTo>
                  <a:lnTo>
                    <a:pt x="809" y="1514"/>
                  </a:lnTo>
                  <a:lnTo>
                    <a:pt x="812" y="1514"/>
                  </a:lnTo>
                  <a:lnTo>
                    <a:pt x="815" y="1514"/>
                  </a:lnTo>
                  <a:lnTo>
                    <a:pt x="818" y="1514"/>
                  </a:lnTo>
                  <a:lnTo>
                    <a:pt x="821" y="1514"/>
                  </a:lnTo>
                  <a:lnTo>
                    <a:pt x="824" y="1516"/>
                  </a:lnTo>
                  <a:lnTo>
                    <a:pt x="828" y="1516"/>
                  </a:lnTo>
                  <a:lnTo>
                    <a:pt x="831" y="1516"/>
                  </a:lnTo>
                  <a:lnTo>
                    <a:pt x="834" y="1516"/>
                  </a:lnTo>
                  <a:lnTo>
                    <a:pt x="837" y="1516"/>
                  </a:lnTo>
                  <a:lnTo>
                    <a:pt x="840" y="1516"/>
                  </a:lnTo>
                  <a:lnTo>
                    <a:pt x="843" y="1517"/>
                  </a:lnTo>
                  <a:lnTo>
                    <a:pt x="844" y="1517"/>
                  </a:lnTo>
                  <a:lnTo>
                    <a:pt x="848" y="1517"/>
                  </a:lnTo>
                  <a:lnTo>
                    <a:pt x="851" y="1517"/>
                  </a:lnTo>
                  <a:lnTo>
                    <a:pt x="854" y="1517"/>
                  </a:lnTo>
                  <a:lnTo>
                    <a:pt x="857" y="1517"/>
                  </a:lnTo>
                  <a:lnTo>
                    <a:pt x="860" y="1519"/>
                  </a:lnTo>
                  <a:lnTo>
                    <a:pt x="863" y="1519"/>
                  </a:lnTo>
                  <a:lnTo>
                    <a:pt x="866" y="1519"/>
                  </a:lnTo>
                  <a:lnTo>
                    <a:pt x="869" y="1519"/>
                  </a:lnTo>
                  <a:lnTo>
                    <a:pt x="872" y="1519"/>
                  </a:lnTo>
                  <a:lnTo>
                    <a:pt x="875" y="1519"/>
                  </a:lnTo>
                  <a:lnTo>
                    <a:pt x="878" y="1520"/>
                  </a:lnTo>
                  <a:lnTo>
                    <a:pt x="880" y="1520"/>
                  </a:lnTo>
                  <a:lnTo>
                    <a:pt x="883" y="1520"/>
                  </a:lnTo>
                  <a:lnTo>
                    <a:pt x="886" y="1520"/>
                  </a:lnTo>
                  <a:lnTo>
                    <a:pt x="889" y="1520"/>
                  </a:lnTo>
                  <a:lnTo>
                    <a:pt x="891" y="1520"/>
                  </a:lnTo>
                  <a:lnTo>
                    <a:pt x="892" y="1520"/>
                  </a:lnTo>
                  <a:lnTo>
                    <a:pt x="895" y="1520"/>
                  </a:lnTo>
                  <a:lnTo>
                    <a:pt x="898" y="1522"/>
                  </a:lnTo>
                  <a:lnTo>
                    <a:pt x="901" y="1522"/>
                  </a:lnTo>
                  <a:lnTo>
                    <a:pt x="905" y="1522"/>
                  </a:lnTo>
                  <a:lnTo>
                    <a:pt x="908" y="1522"/>
                  </a:lnTo>
                  <a:lnTo>
                    <a:pt x="911" y="1522"/>
                  </a:lnTo>
                  <a:lnTo>
                    <a:pt x="914" y="1522"/>
                  </a:lnTo>
                  <a:lnTo>
                    <a:pt x="915" y="1523"/>
                  </a:lnTo>
                  <a:lnTo>
                    <a:pt x="921" y="1523"/>
                  </a:lnTo>
                  <a:lnTo>
                    <a:pt x="925" y="1523"/>
                  </a:lnTo>
                  <a:lnTo>
                    <a:pt x="928" y="1523"/>
                  </a:lnTo>
                  <a:lnTo>
                    <a:pt x="931" y="1523"/>
                  </a:lnTo>
                  <a:lnTo>
                    <a:pt x="934" y="1523"/>
                  </a:lnTo>
                  <a:lnTo>
                    <a:pt x="937" y="1525"/>
                  </a:lnTo>
                  <a:lnTo>
                    <a:pt x="940" y="1525"/>
                  </a:lnTo>
                  <a:lnTo>
                    <a:pt x="943" y="1525"/>
                  </a:lnTo>
                  <a:lnTo>
                    <a:pt x="946" y="1525"/>
                  </a:lnTo>
                  <a:lnTo>
                    <a:pt x="949" y="1525"/>
                  </a:lnTo>
                  <a:lnTo>
                    <a:pt x="949" y="1525"/>
                  </a:lnTo>
                  <a:lnTo>
                    <a:pt x="949" y="1525"/>
                  </a:lnTo>
                  <a:lnTo>
                    <a:pt x="949" y="1523"/>
                  </a:lnTo>
                  <a:lnTo>
                    <a:pt x="949" y="1523"/>
                  </a:lnTo>
                  <a:lnTo>
                    <a:pt x="949" y="1523"/>
                  </a:lnTo>
                  <a:lnTo>
                    <a:pt x="949" y="1522"/>
                  </a:lnTo>
                  <a:lnTo>
                    <a:pt x="949" y="1522"/>
                  </a:lnTo>
                  <a:lnTo>
                    <a:pt x="949" y="1522"/>
                  </a:lnTo>
                  <a:lnTo>
                    <a:pt x="949" y="1520"/>
                  </a:lnTo>
                  <a:lnTo>
                    <a:pt x="949" y="1519"/>
                  </a:lnTo>
                  <a:lnTo>
                    <a:pt x="949" y="1519"/>
                  </a:lnTo>
                  <a:lnTo>
                    <a:pt x="949" y="1519"/>
                  </a:lnTo>
                  <a:lnTo>
                    <a:pt x="949" y="1517"/>
                  </a:lnTo>
                  <a:lnTo>
                    <a:pt x="949" y="1517"/>
                  </a:lnTo>
                  <a:lnTo>
                    <a:pt x="949" y="1517"/>
                  </a:lnTo>
                  <a:lnTo>
                    <a:pt x="949" y="1516"/>
                  </a:lnTo>
                  <a:lnTo>
                    <a:pt x="949" y="1516"/>
                  </a:lnTo>
                  <a:lnTo>
                    <a:pt x="949" y="1516"/>
                  </a:lnTo>
                  <a:lnTo>
                    <a:pt x="949" y="1514"/>
                  </a:lnTo>
                  <a:lnTo>
                    <a:pt x="949" y="1514"/>
                  </a:lnTo>
                  <a:lnTo>
                    <a:pt x="949" y="1513"/>
                  </a:lnTo>
                  <a:lnTo>
                    <a:pt x="949" y="1513"/>
                  </a:lnTo>
                  <a:lnTo>
                    <a:pt x="949" y="1511"/>
                  </a:lnTo>
                  <a:lnTo>
                    <a:pt x="949" y="1511"/>
                  </a:lnTo>
                  <a:lnTo>
                    <a:pt x="949" y="1511"/>
                  </a:lnTo>
                  <a:lnTo>
                    <a:pt x="949" y="1510"/>
                  </a:lnTo>
                  <a:lnTo>
                    <a:pt x="949" y="1510"/>
                  </a:lnTo>
                  <a:lnTo>
                    <a:pt x="949" y="1508"/>
                  </a:lnTo>
                  <a:lnTo>
                    <a:pt x="949" y="1508"/>
                  </a:lnTo>
                  <a:lnTo>
                    <a:pt x="949" y="1508"/>
                  </a:lnTo>
                  <a:lnTo>
                    <a:pt x="949" y="1507"/>
                  </a:lnTo>
                  <a:lnTo>
                    <a:pt x="949" y="1507"/>
                  </a:lnTo>
                  <a:lnTo>
                    <a:pt x="949" y="1507"/>
                  </a:lnTo>
                  <a:lnTo>
                    <a:pt x="949" y="1505"/>
                  </a:lnTo>
                  <a:lnTo>
                    <a:pt x="951" y="1505"/>
                  </a:lnTo>
                  <a:lnTo>
                    <a:pt x="951" y="1505"/>
                  </a:lnTo>
                  <a:lnTo>
                    <a:pt x="951" y="1503"/>
                  </a:lnTo>
                  <a:lnTo>
                    <a:pt x="951" y="1503"/>
                  </a:lnTo>
                  <a:lnTo>
                    <a:pt x="951" y="1502"/>
                  </a:lnTo>
                  <a:lnTo>
                    <a:pt x="951" y="1502"/>
                  </a:lnTo>
                  <a:lnTo>
                    <a:pt x="951" y="1502"/>
                  </a:lnTo>
                  <a:lnTo>
                    <a:pt x="951" y="1500"/>
                  </a:lnTo>
                  <a:lnTo>
                    <a:pt x="951" y="1500"/>
                  </a:lnTo>
                  <a:lnTo>
                    <a:pt x="951" y="1500"/>
                  </a:lnTo>
                  <a:lnTo>
                    <a:pt x="951" y="1499"/>
                  </a:lnTo>
                  <a:lnTo>
                    <a:pt x="951" y="1499"/>
                  </a:lnTo>
                  <a:lnTo>
                    <a:pt x="951" y="1497"/>
                  </a:lnTo>
                  <a:lnTo>
                    <a:pt x="951" y="1497"/>
                  </a:lnTo>
                  <a:lnTo>
                    <a:pt x="951" y="1497"/>
                  </a:lnTo>
                  <a:lnTo>
                    <a:pt x="951" y="1496"/>
                  </a:lnTo>
                  <a:lnTo>
                    <a:pt x="951" y="1496"/>
                  </a:lnTo>
                  <a:lnTo>
                    <a:pt x="951" y="1496"/>
                  </a:lnTo>
                  <a:lnTo>
                    <a:pt x="951" y="1494"/>
                  </a:lnTo>
                  <a:lnTo>
                    <a:pt x="951" y="1494"/>
                  </a:lnTo>
                  <a:lnTo>
                    <a:pt x="951" y="1493"/>
                  </a:lnTo>
                  <a:lnTo>
                    <a:pt x="951" y="1493"/>
                  </a:lnTo>
                  <a:lnTo>
                    <a:pt x="951" y="1493"/>
                  </a:lnTo>
                  <a:lnTo>
                    <a:pt x="951" y="1491"/>
                  </a:lnTo>
                  <a:lnTo>
                    <a:pt x="951" y="1491"/>
                  </a:lnTo>
                  <a:lnTo>
                    <a:pt x="951" y="1490"/>
                  </a:lnTo>
                  <a:lnTo>
                    <a:pt x="951" y="1490"/>
                  </a:lnTo>
                  <a:lnTo>
                    <a:pt x="952" y="1490"/>
                  </a:lnTo>
                  <a:lnTo>
                    <a:pt x="955" y="1490"/>
                  </a:lnTo>
                  <a:lnTo>
                    <a:pt x="957" y="1490"/>
                  </a:lnTo>
                  <a:lnTo>
                    <a:pt x="958" y="1490"/>
                  </a:lnTo>
                  <a:lnTo>
                    <a:pt x="960" y="1490"/>
                  </a:lnTo>
                  <a:lnTo>
                    <a:pt x="962" y="1490"/>
                  </a:lnTo>
                  <a:lnTo>
                    <a:pt x="963" y="1490"/>
                  </a:lnTo>
                  <a:lnTo>
                    <a:pt x="966" y="1490"/>
                  </a:lnTo>
                  <a:lnTo>
                    <a:pt x="968" y="1490"/>
                  </a:lnTo>
                  <a:lnTo>
                    <a:pt x="972" y="1491"/>
                  </a:lnTo>
                  <a:lnTo>
                    <a:pt x="974" y="1491"/>
                  </a:lnTo>
                  <a:lnTo>
                    <a:pt x="975" y="1491"/>
                  </a:lnTo>
                  <a:lnTo>
                    <a:pt x="978" y="1491"/>
                  </a:lnTo>
                  <a:lnTo>
                    <a:pt x="980" y="1491"/>
                  </a:lnTo>
                  <a:lnTo>
                    <a:pt x="982" y="1491"/>
                  </a:lnTo>
                  <a:lnTo>
                    <a:pt x="983" y="1491"/>
                  </a:lnTo>
                  <a:lnTo>
                    <a:pt x="985" y="1491"/>
                  </a:lnTo>
                  <a:lnTo>
                    <a:pt x="986" y="1491"/>
                  </a:lnTo>
                  <a:lnTo>
                    <a:pt x="989" y="1491"/>
                  </a:lnTo>
                  <a:lnTo>
                    <a:pt x="991" y="1491"/>
                  </a:lnTo>
                  <a:lnTo>
                    <a:pt x="992" y="1491"/>
                  </a:lnTo>
                  <a:lnTo>
                    <a:pt x="994" y="1493"/>
                  </a:lnTo>
                  <a:lnTo>
                    <a:pt x="995" y="1493"/>
                  </a:lnTo>
                  <a:lnTo>
                    <a:pt x="997" y="1493"/>
                  </a:lnTo>
                  <a:lnTo>
                    <a:pt x="1002" y="1493"/>
                  </a:lnTo>
                  <a:lnTo>
                    <a:pt x="1003" y="1493"/>
                  </a:lnTo>
                  <a:lnTo>
                    <a:pt x="1005" y="1493"/>
                  </a:lnTo>
                  <a:lnTo>
                    <a:pt x="1006" y="1493"/>
                  </a:lnTo>
                  <a:lnTo>
                    <a:pt x="1008" y="1493"/>
                  </a:lnTo>
                  <a:lnTo>
                    <a:pt x="1009" y="1493"/>
                  </a:lnTo>
                  <a:lnTo>
                    <a:pt x="1012" y="1493"/>
                  </a:lnTo>
                  <a:lnTo>
                    <a:pt x="1014" y="1493"/>
                  </a:lnTo>
                  <a:lnTo>
                    <a:pt x="1015" y="1494"/>
                  </a:lnTo>
                  <a:lnTo>
                    <a:pt x="1017" y="1494"/>
                  </a:lnTo>
                  <a:lnTo>
                    <a:pt x="1018" y="1494"/>
                  </a:lnTo>
                  <a:lnTo>
                    <a:pt x="1020" y="1494"/>
                  </a:lnTo>
                  <a:lnTo>
                    <a:pt x="1023" y="1494"/>
                  </a:lnTo>
                  <a:lnTo>
                    <a:pt x="1026" y="1494"/>
                  </a:lnTo>
                  <a:lnTo>
                    <a:pt x="1028" y="1494"/>
                  </a:lnTo>
                  <a:lnTo>
                    <a:pt x="1029" y="1494"/>
                  </a:lnTo>
                  <a:lnTo>
                    <a:pt x="1031" y="1494"/>
                  </a:lnTo>
                  <a:lnTo>
                    <a:pt x="1034" y="1494"/>
                  </a:lnTo>
                  <a:lnTo>
                    <a:pt x="1035" y="1494"/>
                  </a:lnTo>
                  <a:lnTo>
                    <a:pt x="1037" y="1494"/>
                  </a:lnTo>
                  <a:lnTo>
                    <a:pt x="1039" y="1496"/>
                  </a:lnTo>
                  <a:lnTo>
                    <a:pt x="1040" y="1496"/>
                  </a:lnTo>
                  <a:lnTo>
                    <a:pt x="1042" y="1496"/>
                  </a:lnTo>
                  <a:lnTo>
                    <a:pt x="1043" y="1496"/>
                  </a:lnTo>
                  <a:lnTo>
                    <a:pt x="1046" y="1496"/>
                  </a:lnTo>
                  <a:lnTo>
                    <a:pt x="1048" y="1496"/>
                  </a:lnTo>
                  <a:lnTo>
                    <a:pt x="1049" y="1496"/>
                  </a:lnTo>
                  <a:lnTo>
                    <a:pt x="1051" y="1496"/>
                  </a:lnTo>
                  <a:lnTo>
                    <a:pt x="1052" y="1496"/>
                  </a:lnTo>
                  <a:lnTo>
                    <a:pt x="1054" y="1496"/>
                  </a:lnTo>
                  <a:lnTo>
                    <a:pt x="1057" y="1496"/>
                  </a:lnTo>
                  <a:lnTo>
                    <a:pt x="1059" y="1496"/>
                  </a:lnTo>
                  <a:lnTo>
                    <a:pt x="1060" y="1496"/>
                  </a:lnTo>
                  <a:lnTo>
                    <a:pt x="1062" y="1497"/>
                  </a:lnTo>
                  <a:lnTo>
                    <a:pt x="1063" y="1497"/>
                  </a:lnTo>
                  <a:lnTo>
                    <a:pt x="1065" y="1497"/>
                  </a:lnTo>
                  <a:lnTo>
                    <a:pt x="1068" y="1497"/>
                  </a:lnTo>
                  <a:lnTo>
                    <a:pt x="1069" y="1497"/>
                  </a:lnTo>
                  <a:lnTo>
                    <a:pt x="1069" y="1499"/>
                  </a:lnTo>
                  <a:lnTo>
                    <a:pt x="1071" y="1499"/>
                  </a:lnTo>
                  <a:lnTo>
                    <a:pt x="1074" y="1499"/>
                  </a:lnTo>
                  <a:lnTo>
                    <a:pt x="1077" y="1500"/>
                  </a:lnTo>
                  <a:lnTo>
                    <a:pt x="1079" y="1502"/>
                  </a:lnTo>
                  <a:lnTo>
                    <a:pt x="1080" y="1505"/>
                  </a:lnTo>
                  <a:lnTo>
                    <a:pt x="1082" y="1508"/>
                  </a:lnTo>
                  <a:lnTo>
                    <a:pt x="1083" y="1514"/>
                  </a:lnTo>
                  <a:lnTo>
                    <a:pt x="1083" y="1516"/>
                  </a:lnTo>
                  <a:lnTo>
                    <a:pt x="1086" y="1519"/>
                  </a:lnTo>
                  <a:lnTo>
                    <a:pt x="1088" y="1520"/>
                  </a:lnTo>
                  <a:lnTo>
                    <a:pt x="1088" y="1520"/>
                  </a:lnTo>
                  <a:lnTo>
                    <a:pt x="1088" y="1522"/>
                  </a:lnTo>
                  <a:lnTo>
                    <a:pt x="1088" y="1522"/>
                  </a:lnTo>
                  <a:lnTo>
                    <a:pt x="1088" y="1522"/>
                  </a:lnTo>
                  <a:lnTo>
                    <a:pt x="1091" y="1523"/>
                  </a:lnTo>
                  <a:lnTo>
                    <a:pt x="1091" y="1525"/>
                  </a:lnTo>
                  <a:lnTo>
                    <a:pt x="1092" y="1525"/>
                  </a:lnTo>
                  <a:lnTo>
                    <a:pt x="1095" y="1527"/>
                  </a:lnTo>
                  <a:lnTo>
                    <a:pt x="1097" y="1528"/>
                  </a:lnTo>
                  <a:lnTo>
                    <a:pt x="1099" y="1528"/>
                  </a:lnTo>
                  <a:lnTo>
                    <a:pt x="1100" y="1530"/>
                  </a:lnTo>
                  <a:lnTo>
                    <a:pt x="1102" y="1530"/>
                  </a:lnTo>
                  <a:lnTo>
                    <a:pt x="1105" y="1531"/>
                  </a:lnTo>
                  <a:lnTo>
                    <a:pt x="1105" y="1533"/>
                  </a:lnTo>
                  <a:lnTo>
                    <a:pt x="1106" y="1533"/>
                  </a:lnTo>
                  <a:lnTo>
                    <a:pt x="1106" y="1534"/>
                  </a:lnTo>
                  <a:lnTo>
                    <a:pt x="1106" y="1536"/>
                  </a:lnTo>
                  <a:lnTo>
                    <a:pt x="1108" y="1536"/>
                  </a:lnTo>
                  <a:lnTo>
                    <a:pt x="1109" y="1537"/>
                  </a:lnTo>
                  <a:lnTo>
                    <a:pt x="1109" y="1537"/>
                  </a:lnTo>
                  <a:lnTo>
                    <a:pt x="1109" y="1537"/>
                  </a:lnTo>
                  <a:lnTo>
                    <a:pt x="1111" y="1539"/>
                  </a:lnTo>
                  <a:lnTo>
                    <a:pt x="1116" y="1545"/>
                  </a:lnTo>
                  <a:lnTo>
                    <a:pt x="1117" y="1547"/>
                  </a:lnTo>
                  <a:lnTo>
                    <a:pt x="1117" y="1548"/>
                  </a:lnTo>
                  <a:lnTo>
                    <a:pt x="1122" y="1551"/>
                  </a:lnTo>
                  <a:lnTo>
                    <a:pt x="1123" y="1553"/>
                  </a:lnTo>
                  <a:lnTo>
                    <a:pt x="1123" y="1553"/>
                  </a:lnTo>
                  <a:lnTo>
                    <a:pt x="1126" y="1554"/>
                  </a:lnTo>
                  <a:lnTo>
                    <a:pt x="1126" y="1556"/>
                  </a:lnTo>
                  <a:lnTo>
                    <a:pt x="1128" y="1556"/>
                  </a:lnTo>
                  <a:lnTo>
                    <a:pt x="1129" y="1557"/>
                  </a:lnTo>
                  <a:lnTo>
                    <a:pt x="1129" y="1559"/>
                  </a:lnTo>
                  <a:lnTo>
                    <a:pt x="1131" y="1562"/>
                  </a:lnTo>
                  <a:lnTo>
                    <a:pt x="1131" y="1564"/>
                  </a:lnTo>
                  <a:lnTo>
                    <a:pt x="1132" y="1564"/>
                  </a:lnTo>
                  <a:lnTo>
                    <a:pt x="1136" y="1567"/>
                  </a:lnTo>
                  <a:lnTo>
                    <a:pt x="1140" y="1571"/>
                  </a:lnTo>
                  <a:lnTo>
                    <a:pt x="1143" y="1576"/>
                  </a:lnTo>
                  <a:lnTo>
                    <a:pt x="1143" y="1576"/>
                  </a:lnTo>
                  <a:lnTo>
                    <a:pt x="1146" y="1577"/>
                  </a:lnTo>
                  <a:lnTo>
                    <a:pt x="1149" y="1579"/>
                  </a:lnTo>
                  <a:lnTo>
                    <a:pt x="1151" y="1579"/>
                  </a:lnTo>
                  <a:lnTo>
                    <a:pt x="1151" y="1581"/>
                  </a:lnTo>
                  <a:lnTo>
                    <a:pt x="1151" y="1581"/>
                  </a:lnTo>
                  <a:lnTo>
                    <a:pt x="1152" y="1581"/>
                  </a:lnTo>
                  <a:lnTo>
                    <a:pt x="1152" y="1581"/>
                  </a:lnTo>
                  <a:lnTo>
                    <a:pt x="1152" y="1581"/>
                  </a:lnTo>
                  <a:lnTo>
                    <a:pt x="1152" y="1581"/>
                  </a:lnTo>
                  <a:lnTo>
                    <a:pt x="1152" y="1581"/>
                  </a:lnTo>
                  <a:lnTo>
                    <a:pt x="1154" y="1581"/>
                  </a:lnTo>
                  <a:lnTo>
                    <a:pt x="1154" y="1581"/>
                  </a:lnTo>
                  <a:lnTo>
                    <a:pt x="1156" y="1581"/>
                  </a:lnTo>
                  <a:lnTo>
                    <a:pt x="1156" y="1582"/>
                  </a:lnTo>
                  <a:lnTo>
                    <a:pt x="1156" y="1582"/>
                  </a:lnTo>
                  <a:lnTo>
                    <a:pt x="1157" y="1582"/>
                  </a:lnTo>
                  <a:lnTo>
                    <a:pt x="1157" y="1582"/>
                  </a:lnTo>
                  <a:lnTo>
                    <a:pt x="1157" y="1584"/>
                  </a:lnTo>
                  <a:lnTo>
                    <a:pt x="1157" y="1584"/>
                  </a:lnTo>
                  <a:lnTo>
                    <a:pt x="1159" y="1584"/>
                  </a:lnTo>
                  <a:lnTo>
                    <a:pt x="1159" y="1584"/>
                  </a:lnTo>
                  <a:lnTo>
                    <a:pt x="1159" y="1585"/>
                  </a:lnTo>
                  <a:lnTo>
                    <a:pt x="1160" y="1585"/>
                  </a:lnTo>
                  <a:lnTo>
                    <a:pt x="1160" y="1585"/>
                  </a:lnTo>
                  <a:lnTo>
                    <a:pt x="1163" y="1588"/>
                  </a:lnTo>
                  <a:lnTo>
                    <a:pt x="1163" y="1590"/>
                  </a:lnTo>
                  <a:lnTo>
                    <a:pt x="1165" y="1590"/>
                  </a:lnTo>
                  <a:lnTo>
                    <a:pt x="1166" y="1590"/>
                  </a:lnTo>
                  <a:lnTo>
                    <a:pt x="1168" y="1591"/>
                  </a:lnTo>
                  <a:lnTo>
                    <a:pt x="1169" y="1593"/>
                  </a:lnTo>
                  <a:lnTo>
                    <a:pt x="1169" y="1593"/>
                  </a:lnTo>
                  <a:lnTo>
                    <a:pt x="1169" y="1594"/>
                  </a:lnTo>
                  <a:lnTo>
                    <a:pt x="1169" y="1596"/>
                  </a:lnTo>
                  <a:lnTo>
                    <a:pt x="1169" y="1596"/>
                  </a:lnTo>
                  <a:lnTo>
                    <a:pt x="1171" y="1596"/>
                  </a:lnTo>
                  <a:lnTo>
                    <a:pt x="1173" y="1596"/>
                  </a:lnTo>
                  <a:lnTo>
                    <a:pt x="1173" y="1597"/>
                  </a:lnTo>
                  <a:lnTo>
                    <a:pt x="1174" y="1597"/>
                  </a:lnTo>
                  <a:lnTo>
                    <a:pt x="1176" y="1601"/>
                  </a:lnTo>
                  <a:lnTo>
                    <a:pt x="1176" y="1602"/>
                  </a:lnTo>
                  <a:lnTo>
                    <a:pt x="1176" y="1602"/>
                  </a:lnTo>
                  <a:lnTo>
                    <a:pt x="1176" y="1605"/>
                  </a:lnTo>
                  <a:lnTo>
                    <a:pt x="1177" y="1605"/>
                  </a:lnTo>
                  <a:lnTo>
                    <a:pt x="1177" y="1607"/>
                  </a:lnTo>
                  <a:lnTo>
                    <a:pt x="1177" y="1607"/>
                  </a:lnTo>
                  <a:lnTo>
                    <a:pt x="1177" y="1607"/>
                  </a:lnTo>
                  <a:lnTo>
                    <a:pt x="1177" y="1608"/>
                  </a:lnTo>
                  <a:lnTo>
                    <a:pt x="1177" y="1608"/>
                  </a:lnTo>
                  <a:lnTo>
                    <a:pt x="1177" y="1610"/>
                  </a:lnTo>
                  <a:lnTo>
                    <a:pt x="1179" y="1610"/>
                  </a:lnTo>
                  <a:lnTo>
                    <a:pt x="1179" y="1611"/>
                  </a:lnTo>
                  <a:lnTo>
                    <a:pt x="1179" y="1613"/>
                  </a:lnTo>
                  <a:lnTo>
                    <a:pt x="1177" y="1613"/>
                  </a:lnTo>
                  <a:lnTo>
                    <a:pt x="1179" y="1613"/>
                  </a:lnTo>
                  <a:lnTo>
                    <a:pt x="1179" y="1614"/>
                  </a:lnTo>
                  <a:lnTo>
                    <a:pt x="1179" y="1614"/>
                  </a:lnTo>
                  <a:lnTo>
                    <a:pt x="1180" y="1616"/>
                  </a:lnTo>
                  <a:lnTo>
                    <a:pt x="1180" y="1616"/>
                  </a:lnTo>
                  <a:lnTo>
                    <a:pt x="1180" y="1616"/>
                  </a:lnTo>
                  <a:lnTo>
                    <a:pt x="1180" y="1618"/>
                  </a:lnTo>
                  <a:lnTo>
                    <a:pt x="1180" y="1619"/>
                  </a:lnTo>
                  <a:lnTo>
                    <a:pt x="1180" y="1619"/>
                  </a:lnTo>
                  <a:lnTo>
                    <a:pt x="1182" y="1619"/>
                  </a:lnTo>
                  <a:lnTo>
                    <a:pt x="1183" y="1622"/>
                  </a:lnTo>
                  <a:lnTo>
                    <a:pt x="1183" y="1624"/>
                  </a:lnTo>
                  <a:lnTo>
                    <a:pt x="1185" y="1625"/>
                  </a:lnTo>
                  <a:lnTo>
                    <a:pt x="1185" y="1627"/>
                  </a:lnTo>
                  <a:lnTo>
                    <a:pt x="1186" y="1627"/>
                  </a:lnTo>
                  <a:lnTo>
                    <a:pt x="1186" y="1627"/>
                  </a:lnTo>
                  <a:lnTo>
                    <a:pt x="1188" y="1630"/>
                  </a:lnTo>
                  <a:lnTo>
                    <a:pt x="1189" y="1631"/>
                  </a:lnTo>
                  <a:lnTo>
                    <a:pt x="1189" y="1633"/>
                  </a:lnTo>
                  <a:lnTo>
                    <a:pt x="1189" y="1636"/>
                  </a:lnTo>
                  <a:lnTo>
                    <a:pt x="1189" y="1638"/>
                  </a:lnTo>
                  <a:lnTo>
                    <a:pt x="1188" y="1641"/>
                  </a:lnTo>
                  <a:lnTo>
                    <a:pt x="1188" y="1642"/>
                  </a:lnTo>
                  <a:lnTo>
                    <a:pt x="1188" y="1645"/>
                  </a:lnTo>
                  <a:lnTo>
                    <a:pt x="1188" y="1650"/>
                  </a:lnTo>
                  <a:lnTo>
                    <a:pt x="1188" y="1650"/>
                  </a:lnTo>
                  <a:lnTo>
                    <a:pt x="1188" y="1651"/>
                  </a:lnTo>
                  <a:lnTo>
                    <a:pt x="1188" y="1651"/>
                  </a:lnTo>
                  <a:lnTo>
                    <a:pt x="1189" y="1653"/>
                  </a:lnTo>
                  <a:lnTo>
                    <a:pt x="1189" y="1653"/>
                  </a:lnTo>
                  <a:lnTo>
                    <a:pt x="1189" y="1655"/>
                  </a:lnTo>
                  <a:lnTo>
                    <a:pt x="1189" y="1655"/>
                  </a:lnTo>
                  <a:lnTo>
                    <a:pt x="1191" y="1656"/>
                  </a:lnTo>
                  <a:lnTo>
                    <a:pt x="1193" y="1661"/>
                  </a:lnTo>
                  <a:lnTo>
                    <a:pt x="1193" y="1661"/>
                  </a:lnTo>
                  <a:lnTo>
                    <a:pt x="1194" y="1662"/>
                  </a:lnTo>
                  <a:lnTo>
                    <a:pt x="1194" y="1664"/>
                  </a:lnTo>
                  <a:lnTo>
                    <a:pt x="1196" y="1665"/>
                  </a:lnTo>
                  <a:lnTo>
                    <a:pt x="1196" y="1668"/>
                  </a:lnTo>
                  <a:lnTo>
                    <a:pt x="1197" y="1671"/>
                  </a:lnTo>
                  <a:lnTo>
                    <a:pt x="1197" y="1671"/>
                  </a:lnTo>
                  <a:lnTo>
                    <a:pt x="1197" y="1673"/>
                  </a:lnTo>
                  <a:lnTo>
                    <a:pt x="1197" y="1675"/>
                  </a:lnTo>
                  <a:lnTo>
                    <a:pt x="1199" y="1675"/>
                  </a:lnTo>
                  <a:lnTo>
                    <a:pt x="1199" y="1676"/>
                  </a:lnTo>
                  <a:lnTo>
                    <a:pt x="1202" y="1678"/>
                  </a:lnTo>
                  <a:lnTo>
                    <a:pt x="1203" y="1679"/>
                  </a:lnTo>
                  <a:lnTo>
                    <a:pt x="1203" y="1679"/>
                  </a:lnTo>
                  <a:lnTo>
                    <a:pt x="1203" y="1681"/>
                  </a:lnTo>
                  <a:lnTo>
                    <a:pt x="1203" y="1681"/>
                  </a:lnTo>
                  <a:lnTo>
                    <a:pt x="1205" y="1682"/>
                  </a:lnTo>
                  <a:lnTo>
                    <a:pt x="1205" y="1682"/>
                  </a:lnTo>
                  <a:lnTo>
                    <a:pt x="1211" y="1685"/>
                  </a:lnTo>
                  <a:lnTo>
                    <a:pt x="1211" y="1687"/>
                  </a:lnTo>
                  <a:lnTo>
                    <a:pt x="1213" y="1687"/>
                  </a:lnTo>
                  <a:lnTo>
                    <a:pt x="1214" y="1687"/>
                  </a:lnTo>
                  <a:lnTo>
                    <a:pt x="1216" y="1687"/>
                  </a:lnTo>
                  <a:lnTo>
                    <a:pt x="1217" y="1688"/>
                  </a:lnTo>
                  <a:lnTo>
                    <a:pt x="1219" y="1690"/>
                  </a:lnTo>
                  <a:lnTo>
                    <a:pt x="1220" y="1690"/>
                  </a:lnTo>
                  <a:lnTo>
                    <a:pt x="1220" y="1690"/>
                  </a:lnTo>
                  <a:lnTo>
                    <a:pt x="1222" y="1693"/>
                  </a:lnTo>
                  <a:lnTo>
                    <a:pt x="1223" y="1696"/>
                  </a:lnTo>
                  <a:lnTo>
                    <a:pt x="1225" y="1698"/>
                  </a:lnTo>
                  <a:lnTo>
                    <a:pt x="1228" y="1699"/>
                  </a:lnTo>
                  <a:lnTo>
                    <a:pt x="1231" y="1702"/>
                  </a:lnTo>
                  <a:lnTo>
                    <a:pt x="1233" y="1704"/>
                  </a:lnTo>
                  <a:lnTo>
                    <a:pt x="1240" y="1707"/>
                  </a:lnTo>
                  <a:lnTo>
                    <a:pt x="1243" y="1709"/>
                  </a:lnTo>
                  <a:lnTo>
                    <a:pt x="1250" y="1709"/>
                  </a:lnTo>
                  <a:lnTo>
                    <a:pt x="1250" y="1709"/>
                  </a:lnTo>
                  <a:lnTo>
                    <a:pt x="1251" y="1709"/>
                  </a:lnTo>
                  <a:lnTo>
                    <a:pt x="1251" y="1710"/>
                  </a:lnTo>
                  <a:lnTo>
                    <a:pt x="1250" y="1712"/>
                  </a:lnTo>
                  <a:lnTo>
                    <a:pt x="1251" y="1712"/>
                  </a:lnTo>
                  <a:lnTo>
                    <a:pt x="1251" y="1713"/>
                  </a:lnTo>
                  <a:lnTo>
                    <a:pt x="1253" y="1713"/>
                  </a:lnTo>
                  <a:lnTo>
                    <a:pt x="1256" y="1716"/>
                  </a:lnTo>
                  <a:lnTo>
                    <a:pt x="1257" y="1718"/>
                  </a:lnTo>
                  <a:lnTo>
                    <a:pt x="1263" y="1719"/>
                  </a:lnTo>
                  <a:lnTo>
                    <a:pt x="1265" y="1719"/>
                  </a:lnTo>
                  <a:lnTo>
                    <a:pt x="1266" y="1719"/>
                  </a:lnTo>
                  <a:lnTo>
                    <a:pt x="1266" y="1719"/>
                  </a:lnTo>
                  <a:lnTo>
                    <a:pt x="1266" y="1719"/>
                  </a:lnTo>
                  <a:lnTo>
                    <a:pt x="1266" y="1721"/>
                  </a:lnTo>
                  <a:lnTo>
                    <a:pt x="1268" y="1721"/>
                  </a:lnTo>
                  <a:lnTo>
                    <a:pt x="1271" y="1725"/>
                  </a:lnTo>
                  <a:lnTo>
                    <a:pt x="1274" y="1727"/>
                  </a:lnTo>
                  <a:lnTo>
                    <a:pt x="1274" y="1727"/>
                  </a:lnTo>
                  <a:lnTo>
                    <a:pt x="1276" y="1727"/>
                  </a:lnTo>
                  <a:lnTo>
                    <a:pt x="1277" y="1730"/>
                  </a:lnTo>
                  <a:lnTo>
                    <a:pt x="1279" y="1730"/>
                  </a:lnTo>
                  <a:lnTo>
                    <a:pt x="1279" y="1730"/>
                  </a:lnTo>
                  <a:lnTo>
                    <a:pt x="1280" y="1729"/>
                  </a:lnTo>
                  <a:lnTo>
                    <a:pt x="1280" y="1729"/>
                  </a:lnTo>
                  <a:lnTo>
                    <a:pt x="1282" y="1730"/>
                  </a:lnTo>
                  <a:lnTo>
                    <a:pt x="1282" y="1730"/>
                  </a:lnTo>
                  <a:lnTo>
                    <a:pt x="1283" y="1730"/>
                  </a:lnTo>
                  <a:lnTo>
                    <a:pt x="1282" y="1732"/>
                  </a:lnTo>
                  <a:lnTo>
                    <a:pt x="1283" y="1732"/>
                  </a:lnTo>
                  <a:lnTo>
                    <a:pt x="1288" y="1732"/>
                  </a:lnTo>
                  <a:lnTo>
                    <a:pt x="1291" y="1733"/>
                  </a:lnTo>
                  <a:lnTo>
                    <a:pt x="1294" y="1733"/>
                  </a:lnTo>
                  <a:lnTo>
                    <a:pt x="1296" y="1733"/>
                  </a:lnTo>
                  <a:lnTo>
                    <a:pt x="1297" y="1730"/>
                  </a:lnTo>
                  <a:lnTo>
                    <a:pt x="1297" y="1727"/>
                  </a:lnTo>
                  <a:lnTo>
                    <a:pt x="1297" y="1727"/>
                  </a:lnTo>
                  <a:lnTo>
                    <a:pt x="1297" y="1727"/>
                  </a:lnTo>
                  <a:lnTo>
                    <a:pt x="1299" y="1727"/>
                  </a:lnTo>
                  <a:lnTo>
                    <a:pt x="1299" y="1727"/>
                  </a:lnTo>
                  <a:lnTo>
                    <a:pt x="1299" y="1725"/>
                  </a:lnTo>
                  <a:lnTo>
                    <a:pt x="1300" y="1725"/>
                  </a:lnTo>
                  <a:lnTo>
                    <a:pt x="1302" y="1724"/>
                  </a:lnTo>
                  <a:lnTo>
                    <a:pt x="1303" y="1722"/>
                  </a:lnTo>
                  <a:lnTo>
                    <a:pt x="1303" y="1722"/>
                  </a:lnTo>
                  <a:lnTo>
                    <a:pt x="1303" y="1722"/>
                  </a:lnTo>
                  <a:lnTo>
                    <a:pt x="1306" y="1718"/>
                  </a:lnTo>
                  <a:lnTo>
                    <a:pt x="1306" y="1718"/>
                  </a:lnTo>
                  <a:lnTo>
                    <a:pt x="1306" y="1718"/>
                  </a:lnTo>
                  <a:lnTo>
                    <a:pt x="1306" y="1718"/>
                  </a:lnTo>
                  <a:lnTo>
                    <a:pt x="1308" y="1718"/>
                  </a:lnTo>
                  <a:lnTo>
                    <a:pt x="1310" y="1718"/>
                  </a:lnTo>
                  <a:lnTo>
                    <a:pt x="1313" y="1715"/>
                  </a:lnTo>
                  <a:lnTo>
                    <a:pt x="1314" y="1715"/>
                  </a:lnTo>
                  <a:lnTo>
                    <a:pt x="1316" y="1715"/>
                  </a:lnTo>
                  <a:lnTo>
                    <a:pt x="1316" y="1715"/>
                  </a:lnTo>
                  <a:lnTo>
                    <a:pt x="1314" y="1713"/>
                  </a:lnTo>
                  <a:lnTo>
                    <a:pt x="1313" y="1712"/>
                  </a:lnTo>
                  <a:lnTo>
                    <a:pt x="1313" y="1712"/>
                  </a:lnTo>
                  <a:lnTo>
                    <a:pt x="1313" y="1710"/>
                  </a:lnTo>
                  <a:lnTo>
                    <a:pt x="1313" y="1707"/>
                  </a:lnTo>
                  <a:lnTo>
                    <a:pt x="1314" y="1705"/>
                  </a:lnTo>
                  <a:lnTo>
                    <a:pt x="1314" y="1705"/>
                  </a:lnTo>
                  <a:lnTo>
                    <a:pt x="1314" y="1704"/>
                  </a:lnTo>
                  <a:lnTo>
                    <a:pt x="1314" y="1704"/>
                  </a:lnTo>
                  <a:lnTo>
                    <a:pt x="1316" y="1704"/>
                  </a:lnTo>
                  <a:lnTo>
                    <a:pt x="1316" y="1704"/>
                  </a:lnTo>
                  <a:lnTo>
                    <a:pt x="1316" y="1704"/>
                  </a:lnTo>
                  <a:lnTo>
                    <a:pt x="1317" y="1704"/>
                  </a:lnTo>
                  <a:lnTo>
                    <a:pt x="1317" y="1704"/>
                  </a:lnTo>
                  <a:lnTo>
                    <a:pt x="1317" y="1702"/>
                  </a:lnTo>
                  <a:lnTo>
                    <a:pt x="1316" y="1702"/>
                  </a:lnTo>
                  <a:lnTo>
                    <a:pt x="1316" y="1701"/>
                  </a:lnTo>
                  <a:lnTo>
                    <a:pt x="1317" y="1701"/>
                  </a:lnTo>
                  <a:lnTo>
                    <a:pt x="1317" y="1699"/>
                  </a:lnTo>
                  <a:lnTo>
                    <a:pt x="1317" y="1698"/>
                  </a:lnTo>
                  <a:lnTo>
                    <a:pt x="1317" y="1698"/>
                  </a:lnTo>
                  <a:lnTo>
                    <a:pt x="1317" y="1696"/>
                  </a:lnTo>
                  <a:lnTo>
                    <a:pt x="1317" y="1696"/>
                  </a:lnTo>
                  <a:lnTo>
                    <a:pt x="1317" y="1695"/>
                  </a:lnTo>
                  <a:lnTo>
                    <a:pt x="1320" y="1688"/>
                  </a:lnTo>
                  <a:lnTo>
                    <a:pt x="1320" y="1688"/>
                  </a:lnTo>
                  <a:lnTo>
                    <a:pt x="1320" y="1688"/>
                  </a:lnTo>
                  <a:lnTo>
                    <a:pt x="1320" y="1688"/>
                  </a:lnTo>
                  <a:lnTo>
                    <a:pt x="1322" y="1688"/>
                  </a:lnTo>
                  <a:lnTo>
                    <a:pt x="1320" y="1687"/>
                  </a:lnTo>
                  <a:lnTo>
                    <a:pt x="1322" y="1687"/>
                  </a:lnTo>
                  <a:lnTo>
                    <a:pt x="1322" y="1685"/>
                  </a:lnTo>
                  <a:lnTo>
                    <a:pt x="1322" y="1685"/>
                  </a:lnTo>
                  <a:lnTo>
                    <a:pt x="1322" y="1684"/>
                  </a:lnTo>
                  <a:lnTo>
                    <a:pt x="1323" y="1684"/>
                  </a:lnTo>
                  <a:lnTo>
                    <a:pt x="1323" y="1684"/>
                  </a:lnTo>
                  <a:lnTo>
                    <a:pt x="1323" y="1682"/>
                  </a:lnTo>
                  <a:lnTo>
                    <a:pt x="1323" y="1682"/>
                  </a:lnTo>
                  <a:lnTo>
                    <a:pt x="1325" y="1681"/>
                  </a:lnTo>
                  <a:lnTo>
                    <a:pt x="1325" y="1681"/>
                  </a:lnTo>
                  <a:lnTo>
                    <a:pt x="1325" y="1679"/>
                  </a:lnTo>
                  <a:lnTo>
                    <a:pt x="1328" y="1676"/>
                  </a:lnTo>
                  <a:lnTo>
                    <a:pt x="1328" y="1675"/>
                  </a:lnTo>
                  <a:lnTo>
                    <a:pt x="1328" y="1675"/>
                  </a:lnTo>
                  <a:lnTo>
                    <a:pt x="1328" y="1673"/>
                  </a:lnTo>
                  <a:lnTo>
                    <a:pt x="1328" y="1673"/>
                  </a:lnTo>
                  <a:lnTo>
                    <a:pt x="1330" y="1673"/>
                  </a:lnTo>
                  <a:lnTo>
                    <a:pt x="1331" y="1673"/>
                  </a:lnTo>
                  <a:lnTo>
                    <a:pt x="1333" y="1673"/>
                  </a:lnTo>
                  <a:lnTo>
                    <a:pt x="1336" y="1671"/>
                  </a:lnTo>
                  <a:lnTo>
                    <a:pt x="1337" y="1671"/>
                  </a:lnTo>
                  <a:lnTo>
                    <a:pt x="1337" y="1671"/>
                  </a:lnTo>
                  <a:lnTo>
                    <a:pt x="1337" y="1671"/>
                  </a:lnTo>
                  <a:lnTo>
                    <a:pt x="1337" y="1671"/>
                  </a:lnTo>
                  <a:lnTo>
                    <a:pt x="1339" y="1671"/>
                  </a:lnTo>
                  <a:lnTo>
                    <a:pt x="1339" y="1671"/>
                  </a:lnTo>
                  <a:lnTo>
                    <a:pt x="1339" y="1671"/>
                  </a:lnTo>
                  <a:lnTo>
                    <a:pt x="1339" y="1671"/>
                  </a:lnTo>
                  <a:lnTo>
                    <a:pt x="1339" y="1671"/>
                  </a:lnTo>
                  <a:lnTo>
                    <a:pt x="1339" y="1671"/>
                  </a:lnTo>
                  <a:lnTo>
                    <a:pt x="1340" y="1670"/>
                  </a:lnTo>
                  <a:lnTo>
                    <a:pt x="1340" y="1670"/>
                  </a:lnTo>
                  <a:lnTo>
                    <a:pt x="1348" y="1670"/>
                  </a:lnTo>
                  <a:lnTo>
                    <a:pt x="1348" y="1670"/>
                  </a:lnTo>
                  <a:lnTo>
                    <a:pt x="1348" y="1670"/>
                  </a:lnTo>
                  <a:lnTo>
                    <a:pt x="1350" y="1668"/>
                  </a:lnTo>
                  <a:lnTo>
                    <a:pt x="1350" y="1667"/>
                  </a:lnTo>
                  <a:lnTo>
                    <a:pt x="1351" y="1665"/>
                  </a:lnTo>
                  <a:lnTo>
                    <a:pt x="1351" y="1664"/>
                  </a:lnTo>
                  <a:lnTo>
                    <a:pt x="1351" y="1664"/>
                  </a:lnTo>
                  <a:lnTo>
                    <a:pt x="1353" y="1664"/>
                  </a:lnTo>
                  <a:lnTo>
                    <a:pt x="1353" y="1664"/>
                  </a:lnTo>
                  <a:lnTo>
                    <a:pt x="1354" y="1662"/>
                  </a:lnTo>
                  <a:lnTo>
                    <a:pt x="1354" y="1661"/>
                  </a:lnTo>
                  <a:lnTo>
                    <a:pt x="1356" y="1662"/>
                  </a:lnTo>
                  <a:lnTo>
                    <a:pt x="1357" y="1662"/>
                  </a:lnTo>
                  <a:lnTo>
                    <a:pt x="1357" y="1664"/>
                  </a:lnTo>
                  <a:lnTo>
                    <a:pt x="1359" y="1662"/>
                  </a:lnTo>
                  <a:lnTo>
                    <a:pt x="1359" y="1664"/>
                  </a:lnTo>
                  <a:lnTo>
                    <a:pt x="1360" y="1665"/>
                  </a:lnTo>
                  <a:lnTo>
                    <a:pt x="1362" y="1665"/>
                  </a:lnTo>
                  <a:lnTo>
                    <a:pt x="1365" y="1667"/>
                  </a:lnTo>
                  <a:lnTo>
                    <a:pt x="1367" y="1668"/>
                  </a:lnTo>
                  <a:lnTo>
                    <a:pt x="1370" y="1668"/>
                  </a:lnTo>
                  <a:lnTo>
                    <a:pt x="1376" y="1668"/>
                  </a:lnTo>
                  <a:lnTo>
                    <a:pt x="1377" y="1668"/>
                  </a:lnTo>
                  <a:lnTo>
                    <a:pt x="1379" y="1668"/>
                  </a:lnTo>
                  <a:lnTo>
                    <a:pt x="1380" y="1668"/>
                  </a:lnTo>
                  <a:lnTo>
                    <a:pt x="1380" y="1668"/>
                  </a:lnTo>
                  <a:lnTo>
                    <a:pt x="1382" y="1670"/>
                  </a:lnTo>
                  <a:lnTo>
                    <a:pt x="1382" y="1670"/>
                  </a:lnTo>
                  <a:lnTo>
                    <a:pt x="1383" y="1670"/>
                  </a:lnTo>
                  <a:lnTo>
                    <a:pt x="1383" y="1668"/>
                  </a:lnTo>
                  <a:lnTo>
                    <a:pt x="1383" y="1668"/>
                  </a:lnTo>
                  <a:lnTo>
                    <a:pt x="1385" y="1668"/>
                  </a:lnTo>
                  <a:lnTo>
                    <a:pt x="1385" y="1668"/>
                  </a:lnTo>
                  <a:lnTo>
                    <a:pt x="1387" y="1668"/>
                  </a:lnTo>
                  <a:lnTo>
                    <a:pt x="1390" y="1668"/>
                  </a:lnTo>
                  <a:lnTo>
                    <a:pt x="1390" y="1668"/>
                  </a:lnTo>
                  <a:lnTo>
                    <a:pt x="1391" y="1668"/>
                  </a:lnTo>
                  <a:lnTo>
                    <a:pt x="1391" y="1670"/>
                  </a:lnTo>
                  <a:lnTo>
                    <a:pt x="1391" y="1670"/>
                  </a:lnTo>
                  <a:lnTo>
                    <a:pt x="1402" y="1671"/>
                  </a:lnTo>
                  <a:lnTo>
                    <a:pt x="1407" y="1671"/>
                  </a:lnTo>
                  <a:lnTo>
                    <a:pt x="1408" y="1671"/>
                  </a:lnTo>
                  <a:lnTo>
                    <a:pt x="1408" y="1670"/>
                  </a:lnTo>
                  <a:lnTo>
                    <a:pt x="1408" y="1670"/>
                  </a:lnTo>
                  <a:lnTo>
                    <a:pt x="1408" y="1668"/>
                  </a:lnTo>
                  <a:lnTo>
                    <a:pt x="1408" y="1668"/>
                  </a:lnTo>
                  <a:lnTo>
                    <a:pt x="1408" y="1668"/>
                  </a:lnTo>
                  <a:lnTo>
                    <a:pt x="1410" y="1668"/>
                  </a:lnTo>
                  <a:lnTo>
                    <a:pt x="1410" y="1668"/>
                  </a:lnTo>
                  <a:lnTo>
                    <a:pt x="1410" y="1670"/>
                  </a:lnTo>
                  <a:lnTo>
                    <a:pt x="1410" y="1670"/>
                  </a:lnTo>
                  <a:lnTo>
                    <a:pt x="1410" y="1671"/>
                  </a:lnTo>
                  <a:lnTo>
                    <a:pt x="1410" y="1671"/>
                  </a:lnTo>
                  <a:lnTo>
                    <a:pt x="1411" y="1673"/>
                  </a:lnTo>
                  <a:lnTo>
                    <a:pt x="1411" y="1671"/>
                  </a:lnTo>
                  <a:lnTo>
                    <a:pt x="1413" y="1671"/>
                  </a:lnTo>
                  <a:lnTo>
                    <a:pt x="1414" y="1670"/>
                  </a:lnTo>
                  <a:lnTo>
                    <a:pt x="1414" y="1671"/>
                  </a:lnTo>
                  <a:lnTo>
                    <a:pt x="1416" y="1671"/>
                  </a:lnTo>
                  <a:lnTo>
                    <a:pt x="1416" y="1671"/>
                  </a:lnTo>
                  <a:lnTo>
                    <a:pt x="1416" y="1673"/>
                  </a:lnTo>
                  <a:lnTo>
                    <a:pt x="1417" y="1671"/>
                  </a:lnTo>
                  <a:lnTo>
                    <a:pt x="1417" y="1671"/>
                  </a:lnTo>
                  <a:lnTo>
                    <a:pt x="1419" y="1671"/>
                  </a:lnTo>
                  <a:lnTo>
                    <a:pt x="1419" y="1673"/>
                  </a:lnTo>
                  <a:lnTo>
                    <a:pt x="1419" y="1673"/>
                  </a:lnTo>
                  <a:lnTo>
                    <a:pt x="1419" y="1675"/>
                  </a:lnTo>
                  <a:lnTo>
                    <a:pt x="1420" y="1676"/>
                  </a:lnTo>
                  <a:lnTo>
                    <a:pt x="1420" y="1678"/>
                  </a:lnTo>
                  <a:lnTo>
                    <a:pt x="1422" y="1679"/>
                  </a:lnTo>
                  <a:lnTo>
                    <a:pt x="1422" y="1681"/>
                  </a:lnTo>
                  <a:lnTo>
                    <a:pt x="1422" y="1681"/>
                  </a:lnTo>
                  <a:lnTo>
                    <a:pt x="1424" y="1682"/>
                  </a:lnTo>
                  <a:lnTo>
                    <a:pt x="1425" y="1682"/>
                  </a:lnTo>
                  <a:lnTo>
                    <a:pt x="1427" y="1682"/>
                  </a:lnTo>
                  <a:lnTo>
                    <a:pt x="1425" y="1684"/>
                  </a:lnTo>
                  <a:lnTo>
                    <a:pt x="1425" y="1685"/>
                  </a:lnTo>
                  <a:lnTo>
                    <a:pt x="1425" y="1687"/>
                  </a:lnTo>
                  <a:lnTo>
                    <a:pt x="1427" y="1687"/>
                  </a:lnTo>
                  <a:lnTo>
                    <a:pt x="1427" y="1685"/>
                  </a:lnTo>
                  <a:lnTo>
                    <a:pt x="1428" y="1685"/>
                  </a:lnTo>
                  <a:lnTo>
                    <a:pt x="1431" y="1684"/>
                  </a:lnTo>
                  <a:lnTo>
                    <a:pt x="1431" y="1685"/>
                  </a:lnTo>
                  <a:lnTo>
                    <a:pt x="1431" y="1687"/>
                  </a:lnTo>
                  <a:lnTo>
                    <a:pt x="1431" y="1690"/>
                  </a:lnTo>
                  <a:lnTo>
                    <a:pt x="1431" y="1692"/>
                  </a:lnTo>
                  <a:lnTo>
                    <a:pt x="1433" y="1692"/>
                  </a:lnTo>
                  <a:lnTo>
                    <a:pt x="1433" y="1692"/>
                  </a:lnTo>
                  <a:lnTo>
                    <a:pt x="1434" y="1692"/>
                  </a:lnTo>
                  <a:lnTo>
                    <a:pt x="1434" y="1693"/>
                  </a:lnTo>
                  <a:lnTo>
                    <a:pt x="1436" y="1695"/>
                  </a:lnTo>
                  <a:lnTo>
                    <a:pt x="1437" y="1696"/>
                  </a:lnTo>
                  <a:lnTo>
                    <a:pt x="1442" y="1698"/>
                  </a:lnTo>
                  <a:lnTo>
                    <a:pt x="1445" y="1698"/>
                  </a:lnTo>
                  <a:lnTo>
                    <a:pt x="1445" y="1699"/>
                  </a:lnTo>
                  <a:lnTo>
                    <a:pt x="1445" y="1701"/>
                  </a:lnTo>
                  <a:lnTo>
                    <a:pt x="1445" y="1702"/>
                  </a:lnTo>
                  <a:lnTo>
                    <a:pt x="1445" y="1704"/>
                  </a:lnTo>
                  <a:lnTo>
                    <a:pt x="1447" y="1704"/>
                  </a:lnTo>
                  <a:lnTo>
                    <a:pt x="1447" y="1705"/>
                  </a:lnTo>
                  <a:lnTo>
                    <a:pt x="1448" y="1705"/>
                  </a:lnTo>
                  <a:lnTo>
                    <a:pt x="1453" y="1709"/>
                  </a:lnTo>
                  <a:lnTo>
                    <a:pt x="1454" y="1710"/>
                  </a:lnTo>
                  <a:lnTo>
                    <a:pt x="1456" y="1712"/>
                  </a:lnTo>
                  <a:lnTo>
                    <a:pt x="1456" y="1712"/>
                  </a:lnTo>
                  <a:lnTo>
                    <a:pt x="1461" y="1713"/>
                  </a:lnTo>
                  <a:lnTo>
                    <a:pt x="1462" y="1715"/>
                  </a:lnTo>
                  <a:lnTo>
                    <a:pt x="1462" y="1716"/>
                  </a:lnTo>
                  <a:lnTo>
                    <a:pt x="1464" y="1718"/>
                  </a:lnTo>
                  <a:lnTo>
                    <a:pt x="1464" y="1721"/>
                  </a:lnTo>
                  <a:lnTo>
                    <a:pt x="1464" y="1721"/>
                  </a:lnTo>
                  <a:lnTo>
                    <a:pt x="1467" y="1724"/>
                  </a:lnTo>
                  <a:lnTo>
                    <a:pt x="1468" y="1725"/>
                  </a:lnTo>
                  <a:lnTo>
                    <a:pt x="1468" y="1725"/>
                  </a:lnTo>
                  <a:lnTo>
                    <a:pt x="1468" y="1725"/>
                  </a:lnTo>
                  <a:lnTo>
                    <a:pt x="1470" y="1725"/>
                  </a:lnTo>
                  <a:lnTo>
                    <a:pt x="1470" y="1725"/>
                  </a:lnTo>
                  <a:lnTo>
                    <a:pt x="1471" y="1727"/>
                  </a:lnTo>
                  <a:lnTo>
                    <a:pt x="1471" y="1732"/>
                  </a:lnTo>
                  <a:lnTo>
                    <a:pt x="1473" y="1735"/>
                  </a:lnTo>
                  <a:lnTo>
                    <a:pt x="1473" y="1736"/>
                  </a:lnTo>
                  <a:lnTo>
                    <a:pt x="1473" y="1738"/>
                  </a:lnTo>
                  <a:lnTo>
                    <a:pt x="1473" y="1739"/>
                  </a:lnTo>
                  <a:lnTo>
                    <a:pt x="1473" y="1739"/>
                  </a:lnTo>
                  <a:lnTo>
                    <a:pt x="1473" y="1741"/>
                  </a:lnTo>
                  <a:lnTo>
                    <a:pt x="1473" y="1741"/>
                  </a:lnTo>
                  <a:lnTo>
                    <a:pt x="1474" y="1742"/>
                  </a:lnTo>
                  <a:lnTo>
                    <a:pt x="1474" y="1742"/>
                  </a:lnTo>
                  <a:lnTo>
                    <a:pt x="1476" y="1744"/>
                  </a:lnTo>
                  <a:lnTo>
                    <a:pt x="1476" y="1746"/>
                  </a:lnTo>
                  <a:lnTo>
                    <a:pt x="1476" y="1746"/>
                  </a:lnTo>
                  <a:lnTo>
                    <a:pt x="1477" y="1746"/>
                  </a:lnTo>
                  <a:lnTo>
                    <a:pt x="1477" y="1746"/>
                  </a:lnTo>
                  <a:lnTo>
                    <a:pt x="1477" y="1747"/>
                  </a:lnTo>
                  <a:lnTo>
                    <a:pt x="1477" y="1747"/>
                  </a:lnTo>
                  <a:lnTo>
                    <a:pt x="1477" y="1749"/>
                  </a:lnTo>
                  <a:lnTo>
                    <a:pt x="1477" y="1749"/>
                  </a:lnTo>
                  <a:lnTo>
                    <a:pt x="1479" y="1749"/>
                  </a:lnTo>
                  <a:lnTo>
                    <a:pt x="1479" y="1749"/>
                  </a:lnTo>
                  <a:lnTo>
                    <a:pt x="1479" y="1749"/>
                  </a:lnTo>
                  <a:lnTo>
                    <a:pt x="1481" y="1750"/>
                  </a:lnTo>
                  <a:lnTo>
                    <a:pt x="1481" y="1750"/>
                  </a:lnTo>
                  <a:lnTo>
                    <a:pt x="1481" y="1752"/>
                  </a:lnTo>
                  <a:lnTo>
                    <a:pt x="1482" y="1759"/>
                  </a:lnTo>
                  <a:lnTo>
                    <a:pt x="1484" y="1761"/>
                  </a:lnTo>
                  <a:lnTo>
                    <a:pt x="1487" y="1764"/>
                  </a:lnTo>
                  <a:lnTo>
                    <a:pt x="1487" y="1766"/>
                  </a:lnTo>
                  <a:lnTo>
                    <a:pt x="1487" y="1766"/>
                  </a:lnTo>
                  <a:lnTo>
                    <a:pt x="1488" y="1767"/>
                  </a:lnTo>
                  <a:lnTo>
                    <a:pt x="1490" y="1767"/>
                  </a:lnTo>
                  <a:lnTo>
                    <a:pt x="1490" y="1769"/>
                  </a:lnTo>
                  <a:lnTo>
                    <a:pt x="1490" y="1770"/>
                  </a:lnTo>
                  <a:lnTo>
                    <a:pt x="1490" y="1772"/>
                  </a:lnTo>
                  <a:lnTo>
                    <a:pt x="1490" y="1773"/>
                  </a:lnTo>
                  <a:lnTo>
                    <a:pt x="1491" y="1773"/>
                  </a:lnTo>
                  <a:lnTo>
                    <a:pt x="1494" y="1775"/>
                  </a:lnTo>
                  <a:lnTo>
                    <a:pt x="1494" y="1775"/>
                  </a:lnTo>
                  <a:lnTo>
                    <a:pt x="1493" y="1776"/>
                  </a:lnTo>
                  <a:lnTo>
                    <a:pt x="1493" y="1776"/>
                  </a:lnTo>
                  <a:lnTo>
                    <a:pt x="1493" y="1778"/>
                  </a:lnTo>
                  <a:lnTo>
                    <a:pt x="1493" y="1778"/>
                  </a:lnTo>
                  <a:lnTo>
                    <a:pt x="1493" y="1779"/>
                  </a:lnTo>
                  <a:lnTo>
                    <a:pt x="1494" y="1779"/>
                  </a:lnTo>
                  <a:lnTo>
                    <a:pt x="1494" y="1783"/>
                  </a:lnTo>
                  <a:lnTo>
                    <a:pt x="1494" y="1786"/>
                  </a:lnTo>
                  <a:lnTo>
                    <a:pt x="1497" y="1789"/>
                  </a:lnTo>
                  <a:lnTo>
                    <a:pt x="1497" y="1790"/>
                  </a:lnTo>
                  <a:lnTo>
                    <a:pt x="1497" y="1792"/>
                  </a:lnTo>
                  <a:lnTo>
                    <a:pt x="1497" y="1792"/>
                  </a:lnTo>
                  <a:lnTo>
                    <a:pt x="1497" y="1795"/>
                  </a:lnTo>
                  <a:lnTo>
                    <a:pt x="1499" y="1795"/>
                  </a:lnTo>
                  <a:lnTo>
                    <a:pt x="1501" y="1796"/>
                  </a:lnTo>
                  <a:lnTo>
                    <a:pt x="1502" y="1796"/>
                  </a:lnTo>
                  <a:lnTo>
                    <a:pt x="1504" y="1796"/>
                  </a:lnTo>
                  <a:lnTo>
                    <a:pt x="1504" y="1798"/>
                  </a:lnTo>
                  <a:lnTo>
                    <a:pt x="1504" y="1798"/>
                  </a:lnTo>
                  <a:lnTo>
                    <a:pt x="1504" y="1799"/>
                  </a:lnTo>
                  <a:lnTo>
                    <a:pt x="1504" y="1801"/>
                  </a:lnTo>
                  <a:lnTo>
                    <a:pt x="1505" y="1801"/>
                  </a:lnTo>
                  <a:lnTo>
                    <a:pt x="1513" y="1804"/>
                  </a:lnTo>
                  <a:lnTo>
                    <a:pt x="1514" y="1806"/>
                  </a:lnTo>
                  <a:lnTo>
                    <a:pt x="1514" y="1807"/>
                  </a:lnTo>
                  <a:lnTo>
                    <a:pt x="1514" y="1809"/>
                  </a:lnTo>
                  <a:lnTo>
                    <a:pt x="1514" y="1809"/>
                  </a:lnTo>
                  <a:lnTo>
                    <a:pt x="1516" y="1810"/>
                  </a:lnTo>
                  <a:lnTo>
                    <a:pt x="1516" y="1810"/>
                  </a:lnTo>
                  <a:lnTo>
                    <a:pt x="1517" y="1810"/>
                  </a:lnTo>
                  <a:lnTo>
                    <a:pt x="1517" y="1812"/>
                  </a:lnTo>
                  <a:lnTo>
                    <a:pt x="1517" y="1812"/>
                  </a:lnTo>
                  <a:lnTo>
                    <a:pt x="1517" y="1812"/>
                  </a:lnTo>
                  <a:lnTo>
                    <a:pt x="1517" y="1813"/>
                  </a:lnTo>
                  <a:lnTo>
                    <a:pt x="1517" y="1815"/>
                  </a:lnTo>
                  <a:lnTo>
                    <a:pt x="1519" y="1816"/>
                  </a:lnTo>
                  <a:lnTo>
                    <a:pt x="1519" y="1816"/>
                  </a:lnTo>
                  <a:lnTo>
                    <a:pt x="1521" y="1818"/>
                  </a:lnTo>
                  <a:lnTo>
                    <a:pt x="1522" y="1818"/>
                  </a:lnTo>
                  <a:lnTo>
                    <a:pt x="1524" y="1818"/>
                  </a:lnTo>
                  <a:lnTo>
                    <a:pt x="1522" y="1820"/>
                  </a:lnTo>
                  <a:lnTo>
                    <a:pt x="1522" y="1821"/>
                  </a:lnTo>
                  <a:lnTo>
                    <a:pt x="1524" y="1823"/>
                  </a:lnTo>
                  <a:lnTo>
                    <a:pt x="1525" y="1824"/>
                  </a:lnTo>
                  <a:lnTo>
                    <a:pt x="1527" y="1824"/>
                  </a:lnTo>
                  <a:lnTo>
                    <a:pt x="1527" y="1824"/>
                  </a:lnTo>
                  <a:lnTo>
                    <a:pt x="1527" y="1826"/>
                  </a:lnTo>
                  <a:lnTo>
                    <a:pt x="1525" y="1827"/>
                  </a:lnTo>
                  <a:lnTo>
                    <a:pt x="1525" y="1827"/>
                  </a:lnTo>
                  <a:lnTo>
                    <a:pt x="1527" y="1829"/>
                  </a:lnTo>
                  <a:lnTo>
                    <a:pt x="1527" y="1829"/>
                  </a:lnTo>
                  <a:lnTo>
                    <a:pt x="1528" y="1829"/>
                  </a:lnTo>
                  <a:lnTo>
                    <a:pt x="1528" y="1830"/>
                  </a:lnTo>
                  <a:lnTo>
                    <a:pt x="1528" y="1832"/>
                  </a:lnTo>
                  <a:lnTo>
                    <a:pt x="1528" y="1832"/>
                  </a:lnTo>
                  <a:lnTo>
                    <a:pt x="1528" y="1832"/>
                  </a:lnTo>
                  <a:lnTo>
                    <a:pt x="1528" y="1833"/>
                  </a:lnTo>
                  <a:lnTo>
                    <a:pt x="1530" y="1835"/>
                  </a:lnTo>
                  <a:lnTo>
                    <a:pt x="1530" y="1835"/>
                  </a:lnTo>
                  <a:lnTo>
                    <a:pt x="1531" y="1835"/>
                  </a:lnTo>
                  <a:lnTo>
                    <a:pt x="1533" y="1836"/>
                  </a:lnTo>
                  <a:lnTo>
                    <a:pt x="1533" y="1836"/>
                  </a:lnTo>
                  <a:lnTo>
                    <a:pt x="1534" y="1838"/>
                  </a:lnTo>
                  <a:lnTo>
                    <a:pt x="1534" y="1838"/>
                  </a:lnTo>
                  <a:lnTo>
                    <a:pt x="1536" y="1838"/>
                  </a:lnTo>
                  <a:lnTo>
                    <a:pt x="1536" y="1840"/>
                  </a:lnTo>
                  <a:lnTo>
                    <a:pt x="1538" y="1840"/>
                  </a:lnTo>
                  <a:lnTo>
                    <a:pt x="1538" y="1841"/>
                  </a:lnTo>
                  <a:lnTo>
                    <a:pt x="1538" y="1841"/>
                  </a:lnTo>
                  <a:lnTo>
                    <a:pt x="1538" y="1843"/>
                  </a:lnTo>
                  <a:lnTo>
                    <a:pt x="1539" y="1844"/>
                  </a:lnTo>
                  <a:lnTo>
                    <a:pt x="1539" y="1844"/>
                  </a:lnTo>
                  <a:lnTo>
                    <a:pt x="1542" y="1844"/>
                  </a:lnTo>
                  <a:lnTo>
                    <a:pt x="1542" y="1844"/>
                  </a:lnTo>
                  <a:lnTo>
                    <a:pt x="1544" y="1846"/>
                  </a:lnTo>
                  <a:lnTo>
                    <a:pt x="1544" y="1846"/>
                  </a:lnTo>
                  <a:lnTo>
                    <a:pt x="1544" y="1846"/>
                  </a:lnTo>
                  <a:lnTo>
                    <a:pt x="1545" y="1846"/>
                  </a:lnTo>
                  <a:lnTo>
                    <a:pt x="1547" y="1846"/>
                  </a:lnTo>
                  <a:lnTo>
                    <a:pt x="1547" y="1846"/>
                  </a:lnTo>
                  <a:lnTo>
                    <a:pt x="1548" y="1847"/>
                  </a:lnTo>
                  <a:lnTo>
                    <a:pt x="1548" y="1847"/>
                  </a:lnTo>
                  <a:lnTo>
                    <a:pt x="1550" y="1847"/>
                  </a:lnTo>
                  <a:lnTo>
                    <a:pt x="1551" y="1849"/>
                  </a:lnTo>
                  <a:lnTo>
                    <a:pt x="1553" y="1850"/>
                  </a:lnTo>
                  <a:lnTo>
                    <a:pt x="1553" y="1850"/>
                  </a:lnTo>
                  <a:lnTo>
                    <a:pt x="1553" y="1855"/>
                  </a:lnTo>
                  <a:lnTo>
                    <a:pt x="1553" y="1857"/>
                  </a:lnTo>
                  <a:lnTo>
                    <a:pt x="1553" y="1857"/>
                  </a:lnTo>
                  <a:lnTo>
                    <a:pt x="1553" y="1858"/>
                  </a:lnTo>
                  <a:lnTo>
                    <a:pt x="1554" y="1858"/>
                  </a:lnTo>
                  <a:lnTo>
                    <a:pt x="1556" y="1858"/>
                  </a:lnTo>
                  <a:lnTo>
                    <a:pt x="1556" y="1858"/>
                  </a:lnTo>
                  <a:lnTo>
                    <a:pt x="1556" y="1860"/>
                  </a:lnTo>
                  <a:lnTo>
                    <a:pt x="1556" y="1860"/>
                  </a:lnTo>
                  <a:lnTo>
                    <a:pt x="1556" y="1863"/>
                  </a:lnTo>
                  <a:lnTo>
                    <a:pt x="1556" y="1864"/>
                  </a:lnTo>
                  <a:lnTo>
                    <a:pt x="1554" y="1866"/>
                  </a:lnTo>
                  <a:lnTo>
                    <a:pt x="1554" y="1867"/>
                  </a:lnTo>
                  <a:lnTo>
                    <a:pt x="1554" y="1869"/>
                  </a:lnTo>
                  <a:lnTo>
                    <a:pt x="1554" y="1869"/>
                  </a:lnTo>
                  <a:lnTo>
                    <a:pt x="1554" y="1870"/>
                  </a:lnTo>
                  <a:lnTo>
                    <a:pt x="1553" y="1872"/>
                  </a:lnTo>
                  <a:lnTo>
                    <a:pt x="1553" y="1872"/>
                  </a:lnTo>
                  <a:lnTo>
                    <a:pt x="1553" y="1872"/>
                  </a:lnTo>
                  <a:lnTo>
                    <a:pt x="1554" y="1873"/>
                  </a:lnTo>
                  <a:lnTo>
                    <a:pt x="1554" y="1873"/>
                  </a:lnTo>
                  <a:lnTo>
                    <a:pt x="1554" y="1873"/>
                  </a:lnTo>
                  <a:lnTo>
                    <a:pt x="1554" y="1875"/>
                  </a:lnTo>
                  <a:lnTo>
                    <a:pt x="1556" y="1875"/>
                  </a:lnTo>
                  <a:lnTo>
                    <a:pt x="1556" y="1875"/>
                  </a:lnTo>
                  <a:lnTo>
                    <a:pt x="1556" y="1875"/>
                  </a:lnTo>
                  <a:lnTo>
                    <a:pt x="1558" y="1877"/>
                  </a:lnTo>
                  <a:lnTo>
                    <a:pt x="1558" y="1878"/>
                  </a:lnTo>
                  <a:lnTo>
                    <a:pt x="1559" y="1880"/>
                  </a:lnTo>
                  <a:lnTo>
                    <a:pt x="1559" y="1881"/>
                  </a:lnTo>
                  <a:lnTo>
                    <a:pt x="1559" y="1883"/>
                  </a:lnTo>
                  <a:lnTo>
                    <a:pt x="1558" y="1886"/>
                  </a:lnTo>
                  <a:lnTo>
                    <a:pt x="1558" y="1887"/>
                  </a:lnTo>
                  <a:lnTo>
                    <a:pt x="1558" y="1887"/>
                  </a:lnTo>
                  <a:lnTo>
                    <a:pt x="1558" y="1889"/>
                  </a:lnTo>
                  <a:lnTo>
                    <a:pt x="1558" y="1889"/>
                  </a:lnTo>
                  <a:lnTo>
                    <a:pt x="1559" y="1889"/>
                  </a:lnTo>
                  <a:lnTo>
                    <a:pt x="1558" y="1890"/>
                  </a:lnTo>
                  <a:lnTo>
                    <a:pt x="1558" y="1894"/>
                  </a:lnTo>
                  <a:lnTo>
                    <a:pt x="1558" y="1895"/>
                  </a:lnTo>
                  <a:lnTo>
                    <a:pt x="1559" y="1895"/>
                  </a:lnTo>
                  <a:lnTo>
                    <a:pt x="1559" y="1897"/>
                  </a:lnTo>
                  <a:lnTo>
                    <a:pt x="1561" y="1897"/>
                  </a:lnTo>
                  <a:lnTo>
                    <a:pt x="1561" y="1897"/>
                  </a:lnTo>
                  <a:lnTo>
                    <a:pt x="1561" y="1897"/>
                  </a:lnTo>
                  <a:lnTo>
                    <a:pt x="1562" y="1897"/>
                  </a:lnTo>
                  <a:lnTo>
                    <a:pt x="1562" y="1898"/>
                  </a:lnTo>
                  <a:lnTo>
                    <a:pt x="1562" y="1900"/>
                  </a:lnTo>
                  <a:lnTo>
                    <a:pt x="1562" y="1901"/>
                  </a:lnTo>
                  <a:lnTo>
                    <a:pt x="1564" y="1901"/>
                  </a:lnTo>
                  <a:lnTo>
                    <a:pt x="1565" y="1904"/>
                  </a:lnTo>
                  <a:lnTo>
                    <a:pt x="1567" y="1904"/>
                  </a:lnTo>
                  <a:lnTo>
                    <a:pt x="1568" y="1907"/>
                  </a:lnTo>
                  <a:lnTo>
                    <a:pt x="1570" y="1909"/>
                  </a:lnTo>
                  <a:lnTo>
                    <a:pt x="1571" y="1910"/>
                  </a:lnTo>
                  <a:lnTo>
                    <a:pt x="1573" y="1912"/>
                  </a:lnTo>
                  <a:lnTo>
                    <a:pt x="1573" y="1915"/>
                  </a:lnTo>
                  <a:lnTo>
                    <a:pt x="1574" y="1918"/>
                  </a:lnTo>
                  <a:lnTo>
                    <a:pt x="1578" y="1927"/>
                  </a:lnTo>
                  <a:lnTo>
                    <a:pt x="1578" y="1929"/>
                  </a:lnTo>
                  <a:lnTo>
                    <a:pt x="1578" y="1932"/>
                  </a:lnTo>
                  <a:lnTo>
                    <a:pt x="1579" y="1935"/>
                  </a:lnTo>
                  <a:lnTo>
                    <a:pt x="1581" y="1935"/>
                  </a:lnTo>
                  <a:lnTo>
                    <a:pt x="1582" y="1935"/>
                  </a:lnTo>
                  <a:lnTo>
                    <a:pt x="1584" y="1937"/>
                  </a:lnTo>
                  <a:lnTo>
                    <a:pt x="1584" y="1940"/>
                  </a:lnTo>
                  <a:lnTo>
                    <a:pt x="1584" y="1940"/>
                  </a:lnTo>
                  <a:lnTo>
                    <a:pt x="1584" y="1941"/>
                  </a:lnTo>
                  <a:lnTo>
                    <a:pt x="1584" y="1943"/>
                  </a:lnTo>
                  <a:lnTo>
                    <a:pt x="1582" y="1943"/>
                  </a:lnTo>
                  <a:lnTo>
                    <a:pt x="1584" y="1944"/>
                  </a:lnTo>
                  <a:lnTo>
                    <a:pt x="1585" y="1946"/>
                  </a:lnTo>
                  <a:lnTo>
                    <a:pt x="1585" y="1946"/>
                  </a:lnTo>
                  <a:lnTo>
                    <a:pt x="1587" y="1946"/>
                  </a:lnTo>
                  <a:lnTo>
                    <a:pt x="1588" y="1946"/>
                  </a:lnTo>
                  <a:lnTo>
                    <a:pt x="1588" y="1946"/>
                  </a:lnTo>
                  <a:lnTo>
                    <a:pt x="1590" y="1946"/>
                  </a:lnTo>
                  <a:lnTo>
                    <a:pt x="1590" y="1946"/>
                  </a:lnTo>
                  <a:lnTo>
                    <a:pt x="1590" y="1946"/>
                  </a:lnTo>
                  <a:lnTo>
                    <a:pt x="1591" y="1946"/>
                  </a:lnTo>
                  <a:lnTo>
                    <a:pt x="1593" y="1946"/>
                  </a:lnTo>
                  <a:lnTo>
                    <a:pt x="1594" y="1946"/>
                  </a:lnTo>
                  <a:lnTo>
                    <a:pt x="1594" y="1948"/>
                  </a:lnTo>
                  <a:lnTo>
                    <a:pt x="1596" y="1946"/>
                  </a:lnTo>
                  <a:lnTo>
                    <a:pt x="1599" y="1949"/>
                  </a:lnTo>
                  <a:lnTo>
                    <a:pt x="1601" y="1948"/>
                  </a:lnTo>
                  <a:lnTo>
                    <a:pt x="1601" y="1949"/>
                  </a:lnTo>
                  <a:lnTo>
                    <a:pt x="1602" y="1949"/>
                  </a:lnTo>
                  <a:lnTo>
                    <a:pt x="1602" y="1949"/>
                  </a:lnTo>
                  <a:lnTo>
                    <a:pt x="1602" y="1948"/>
                  </a:lnTo>
                  <a:lnTo>
                    <a:pt x="1602" y="1948"/>
                  </a:lnTo>
                  <a:lnTo>
                    <a:pt x="1604" y="1949"/>
                  </a:lnTo>
                  <a:lnTo>
                    <a:pt x="1604" y="1948"/>
                  </a:lnTo>
                  <a:lnTo>
                    <a:pt x="1605" y="1948"/>
                  </a:lnTo>
                  <a:lnTo>
                    <a:pt x="1605" y="1948"/>
                  </a:lnTo>
                  <a:lnTo>
                    <a:pt x="1605" y="1948"/>
                  </a:lnTo>
                  <a:lnTo>
                    <a:pt x="1607" y="1949"/>
                  </a:lnTo>
                  <a:lnTo>
                    <a:pt x="1610" y="1951"/>
                  </a:lnTo>
                  <a:lnTo>
                    <a:pt x="1610" y="1952"/>
                  </a:lnTo>
                  <a:lnTo>
                    <a:pt x="1610" y="1954"/>
                  </a:lnTo>
                  <a:lnTo>
                    <a:pt x="1611" y="1954"/>
                  </a:lnTo>
                  <a:lnTo>
                    <a:pt x="1611" y="1954"/>
                  </a:lnTo>
                  <a:lnTo>
                    <a:pt x="1613" y="1954"/>
                  </a:lnTo>
                  <a:lnTo>
                    <a:pt x="1613" y="1955"/>
                  </a:lnTo>
                  <a:lnTo>
                    <a:pt x="1613" y="1955"/>
                  </a:lnTo>
                  <a:lnTo>
                    <a:pt x="1613" y="1957"/>
                  </a:lnTo>
                  <a:lnTo>
                    <a:pt x="1613" y="1957"/>
                  </a:lnTo>
                  <a:lnTo>
                    <a:pt x="1615" y="1957"/>
                  </a:lnTo>
                  <a:lnTo>
                    <a:pt x="1616" y="1958"/>
                  </a:lnTo>
                  <a:lnTo>
                    <a:pt x="1616" y="1958"/>
                  </a:lnTo>
                  <a:lnTo>
                    <a:pt x="1618" y="1958"/>
                  </a:lnTo>
                  <a:lnTo>
                    <a:pt x="1621" y="1957"/>
                  </a:lnTo>
                  <a:lnTo>
                    <a:pt x="1624" y="1958"/>
                  </a:lnTo>
                  <a:lnTo>
                    <a:pt x="1625" y="1958"/>
                  </a:lnTo>
                  <a:lnTo>
                    <a:pt x="1628" y="1960"/>
                  </a:lnTo>
                  <a:lnTo>
                    <a:pt x="1630" y="1961"/>
                  </a:lnTo>
                  <a:lnTo>
                    <a:pt x="1630" y="1960"/>
                  </a:lnTo>
                  <a:lnTo>
                    <a:pt x="1630" y="1960"/>
                  </a:lnTo>
                  <a:lnTo>
                    <a:pt x="1633" y="1960"/>
                  </a:lnTo>
                  <a:lnTo>
                    <a:pt x="1635" y="1961"/>
                  </a:lnTo>
                  <a:lnTo>
                    <a:pt x="1638" y="1961"/>
                  </a:lnTo>
                  <a:lnTo>
                    <a:pt x="1636" y="1963"/>
                  </a:lnTo>
                  <a:lnTo>
                    <a:pt x="1636" y="1964"/>
                  </a:lnTo>
                  <a:lnTo>
                    <a:pt x="1638" y="1964"/>
                  </a:lnTo>
                  <a:lnTo>
                    <a:pt x="1639" y="1964"/>
                  </a:lnTo>
                  <a:lnTo>
                    <a:pt x="1639" y="1966"/>
                  </a:lnTo>
                  <a:lnTo>
                    <a:pt x="1641" y="1968"/>
                  </a:lnTo>
                  <a:lnTo>
                    <a:pt x="1642" y="1969"/>
                  </a:lnTo>
                  <a:lnTo>
                    <a:pt x="1648" y="1971"/>
                  </a:lnTo>
                  <a:lnTo>
                    <a:pt x="1650" y="1972"/>
                  </a:lnTo>
                  <a:lnTo>
                    <a:pt x="1653" y="1972"/>
                  </a:lnTo>
                  <a:lnTo>
                    <a:pt x="1656" y="1971"/>
                  </a:lnTo>
                  <a:lnTo>
                    <a:pt x="1658" y="1972"/>
                  </a:lnTo>
                  <a:lnTo>
                    <a:pt x="1659" y="1974"/>
                  </a:lnTo>
                  <a:lnTo>
                    <a:pt x="1659" y="1974"/>
                  </a:lnTo>
                  <a:lnTo>
                    <a:pt x="1661" y="1974"/>
                  </a:lnTo>
                  <a:lnTo>
                    <a:pt x="1664" y="1972"/>
                  </a:lnTo>
                  <a:lnTo>
                    <a:pt x="1664" y="1972"/>
                  </a:lnTo>
                  <a:lnTo>
                    <a:pt x="1668" y="1972"/>
                  </a:lnTo>
                  <a:lnTo>
                    <a:pt x="1673" y="1972"/>
                  </a:lnTo>
                  <a:lnTo>
                    <a:pt x="1679" y="1972"/>
                  </a:lnTo>
                  <a:lnTo>
                    <a:pt x="1681" y="1972"/>
                  </a:lnTo>
                  <a:lnTo>
                    <a:pt x="1681" y="1974"/>
                  </a:lnTo>
                  <a:lnTo>
                    <a:pt x="1681" y="1974"/>
                  </a:lnTo>
                  <a:lnTo>
                    <a:pt x="1688" y="1974"/>
                  </a:lnTo>
                  <a:lnTo>
                    <a:pt x="1688" y="1974"/>
                  </a:lnTo>
                  <a:lnTo>
                    <a:pt x="1690" y="1975"/>
                  </a:lnTo>
                  <a:lnTo>
                    <a:pt x="1692" y="1975"/>
                  </a:lnTo>
                  <a:lnTo>
                    <a:pt x="1693" y="1977"/>
                  </a:lnTo>
                  <a:lnTo>
                    <a:pt x="1693" y="1978"/>
                  </a:lnTo>
                  <a:lnTo>
                    <a:pt x="1695" y="1980"/>
                  </a:lnTo>
                  <a:lnTo>
                    <a:pt x="1696" y="1980"/>
                  </a:lnTo>
                  <a:lnTo>
                    <a:pt x="1699" y="1983"/>
                  </a:lnTo>
                  <a:lnTo>
                    <a:pt x="1701" y="1985"/>
                  </a:lnTo>
                  <a:lnTo>
                    <a:pt x="1702" y="1985"/>
                  </a:lnTo>
                  <a:lnTo>
                    <a:pt x="1704" y="1985"/>
                  </a:lnTo>
                  <a:lnTo>
                    <a:pt x="1705" y="1985"/>
                  </a:lnTo>
                  <a:lnTo>
                    <a:pt x="1705" y="1986"/>
                  </a:lnTo>
                  <a:lnTo>
                    <a:pt x="1705" y="1988"/>
                  </a:lnTo>
                  <a:lnTo>
                    <a:pt x="1707" y="1988"/>
                  </a:lnTo>
                  <a:lnTo>
                    <a:pt x="1708" y="1988"/>
                  </a:lnTo>
                  <a:lnTo>
                    <a:pt x="1708" y="1988"/>
                  </a:lnTo>
                  <a:lnTo>
                    <a:pt x="1708" y="1988"/>
                  </a:lnTo>
                  <a:lnTo>
                    <a:pt x="1708" y="1988"/>
                  </a:lnTo>
                  <a:lnTo>
                    <a:pt x="1708" y="1988"/>
                  </a:lnTo>
                  <a:lnTo>
                    <a:pt x="1708" y="1988"/>
                  </a:lnTo>
                  <a:lnTo>
                    <a:pt x="1710" y="1988"/>
                  </a:lnTo>
                  <a:lnTo>
                    <a:pt x="1710" y="1988"/>
                  </a:lnTo>
                  <a:lnTo>
                    <a:pt x="1710" y="1988"/>
                  </a:lnTo>
                  <a:lnTo>
                    <a:pt x="1710" y="1989"/>
                  </a:lnTo>
                  <a:lnTo>
                    <a:pt x="1712" y="1989"/>
                  </a:lnTo>
                  <a:lnTo>
                    <a:pt x="1713" y="1988"/>
                  </a:lnTo>
                  <a:lnTo>
                    <a:pt x="1713" y="1986"/>
                  </a:lnTo>
                  <a:lnTo>
                    <a:pt x="1712" y="1985"/>
                  </a:lnTo>
                  <a:lnTo>
                    <a:pt x="1712" y="1983"/>
                  </a:lnTo>
                  <a:lnTo>
                    <a:pt x="1712" y="1983"/>
                  </a:lnTo>
                  <a:lnTo>
                    <a:pt x="1712" y="1983"/>
                  </a:lnTo>
                  <a:lnTo>
                    <a:pt x="1713" y="1981"/>
                  </a:lnTo>
                  <a:lnTo>
                    <a:pt x="1715" y="1983"/>
                  </a:lnTo>
                  <a:lnTo>
                    <a:pt x="1716" y="1981"/>
                  </a:lnTo>
                  <a:lnTo>
                    <a:pt x="1718" y="1981"/>
                  </a:lnTo>
                  <a:lnTo>
                    <a:pt x="1718" y="1980"/>
                  </a:lnTo>
                  <a:lnTo>
                    <a:pt x="1718" y="1980"/>
                  </a:lnTo>
                  <a:lnTo>
                    <a:pt x="1718" y="1980"/>
                  </a:lnTo>
                  <a:lnTo>
                    <a:pt x="1718" y="1980"/>
                  </a:lnTo>
                  <a:lnTo>
                    <a:pt x="1719" y="1978"/>
                  </a:lnTo>
                  <a:lnTo>
                    <a:pt x="1722" y="1980"/>
                  </a:lnTo>
                  <a:lnTo>
                    <a:pt x="1727" y="1978"/>
                  </a:lnTo>
                  <a:lnTo>
                    <a:pt x="1727" y="1978"/>
                  </a:lnTo>
                  <a:lnTo>
                    <a:pt x="1727" y="1974"/>
                  </a:lnTo>
                  <a:lnTo>
                    <a:pt x="1727" y="1972"/>
                  </a:lnTo>
                  <a:lnTo>
                    <a:pt x="1727" y="1969"/>
                  </a:lnTo>
                  <a:lnTo>
                    <a:pt x="1725" y="1969"/>
                  </a:lnTo>
                  <a:lnTo>
                    <a:pt x="1724" y="1971"/>
                  </a:lnTo>
                  <a:lnTo>
                    <a:pt x="1724" y="1971"/>
                  </a:lnTo>
                  <a:lnTo>
                    <a:pt x="1724" y="1972"/>
                  </a:lnTo>
                  <a:lnTo>
                    <a:pt x="1724" y="1974"/>
                  </a:lnTo>
                  <a:lnTo>
                    <a:pt x="1724" y="1975"/>
                  </a:lnTo>
                  <a:lnTo>
                    <a:pt x="1722" y="1975"/>
                  </a:lnTo>
                  <a:lnTo>
                    <a:pt x="1721" y="1977"/>
                  </a:lnTo>
                  <a:lnTo>
                    <a:pt x="1721" y="1977"/>
                  </a:lnTo>
                  <a:lnTo>
                    <a:pt x="1721" y="1977"/>
                  </a:lnTo>
                  <a:lnTo>
                    <a:pt x="1721" y="1977"/>
                  </a:lnTo>
                  <a:lnTo>
                    <a:pt x="1719" y="1977"/>
                  </a:lnTo>
                  <a:lnTo>
                    <a:pt x="1719" y="1977"/>
                  </a:lnTo>
                  <a:lnTo>
                    <a:pt x="1719" y="1977"/>
                  </a:lnTo>
                  <a:lnTo>
                    <a:pt x="1719" y="1975"/>
                  </a:lnTo>
                  <a:lnTo>
                    <a:pt x="1719" y="1974"/>
                  </a:lnTo>
                  <a:lnTo>
                    <a:pt x="1719" y="1972"/>
                  </a:lnTo>
                  <a:lnTo>
                    <a:pt x="1719" y="1971"/>
                  </a:lnTo>
                  <a:lnTo>
                    <a:pt x="1721" y="1971"/>
                  </a:lnTo>
                  <a:lnTo>
                    <a:pt x="1721" y="1971"/>
                  </a:lnTo>
                  <a:lnTo>
                    <a:pt x="1722" y="1969"/>
                  </a:lnTo>
                  <a:lnTo>
                    <a:pt x="1722" y="1969"/>
                  </a:lnTo>
                  <a:lnTo>
                    <a:pt x="1721" y="1968"/>
                  </a:lnTo>
                  <a:lnTo>
                    <a:pt x="1721" y="1968"/>
                  </a:lnTo>
                  <a:lnTo>
                    <a:pt x="1718" y="1968"/>
                  </a:lnTo>
                  <a:lnTo>
                    <a:pt x="1718" y="1968"/>
                  </a:lnTo>
                  <a:lnTo>
                    <a:pt x="1716" y="1968"/>
                  </a:lnTo>
                  <a:lnTo>
                    <a:pt x="1716" y="1968"/>
                  </a:lnTo>
                  <a:lnTo>
                    <a:pt x="1716" y="1968"/>
                  </a:lnTo>
                  <a:lnTo>
                    <a:pt x="1715" y="1966"/>
                  </a:lnTo>
                  <a:lnTo>
                    <a:pt x="1715" y="1964"/>
                  </a:lnTo>
                  <a:lnTo>
                    <a:pt x="1715" y="1961"/>
                  </a:lnTo>
                  <a:lnTo>
                    <a:pt x="1715" y="1960"/>
                  </a:lnTo>
                  <a:lnTo>
                    <a:pt x="1713" y="1958"/>
                  </a:lnTo>
                  <a:lnTo>
                    <a:pt x="1713" y="1958"/>
                  </a:lnTo>
                  <a:lnTo>
                    <a:pt x="1713" y="1957"/>
                  </a:lnTo>
                  <a:lnTo>
                    <a:pt x="1713" y="1955"/>
                  </a:lnTo>
                  <a:lnTo>
                    <a:pt x="1713" y="1955"/>
                  </a:lnTo>
                  <a:lnTo>
                    <a:pt x="1715" y="1955"/>
                  </a:lnTo>
                  <a:lnTo>
                    <a:pt x="1713" y="1954"/>
                  </a:lnTo>
                  <a:lnTo>
                    <a:pt x="1713" y="1954"/>
                  </a:lnTo>
                  <a:lnTo>
                    <a:pt x="1713" y="1954"/>
                  </a:lnTo>
                  <a:lnTo>
                    <a:pt x="1712" y="1954"/>
                  </a:lnTo>
                  <a:lnTo>
                    <a:pt x="1712" y="1954"/>
                  </a:lnTo>
                  <a:lnTo>
                    <a:pt x="1710" y="1954"/>
                  </a:lnTo>
                  <a:lnTo>
                    <a:pt x="1710" y="1952"/>
                  </a:lnTo>
                  <a:lnTo>
                    <a:pt x="1712" y="1949"/>
                  </a:lnTo>
                  <a:lnTo>
                    <a:pt x="1712" y="1949"/>
                  </a:lnTo>
                  <a:lnTo>
                    <a:pt x="1712" y="1949"/>
                  </a:lnTo>
                  <a:lnTo>
                    <a:pt x="1712" y="1948"/>
                  </a:lnTo>
                  <a:lnTo>
                    <a:pt x="1712" y="1948"/>
                  </a:lnTo>
                  <a:lnTo>
                    <a:pt x="1712" y="1948"/>
                  </a:lnTo>
                  <a:lnTo>
                    <a:pt x="1710" y="1949"/>
                  </a:lnTo>
                  <a:lnTo>
                    <a:pt x="1710" y="1949"/>
                  </a:lnTo>
                  <a:lnTo>
                    <a:pt x="1710" y="1949"/>
                  </a:lnTo>
                  <a:lnTo>
                    <a:pt x="1710" y="1949"/>
                  </a:lnTo>
                  <a:lnTo>
                    <a:pt x="1708" y="1949"/>
                  </a:lnTo>
                  <a:lnTo>
                    <a:pt x="1710" y="1948"/>
                  </a:lnTo>
                  <a:lnTo>
                    <a:pt x="1710" y="1946"/>
                  </a:lnTo>
                  <a:lnTo>
                    <a:pt x="1710" y="1946"/>
                  </a:lnTo>
                  <a:lnTo>
                    <a:pt x="1708" y="1946"/>
                  </a:lnTo>
                  <a:lnTo>
                    <a:pt x="1707" y="1946"/>
                  </a:lnTo>
                  <a:lnTo>
                    <a:pt x="1707" y="1944"/>
                  </a:lnTo>
                  <a:lnTo>
                    <a:pt x="1707" y="1943"/>
                  </a:lnTo>
                  <a:lnTo>
                    <a:pt x="1707" y="1943"/>
                  </a:lnTo>
                  <a:lnTo>
                    <a:pt x="1705" y="1943"/>
                  </a:lnTo>
                  <a:lnTo>
                    <a:pt x="1704" y="1943"/>
                  </a:lnTo>
                  <a:lnTo>
                    <a:pt x="1704" y="1943"/>
                  </a:lnTo>
                  <a:lnTo>
                    <a:pt x="1704" y="1941"/>
                  </a:lnTo>
                  <a:lnTo>
                    <a:pt x="1704" y="1940"/>
                  </a:lnTo>
                  <a:lnTo>
                    <a:pt x="1704" y="1938"/>
                  </a:lnTo>
                  <a:lnTo>
                    <a:pt x="1704" y="1937"/>
                  </a:lnTo>
                  <a:lnTo>
                    <a:pt x="1702" y="1937"/>
                  </a:lnTo>
                  <a:lnTo>
                    <a:pt x="1704" y="1935"/>
                  </a:lnTo>
                  <a:lnTo>
                    <a:pt x="1705" y="1935"/>
                  </a:lnTo>
                  <a:lnTo>
                    <a:pt x="1705" y="1934"/>
                  </a:lnTo>
                  <a:lnTo>
                    <a:pt x="1705" y="1935"/>
                  </a:lnTo>
                  <a:lnTo>
                    <a:pt x="1705" y="1935"/>
                  </a:lnTo>
                  <a:lnTo>
                    <a:pt x="1705" y="1935"/>
                  </a:lnTo>
                  <a:lnTo>
                    <a:pt x="1705" y="1934"/>
                  </a:lnTo>
                  <a:lnTo>
                    <a:pt x="1704" y="1927"/>
                  </a:lnTo>
                  <a:lnTo>
                    <a:pt x="1702" y="1923"/>
                  </a:lnTo>
                  <a:lnTo>
                    <a:pt x="1701" y="1917"/>
                  </a:lnTo>
                  <a:lnTo>
                    <a:pt x="1701" y="1914"/>
                  </a:lnTo>
                  <a:lnTo>
                    <a:pt x="1701" y="1912"/>
                  </a:lnTo>
                  <a:lnTo>
                    <a:pt x="1699" y="1910"/>
                  </a:lnTo>
                  <a:lnTo>
                    <a:pt x="1699" y="1910"/>
                  </a:lnTo>
                  <a:lnTo>
                    <a:pt x="1698" y="1910"/>
                  </a:lnTo>
                  <a:lnTo>
                    <a:pt x="1696" y="1910"/>
                  </a:lnTo>
                  <a:lnTo>
                    <a:pt x="1696" y="1910"/>
                  </a:lnTo>
                  <a:lnTo>
                    <a:pt x="1695" y="1909"/>
                  </a:lnTo>
                  <a:lnTo>
                    <a:pt x="1695" y="1907"/>
                  </a:lnTo>
                  <a:lnTo>
                    <a:pt x="1695" y="1906"/>
                  </a:lnTo>
                  <a:lnTo>
                    <a:pt x="1695" y="1904"/>
                  </a:lnTo>
                  <a:lnTo>
                    <a:pt x="1696" y="1904"/>
                  </a:lnTo>
                  <a:lnTo>
                    <a:pt x="1696" y="1904"/>
                  </a:lnTo>
                  <a:lnTo>
                    <a:pt x="1699" y="1907"/>
                  </a:lnTo>
                  <a:lnTo>
                    <a:pt x="1701" y="1906"/>
                  </a:lnTo>
                  <a:lnTo>
                    <a:pt x="1699" y="1904"/>
                  </a:lnTo>
                  <a:lnTo>
                    <a:pt x="1696" y="1903"/>
                  </a:lnTo>
                  <a:lnTo>
                    <a:pt x="1696" y="1903"/>
                  </a:lnTo>
                  <a:lnTo>
                    <a:pt x="1695" y="1901"/>
                  </a:lnTo>
                  <a:lnTo>
                    <a:pt x="1695" y="1900"/>
                  </a:lnTo>
                  <a:lnTo>
                    <a:pt x="1695" y="1897"/>
                  </a:lnTo>
                  <a:lnTo>
                    <a:pt x="1695" y="1895"/>
                  </a:lnTo>
                  <a:lnTo>
                    <a:pt x="1696" y="1895"/>
                  </a:lnTo>
                  <a:lnTo>
                    <a:pt x="1699" y="1895"/>
                  </a:lnTo>
                  <a:lnTo>
                    <a:pt x="1701" y="1894"/>
                  </a:lnTo>
                  <a:lnTo>
                    <a:pt x="1701" y="1892"/>
                  </a:lnTo>
                  <a:lnTo>
                    <a:pt x="1699" y="1890"/>
                  </a:lnTo>
                  <a:lnTo>
                    <a:pt x="1701" y="1889"/>
                  </a:lnTo>
                  <a:lnTo>
                    <a:pt x="1699" y="1889"/>
                  </a:lnTo>
                  <a:lnTo>
                    <a:pt x="1699" y="1887"/>
                  </a:lnTo>
                  <a:lnTo>
                    <a:pt x="1699" y="1887"/>
                  </a:lnTo>
                  <a:lnTo>
                    <a:pt x="1701" y="1887"/>
                  </a:lnTo>
                  <a:lnTo>
                    <a:pt x="1701" y="1886"/>
                  </a:lnTo>
                  <a:lnTo>
                    <a:pt x="1702" y="1886"/>
                  </a:lnTo>
                  <a:lnTo>
                    <a:pt x="1702" y="1884"/>
                  </a:lnTo>
                  <a:lnTo>
                    <a:pt x="1702" y="1884"/>
                  </a:lnTo>
                  <a:lnTo>
                    <a:pt x="1702" y="1883"/>
                  </a:lnTo>
                  <a:lnTo>
                    <a:pt x="1702" y="1881"/>
                  </a:lnTo>
                  <a:lnTo>
                    <a:pt x="1702" y="1881"/>
                  </a:lnTo>
                  <a:lnTo>
                    <a:pt x="1702" y="1880"/>
                  </a:lnTo>
                  <a:lnTo>
                    <a:pt x="1702" y="1878"/>
                  </a:lnTo>
                  <a:lnTo>
                    <a:pt x="1702" y="1877"/>
                  </a:lnTo>
                  <a:lnTo>
                    <a:pt x="1702" y="1877"/>
                  </a:lnTo>
                  <a:lnTo>
                    <a:pt x="1704" y="1877"/>
                  </a:lnTo>
                  <a:lnTo>
                    <a:pt x="1704" y="1875"/>
                  </a:lnTo>
                  <a:lnTo>
                    <a:pt x="1704" y="1873"/>
                  </a:lnTo>
                  <a:lnTo>
                    <a:pt x="1704" y="1873"/>
                  </a:lnTo>
                  <a:lnTo>
                    <a:pt x="1699" y="1875"/>
                  </a:lnTo>
                  <a:lnTo>
                    <a:pt x="1698" y="1875"/>
                  </a:lnTo>
                  <a:lnTo>
                    <a:pt x="1696" y="1877"/>
                  </a:lnTo>
                  <a:lnTo>
                    <a:pt x="1695" y="1877"/>
                  </a:lnTo>
                  <a:lnTo>
                    <a:pt x="1690" y="1875"/>
                  </a:lnTo>
                  <a:lnTo>
                    <a:pt x="1688" y="1875"/>
                  </a:lnTo>
                  <a:lnTo>
                    <a:pt x="1688" y="1873"/>
                  </a:lnTo>
                  <a:lnTo>
                    <a:pt x="1687" y="1873"/>
                  </a:lnTo>
                  <a:lnTo>
                    <a:pt x="1685" y="1873"/>
                  </a:lnTo>
                  <a:lnTo>
                    <a:pt x="1681" y="1873"/>
                  </a:lnTo>
                  <a:lnTo>
                    <a:pt x="1679" y="1873"/>
                  </a:lnTo>
                  <a:lnTo>
                    <a:pt x="1679" y="1872"/>
                  </a:lnTo>
                  <a:lnTo>
                    <a:pt x="1681" y="1872"/>
                  </a:lnTo>
                  <a:lnTo>
                    <a:pt x="1682" y="1872"/>
                  </a:lnTo>
                  <a:lnTo>
                    <a:pt x="1684" y="1872"/>
                  </a:lnTo>
                  <a:lnTo>
                    <a:pt x="1685" y="1872"/>
                  </a:lnTo>
                  <a:lnTo>
                    <a:pt x="1687" y="1870"/>
                  </a:lnTo>
                  <a:lnTo>
                    <a:pt x="1685" y="1870"/>
                  </a:lnTo>
                  <a:lnTo>
                    <a:pt x="1685" y="1869"/>
                  </a:lnTo>
                  <a:lnTo>
                    <a:pt x="1684" y="1870"/>
                  </a:lnTo>
                  <a:lnTo>
                    <a:pt x="1684" y="1870"/>
                  </a:lnTo>
                  <a:lnTo>
                    <a:pt x="1684" y="1870"/>
                  </a:lnTo>
                  <a:lnTo>
                    <a:pt x="1684" y="1869"/>
                  </a:lnTo>
                  <a:lnTo>
                    <a:pt x="1685" y="1869"/>
                  </a:lnTo>
                  <a:lnTo>
                    <a:pt x="1684" y="1867"/>
                  </a:lnTo>
                  <a:lnTo>
                    <a:pt x="1681" y="1864"/>
                  </a:lnTo>
                  <a:lnTo>
                    <a:pt x="1682" y="1864"/>
                  </a:lnTo>
                  <a:lnTo>
                    <a:pt x="1681" y="1863"/>
                  </a:lnTo>
                  <a:lnTo>
                    <a:pt x="1679" y="1860"/>
                  </a:lnTo>
                  <a:lnTo>
                    <a:pt x="1679" y="1858"/>
                  </a:lnTo>
                  <a:lnTo>
                    <a:pt x="1681" y="1860"/>
                  </a:lnTo>
                  <a:lnTo>
                    <a:pt x="1682" y="1861"/>
                  </a:lnTo>
                  <a:lnTo>
                    <a:pt x="1688" y="1869"/>
                  </a:lnTo>
                  <a:lnTo>
                    <a:pt x="1688" y="1870"/>
                  </a:lnTo>
                  <a:lnTo>
                    <a:pt x="1688" y="1870"/>
                  </a:lnTo>
                  <a:lnTo>
                    <a:pt x="1688" y="1872"/>
                  </a:lnTo>
                  <a:lnTo>
                    <a:pt x="1690" y="1872"/>
                  </a:lnTo>
                  <a:lnTo>
                    <a:pt x="1692" y="1872"/>
                  </a:lnTo>
                  <a:lnTo>
                    <a:pt x="1692" y="1870"/>
                  </a:lnTo>
                  <a:lnTo>
                    <a:pt x="1692" y="1870"/>
                  </a:lnTo>
                  <a:lnTo>
                    <a:pt x="1692" y="1870"/>
                  </a:lnTo>
                  <a:lnTo>
                    <a:pt x="1693" y="1867"/>
                  </a:lnTo>
                  <a:lnTo>
                    <a:pt x="1693" y="1867"/>
                  </a:lnTo>
                  <a:lnTo>
                    <a:pt x="1693" y="1869"/>
                  </a:lnTo>
                  <a:lnTo>
                    <a:pt x="1695" y="1867"/>
                  </a:lnTo>
                  <a:lnTo>
                    <a:pt x="1695" y="1867"/>
                  </a:lnTo>
                  <a:lnTo>
                    <a:pt x="1696" y="1867"/>
                  </a:lnTo>
                  <a:lnTo>
                    <a:pt x="1696" y="1866"/>
                  </a:lnTo>
                  <a:lnTo>
                    <a:pt x="1696" y="1866"/>
                  </a:lnTo>
                  <a:lnTo>
                    <a:pt x="1698" y="1864"/>
                  </a:lnTo>
                  <a:lnTo>
                    <a:pt x="1699" y="1863"/>
                  </a:lnTo>
                  <a:lnTo>
                    <a:pt x="1699" y="1864"/>
                  </a:lnTo>
                  <a:lnTo>
                    <a:pt x="1699" y="1866"/>
                  </a:lnTo>
                  <a:lnTo>
                    <a:pt x="1699" y="1867"/>
                  </a:lnTo>
                  <a:lnTo>
                    <a:pt x="1699" y="1867"/>
                  </a:lnTo>
                  <a:lnTo>
                    <a:pt x="1701" y="1867"/>
                  </a:lnTo>
                  <a:lnTo>
                    <a:pt x="1701" y="1867"/>
                  </a:lnTo>
                  <a:lnTo>
                    <a:pt x="1701" y="1867"/>
                  </a:lnTo>
                  <a:lnTo>
                    <a:pt x="1701" y="1867"/>
                  </a:lnTo>
                  <a:lnTo>
                    <a:pt x="1701" y="1867"/>
                  </a:lnTo>
                  <a:lnTo>
                    <a:pt x="1701" y="1869"/>
                  </a:lnTo>
                  <a:lnTo>
                    <a:pt x="1701" y="1869"/>
                  </a:lnTo>
                  <a:lnTo>
                    <a:pt x="1699" y="1869"/>
                  </a:lnTo>
                  <a:lnTo>
                    <a:pt x="1698" y="1869"/>
                  </a:lnTo>
                  <a:lnTo>
                    <a:pt x="1698" y="1869"/>
                  </a:lnTo>
                  <a:lnTo>
                    <a:pt x="1699" y="1869"/>
                  </a:lnTo>
                  <a:lnTo>
                    <a:pt x="1699" y="1869"/>
                  </a:lnTo>
                  <a:lnTo>
                    <a:pt x="1699" y="1870"/>
                  </a:lnTo>
                  <a:lnTo>
                    <a:pt x="1698" y="1870"/>
                  </a:lnTo>
                  <a:lnTo>
                    <a:pt x="1696" y="1872"/>
                  </a:lnTo>
                  <a:lnTo>
                    <a:pt x="1698" y="1873"/>
                  </a:lnTo>
                  <a:lnTo>
                    <a:pt x="1698" y="1873"/>
                  </a:lnTo>
                  <a:lnTo>
                    <a:pt x="1699" y="1870"/>
                  </a:lnTo>
                  <a:lnTo>
                    <a:pt x="1704" y="1869"/>
                  </a:lnTo>
                  <a:lnTo>
                    <a:pt x="1705" y="1869"/>
                  </a:lnTo>
                  <a:lnTo>
                    <a:pt x="1705" y="1866"/>
                  </a:lnTo>
                  <a:lnTo>
                    <a:pt x="1708" y="1858"/>
                  </a:lnTo>
                  <a:lnTo>
                    <a:pt x="1708" y="1857"/>
                  </a:lnTo>
                  <a:lnTo>
                    <a:pt x="1708" y="1857"/>
                  </a:lnTo>
                  <a:lnTo>
                    <a:pt x="1710" y="1855"/>
                  </a:lnTo>
                  <a:lnTo>
                    <a:pt x="1710" y="1850"/>
                  </a:lnTo>
                  <a:lnTo>
                    <a:pt x="1713" y="1847"/>
                  </a:lnTo>
                  <a:lnTo>
                    <a:pt x="1713" y="1846"/>
                  </a:lnTo>
                  <a:lnTo>
                    <a:pt x="1713" y="1844"/>
                  </a:lnTo>
                  <a:lnTo>
                    <a:pt x="1713" y="1843"/>
                  </a:lnTo>
                  <a:lnTo>
                    <a:pt x="1713" y="1843"/>
                  </a:lnTo>
                  <a:lnTo>
                    <a:pt x="1715" y="1841"/>
                  </a:lnTo>
                  <a:lnTo>
                    <a:pt x="1715" y="1840"/>
                  </a:lnTo>
                  <a:lnTo>
                    <a:pt x="1715" y="1840"/>
                  </a:lnTo>
                  <a:lnTo>
                    <a:pt x="1715" y="1838"/>
                  </a:lnTo>
                  <a:lnTo>
                    <a:pt x="1708" y="1835"/>
                  </a:lnTo>
                  <a:lnTo>
                    <a:pt x="1707" y="1835"/>
                  </a:lnTo>
                  <a:lnTo>
                    <a:pt x="1705" y="1832"/>
                  </a:lnTo>
                  <a:lnTo>
                    <a:pt x="1705" y="1832"/>
                  </a:lnTo>
                  <a:lnTo>
                    <a:pt x="1705" y="1830"/>
                  </a:lnTo>
                  <a:lnTo>
                    <a:pt x="1705" y="1829"/>
                  </a:lnTo>
                  <a:lnTo>
                    <a:pt x="1705" y="1827"/>
                  </a:lnTo>
                  <a:lnTo>
                    <a:pt x="1705" y="1827"/>
                  </a:lnTo>
                  <a:lnTo>
                    <a:pt x="1704" y="1829"/>
                  </a:lnTo>
                  <a:lnTo>
                    <a:pt x="1704" y="1829"/>
                  </a:lnTo>
                  <a:lnTo>
                    <a:pt x="1702" y="1827"/>
                  </a:lnTo>
                  <a:lnTo>
                    <a:pt x="1701" y="1829"/>
                  </a:lnTo>
                  <a:lnTo>
                    <a:pt x="1699" y="1827"/>
                  </a:lnTo>
                  <a:lnTo>
                    <a:pt x="1698" y="1827"/>
                  </a:lnTo>
                  <a:lnTo>
                    <a:pt x="1696" y="1824"/>
                  </a:lnTo>
                  <a:lnTo>
                    <a:pt x="1698" y="1824"/>
                  </a:lnTo>
                  <a:lnTo>
                    <a:pt x="1698" y="1824"/>
                  </a:lnTo>
                  <a:lnTo>
                    <a:pt x="1698" y="1824"/>
                  </a:lnTo>
                  <a:lnTo>
                    <a:pt x="1698" y="1824"/>
                  </a:lnTo>
                  <a:lnTo>
                    <a:pt x="1698" y="1826"/>
                  </a:lnTo>
                  <a:lnTo>
                    <a:pt x="1699" y="1826"/>
                  </a:lnTo>
                  <a:lnTo>
                    <a:pt x="1699" y="1826"/>
                  </a:lnTo>
                  <a:lnTo>
                    <a:pt x="1699" y="1826"/>
                  </a:lnTo>
                  <a:lnTo>
                    <a:pt x="1701" y="1826"/>
                  </a:lnTo>
                  <a:lnTo>
                    <a:pt x="1701" y="1826"/>
                  </a:lnTo>
                  <a:lnTo>
                    <a:pt x="1701" y="1826"/>
                  </a:lnTo>
                  <a:lnTo>
                    <a:pt x="1701" y="1824"/>
                  </a:lnTo>
                  <a:lnTo>
                    <a:pt x="1702" y="1824"/>
                  </a:lnTo>
                  <a:lnTo>
                    <a:pt x="1707" y="1824"/>
                  </a:lnTo>
                  <a:lnTo>
                    <a:pt x="1708" y="1824"/>
                  </a:lnTo>
                  <a:lnTo>
                    <a:pt x="1708" y="1824"/>
                  </a:lnTo>
                  <a:lnTo>
                    <a:pt x="1708" y="1826"/>
                  </a:lnTo>
                  <a:lnTo>
                    <a:pt x="1708" y="1826"/>
                  </a:lnTo>
                  <a:lnTo>
                    <a:pt x="1708" y="1826"/>
                  </a:lnTo>
                  <a:lnTo>
                    <a:pt x="1710" y="1826"/>
                  </a:lnTo>
                  <a:lnTo>
                    <a:pt x="1713" y="1824"/>
                  </a:lnTo>
                  <a:lnTo>
                    <a:pt x="1715" y="1824"/>
                  </a:lnTo>
                  <a:lnTo>
                    <a:pt x="1716" y="1824"/>
                  </a:lnTo>
                  <a:lnTo>
                    <a:pt x="1716" y="1826"/>
                  </a:lnTo>
                  <a:lnTo>
                    <a:pt x="1718" y="1826"/>
                  </a:lnTo>
                  <a:lnTo>
                    <a:pt x="1718" y="1827"/>
                  </a:lnTo>
                  <a:lnTo>
                    <a:pt x="1716" y="1827"/>
                  </a:lnTo>
                  <a:lnTo>
                    <a:pt x="1716" y="1829"/>
                  </a:lnTo>
                  <a:lnTo>
                    <a:pt x="1719" y="1829"/>
                  </a:lnTo>
                  <a:lnTo>
                    <a:pt x="1721" y="1827"/>
                  </a:lnTo>
                  <a:lnTo>
                    <a:pt x="1725" y="1820"/>
                  </a:lnTo>
                  <a:lnTo>
                    <a:pt x="1728" y="1815"/>
                  </a:lnTo>
                  <a:lnTo>
                    <a:pt x="1728" y="1815"/>
                  </a:lnTo>
                  <a:lnTo>
                    <a:pt x="1728" y="1815"/>
                  </a:lnTo>
                  <a:lnTo>
                    <a:pt x="1728" y="1815"/>
                  </a:lnTo>
                  <a:lnTo>
                    <a:pt x="1728" y="1815"/>
                  </a:lnTo>
                  <a:lnTo>
                    <a:pt x="1730" y="1812"/>
                  </a:lnTo>
                  <a:lnTo>
                    <a:pt x="1730" y="1812"/>
                  </a:lnTo>
                  <a:lnTo>
                    <a:pt x="1732" y="1810"/>
                  </a:lnTo>
                  <a:lnTo>
                    <a:pt x="1732" y="1810"/>
                  </a:lnTo>
                  <a:lnTo>
                    <a:pt x="1732" y="1810"/>
                  </a:lnTo>
                  <a:lnTo>
                    <a:pt x="1732" y="1809"/>
                  </a:lnTo>
                  <a:lnTo>
                    <a:pt x="1732" y="1806"/>
                  </a:lnTo>
                  <a:lnTo>
                    <a:pt x="1732" y="1804"/>
                  </a:lnTo>
                  <a:lnTo>
                    <a:pt x="1730" y="1804"/>
                  </a:lnTo>
                  <a:lnTo>
                    <a:pt x="1730" y="1804"/>
                  </a:lnTo>
                  <a:lnTo>
                    <a:pt x="1730" y="1804"/>
                  </a:lnTo>
                  <a:lnTo>
                    <a:pt x="1730" y="1804"/>
                  </a:lnTo>
                  <a:lnTo>
                    <a:pt x="1730" y="1804"/>
                  </a:lnTo>
                  <a:lnTo>
                    <a:pt x="1730" y="1806"/>
                  </a:lnTo>
                  <a:lnTo>
                    <a:pt x="1728" y="1807"/>
                  </a:lnTo>
                  <a:lnTo>
                    <a:pt x="1725" y="1809"/>
                  </a:lnTo>
                  <a:lnTo>
                    <a:pt x="1725" y="1810"/>
                  </a:lnTo>
                  <a:lnTo>
                    <a:pt x="1725" y="1810"/>
                  </a:lnTo>
                  <a:lnTo>
                    <a:pt x="1724" y="1812"/>
                  </a:lnTo>
                  <a:lnTo>
                    <a:pt x="1724" y="1812"/>
                  </a:lnTo>
                  <a:lnTo>
                    <a:pt x="1724" y="1813"/>
                  </a:lnTo>
                  <a:lnTo>
                    <a:pt x="1722" y="1813"/>
                  </a:lnTo>
                  <a:lnTo>
                    <a:pt x="1722" y="1813"/>
                  </a:lnTo>
                  <a:lnTo>
                    <a:pt x="1722" y="1812"/>
                  </a:lnTo>
                  <a:lnTo>
                    <a:pt x="1722" y="1812"/>
                  </a:lnTo>
                  <a:lnTo>
                    <a:pt x="1722" y="1810"/>
                  </a:lnTo>
                  <a:lnTo>
                    <a:pt x="1721" y="1810"/>
                  </a:lnTo>
                  <a:lnTo>
                    <a:pt x="1719" y="1809"/>
                  </a:lnTo>
                  <a:lnTo>
                    <a:pt x="1718" y="1809"/>
                  </a:lnTo>
                  <a:lnTo>
                    <a:pt x="1718" y="1809"/>
                  </a:lnTo>
                  <a:lnTo>
                    <a:pt x="1719" y="1806"/>
                  </a:lnTo>
                  <a:lnTo>
                    <a:pt x="1722" y="1803"/>
                  </a:lnTo>
                  <a:lnTo>
                    <a:pt x="1721" y="1803"/>
                  </a:lnTo>
                  <a:lnTo>
                    <a:pt x="1721" y="1803"/>
                  </a:lnTo>
                  <a:lnTo>
                    <a:pt x="1721" y="1801"/>
                  </a:lnTo>
                  <a:lnTo>
                    <a:pt x="1721" y="1801"/>
                  </a:lnTo>
                  <a:lnTo>
                    <a:pt x="1722" y="1801"/>
                  </a:lnTo>
                  <a:lnTo>
                    <a:pt x="1722" y="1801"/>
                  </a:lnTo>
                  <a:lnTo>
                    <a:pt x="1724" y="1801"/>
                  </a:lnTo>
                  <a:lnTo>
                    <a:pt x="1722" y="1803"/>
                  </a:lnTo>
                  <a:lnTo>
                    <a:pt x="1725" y="1801"/>
                  </a:lnTo>
                  <a:lnTo>
                    <a:pt x="1728" y="1799"/>
                  </a:lnTo>
                  <a:lnTo>
                    <a:pt x="1730" y="1798"/>
                  </a:lnTo>
                  <a:lnTo>
                    <a:pt x="1732" y="1796"/>
                  </a:lnTo>
                  <a:lnTo>
                    <a:pt x="1732" y="1796"/>
                  </a:lnTo>
                  <a:lnTo>
                    <a:pt x="1732" y="1798"/>
                  </a:lnTo>
                  <a:lnTo>
                    <a:pt x="1732" y="1801"/>
                  </a:lnTo>
                  <a:lnTo>
                    <a:pt x="1733" y="1801"/>
                  </a:lnTo>
                  <a:lnTo>
                    <a:pt x="1732" y="1801"/>
                  </a:lnTo>
                  <a:lnTo>
                    <a:pt x="1732" y="1803"/>
                  </a:lnTo>
                  <a:lnTo>
                    <a:pt x="1732" y="1803"/>
                  </a:lnTo>
                  <a:lnTo>
                    <a:pt x="1732" y="1803"/>
                  </a:lnTo>
                  <a:lnTo>
                    <a:pt x="1735" y="1803"/>
                  </a:lnTo>
                  <a:lnTo>
                    <a:pt x="1735" y="1803"/>
                  </a:lnTo>
                  <a:lnTo>
                    <a:pt x="1736" y="1801"/>
                  </a:lnTo>
                  <a:lnTo>
                    <a:pt x="1736" y="1799"/>
                  </a:lnTo>
                  <a:lnTo>
                    <a:pt x="1736" y="1798"/>
                  </a:lnTo>
                  <a:lnTo>
                    <a:pt x="1736" y="1796"/>
                  </a:lnTo>
                  <a:lnTo>
                    <a:pt x="1736" y="1796"/>
                  </a:lnTo>
                  <a:lnTo>
                    <a:pt x="1738" y="1793"/>
                  </a:lnTo>
                  <a:lnTo>
                    <a:pt x="1738" y="1792"/>
                  </a:lnTo>
                  <a:lnTo>
                    <a:pt x="1739" y="1792"/>
                  </a:lnTo>
                  <a:lnTo>
                    <a:pt x="1739" y="1793"/>
                  </a:lnTo>
                  <a:lnTo>
                    <a:pt x="1739" y="1795"/>
                  </a:lnTo>
                  <a:lnTo>
                    <a:pt x="1738" y="1796"/>
                  </a:lnTo>
                  <a:lnTo>
                    <a:pt x="1739" y="1798"/>
                  </a:lnTo>
                  <a:lnTo>
                    <a:pt x="1738" y="1799"/>
                  </a:lnTo>
                  <a:lnTo>
                    <a:pt x="1738" y="1801"/>
                  </a:lnTo>
                  <a:lnTo>
                    <a:pt x="1736" y="1804"/>
                  </a:lnTo>
                  <a:lnTo>
                    <a:pt x="1738" y="1803"/>
                  </a:lnTo>
                  <a:lnTo>
                    <a:pt x="1741" y="1803"/>
                  </a:lnTo>
                  <a:lnTo>
                    <a:pt x="1741" y="1801"/>
                  </a:lnTo>
                  <a:lnTo>
                    <a:pt x="1744" y="1798"/>
                  </a:lnTo>
                  <a:lnTo>
                    <a:pt x="1745" y="1796"/>
                  </a:lnTo>
                  <a:lnTo>
                    <a:pt x="1747" y="1795"/>
                  </a:lnTo>
                  <a:lnTo>
                    <a:pt x="1749" y="1793"/>
                  </a:lnTo>
                  <a:lnTo>
                    <a:pt x="1747" y="1790"/>
                  </a:lnTo>
                  <a:lnTo>
                    <a:pt x="1747" y="1789"/>
                  </a:lnTo>
                  <a:lnTo>
                    <a:pt x="1749" y="1787"/>
                  </a:lnTo>
                  <a:lnTo>
                    <a:pt x="1749" y="1786"/>
                  </a:lnTo>
                  <a:lnTo>
                    <a:pt x="1747" y="1784"/>
                  </a:lnTo>
                  <a:lnTo>
                    <a:pt x="1745" y="1783"/>
                  </a:lnTo>
                  <a:lnTo>
                    <a:pt x="1744" y="1779"/>
                  </a:lnTo>
                  <a:lnTo>
                    <a:pt x="1744" y="1778"/>
                  </a:lnTo>
                  <a:lnTo>
                    <a:pt x="1745" y="1779"/>
                  </a:lnTo>
                  <a:lnTo>
                    <a:pt x="1747" y="1779"/>
                  </a:lnTo>
                  <a:lnTo>
                    <a:pt x="1749" y="1781"/>
                  </a:lnTo>
                  <a:lnTo>
                    <a:pt x="1749" y="1779"/>
                  </a:lnTo>
                  <a:lnTo>
                    <a:pt x="1749" y="1779"/>
                  </a:lnTo>
                  <a:lnTo>
                    <a:pt x="1749" y="1778"/>
                  </a:lnTo>
                  <a:lnTo>
                    <a:pt x="1747" y="1776"/>
                  </a:lnTo>
                  <a:lnTo>
                    <a:pt x="1745" y="1776"/>
                  </a:lnTo>
                  <a:lnTo>
                    <a:pt x="1745" y="1776"/>
                  </a:lnTo>
                  <a:lnTo>
                    <a:pt x="1745" y="1775"/>
                  </a:lnTo>
                  <a:lnTo>
                    <a:pt x="1747" y="1775"/>
                  </a:lnTo>
                  <a:lnTo>
                    <a:pt x="1747" y="1775"/>
                  </a:lnTo>
                  <a:lnTo>
                    <a:pt x="1747" y="1775"/>
                  </a:lnTo>
                  <a:lnTo>
                    <a:pt x="1749" y="1776"/>
                  </a:lnTo>
                  <a:lnTo>
                    <a:pt x="1749" y="1778"/>
                  </a:lnTo>
                  <a:lnTo>
                    <a:pt x="1750" y="1778"/>
                  </a:lnTo>
                  <a:lnTo>
                    <a:pt x="1750" y="1778"/>
                  </a:lnTo>
                  <a:lnTo>
                    <a:pt x="1750" y="1778"/>
                  </a:lnTo>
                  <a:lnTo>
                    <a:pt x="1750" y="1779"/>
                  </a:lnTo>
                  <a:lnTo>
                    <a:pt x="1750" y="1779"/>
                  </a:lnTo>
                  <a:lnTo>
                    <a:pt x="1752" y="1779"/>
                  </a:lnTo>
                  <a:lnTo>
                    <a:pt x="1753" y="1781"/>
                  </a:lnTo>
                  <a:lnTo>
                    <a:pt x="1753" y="1781"/>
                  </a:lnTo>
                  <a:lnTo>
                    <a:pt x="1753" y="1781"/>
                  </a:lnTo>
                  <a:lnTo>
                    <a:pt x="1753" y="1784"/>
                  </a:lnTo>
                  <a:lnTo>
                    <a:pt x="1755" y="1786"/>
                  </a:lnTo>
                  <a:lnTo>
                    <a:pt x="1755" y="1787"/>
                  </a:lnTo>
                  <a:lnTo>
                    <a:pt x="1756" y="1786"/>
                  </a:lnTo>
                  <a:lnTo>
                    <a:pt x="1758" y="1787"/>
                  </a:lnTo>
                  <a:lnTo>
                    <a:pt x="1765" y="1783"/>
                  </a:lnTo>
                  <a:lnTo>
                    <a:pt x="1765" y="1783"/>
                  </a:lnTo>
                  <a:lnTo>
                    <a:pt x="1769" y="1781"/>
                  </a:lnTo>
                  <a:lnTo>
                    <a:pt x="1770" y="1779"/>
                  </a:lnTo>
                  <a:lnTo>
                    <a:pt x="1775" y="1778"/>
                  </a:lnTo>
                  <a:lnTo>
                    <a:pt x="1775" y="1775"/>
                  </a:lnTo>
                  <a:lnTo>
                    <a:pt x="1773" y="1773"/>
                  </a:lnTo>
                  <a:lnTo>
                    <a:pt x="1770" y="1773"/>
                  </a:lnTo>
                  <a:lnTo>
                    <a:pt x="1767" y="1773"/>
                  </a:lnTo>
                  <a:lnTo>
                    <a:pt x="1767" y="1773"/>
                  </a:lnTo>
                  <a:lnTo>
                    <a:pt x="1765" y="1775"/>
                  </a:lnTo>
                  <a:lnTo>
                    <a:pt x="1764" y="1775"/>
                  </a:lnTo>
                  <a:lnTo>
                    <a:pt x="1764" y="1773"/>
                  </a:lnTo>
                  <a:lnTo>
                    <a:pt x="1764" y="1773"/>
                  </a:lnTo>
                  <a:lnTo>
                    <a:pt x="1769" y="1772"/>
                  </a:lnTo>
                  <a:lnTo>
                    <a:pt x="1767" y="1770"/>
                  </a:lnTo>
                  <a:lnTo>
                    <a:pt x="1767" y="1769"/>
                  </a:lnTo>
                  <a:lnTo>
                    <a:pt x="1767" y="1769"/>
                  </a:lnTo>
                  <a:lnTo>
                    <a:pt x="1767" y="1769"/>
                  </a:lnTo>
                  <a:lnTo>
                    <a:pt x="1765" y="1767"/>
                  </a:lnTo>
                  <a:lnTo>
                    <a:pt x="1762" y="1766"/>
                  </a:lnTo>
                  <a:lnTo>
                    <a:pt x="1762" y="1766"/>
                  </a:lnTo>
                  <a:lnTo>
                    <a:pt x="1761" y="1767"/>
                  </a:lnTo>
                  <a:lnTo>
                    <a:pt x="1761" y="1767"/>
                  </a:lnTo>
                  <a:lnTo>
                    <a:pt x="1759" y="1766"/>
                  </a:lnTo>
                  <a:lnTo>
                    <a:pt x="1759" y="1766"/>
                  </a:lnTo>
                  <a:lnTo>
                    <a:pt x="1761" y="1764"/>
                  </a:lnTo>
                  <a:lnTo>
                    <a:pt x="1761" y="1762"/>
                  </a:lnTo>
                  <a:lnTo>
                    <a:pt x="1759" y="1762"/>
                  </a:lnTo>
                  <a:lnTo>
                    <a:pt x="1759" y="1761"/>
                  </a:lnTo>
                  <a:lnTo>
                    <a:pt x="1758" y="1758"/>
                  </a:lnTo>
                  <a:lnTo>
                    <a:pt x="1756" y="1758"/>
                  </a:lnTo>
                  <a:lnTo>
                    <a:pt x="1756" y="1756"/>
                  </a:lnTo>
                  <a:lnTo>
                    <a:pt x="1756" y="1753"/>
                  </a:lnTo>
                  <a:lnTo>
                    <a:pt x="1758" y="1755"/>
                  </a:lnTo>
                  <a:lnTo>
                    <a:pt x="1758" y="1755"/>
                  </a:lnTo>
                  <a:lnTo>
                    <a:pt x="1758" y="1755"/>
                  </a:lnTo>
                  <a:lnTo>
                    <a:pt x="1759" y="1755"/>
                  </a:lnTo>
                  <a:lnTo>
                    <a:pt x="1759" y="1755"/>
                  </a:lnTo>
                  <a:lnTo>
                    <a:pt x="1761" y="1755"/>
                  </a:lnTo>
                  <a:lnTo>
                    <a:pt x="1762" y="1755"/>
                  </a:lnTo>
                  <a:lnTo>
                    <a:pt x="1762" y="1756"/>
                  </a:lnTo>
                  <a:lnTo>
                    <a:pt x="1762" y="1756"/>
                  </a:lnTo>
                  <a:lnTo>
                    <a:pt x="1762" y="1756"/>
                  </a:lnTo>
                  <a:lnTo>
                    <a:pt x="1762" y="1758"/>
                  </a:lnTo>
                  <a:lnTo>
                    <a:pt x="1762" y="1759"/>
                  </a:lnTo>
                  <a:lnTo>
                    <a:pt x="1762" y="1759"/>
                  </a:lnTo>
                  <a:lnTo>
                    <a:pt x="1764" y="1759"/>
                  </a:lnTo>
                  <a:lnTo>
                    <a:pt x="1764" y="1761"/>
                  </a:lnTo>
                  <a:lnTo>
                    <a:pt x="1764" y="1761"/>
                  </a:lnTo>
                  <a:lnTo>
                    <a:pt x="1765" y="1761"/>
                  </a:lnTo>
                  <a:lnTo>
                    <a:pt x="1765" y="1761"/>
                  </a:lnTo>
                  <a:lnTo>
                    <a:pt x="1765" y="1761"/>
                  </a:lnTo>
                  <a:lnTo>
                    <a:pt x="1767" y="1761"/>
                  </a:lnTo>
                  <a:lnTo>
                    <a:pt x="1767" y="1761"/>
                  </a:lnTo>
                  <a:lnTo>
                    <a:pt x="1769" y="1761"/>
                  </a:lnTo>
                  <a:lnTo>
                    <a:pt x="1769" y="1762"/>
                  </a:lnTo>
                  <a:lnTo>
                    <a:pt x="1772" y="1761"/>
                  </a:lnTo>
                  <a:lnTo>
                    <a:pt x="1772" y="1762"/>
                  </a:lnTo>
                  <a:lnTo>
                    <a:pt x="1772" y="1764"/>
                  </a:lnTo>
                  <a:lnTo>
                    <a:pt x="1770" y="1764"/>
                  </a:lnTo>
                  <a:lnTo>
                    <a:pt x="1769" y="1764"/>
                  </a:lnTo>
                  <a:lnTo>
                    <a:pt x="1769" y="1766"/>
                  </a:lnTo>
                  <a:lnTo>
                    <a:pt x="1770" y="1766"/>
                  </a:lnTo>
                  <a:lnTo>
                    <a:pt x="1773" y="1764"/>
                  </a:lnTo>
                  <a:lnTo>
                    <a:pt x="1776" y="1761"/>
                  </a:lnTo>
                  <a:lnTo>
                    <a:pt x="1775" y="1761"/>
                  </a:lnTo>
                  <a:lnTo>
                    <a:pt x="1773" y="1761"/>
                  </a:lnTo>
                  <a:lnTo>
                    <a:pt x="1773" y="1759"/>
                  </a:lnTo>
                  <a:lnTo>
                    <a:pt x="1773" y="1758"/>
                  </a:lnTo>
                  <a:lnTo>
                    <a:pt x="1773" y="1758"/>
                  </a:lnTo>
                  <a:lnTo>
                    <a:pt x="1773" y="1758"/>
                  </a:lnTo>
                  <a:lnTo>
                    <a:pt x="1773" y="1756"/>
                  </a:lnTo>
                  <a:lnTo>
                    <a:pt x="1773" y="1756"/>
                  </a:lnTo>
                  <a:lnTo>
                    <a:pt x="1775" y="1756"/>
                  </a:lnTo>
                  <a:lnTo>
                    <a:pt x="1775" y="1755"/>
                  </a:lnTo>
                  <a:lnTo>
                    <a:pt x="1775" y="1755"/>
                  </a:lnTo>
                  <a:lnTo>
                    <a:pt x="1775" y="1755"/>
                  </a:lnTo>
                  <a:lnTo>
                    <a:pt x="1773" y="1755"/>
                  </a:lnTo>
                  <a:lnTo>
                    <a:pt x="1773" y="1755"/>
                  </a:lnTo>
                  <a:lnTo>
                    <a:pt x="1773" y="1755"/>
                  </a:lnTo>
                  <a:lnTo>
                    <a:pt x="1772" y="1755"/>
                  </a:lnTo>
                  <a:lnTo>
                    <a:pt x="1772" y="1753"/>
                  </a:lnTo>
                  <a:lnTo>
                    <a:pt x="1772" y="1752"/>
                  </a:lnTo>
                  <a:lnTo>
                    <a:pt x="1772" y="1750"/>
                  </a:lnTo>
                  <a:lnTo>
                    <a:pt x="1772" y="1750"/>
                  </a:lnTo>
                  <a:lnTo>
                    <a:pt x="1772" y="1752"/>
                  </a:lnTo>
                  <a:lnTo>
                    <a:pt x="1773" y="1753"/>
                  </a:lnTo>
                  <a:lnTo>
                    <a:pt x="1773" y="1753"/>
                  </a:lnTo>
                  <a:lnTo>
                    <a:pt x="1775" y="1753"/>
                  </a:lnTo>
                  <a:lnTo>
                    <a:pt x="1775" y="1752"/>
                  </a:lnTo>
                  <a:lnTo>
                    <a:pt x="1776" y="1753"/>
                  </a:lnTo>
                  <a:lnTo>
                    <a:pt x="1776" y="1755"/>
                  </a:lnTo>
                  <a:lnTo>
                    <a:pt x="1776" y="1756"/>
                  </a:lnTo>
                  <a:lnTo>
                    <a:pt x="1775" y="1756"/>
                  </a:lnTo>
                  <a:lnTo>
                    <a:pt x="1776" y="1758"/>
                  </a:lnTo>
                  <a:lnTo>
                    <a:pt x="1778" y="1759"/>
                  </a:lnTo>
                  <a:lnTo>
                    <a:pt x="1778" y="1759"/>
                  </a:lnTo>
                  <a:lnTo>
                    <a:pt x="1778" y="1761"/>
                  </a:lnTo>
                  <a:lnTo>
                    <a:pt x="1778" y="1761"/>
                  </a:lnTo>
                  <a:lnTo>
                    <a:pt x="1779" y="1761"/>
                  </a:lnTo>
                  <a:lnTo>
                    <a:pt x="1781" y="1759"/>
                  </a:lnTo>
                  <a:lnTo>
                    <a:pt x="1782" y="1756"/>
                  </a:lnTo>
                  <a:lnTo>
                    <a:pt x="1784" y="1756"/>
                  </a:lnTo>
                  <a:lnTo>
                    <a:pt x="1784" y="1758"/>
                  </a:lnTo>
                  <a:lnTo>
                    <a:pt x="1785" y="1756"/>
                  </a:lnTo>
                  <a:lnTo>
                    <a:pt x="1787" y="1756"/>
                  </a:lnTo>
                  <a:lnTo>
                    <a:pt x="1787" y="1756"/>
                  </a:lnTo>
                  <a:lnTo>
                    <a:pt x="1789" y="1756"/>
                  </a:lnTo>
                  <a:lnTo>
                    <a:pt x="1790" y="1756"/>
                  </a:lnTo>
                  <a:lnTo>
                    <a:pt x="1789" y="1756"/>
                  </a:lnTo>
                  <a:lnTo>
                    <a:pt x="1787" y="1759"/>
                  </a:lnTo>
                  <a:lnTo>
                    <a:pt x="1787" y="1761"/>
                  </a:lnTo>
                  <a:lnTo>
                    <a:pt x="1789" y="1761"/>
                  </a:lnTo>
                  <a:lnTo>
                    <a:pt x="1789" y="1761"/>
                  </a:lnTo>
                  <a:lnTo>
                    <a:pt x="1790" y="1761"/>
                  </a:lnTo>
                  <a:lnTo>
                    <a:pt x="1792" y="1761"/>
                  </a:lnTo>
                  <a:lnTo>
                    <a:pt x="1792" y="1761"/>
                  </a:lnTo>
                  <a:lnTo>
                    <a:pt x="1793" y="1761"/>
                  </a:lnTo>
                  <a:lnTo>
                    <a:pt x="1793" y="1761"/>
                  </a:lnTo>
                  <a:lnTo>
                    <a:pt x="1793" y="1761"/>
                  </a:lnTo>
                  <a:lnTo>
                    <a:pt x="1792" y="1762"/>
                  </a:lnTo>
                  <a:lnTo>
                    <a:pt x="1789" y="1762"/>
                  </a:lnTo>
                  <a:lnTo>
                    <a:pt x="1787" y="1762"/>
                  </a:lnTo>
                  <a:lnTo>
                    <a:pt x="1787" y="1764"/>
                  </a:lnTo>
                  <a:lnTo>
                    <a:pt x="1789" y="1764"/>
                  </a:lnTo>
                  <a:lnTo>
                    <a:pt x="1792" y="1764"/>
                  </a:lnTo>
                  <a:lnTo>
                    <a:pt x="1796" y="1761"/>
                  </a:lnTo>
                  <a:lnTo>
                    <a:pt x="1798" y="1761"/>
                  </a:lnTo>
                  <a:lnTo>
                    <a:pt x="1798" y="1761"/>
                  </a:lnTo>
                  <a:lnTo>
                    <a:pt x="1801" y="1759"/>
                  </a:lnTo>
                  <a:lnTo>
                    <a:pt x="1802" y="1758"/>
                  </a:lnTo>
                  <a:lnTo>
                    <a:pt x="1804" y="1759"/>
                  </a:lnTo>
                  <a:lnTo>
                    <a:pt x="1804" y="1761"/>
                  </a:lnTo>
                  <a:lnTo>
                    <a:pt x="1804" y="1761"/>
                  </a:lnTo>
                  <a:lnTo>
                    <a:pt x="1804" y="1762"/>
                  </a:lnTo>
                  <a:lnTo>
                    <a:pt x="1802" y="1762"/>
                  </a:lnTo>
                  <a:lnTo>
                    <a:pt x="1792" y="1769"/>
                  </a:lnTo>
                  <a:lnTo>
                    <a:pt x="1790" y="1770"/>
                  </a:lnTo>
                  <a:lnTo>
                    <a:pt x="1789" y="1772"/>
                  </a:lnTo>
                  <a:lnTo>
                    <a:pt x="1790" y="1772"/>
                  </a:lnTo>
                  <a:lnTo>
                    <a:pt x="1795" y="1769"/>
                  </a:lnTo>
                  <a:lnTo>
                    <a:pt x="1799" y="1767"/>
                  </a:lnTo>
                  <a:lnTo>
                    <a:pt x="1802" y="1762"/>
                  </a:lnTo>
                  <a:lnTo>
                    <a:pt x="1810" y="1761"/>
                  </a:lnTo>
                  <a:lnTo>
                    <a:pt x="1815" y="1758"/>
                  </a:lnTo>
                  <a:lnTo>
                    <a:pt x="1822" y="1753"/>
                  </a:lnTo>
                  <a:lnTo>
                    <a:pt x="1821" y="1753"/>
                  </a:lnTo>
                  <a:lnTo>
                    <a:pt x="1818" y="1755"/>
                  </a:lnTo>
                  <a:lnTo>
                    <a:pt x="1809" y="1761"/>
                  </a:lnTo>
                  <a:lnTo>
                    <a:pt x="1809" y="1761"/>
                  </a:lnTo>
                  <a:lnTo>
                    <a:pt x="1807" y="1761"/>
                  </a:lnTo>
                  <a:lnTo>
                    <a:pt x="1807" y="1761"/>
                  </a:lnTo>
                  <a:lnTo>
                    <a:pt x="1807" y="1761"/>
                  </a:lnTo>
                  <a:lnTo>
                    <a:pt x="1807" y="1759"/>
                  </a:lnTo>
                  <a:lnTo>
                    <a:pt x="1807" y="1759"/>
                  </a:lnTo>
                  <a:lnTo>
                    <a:pt x="1807" y="1759"/>
                  </a:lnTo>
                  <a:lnTo>
                    <a:pt x="1807" y="1758"/>
                  </a:lnTo>
                  <a:lnTo>
                    <a:pt x="1807" y="1758"/>
                  </a:lnTo>
                  <a:lnTo>
                    <a:pt x="1807" y="1756"/>
                  </a:lnTo>
                  <a:lnTo>
                    <a:pt x="1807" y="1755"/>
                  </a:lnTo>
                  <a:lnTo>
                    <a:pt x="1816" y="1752"/>
                  </a:lnTo>
                  <a:lnTo>
                    <a:pt x="1818" y="1752"/>
                  </a:lnTo>
                  <a:lnTo>
                    <a:pt x="1822" y="1752"/>
                  </a:lnTo>
                  <a:lnTo>
                    <a:pt x="1826" y="1750"/>
                  </a:lnTo>
                  <a:lnTo>
                    <a:pt x="1829" y="1750"/>
                  </a:lnTo>
                  <a:lnTo>
                    <a:pt x="1832" y="1749"/>
                  </a:lnTo>
                  <a:lnTo>
                    <a:pt x="1839" y="1742"/>
                  </a:lnTo>
                  <a:lnTo>
                    <a:pt x="1844" y="1739"/>
                  </a:lnTo>
                  <a:lnTo>
                    <a:pt x="1846" y="1738"/>
                  </a:lnTo>
                  <a:lnTo>
                    <a:pt x="1847" y="1738"/>
                  </a:lnTo>
                  <a:lnTo>
                    <a:pt x="1847" y="1738"/>
                  </a:lnTo>
                  <a:lnTo>
                    <a:pt x="1852" y="1735"/>
                  </a:lnTo>
                  <a:lnTo>
                    <a:pt x="1855" y="1730"/>
                  </a:lnTo>
                  <a:lnTo>
                    <a:pt x="1856" y="1729"/>
                  </a:lnTo>
                  <a:lnTo>
                    <a:pt x="1861" y="1724"/>
                  </a:lnTo>
                  <a:lnTo>
                    <a:pt x="1862" y="1724"/>
                  </a:lnTo>
                  <a:lnTo>
                    <a:pt x="1862" y="1722"/>
                  </a:lnTo>
                  <a:lnTo>
                    <a:pt x="1862" y="1721"/>
                  </a:lnTo>
                  <a:lnTo>
                    <a:pt x="1861" y="1718"/>
                  </a:lnTo>
                  <a:lnTo>
                    <a:pt x="1861" y="1716"/>
                  </a:lnTo>
                  <a:lnTo>
                    <a:pt x="1862" y="1713"/>
                  </a:lnTo>
                  <a:lnTo>
                    <a:pt x="1861" y="1712"/>
                  </a:lnTo>
                  <a:lnTo>
                    <a:pt x="1861" y="1712"/>
                  </a:lnTo>
                  <a:lnTo>
                    <a:pt x="1861" y="1712"/>
                  </a:lnTo>
                  <a:lnTo>
                    <a:pt x="1862" y="1712"/>
                  </a:lnTo>
                  <a:lnTo>
                    <a:pt x="1864" y="1712"/>
                  </a:lnTo>
                  <a:lnTo>
                    <a:pt x="1864" y="1713"/>
                  </a:lnTo>
                  <a:lnTo>
                    <a:pt x="1866" y="1713"/>
                  </a:lnTo>
                  <a:lnTo>
                    <a:pt x="1867" y="1712"/>
                  </a:lnTo>
                  <a:lnTo>
                    <a:pt x="1872" y="1705"/>
                  </a:lnTo>
                  <a:lnTo>
                    <a:pt x="1872" y="1705"/>
                  </a:lnTo>
                  <a:lnTo>
                    <a:pt x="1872" y="1704"/>
                  </a:lnTo>
                  <a:lnTo>
                    <a:pt x="1872" y="1704"/>
                  </a:lnTo>
                  <a:lnTo>
                    <a:pt x="1872" y="1704"/>
                  </a:lnTo>
                  <a:lnTo>
                    <a:pt x="1873" y="1704"/>
                  </a:lnTo>
                  <a:lnTo>
                    <a:pt x="1873" y="1704"/>
                  </a:lnTo>
                  <a:lnTo>
                    <a:pt x="1875" y="1704"/>
                  </a:lnTo>
                  <a:lnTo>
                    <a:pt x="1875" y="1702"/>
                  </a:lnTo>
                  <a:lnTo>
                    <a:pt x="1875" y="1701"/>
                  </a:lnTo>
                  <a:lnTo>
                    <a:pt x="1876" y="1701"/>
                  </a:lnTo>
                  <a:lnTo>
                    <a:pt x="1876" y="1702"/>
                  </a:lnTo>
                  <a:lnTo>
                    <a:pt x="1878" y="1702"/>
                  </a:lnTo>
                  <a:lnTo>
                    <a:pt x="1879" y="1699"/>
                  </a:lnTo>
                  <a:lnTo>
                    <a:pt x="1879" y="1698"/>
                  </a:lnTo>
                  <a:lnTo>
                    <a:pt x="1879" y="1696"/>
                  </a:lnTo>
                  <a:lnTo>
                    <a:pt x="1881" y="1696"/>
                  </a:lnTo>
                  <a:lnTo>
                    <a:pt x="1882" y="1696"/>
                  </a:lnTo>
                  <a:lnTo>
                    <a:pt x="1884" y="1698"/>
                  </a:lnTo>
                  <a:lnTo>
                    <a:pt x="1884" y="1696"/>
                  </a:lnTo>
                  <a:lnTo>
                    <a:pt x="1884" y="1696"/>
                  </a:lnTo>
                  <a:lnTo>
                    <a:pt x="1884" y="1696"/>
                  </a:lnTo>
                  <a:lnTo>
                    <a:pt x="1884" y="1696"/>
                  </a:lnTo>
                  <a:lnTo>
                    <a:pt x="1881" y="1695"/>
                  </a:lnTo>
                  <a:lnTo>
                    <a:pt x="1879" y="1695"/>
                  </a:lnTo>
                  <a:lnTo>
                    <a:pt x="1879" y="1695"/>
                  </a:lnTo>
                  <a:lnTo>
                    <a:pt x="1878" y="1692"/>
                  </a:lnTo>
                  <a:lnTo>
                    <a:pt x="1878" y="1692"/>
                  </a:lnTo>
                  <a:lnTo>
                    <a:pt x="1878" y="1692"/>
                  </a:lnTo>
                  <a:lnTo>
                    <a:pt x="1878" y="1692"/>
                  </a:lnTo>
                  <a:lnTo>
                    <a:pt x="1876" y="1692"/>
                  </a:lnTo>
                  <a:lnTo>
                    <a:pt x="1876" y="1692"/>
                  </a:lnTo>
                  <a:lnTo>
                    <a:pt x="1876" y="1692"/>
                  </a:lnTo>
                  <a:lnTo>
                    <a:pt x="1878" y="1693"/>
                  </a:lnTo>
                  <a:lnTo>
                    <a:pt x="1878" y="1693"/>
                  </a:lnTo>
                  <a:lnTo>
                    <a:pt x="1875" y="1693"/>
                  </a:lnTo>
                  <a:lnTo>
                    <a:pt x="1875" y="1692"/>
                  </a:lnTo>
                  <a:lnTo>
                    <a:pt x="1875" y="1690"/>
                  </a:lnTo>
                  <a:lnTo>
                    <a:pt x="1873" y="1690"/>
                  </a:lnTo>
                  <a:lnTo>
                    <a:pt x="1873" y="1690"/>
                  </a:lnTo>
                  <a:lnTo>
                    <a:pt x="1875" y="1688"/>
                  </a:lnTo>
                  <a:lnTo>
                    <a:pt x="1876" y="1688"/>
                  </a:lnTo>
                  <a:lnTo>
                    <a:pt x="1876" y="1687"/>
                  </a:lnTo>
                  <a:lnTo>
                    <a:pt x="1876" y="1687"/>
                  </a:lnTo>
                  <a:lnTo>
                    <a:pt x="1872" y="1685"/>
                  </a:lnTo>
                  <a:lnTo>
                    <a:pt x="1869" y="1684"/>
                  </a:lnTo>
                  <a:lnTo>
                    <a:pt x="1870" y="1681"/>
                  </a:lnTo>
                  <a:lnTo>
                    <a:pt x="1870" y="1681"/>
                  </a:lnTo>
                  <a:lnTo>
                    <a:pt x="1872" y="1679"/>
                  </a:lnTo>
                  <a:lnTo>
                    <a:pt x="1872" y="1678"/>
                  </a:lnTo>
                  <a:lnTo>
                    <a:pt x="1870" y="1676"/>
                  </a:lnTo>
                  <a:lnTo>
                    <a:pt x="1869" y="1675"/>
                  </a:lnTo>
                  <a:lnTo>
                    <a:pt x="1869" y="1673"/>
                  </a:lnTo>
                  <a:lnTo>
                    <a:pt x="1870" y="1673"/>
                  </a:lnTo>
                  <a:lnTo>
                    <a:pt x="1870" y="1671"/>
                  </a:lnTo>
                  <a:lnTo>
                    <a:pt x="1870" y="1671"/>
                  </a:lnTo>
                  <a:lnTo>
                    <a:pt x="1869" y="1671"/>
                  </a:lnTo>
                  <a:lnTo>
                    <a:pt x="1869" y="1671"/>
                  </a:lnTo>
                  <a:lnTo>
                    <a:pt x="1867" y="1671"/>
                  </a:lnTo>
                  <a:lnTo>
                    <a:pt x="1867" y="1671"/>
                  </a:lnTo>
                  <a:lnTo>
                    <a:pt x="1866" y="1670"/>
                  </a:lnTo>
                  <a:lnTo>
                    <a:pt x="1866" y="1670"/>
                  </a:lnTo>
                  <a:lnTo>
                    <a:pt x="1870" y="1670"/>
                  </a:lnTo>
                  <a:lnTo>
                    <a:pt x="1873" y="1670"/>
                  </a:lnTo>
                  <a:lnTo>
                    <a:pt x="1875" y="1673"/>
                  </a:lnTo>
                  <a:lnTo>
                    <a:pt x="1878" y="1673"/>
                  </a:lnTo>
                  <a:lnTo>
                    <a:pt x="1879" y="1671"/>
                  </a:lnTo>
                  <a:lnTo>
                    <a:pt x="1881" y="1668"/>
                  </a:lnTo>
                  <a:lnTo>
                    <a:pt x="1881" y="1667"/>
                  </a:lnTo>
                  <a:lnTo>
                    <a:pt x="1881" y="1665"/>
                  </a:lnTo>
                  <a:lnTo>
                    <a:pt x="1882" y="1665"/>
                  </a:lnTo>
                  <a:lnTo>
                    <a:pt x="1886" y="1664"/>
                  </a:lnTo>
                  <a:lnTo>
                    <a:pt x="1887" y="1662"/>
                  </a:lnTo>
                  <a:lnTo>
                    <a:pt x="1887" y="1662"/>
                  </a:lnTo>
                  <a:lnTo>
                    <a:pt x="1889" y="1662"/>
                  </a:lnTo>
                  <a:lnTo>
                    <a:pt x="1889" y="1664"/>
                  </a:lnTo>
                  <a:lnTo>
                    <a:pt x="1889" y="1665"/>
                  </a:lnTo>
                  <a:lnTo>
                    <a:pt x="1890" y="1665"/>
                  </a:lnTo>
                  <a:lnTo>
                    <a:pt x="1890" y="1665"/>
                  </a:lnTo>
                  <a:lnTo>
                    <a:pt x="1890" y="1667"/>
                  </a:lnTo>
                  <a:lnTo>
                    <a:pt x="1892" y="1668"/>
                  </a:lnTo>
                  <a:lnTo>
                    <a:pt x="1890" y="1670"/>
                  </a:lnTo>
                  <a:lnTo>
                    <a:pt x="1890" y="1675"/>
                  </a:lnTo>
                  <a:lnTo>
                    <a:pt x="1889" y="1678"/>
                  </a:lnTo>
                  <a:lnTo>
                    <a:pt x="1889" y="1679"/>
                  </a:lnTo>
                  <a:lnTo>
                    <a:pt x="1887" y="1681"/>
                  </a:lnTo>
                  <a:lnTo>
                    <a:pt x="1887" y="1681"/>
                  </a:lnTo>
                  <a:lnTo>
                    <a:pt x="1886" y="1682"/>
                  </a:lnTo>
                  <a:lnTo>
                    <a:pt x="1884" y="1682"/>
                  </a:lnTo>
                  <a:lnTo>
                    <a:pt x="1884" y="1682"/>
                  </a:lnTo>
                  <a:lnTo>
                    <a:pt x="1886" y="1684"/>
                  </a:lnTo>
                  <a:lnTo>
                    <a:pt x="1886" y="1684"/>
                  </a:lnTo>
                  <a:lnTo>
                    <a:pt x="1887" y="1684"/>
                  </a:lnTo>
                  <a:lnTo>
                    <a:pt x="1890" y="1682"/>
                  </a:lnTo>
                  <a:lnTo>
                    <a:pt x="1901" y="1679"/>
                  </a:lnTo>
                  <a:lnTo>
                    <a:pt x="1903" y="1679"/>
                  </a:lnTo>
                  <a:lnTo>
                    <a:pt x="1903" y="1679"/>
                  </a:lnTo>
                  <a:lnTo>
                    <a:pt x="1904" y="1681"/>
                  </a:lnTo>
                  <a:lnTo>
                    <a:pt x="1906" y="1681"/>
                  </a:lnTo>
                  <a:lnTo>
                    <a:pt x="1907" y="1681"/>
                  </a:lnTo>
                  <a:lnTo>
                    <a:pt x="1907" y="1679"/>
                  </a:lnTo>
                  <a:lnTo>
                    <a:pt x="1907" y="1681"/>
                  </a:lnTo>
                  <a:lnTo>
                    <a:pt x="1907" y="1682"/>
                  </a:lnTo>
                  <a:lnTo>
                    <a:pt x="1906" y="1684"/>
                  </a:lnTo>
                  <a:lnTo>
                    <a:pt x="1906" y="1684"/>
                  </a:lnTo>
                  <a:lnTo>
                    <a:pt x="1901" y="1684"/>
                  </a:lnTo>
                  <a:lnTo>
                    <a:pt x="1901" y="1684"/>
                  </a:lnTo>
                  <a:lnTo>
                    <a:pt x="1899" y="1684"/>
                  </a:lnTo>
                  <a:lnTo>
                    <a:pt x="1898" y="1687"/>
                  </a:lnTo>
                  <a:lnTo>
                    <a:pt x="1898" y="1687"/>
                  </a:lnTo>
                  <a:lnTo>
                    <a:pt x="1896" y="1687"/>
                  </a:lnTo>
                  <a:lnTo>
                    <a:pt x="1896" y="1687"/>
                  </a:lnTo>
                  <a:lnTo>
                    <a:pt x="1895" y="1688"/>
                  </a:lnTo>
                  <a:lnTo>
                    <a:pt x="1893" y="1688"/>
                  </a:lnTo>
                  <a:lnTo>
                    <a:pt x="1887" y="1695"/>
                  </a:lnTo>
                  <a:lnTo>
                    <a:pt x="1887" y="1696"/>
                  </a:lnTo>
                  <a:lnTo>
                    <a:pt x="1887" y="1696"/>
                  </a:lnTo>
                  <a:lnTo>
                    <a:pt x="1889" y="1698"/>
                  </a:lnTo>
                  <a:lnTo>
                    <a:pt x="1890" y="1696"/>
                  </a:lnTo>
                  <a:lnTo>
                    <a:pt x="1893" y="1692"/>
                  </a:lnTo>
                  <a:lnTo>
                    <a:pt x="1896" y="1690"/>
                  </a:lnTo>
                  <a:lnTo>
                    <a:pt x="1918" y="1678"/>
                  </a:lnTo>
                  <a:lnTo>
                    <a:pt x="1926" y="1675"/>
                  </a:lnTo>
                  <a:lnTo>
                    <a:pt x="1932" y="1671"/>
                  </a:lnTo>
                  <a:lnTo>
                    <a:pt x="1933" y="1670"/>
                  </a:lnTo>
                  <a:lnTo>
                    <a:pt x="1936" y="1668"/>
                  </a:lnTo>
                  <a:lnTo>
                    <a:pt x="1938" y="1668"/>
                  </a:lnTo>
                  <a:lnTo>
                    <a:pt x="1947" y="1668"/>
                  </a:lnTo>
                  <a:lnTo>
                    <a:pt x="1949" y="1668"/>
                  </a:lnTo>
                  <a:lnTo>
                    <a:pt x="1950" y="1668"/>
                  </a:lnTo>
                  <a:lnTo>
                    <a:pt x="1950" y="1667"/>
                  </a:lnTo>
                  <a:lnTo>
                    <a:pt x="1950" y="1665"/>
                  </a:lnTo>
                  <a:lnTo>
                    <a:pt x="1946" y="1661"/>
                  </a:lnTo>
                  <a:lnTo>
                    <a:pt x="1944" y="1658"/>
                  </a:lnTo>
                  <a:lnTo>
                    <a:pt x="1944" y="1655"/>
                  </a:lnTo>
                  <a:lnTo>
                    <a:pt x="1949" y="1647"/>
                  </a:lnTo>
                  <a:lnTo>
                    <a:pt x="1950" y="1645"/>
                  </a:lnTo>
                  <a:lnTo>
                    <a:pt x="1950" y="1644"/>
                  </a:lnTo>
                  <a:lnTo>
                    <a:pt x="1950" y="1644"/>
                  </a:lnTo>
                  <a:lnTo>
                    <a:pt x="1953" y="1642"/>
                  </a:lnTo>
                  <a:lnTo>
                    <a:pt x="1953" y="1642"/>
                  </a:lnTo>
                  <a:lnTo>
                    <a:pt x="1955" y="1642"/>
                  </a:lnTo>
                  <a:lnTo>
                    <a:pt x="1956" y="1644"/>
                  </a:lnTo>
                  <a:lnTo>
                    <a:pt x="1956" y="1644"/>
                  </a:lnTo>
                  <a:lnTo>
                    <a:pt x="1956" y="1650"/>
                  </a:lnTo>
                  <a:lnTo>
                    <a:pt x="1953" y="1656"/>
                  </a:lnTo>
                  <a:lnTo>
                    <a:pt x="1952" y="1656"/>
                  </a:lnTo>
                  <a:lnTo>
                    <a:pt x="1949" y="1656"/>
                  </a:lnTo>
                  <a:lnTo>
                    <a:pt x="1947" y="1658"/>
                  </a:lnTo>
                  <a:lnTo>
                    <a:pt x="1947" y="1659"/>
                  </a:lnTo>
                  <a:lnTo>
                    <a:pt x="1949" y="1662"/>
                  </a:lnTo>
                  <a:lnTo>
                    <a:pt x="1950" y="1665"/>
                  </a:lnTo>
                  <a:lnTo>
                    <a:pt x="1952" y="1665"/>
                  </a:lnTo>
                  <a:lnTo>
                    <a:pt x="1953" y="1665"/>
                  </a:lnTo>
                  <a:lnTo>
                    <a:pt x="1955" y="1664"/>
                  </a:lnTo>
                  <a:lnTo>
                    <a:pt x="1956" y="1664"/>
                  </a:lnTo>
                  <a:lnTo>
                    <a:pt x="1958" y="1662"/>
                  </a:lnTo>
                  <a:lnTo>
                    <a:pt x="1959" y="1661"/>
                  </a:lnTo>
                  <a:lnTo>
                    <a:pt x="1963" y="1661"/>
                  </a:lnTo>
                  <a:lnTo>
                    <a:pt x="1969" y="1659"/>
                  </a:lnTo>
                  <a:lnTo>
                    <a:pt x="1969" y="1659"/>
                  </a:lnTo>
                  <a:lnTo>
                    <a:pt x="1969" y="1659"/>
                  </a:lnTo>
                  <a:lnTo>
                    <a:pt x="1969" y="1659"/>
                  </a:lnTo>
                  <a:lnTo>
                    <a:pt x="1976" y="1659"/>
                  </a:lnTo>
                  <a:lnTo>
                    <a:pt x="1978" y="1659"/>
                  </a:lnTo>
                  <a:lnTo>
                    <a:pt x="1980" y="1659"/>
                  </a:lnTo>
                  <a:lnTo>
                    <a:pt x="1983" y="1659"/>
                  </a:lnTo>
                  <a:lnTo>
                    <a:pt x="1984" y="1659"/>
                  </a:lnTo>
                  <a:lnTo>
                    <a:pt x="1986" y="1658"/>
                  </a:lnTo>
                  <a:lnTo>
                    <a:pt x="1989" y="1658"/>
                  </a:lnTo>
                  <a:lnTo>
                    <a:pt x="1993" y="1656"/>
                  </a:lnTo>
                  <a:lnTo>
                    <a:pt x="1996" y="1658"/>
                  </a:lnTo>
                  <a:lnTo>
                    <a:pt x="2004" y="1659"/>
                  </a:lnTo>
                  <a:lnTo>
                    <a:pt x="2009" y="1661"/>
                  </a:lnTo>
                  <a:lnTo>
                    <a:pt x="2018" y="1662"/>
                  </a:lnTo>
                  <a:lnTo>
                    <a:pt x="2023" y="1665"/>
                  </a:lnTo>
                  <a:lnTo>
                    <a:pt x="2024" y="1667"/>
                  </a:lnTo>
                  <a:lnTo>
                    <a:pt x="2032" y="1670"/>
                  </a:lnTo>
                  <a:lnTo>
                    <a:pt x="2044" y="1671"/>
                  </a:lnTo>
                  <a:lnTo>
                    <a:pt x="2046" y="1670"/>
                  </a:lnTo>
                  <a:lnTo>
                    <a:pt x="2047" y="1671"/>
                  </a:lnTo>
                  <a:lnTo>
                    <a:pt x="2047" y="1670"/>
                  </a:lnTo>
                  <a:lnTo>
                    <a:pt x="2050" y="1671"/>
                  </a:lnTo>
                  <a:lnTo>
                    <a:pt x="2061" y="1673"/>
                  </a:lnTo>
                  <a:lnTo>
                    <a:pt x="2063" y="1671"/>
                  </a:lnTo>
                  <a:lnTo>
                    <a:pt x="2064" y="1671"/>
                  </a:lnTo>
                  <a:lnTo>
                    <a:pt x="2069" y="1668"/>
                  </a:lnTo>
                  <a:lnTo>
                    <a:pt x="2072" y="1668"/>
                  </a:lnTo>
                  <a:lnTo>
                    <a:pt x="2077" y="1668"/>
                  </a:lnTo>
                  <a:lnTo>
                    <a:pt x="2078" y="1668"/>
                  </a:lnTo>
                  <a:lnTo>
                    <a:pt x="2078" y="1667"/>
                  </a:lnTo>
                  <a:lnTo>
                    <a:pt x="2077" y="1667"/>
                  </a:lnTo>
                  <a:lnTo>
                    <a:pt x="2078" y="1665"/>
                  </a:lnTo>
                  <a:lnTo>
                    <a:pt x="2078" y="1665"/>
                  </a:lnTo>
                  <a:lnTo>
                    <a:pt x="2081" y="1664"/>
                  </a:lnTo>
                  <a:lnTo>
                    <a:pt x="2080" y="1664"/>
                  </a:lnTo>
                  <a:lnTo>
                    <a:pt x="2078" y="1664"/>
                  </a:lnTo>
                  <a:lnTo>
                    <a:pt x="2077" y="1664"/>
                  </a:lnTo>
                  <a:lnTo>
                    <a:pt x="2075" y="1665"/>
                  </a:lnTo>
                  <a:lnTo>
                    <a:pt x="2075" y="1665"/>
                  </a:lnTo>
                  <a:lnTo>
                    <a:pt x="2073" y="1664"/>
                  </a:lnTo>
                  <a:lnTo>
                    <a:pt x="2072" y="1659"/>
                  </a:lnTo>
                  <a:lnTo>
                    <a:pt x="2073" y="1659"/>
                  </a:lnTo>
                  <a:lnTo>
                    <a:pt x="2075" y="1658"/>
                  </a:lnTo>
                  <a:lnTo>
                    <a:pt x="2073" y="1658"/>
                  </a:lnTo>
                  <a:lnTo>
                    <a:pt x="2073" y="1658"/>
                  </a:lnTo>
                  <a:lnTo>
                    <a:pt x="2073" y="1658"/>
                  </a:lnTo>
                  <a:lnTo>
                    <a:pt x="2072" y="1659"/>
                  </a:lnTo>
                  <a:lnTo>
                    <a:pt x="2070" y="1659"/>
                  </a:lnTo>
                  <a:lnTo>
                    <a:pt x="2070" y="1659"/>
                  </a:lnTo>
                  <a:lnTo>
                    <a:pt x="2069" y="1659"/>
                  </a:lnTo>
                  <a:lnTo>
                    <a:pt x="2069" y="1658"/>
                  </a:lnTo>
                  <a:lnTo>
                    <a:pt x="2067" y="1656"/>
                  </a:lnTo>
                  <a:lnTo>
                    <a:pt x="2067" y="1655"/>
                  </a:lnTo>
                  <a:lnTo>
                    <a:pt x="2069" y="1655"/>
                  </a:lnTo>
                  <a:lnTo>
                    <a:pt x="2069" y="1655"/>
                  </a:lnTo>
                  <a:lnTo>
                    <a:pt x="2069" y="1655"/>
                  </a:lnTo>
                  <a:lnTo>
                    <a:pt x="2070" y="1653"/>
                  </a:lnTo>
                  <a:lnTo>
                    <a:pt x="2070" y="1653"/>
                  </a:lnTo>
                  <a:lnTo>
                    <a:pt x="2072" y="1653"/>
                  </a:lnTo>
                  <a:lnTo>
                    <a:pt x="2072" y="1655"/>
                  </a:lnTo>
                  <a:lnTo>
                    <a:pt x="2072" y="1655"/>
                  </a:lnTo>
                  <a:lnTo>
                    <a:pt x="2070" y="1656"/>
                  </a:lnTo>
                  <a:lnTo>
                    <a:pt x="2072" y="1656"/>
                  </a:lnTo>
                  <a:lnTo>
                    <a:pt x="2073" y="1656"/>
                  </a:lnTo>
                  <a:lnTo>
                    <a:pt x="2075" y="1653"/>
                  </a:lnTo>
                  <a:lnTo>
                    <a:pt x="2075" y="1653"/>
                  </a:lnTo>
                  <a:lnTo>
                    <a:pt x="2081" y="1650"/>
                  </a:lnTo>
                  <a:lnTo>
                    <a:pt x="2081" y="1650"/>
                  </a:lnTo>
                  <a:lnTo>
                    <a:pt x="2083" y="1648"/>
                  </a:lnTo>
                  <a:lnTo>
                    <a:pt x="2083" y="1648"/>
                  </a:lnTo>
                  <a:lnTo>
                    <a:pt x="2083" y="1647"/>
                  </a:lnTo>
                  <a:lnTo>
                    <a:pt x="2083" y="1647"/>
                  </a:lnTo>
                  <a:lnTo>
                    <a:pt x="2084" y="1647"/>
                  </a:lnTo>
                  <a:lnTo>
                    <a:pt x="2084" y="1648"/>
                  </a:lnTo>
                  <a:lnTo>
                    <a:pt x="2086" y="1648"/>
                  </a:lnTo>
                  <a:lnTo>
                    <a:pt x="2087" y="1647"/>
                  </a:lnTo>
                  <a:lnTo>
                    <a:pt x="2089" y="1647"/>
                  </a:lnTo>
                  <a:lnTo>
                    <a:pt x="2092" y="1647"/>
                  </a:lnTo>
                  <a:lnTo>
                    <a:pt x="2092" y="1647"/>
                  </a:lnTo>
                  <a:lnTo>
                    <a:pt x="2093" y="1648"/>
                  </a:lnTo>
                  <a:lnTo>
                    <a:pt x="2093" y="1648"/>
                  </a:lnTo>
                  <a:lnTo>
                    <a:pt x="2093" y="1650"/>
                  </a:lnTo>
                  <a:lnTo>
                    <a:pt x="2093" y="1650"/>
                  </a:lnTo>
                  <a:lnTo>
                    <a:pt x="2092" y="1650"/>
                  </a:lnTo>
                  <a:lnTo>
                    <a:pt x="2092" y="1648"/>
                  </a:lnTo>
                  <a:lnTo>
                    <a:pt x="2090" y="1650"/>
                  </a:lnTo>
                  <a:lnTo>
                    <a:pt x="2090" y="1651"/>
                  </a:lnTo>
                  <a:lnTo>
                    <a:pt x="2090" y="1653"/>
                  </a:lnTo>
                  <a:lnTo>
                    <a:pt x="2090" y="1653"/>
                  </a:lnTo>
                  <a:lnTo>
                    <a:pt x="2090" y="1655"/>
                  </a:lnTo>
                  <a:lnTo>
                    <a:pt x="2090" y="1655"/>
                  </a:lnTo>
                  <a:lnTo>
                    <a:pt x="2092" y="1656"/>
                  </a:lnTo>
                  <a:lnTo>
                    <a:pt x="2093" y="1656"/>
                  </a:lnTo>
                  <a:lnTo>
                    <a:pt x="2097" y="1653"/>
                  </a:lnTo>
                  <a:lnTo>
                    <a:pt x="2097" y="1653"/>
                  </a:lnTo>
                  <a:lnTo>
                    <a:pt x="2104" y="1653"/>
                  </a:lnTo>
                  <a:lnTo>
                    <a:pt x="2106" y="1653"/>
                  </a:lnTo>
                  <a:lnTo>
                    <a:pt x="2107" y="1653"/>
                  </a:lnTo>
                  <a:lnTo>
                    <a:pt x="2107" y="1655"/>
                  </a:lnTo>
                  <a:lnTo>
                    <a:pt x="2107" y="1658"/>
                  </a:lnTo>
                  <a:lnTo>
                    <a:pt x="2107" y="1659"/>
                  </a:lnTo>
                  <a:lnTo>
                    <a:pt x="2107" y="1661"/>
                  </a:lnTo>
                  <a:lnTo>
                    <a:pt x="2107" y="1662"/>
                  </a:lnTo>
                  <a:lnTo>
                    <a:pt x="2109" y="1662"/>
                  </a:lnTo>
                  <a:lnTo>
                    <a:pt x="2110" y="1661"/>
                  </a:lnTo>
                  <a:lnTo>
                    <a:pt x="2112" y="1661"/>
                  </a:lnTo>
                  <a:lnTo>
                    <a:pt x="2112" y="1661"/>
                  </a:lnTo>
                  <a:lnTo>
                    <a:pt x="2114" y="1661"/>
                  </a:lnTo>
                  <a:lnTo>
                    <a:pt x="2114" y="1662"/>
                  </a:lnTo>
                  <a:lnTo>
                    <a:pt x="2114" y="1662"/>
                  </a:lnTo>
                  <a:lnTo>
                    <a:pt x="2114" y="1664"/>
                  </a:lnTo>
                  <a:lnTo>
                    <a:pt x="2115" y="1665"/>
                  </a:lnTo>
                  <a:lnTo>
                    <a:pt x="2115" y="1667"/>
                  </a:lnTo>
                  <a:lnTo>
                    <a:pt x="2115" y="1668"/>
                  </a:lnTo>
                  <a:lnTo>
                    <a:pt x="2114" y="1668"/>
                  </a:lnTo>
                  <a:lnTo>
                    <a:pt x="2115" y="1670"/>
                  </a:lnTo>
                  <a:lnTo>
                    <a:pt x="2118" y="1668"/>
                  </a:lnTo>
                  <a:lnTo>
                    <a:pt x="2121" y="1667"/>
                  </a:lnTo>
                  <a:lnTo>
                    <a:pt x="2123" y="1667"/>
                  </a:lnTo>
                  <a:lnTo>
                    <a:pt x="2124" y="1667"/>
                  </a:lnTo>
                  <a:lnTo>
                    <a:pt x="2124" y="1667"/>
                  </a:lnTo>
                  <a:lnTo>
                    <a:pt x="2123" y="1668"/>
                  </a:lnTo>
                  <a:lnTo>
                    <a:pt x="2123" y="1668"/>
                  </a:lnTo>
                  <a:lnTo>
                    <a:pt x="2123" y="1670"/>
                  </a:lnTo>
                  <a:lnTo>
                    <a:pt x="2124" y="1670"/>
                  </a:lnTo>
                  <a:lnTo>
                    <a:pt x="2126" y="1670"/>
                  </a:lnTo>
                  <a:lnTo>
                    <a:pt x="2127" y="1670"/>
                  </a:lnTo>
                  <a:lnTo>
                    <a:pt x="2130" y="1671"/>
                  </a:lnTo>
                  <a:lnTo>
                    <a:pt x="2132" y="1671"/>
                  </a:lnTo>
                  <a:lnTo>
                    <a:pt x="2132" y="1671"/>
                  </a:lnTo>
                  <a:lnTo>
                    <a:pt x="2134" y="1670"/>
                  </a:lnTo>
                  <a:lnTo>
                    <a:pt x="2134" y="1668"/>
                  </a:lnTo>
                  <a:lnTo>
                    <a:pt x="2134" y="1668"/>
                  </a:lnTo>
                  <a:lnTo>
                    <a:pt x="2134" y="1668"/>
                  </a:lnTo>
                  <a:lnTo>
                    <a:pt x="2134" y="1667"/>
                  </a:lnTo>
                  <a:lnTo>
                    <a:pt x="2134" y="1667"/>
                  </a:lnTo>
                  <a:lnTo>
                    <a:pt x="2135" y="1664"/>
                  </a:lnTo>
                  <a:lnTo>
                    <a:pt x="2135" y="1664"/>
                  </a:lnTo>
                  <a:lnTo>
                    <a:pt x="2135" y="1661"/>
                  </a:lnTo>
                  <a:lnTo>
                    <a:pt x="2135" y="1661"/>
                  </a:lnTo>
                  <a:lnTo>
                    <a:pt x="2137" y="1662"/>
                  </a:lnTo>
                  <a:lnTo>
                    <a:pt x="2137" y="1662"/>
                  </a:lnTo>
                  <a:lnTo>
                    <a:pt x="2138" y="1664"/>
                  </a:lnTo>
                  <a:lnTo>
                    <a:pt x="2138" y="1665"/>
                  </a:lnTo>
                  <a:lnTo>
                    <a:pt x="2137" y="1665"/>
                  </a:lnTo>
                  <a:lnTo>
                    <a:pt x="2137" y="1665"/>
                  </a:lnTo>
                  <a:lnTo>
                    <a:pt x="2135" y="1667"/>
                  </a:lnTo>
                  <a:lnTo>
                    <a:pt x="2135" y="1668"/>
                  </a:lnTo>
                  <a:lnTo>
                    <a:pt x="2135" y="1671"/>
                  </a:lnTo>
                  <a:lnTo>
                    <a:pt x="2135" y="1673"/>
                  </a:lnTo>
                  <a:lnTo>
                    <a:pt x="2137" y="1675"/>
                  </a:lnTo>
                  <a:lnTo>
                    <a:pt x="2137" y="1675"/>
                  </a:lnTo>
                  <a:lnTo>
                    <a:pt x="2138" y="1675"/>
                  </a:lnTo>
                  <a:lnTo>
                    <a:pt x="2138" y="1676"/>
                  </a:lnTo>
                  <a:lnTo>
                    <a:pt x="2138" y="1676"/>
                  </a:lnTo>
                  <a:lnTo>
                    <a:pt x="2138" y="1678"/>
                  </a:lnTo>
                  <a:lnTo>
                    <a:pt x="2138" y="1678"/>
                  </a:lnTo>
                  <a:lnTo>
                    <a:pt x="2140" y="1679"/>
                  </a:lnTo>
                  <a:lnTo>
                    <a:pt x="2141" y="1679"/>
                  </a:lnTo>
                  <a:lnTo>
                    <a:pt x="2146" y="1682"/>
                  </a:lnTo>
                  <a:lnTo>
                    <a:pt x="2147" y="1684"/>
                  </a:lnTo>
                  <a:lnTo>
                    <a:pt x="2146" y="1687"/>
                  </a:lnTo>
                  <a:lnTo>
                    <a:pt x="2146" y="1687"/>
                  </a:lnTo>
                  <a:lnTo>
                    <a:pt x="2146" y="1687"/>
                  </a:lnTo>
                  <a:lnTo>
                    <a:pt x="2146" y="1688"/>
                  </a:lnTo>
                  <a:lnTo>
                    <a:pt x="2147" y="1688"/>
                  </a:lnTo>
                  <a:lnTo>
                    <a:pt x="2146" y="1688"/>
                  </a:lnTo>
                  <a:lnTo>
                    <a:pt x="2146" y="1690"/>
                  </a:lnTo>
                  <a:lnTo>
                    <a:pt x="2144" y="1690"/>
                  </a:lnTo>
                  <a:lnTo>
                    <a:pt x="2144" y="1688"/>
                  </a:lnTo>
                  <a:lnTo>
                    <a:pt x="2144" y="1688"/>
                  </a:lnTo>
                  <a:lnTo>
                    <a:pt x="2143" y="1688"/>
                  </a:lnTo>
                  <a:lnTo>
                    <a:pt x="2143" y="1688"/>
                  </a:lnTo>
                  <a:lnTo>
                    <a:pt x="2143" y="1687"/>
                  </a:lnTo>
                  <a:lnTo>
                    <a:pt x="2143" y="1685"/>
                  </a:lnTo>
                  <a:lnTo>
                    <a:pt x="2143" y="1682"/>
                  </a:lnTo>
                  <a:lnTo>
                    <a:pt x="2141" y="1684"/>
                  </a:lnTo>
                  <a:lnTo>
                    <a:pt x="2140" y="1682"/>
                  </a:lnTo>
                  <a:lnTo>
                    <a:pt x="2138" y="1681"/>
                  </a:lnTo>
                  <a:lnTo>
                    <a:pt x="2138" y="1681"/>
                  </a:lnTo>
                  <a:lnTo>
                    <a:pt x="2137" y="1681"/>
                  </a:lnTo>
                  <a:lnTo>
                    <a:pt x="2137" y="1681"/>
                  </a:lnTo>
                  <a:lnTo>
                    <a:pt x="2135" y="1682"/>
                  </a:lnTo>
                  <a:lnTo>
                    <a:pt x="2135" y="1684"/>
                  </a:lnTo>
                  <a:lnTo>
                    <a:pt x="2134" y="1685"/>
                  </a:lnTo>
                  <a:lnTo>
                    <a:pt x="2132" y="1685"/>
                  </a:lnTo>
                  <a:lnTo>
                    <a:pt x="2132" y="1685"/>
                  </a:lnTo>
                  <a:lnTo>
                    <a:pt x="2130" y="1684"/>
                  </a:lnTo>
                  <a:lnTo>
                    <a:pt x="2132" y="1687"/>
                  </a:lnTo>
                  <a:lnTo>
                    <a:pt x="2135" y="1690"/>
                  </a:lnTo>
                  <a:lnTo>
                    <a:pt x="2140" y="1692"/>
                  </a:lnTo>
                  <a:lnTo>
                    <a:pt x="2146" y="1692"/>
                  </a:lnTo>
                  <a:lnTo>
                    <a:pt x="2147" y="1693"/>
                  </a:lnTo>
                  <a:lnTo>
                    <a:pt x="2149" y="1693"/>
                  </a:lnTo>
                  <a:lnTo>
                    <a:pt x="2150" y="1695"/>
                  </a:lnTo>
                  <a:lnTo>
                    <a:pt x="2150" y="1695"/>
                  </a:lnTo>
                  <a:lnTo>
                    <a:pt x="2152" y="1693"/>
                  </a:lnTo>
                  <a:lnTo>
                    <a:pt x="2152" y="1693"/>
                  </a:lnTo>
                  <a:lnTo>
                    <a:pt x="2152" y="1692"/>
                  </a:lnTo>
                  <a:lnTo>
                    <a:pt x="2154" y="1692"/>
                  </a:lnTo>
                  <a:lnTo>
                    <a:pt x="2154" y="1692"/>
                  </a:lnTo>
                  <a:lnTo>
                    <a:pt x="2155" y="1692"/>
                  </a:lnTo>
                  <a:lnTo>
                    <a:pt x="2157" y="1693"/>
                  </a:lnTo>
                  <a:lnTo>
                    <a:pt x="2155" y="1693"/>
                  </a:lnTo>
                  <a:lnTo>
                    <a:pt x="2155" y="1693"/>
                  </a:lnTo>
                  <a:lnTo>
                    <a:pt x="2155" y="1695"/>
                  </a:lnTo>
                  <a:lnTo>
                    <a:pt x="2155" y="1695"/>
                  </a:lnTo>
                  <a:lnTo>
                    <a:pt x="2157" y="1695"/>
                  </a:lnTo>
                  <a:lnTo>
                    <a:pt x="2158" y="1695"/>
                  </a:lnTo>
                  <a:lnTo>
                    <a:pt x="2161" y="1695"/>
                  </a:lnTo>
                  <a:lnTo>
                    <a:pt x="2164" y="1698"/>
                  </a:lnTo>
                  <a:lnTo>
                    <a:pt x="2164" y="1698"/>
                  </a:lnTo>
                  <a:lnTo>
                    <a:pt x="2164" y="1698"/>
                  </a:lnTo>
                  <a:lnTo>
                    <a:pt x="2164" y="1698"/>
                  </a:lnTo>
                  <a:lnTo>
                    <a:pt x="2166" y="1696"/>
                  </a:lnTo>
                  <a:lnTo>
                    <a:pt x="2167" y="1696"/>
                  </a:lnTo>
                  <a:lnTo>
                    <a:pt x="2167" y="1695"/>
                  </a:lnTo>
                  <a:lnTo>
                    <a:pt x="2166" y="1693"/>
                  </a:lnTo>
                  <a:lnTo>
                    <a:pt x="2167" y="1695"/>
                  </a:lnTo>
                  <a:lnTo>
                    <a:pt x="2169" y="1695"/>
                  </a:lnTo>
                  <a:lnTo>
                    <a:pt x="2170" y="1695"/>
                  </a:lnTo>
                  <a:lnTo>
                    <a:pt x="2172" y="1695"/>
                  </a:lnTo>
                  <a:lnTo>
                    <a:pt x="2172" y="1696"/>
                  </a:lnTo>
                  <a:lnTo>
                    <a:pt x="2172" y="1696"/>
                  </a:lnTo>
                  <a:lnTo>
                    <a:pt x="2170" y="1698"/>
                  </a:lnTo>
                  <a:lnTo>
                    <a:pt x="2169" y="1698"/>
                  </a:lnTo>
                  <a:lnTo>
                    <a:pt x="2170" y="1698"/>
                  </a:lnTo>
                  <a:lnTo>
                    <a:pt x="2174" y="1699"/>
                  </a:lnTo>
                  <a:lnTo>
                    <a:pt x="2174" y="1699"/>
                  </a:lnTo>
                  <a:lnTo>
                    <a:pt x="2174" y="1698"/>
                  </a:lnTo>
                  <a:lnTo>
                    <a:pt x="2175" y="1698"/>
                  </a:lnTo>
                  <a:lnTo>
                    <a:pt x="2177" y="1698"/>
                  </a:lnTo>
                  <a:lnTo>
                    <a:pt x="2177" y="1698"/>
                  </a:lnTo>
                  <a:lnTo>
                    <a:pt x="2177" y="1698"/>
                  </a:lnTo>
                  <a:lnTo>
                    <a:pt x="2178" y="1698"/>
                  </a:lnTo>
                  <a:lnTo>
                    <a:pt x="2178" y="1698"/>
                  </a:lnTo>
                  <a:lnTo>
                    <a:pt x="2178" y="1696"/>
                  </a:lnTo>
                  <a:lnTo>
                    <a:pt x="2178" y="1696"/>
                  </a:lnTo>
                  <a:lnTo>
                    <a:pt x="2178" y="1695"/>
                  </a:lnTo>
                  <a:lnTo>
                    <a:pt x="2178" y="1695"/>
                  </a:lnTo>
                  <a:lnTo>
                    <a:pt x="2180" y="1695"/>
                  </a:lnTo>
                  <a:lnTo>
                    <a:pt x="2180" y="1695"/>
                  </a:lnTo>
                  <a:lnTo>
                    <a:pt x="2181" y="1695"/>
                  </a:lnTo>
                  <a:lnTo>
                    <a:pt x="2181" y="1696"/>
                  </a:lnTo>
                  <a:lnTo>
                    <a:pt x="2181" y="1695"/>
                  </a:lnTo>
                  <a:lnTo>
                    <a:pt x="2181" y="1692"/>
                  </a:lnTo>
                  <a:lnTo>
                    <a:pt x="2181" y="1692"/>
                  </a:lnTo>
                  <a:lnTo>
                    <a:pt x="2181" y="1692"/>
                  </a:lnTo>
                  <a:lnTo>
                    <a:pt x="2181" y="1688"/>
                  </a:lnTo>
                  <a:lnTo>
                    <a:pt x="2181" y="1688"/>
                  </a:lnTo>
                  <a:lnTo>
                    <a:pt x="2181" y="1687"/>
                  </a:lnTo>
                  <a:lnTo>
                    <a:pt x="2183" y="1688"/>
                  </a:lnTo>
                  <a:lnTo>
                    <a:pt x="2183" y="1688"/>
                  </a:lnTo>
                  <a:lnTo>
                    <a:pt x="2184" y="1690"/>
                  </a:lnTo>
                  <a:lnTo>
                    <a:pt x="2184" y="1688"/>
                  </a:lnTo>
                  <a:lnTo>
                    <a:pt x="2183" y="1687"/>
                  </a:lnTo>
                  <a:lnTo>
                    <a:pt x="2184" y="1687"/>
                  </a:lnTo>
                  <a:lnTo>
                    <a:pt x="2184" y="1685"/>
                  </a:lnTo>
                  <a:lnTo>
                    <a:pt x="2184" y="1684"/>
                  </a:lnTo>
                  <a:lnTo>
                    <a:pt x="2183" y="1684"/>
                  </a:lnTo>
                  <a:lnTo>
                    <a:pt x="2183" y="1684"/>
                  </a:lnTo>
                  <a:lnTo>
                    <a:pt x="2183" y="1682"/>
                  </a:lnTo>
                  <a:lnTo>
                    <a:pt x="2183" y="1682"/>
                  </a:lnTo>
                  <a:lnTo>
                    <a:pt x="2183" y="1682"/>
                  </a:lnTo>
                  <a:lnTo>
                    <a:pt x="2184" y="1682"/>
                  </a:lnTo>
                  <a:lnTo>
                    <a:pt x="2184" y="1682"/>
                  </a:lnTo>
                  <a:lnTo>
                    <a:pt x="2184" y="1681"/>
                  </a:lnTo>
                  <a:lnTo>
                    <a:pt x="2184" y="1681"/>
                  </a:lnTo>
                  <a:lnTo>
                    <a:pt x="2186" y="1681"/>
                  </a:lnTo>
                  <a:lnTo>
                    <a:pt x="2186" y="1682"/>
                  </a:lnTo>
                  <a:lnTo>
                    <a:pt x="2184" y="1682"/>
                  </a:lnTo>
                  <a:lnTo>
                    <a:pt x="2186" y="1682"/>
                  </a:lnTo>
                  <a:lnTo>
                    <a:pt x="2189" y="1684"/>
                  </a:lnTo>
                  <a:lnTo>
                    <a:pt x="2189" y="1682"/>
                  </a:lnTo>
                  <a:lnTo>
                    <a:pt x="2189" y="1682"/>
                  </a:lnTo>
                  <a:lnTo>
                    <a:pt x="2191" y="1682"/>
                  </a:lnTo>
                  <a:lnTo>
                    <a:pt x="2192" y="1682"/>
                  </a:lnTo>
                  <a:lnTo>
                    <a:pt x="2192" y="1681"/>
                  </a:lnTo>
                  <a:lnTo>
                    <a:pt x="2194" y="1679"/>
                  </a:lnTo>
                  <a:lnTo>
                    <a:pt x="2194" y="1679"/>
                  </a:lnTo>
                  <a:lnTo>
                    <a:pt x="2194" y="1678"/>
                  </a:lnTo>
                  <a:lnTo>
                    <a:pt x="2194" y="1678"/>
                  </a:lnTo>
                  <a:lnTo>
                    <a:pt x="2195" y="1678"/>
                  </a:lnTo>
                  <a:lnTo>
                    <a:pt x="2195" y="1678"/>
                  </a:lnTo>
                  <a:lnTo>
                    <a:pt x="2195" y="1679"/>
                  </a:lnTo>
                  <a:lnTo>
                    <a:pt x="2197" y="1681"/>
                  </a:lnTo>
                  <a:lnTo>
                    <a:pt x="2198" y="1682"/>
                  </a:lnTo>
                  <a:lnTo>
                    <a:pt x="2198" y="1687"/>
                  </a:lnTo>
                  <a:lnTo>
                    <a:pt x="2200" y="1684"/>
                  </a:lnTo>
                  <a:lnTo>
                    <a:pt x="2200" y="1682"/>
                  </a:lnTo>
                  <a:lnTo>
                    <a:pt x="2200" y="1682"/>
                  </a:lnTo>
                  <a:lnTo>
                    <a:pt x="2200" y="1681"/>
                  </a:lnTo>
                  <a:lnTo>
                    <a:pt x="2200" y="1681"/>
                  </a:lnTo>
                  <a:lnTo>
                    <a:pt x="2201" y="1681"/>
                  </a:lnTo>
                  <a:lnTo>
                    <a:pt x="2201" y="1681"/>
                  </a:lnTo>
                  <a:lnTo>
                    <a:pt x="2201" y="1682"/>
                  </a:lnTo>
                  <a:lnTo>
                    <a:pt x="2204" y="1684"/>
                  </a:lnTo>
                  <a:lnTo>
                    <a:pt x="2206" y="1685"/>
                  </a:lnTo>
                  <a:lnTo>
                    <a:pt x="2206" y="1687"/>
                  </a:lnTo>
                  <a:lnTo>
                    <a:pt x="2206" y="1685"/>
                  </a:lnTo>
                  <a:lnTo>
                    <a:pt x="2206" y="1684"/>
                  </a:lnTo>
                  <a:lnTo>
                    <a:pt x="2206" y="1684"/>
                  </a:lnTo>
                  <a:lnTo>
                    <a:pt x="2207" y="1684"/>
                  </a:lnTo>
                  <a:lnTo>
                    <a:pt x="2207" y="1684"/>
                  </a:lnTo>
                  <a:lnTo>
                    <a:pt x="2207" y="1685"/>
                  </a:lnTo>
                  <a:lnTo>
                    <a:pt x="2207" y="1685"/>
                  </a:lnTo>
                  <a:lnTo>
                    <a:pt x="2207" y="1687"/>
                  </a:lnTo>
                  <a:lnTo>
                    <a:pt x="2207" y="1688"/>
                  </a:lnTo>
                  <a:lnTo>
                    <a:pt x="2207" y="1688"/>
                  </a:lnTo>
                  <a:lnTo>
                    <a:pt x="2207" y="1690"/>
                  </a:lnTo>
                  <a:lnTo>
                    <a:pt x="2207" y="1690"/>
                  </a:lnTo>
                  <a:lnTo>
                    <a:pt x="2207" y="1692"/>
                  </a:lnTo>
                  <a:lnTo>
                    <a:pt x="2207" y="1692"/>
                  </a:lnTo>
                  <a:lnTo>
                    <a:pt x="2209" y="1693"/>
                  </a:lnTo>
                  <a:lnTo>
                    <a:pt x="2209" y="1695"/>
                  </a:lnTo>
                  <a:lnTo>
                    <a:pt x="2211" y="1695"/>
                  </a:lnTo>
                  <a:lnTo>
                    <a:pt x="2211" y="1696"/>
                  </a:lnTo>
                  <a:lnTo>
                    <a:pt x="2211" y="1698"/>
                  </a:lnTo>
                  <a:lnTo>
                    <a:pt x="2209" y="1698"/>
                  </a:lnTo>
                  <a:lnTo>
                    <a:pt x="2211" y="1698"/>
                  </a:lnTo>
                  <a:lnTo>
                    <a:pt x="2212" y="1696"/>
                  </a:lnTo>
                  <a:lnTo>
                    <a:pt x="2217" y="1695"/>
                  </a:lnTo>
                  <a:lnTo>
                    <a:pt x="2217" y="1693"/>
                  </a:lnTo>
                  <a:lnTo>
                    <a:pt x="2218" y="1693"/>
                  </a:lnTo>
                  <a:lnTo>
                    <a:pt x="2220" y="1692"/>
                  </a:lnTo>
                  <a:lnTo>
                    <a:pt x="2220" y="1690"/>
                  </a:lnTo>
                  <a:lnTo>
                    <a:pt x="2221" y="1690"/>
                  </a:lnTo>
                  <a:lnTo>
                    <a:pt x="2221" y="1687"/>
                  </a:lnTo>
                  <a:lnTo>
                    <a:pt x="2223" y="1685"/>
                  </a:lnTo>
                  <a:lnTo>
                    <a:pt x="2220" y="1685"/>
                  </a:lnTo>
                  <a:lnTo>
                    <a:pt x="2218" y="1684"/>
                  </a:lnTo>
                  <a:lnTo>
                    <a:pt x="2218" y="1681"/>
                  </a:lnTo>
                  <a:lnTo>
                    <a:pt x="2221" y="1681"/>
                  </a:lnTo>
                  <a:lnTo>
                    <a:pt x="2220" y="1679"/>
                  </a:lnTo>
                  <a:lnTo>
                    <a:pt x="2220" y="1679"/>
                  </a:lnTo>
                  <a:lnTo>
                    <a:pt x="2221" y="1679"/>
                  </a:lnTo>
                  <a:lnTo>
                    <a:pt x="2223" y="1681"/>
                  </a:lnTo>
                  <a:lnTo>
                    <a:pt x="2224" y="1679"/>
                  </a:lnTo>
                  <a:lnTo>
                    <a:pt x="2224" y="1679"/>
                  </a:lnTo>
                  <a:lnTo>
                    <a:pt x="2223" y="1678"/>
                  </a:lnTo>
                  <a:lnTo>
                    <a:pt x="2221" y="1678"/>
                  </a:lnTo>
                  <a:lnTo>
                    <a:pt x="2221" y="1676"/>
                  </a:lnTo>
                  <a:lnTo>
                    <a:pt x="2221" y="1675"/>
                  </a:lnTo>
                  <a:lnTo>
                    <a:pt x="2221" y="1675"/>
                  </a:lnTo>
                  <a:lnTo>
                    <a:pt x="2221" y="1675"/>
                  </a:lnTo>
                  <a:lnTo>
                    <a:pt x="2223" y="1676"/>
                  </a:lnTo>
                  <a:lnTo>
                    <a:pt x="2223" y="1676"/>
                  </a:lnTo>
                  <a:lnTo>
                    <a:pt x="2223" y="1675"/>
                  </a:lnTo>
                  <a:lnTo>
                    <a:pt x="2223" y="1673"/>
                  </a:lnTo>
                  <a:lnTo>
                    <a:pt x="2221" y="1673"/>
                  </a:lnTo>
                  <a:lnTo>
                    <a:pt x="2221" y="1673"/>
                  </a:lnTo>
                  <a:lnTo>
                    <a:pt x="2221" y="1671"/>
                  </a:lnTo>
                  <a:lnTo>
                    <a:pt x="2221" y="1671"/>
                  </a:lnTo>
                  <a:lnTo>
                    <a:pt x="2221" y="1670"/>
                  </a:lnTo>
                  <a:lnTo>
                    <a:pt x="2221" y="1670"/>
                  </a:lnTo>
                  <a:lnTo>
                    <a:pt x="2223" y="1668"/>
                  </a:lnTo>
                  <a:lnTo>
                    <a:pt x="2221" y="1667"/>
                  </a:lnTo>
                  <a:lnTo>
                    <a:pt x="2220" y="1667"/>
                  </a:lnTo>
                  <a:lnTo>
                    <a:pt x="2217" y="1667"/>
                  </a:lnTo>
                  <a:lnTo>
                    <a:pt x="2215" y="1667"/>
                  </a:lnTo>
                  <a:lnTo>
                    <a:pt x="2215" y="1667"/>
                  </a:lnTo>
                  <a:lnTo>
                    <a:pt x="2214" y="1665"/>
                  </a:lnTo>
                  <a:lnTo>
                    <a:pt x="2211" y="1664"/>
                  </a:lnTo>
                  <a:lnTo>
                    <a:pt x="2211" y="1662"/>
                  </a:lnTo>
                  <a:lnTo>
                    <a:pt x="2209" y="1664"/>
                  </a:lnTo>
                  <a:lnTo>
                    <a:pt x="2209" y="1664"/>
                  </a:lnTo>
                  <a:lnTo>
                    <a:pt x="2209" y="1664"/>
                  </a:lnTo>
                  <a:lnTo>
                    <a:pt x="2209" y="1662"/>
                  </a:lnTo>
                  <a:lnTo>
                    <a:pt x="2209" y="1662"/>
                  </a:lnTo>
                  <a:lnTo>
                    <a:pt x="2211" y="1662"/>
                  </a:lnTo>
                  <a:lnTo>
                    <a:pt x="2211" y="1662"/>
                  </a:lnTo>
                  <a:lnTo>
                    <a:pt x="2211" y="1661"/>
                  </a:lnTo>
                  <a:lnTo>
                    <a:pt x="2211" y="1661"/>
                  </a:lnTo>
                  <a:lnTo>
                    <a:pt x="2209" y="1661"/>
                  </a:lnTo>
                  <a:lnTo>
                    <a:pt x="2209" y="1661"/>
                  </a:lnTo>
                  <a:lnTo>
                    <a:pt x="2211" y="1659"/>
                  </a:lnTo>
                  <a:lnTo>
                    <a:pt x="2211" y="1658"/>
                  </a:lnTo>
                  <a:lnTo>
                    <a:pt x="2212" y="1659"/>
                  </a:lnTo>
                  <a:lnTo>
                    <a:pt x="2214" y="1661"/>
                  </a:lnTo>
                  <a:lnTo>
                    <a:pt x="2215" y="1662"/>
                  </a:lnTo>
                  <a:lnTo>
                    <a:pt x="2215" y="1661"/>
                  </a:lnTo>
                  <a:lnTo>
                    <a:pt x="2214" y="1661"/>
                  </a:lnTo>
                  <a:lnTo>
                    <a:pt x="2215" y="1661"/>
                  </a:lnTo>
                  <a:lnTo>
                    <a:pt x="2215" y="1659"/>
                  </a:lnTo>
                  <a:lnTo>
                    <a:pt x="2217" y="1661"/>
                  </a:lnTo>
                  <a:lnTo>
                    <a:pt x="2218" y="1661"/>
                  </a:lnTo>
                  <a:lnTo>
                    <a:pt x="2226" y="1665"/>
                  </a:lnTo>
                  <a:lnTo>
                    <a:pt x="2229" y="1665"/>
                  </a:lnTo>
                  <a:lnTo>
                    <a:pt x="2231" y="1664"/>
                  </a:lnTo>
                  <a:lnTo>
                    <a:pt x="2234" y="1667"/>
                  </a:lnTo>
                  <a:lnTo>
                    <a:pt x="2234" y="1667"/>
                  </a:lnTo>
                  <a:lnTo>
                    <a:pt x="2235" y="1665"/>
                  </a:lnTo>
                  <a:lnTo>
                    <a:pt x="2235" y="1664"/>
                  </a:lnTo>
                  <a:lnTo>
                    <a:pt x="2235" y="1664"/>
                  </a:lnTo>
                  <a:lnTo>
                    <a:pt x="2235" y="1664"/>
                  </a:lnTo>
                  <a:lnTo>
                    <a:pt x="2237" y="1664"/>
                  </a:lnTo>
                  <a:lnTo>
                    <a:pt x="2237" y="1664"/>
                  </a:lnTo>
                  <a:lnTo>
                    <a:pt x="2237" y="1665"/>
                  </a:lnTo>
                  <a:lnTo>
                    <a:pt x="2237" y="1665"/>
                  </a:lnTo>
                  <a:lnTo>
                    <a:pt x="2237" y="1665"/>
                  </a:lnTo>
                  <a:lnTo>
                    <a:pt x="2237" y="1667"/>
                  </a:lnTo>
                  <a:lnTo>
                    <a:pt x="2237" y="1667"/>
                  </a:lnTo>
                  <a:lnTo>
                    <a:pt x="2237" y="1667"/>
                  </a:lnTo>
                  <a:lnTo>
                    <a:pt x="2237" y="1667"/>
                  </a:lnTo>
                  <a:lnTo>
                    <a:pt x="2237" y="1667"/>
                  </a:lnTo>
                  <a:lnTo>
                    <a:pt x="2237" y="1667"/>
                  </a:lnTo>
                  <a:lnTo>
                    <a:pt x="2237" y="1668"/>
                  </a:lnTo>
                  <a:lnTo>
                    <a:pt x="2237" y="1668"/>
                  </a:lnTo>
                  <a:lnTo>
                    <a:pt x="2238" y="1668"/>
                  </a:lnTo>
                  <a:lnTo>
                    <a:pt x="2238" y="1668"/>
                  </a:lnTo>
                  <a:lnTo>
                    <a:pt x="2240" y="1668"/>
                  </a:lnTo>
                  <a:lnTo>
                    <a:pt x="2240" y="1668"/>
                  </a:lnTo>
                  <a:lnTo>
                    <a:pt x="2241" y="1668"/>
                  </a:lnTo>
                  <a:lnTo>
                    <a:pt x="2241" y="1670"/>
                  </a:lnTo>
                  <a:lnTo>
                    <a:pt x="2240" y="1670"/>
                  </a:lnTo>
                  <a:lnTo>
                    <a:pt x="2240" y="1670"/>
                  </a:lnTo>
                  <a:lnTo>
                    <a:pt x="2240" y="1671"/>
                  </a:lnTo>
                  <a:lnTo>
                    <a:pt x="2241" y="1671"/>
                  </a:lnTo>
                  <a:lnTo>
                    <a:pt x="2241" y="1670"/>
                  </a:lnTo>
                  <a:lnTo>
                    <a:pt x="2241" y="1670"/>
                  </a:lnTo>
                  <a:lnTo>
                    <a:pt x="2241" y="1670"/>
                  </a:lnTo>
                  <a:lnTo>
                    <a:pt x="2241" y="1671"/>
                  </a:lnTo>
                  <a:lnTo>
                    <a:pt x="2243" y="1671"/>
                  </a:lnTo>
                  <a:lnTo>
                    <a:pt x="2243" y="1673"/>
                  </a:lnTo>
                  <a:lnTo>
                    <a:pt x="2241" y="1675"/>
                  </a:lnTo>
                  <a:lnTo>
                    <a:pt x="2241" y="1675"/>
                  </a:lnTo>
                  <a:lnTo>
                    <a:pt x="2240" y="1676"/>
                  </a:lnTo>
                  <a:lnTo>
                    <a:pt x="2238" y="1676"/>
                  </a:lnTo>
                  <a:lnTo>
                    <a:pt x="2247" y="1676"/>
                  </a:lnTo>
                  <a:lnTo>
                    <a:pt x="2247" y="1676"/>
                  </a:lnTo>
                  <a:lnTo>
                    <a:pt x="2251" y="1675"/>
                  </a:lnTo>
                  <a:lnTo>
                    <a:pt x="2251" y="1673"/>
                  </a:lnTo>
                  <a:lnTo>
                    <a:pt x="2252" y="1675"/>
                  </a:lnTo>
                  <a:lnTo>
                    <a:pt x="2252" y="1675"/>
                  </a:lnTo>
                  <a:lnTo>
                    <a:pt x="2251" y="1678"/>
                  </a:lnTo>
                  <a:lnTo>
                    <a:pt x="2252" y="1678"/>
                  </a:lnTo>
                  <a:lnTo>
                    <a:pt x="2252" y="1679"/>
                  </a:lnTo>
                  <a:lnTo>
                    <a:pt x="2254" y="1681"/>
                  </a:lnTo>
                  <a:lnTo>
                    <a:pt x="2255" y="1681"/>
                  </a:lnTo>
                  <a:lnTo>
                    <a:pt x="2257" y="1681"/>
                  </a:lnTo>
                  <a:lnTo>
                    <a:pt x="2261" y="1682"/>
                  </a:lnTo>
                  <a:lnTo>
                    <a:pt x="2261" y="1679"/>
                  </a:lnTo>
                  <a:lnTo>
                    <a:pt x="2261" y="1679"/>
                  </a:lnTo>
                  <a:lnTo>
                    <a:pt x="2263" y="1679"/>
                  </a:lnTo>
                  <a:lnTo>
                    <a:pt x="2264" y="1679"/>
                  </a:lnTo>
                  <a:lnTo>
                    <a:pt x="2263" y="1681"/>
                  </a:lnTo>
                  <a:lnTo>
                    <a:pt x="2263" y="1681"/>
                  </a:lnTo>
                  <a:lnTo>
                    <a:pt x="2268" y="1687"/>
                  </a:lnTo>
                  <a:lnTo>
                    <a:pt x="2269" y="1687"/>
                  </a:lnTo>
                  <a:lnTo>
                    <a:pt x="2269" y="1688"/>
                  </a:lnTo>
                  <a:lnTo>
                    <a:pt x="2269" y="1688"/>
                  </a:lnTo>
                  <a:lnTo>
                    <a:pt x="2269" y="1690"/>
                  </a:lnTo>
                  <a:lnTo>
                    <a:pt x="2269" y="1692"/>
                  </a:lnTo>
                  <a:lnTo>
                    <a:pt x="2271" y="1692"/>
                  </a:lnTo>
                  <a:lnTo>
                    <a:pt x="2272" y="1692"/>
                  </a:lnTo>
                  <a:lnTo>
                    <a:pt x="2274" y="1690"/>
                  </a:lnTo>
                  <a:lnTo>
                    <a:pt x="2274" y="1690"/>
                  </a:lnTo>
                  <a:lnTo>
                    <a:pt x="2274" y="1688"/>
                  </a:lnTo>
                  <a:lnTo>
                    <a:pt x="2274" y="1687"/>
                  </a:lnTo>
                  <a:lnTo>
                    <a:pt x="2274" y="1685"/>
                  </a:lnTo>
                  <a:lnTo>
                    <a:pt x="2274" y="1685"/>
                  </a:lnTo>
                  <a:lnTo>
                    <a:pt x="2274" y="1684"/>
                  </a:lnTo>
                  <a:lnTo>
                    <a:pt x="2275" y="1684"/>
                  </a:lnTo>
                  <a:lnTo>
                    <a:pt x="2275" y="1685"/>
                  </a:lnTo>
                  <a:lnTo>
                    <a:pt x="2275" y="1687"/>
                  </a:lnTo>
                  <a:lnTo>
                    <a:pt x="2275" y="1688"/>
                  </a:lnTo>
                  <a:lnTo>
                    <a:pt x="2275" y="1688"/>
                  </a:lnTo>
                  <a:lnTo>
                    <a:pt x="2277" y="1688"/>
                  </a:lnTo>
                  <a:lnTo>
                    <a:pt x="2277" y="1687"/>
                  </a:lnTo>
                  <a:lnTo>
                    <a:pt x="2277" y="1687"/>
                  </a:lnTo>
                  <a:lnTo>
                    <a:pt x="2277" y="1685"/>
                  </a:lnTo>
                  <a:lnTo>
                    <a:pt x="2278" y="1685"/>
                  </a:lnTo>
                  <a:lnTo>
                    <a:pt x="2278" y="1687"/>
                  </a:lnTo>
                  <a:lnTo>
                    <a:pt x="2277" y="1688"/>
                  </a:lnTo>
                  <a:lnTo>
                    <a:pt x="2277" y="1690"/>
                  </a:lnTo>
                  <a:lnTo>
                    <a:pt x="2275" y="1693"/>
                  </a:lnTo>
                  <a:lnTo>
                    <a:pt x="2275" y="1693"/>
                  </a:lnTo>
                  <a:lnTo>
                    <a:pt x="2274" y="1693"/>
                  </a:lnTo>
                  <a:lnTo>
                    <a:pt x="2274" y="1695"/>
                  </a:lnTo>
                  <a:lnTo>
                    <a:pt x="2274" y="1695"/>
                  </a:lnTo>
                  <a:lnTo>
                    <a:pt x="2274" y="1696"/>
                  </a:lnTo>
                  <a:lnTo>
                    <a:pt x="2274" y="1696"/>
                  </a:lnTo>
                  <a:lnTo>
                    <a:pt x="2274" y="1698"/>
                  </a:lnTo>
                  <a:lnTo>
                    <a:pt x="2272" y="1699"/>
                  </a:lnTo>
                  <a:lnTo>
                    <a:pt x="2271" y="1701"/>
                  </a:lnTo>
                  <a:lnTo>
                    <a:pt x="2271" y="1701"/>
                  </a:lnTo>
                  <a:lnTo>
                    <a:pt x="2269" y="1702"/>
                  </a:lnTo>
                  <a:lnTo>
                    <a:pt x="2269" y="1702"/>
                  </a:lnTo>
                  <a:lnTo>
                    <a:pt x="2269" y="1705"/>
                  </a:lnTo>
                  <a:lnTo>
                    <a:pt x="2271" y="1705"/>
                  </a:lnTo>
                  <a:lnTo>
                    <a:pt x="2272" y="1704"/>
                  </a:lnTo>
                  <a:lnTo>
                    <a:pt x="2275" y="1698"/>
                  </a:lnTo>
                  <a:lnTo>
                    <a:pt x="2275" y="1698"/>
                  </a:lnTo>
                  <a:lnTo>
                    <a:pt x="2275" y="1696"/>
                  </a:lnTo>
                  <a:lnTo>
                    <a:pt x="2277" y="1695"/>
                  </a:lnTo>
                  <a:lnTo>
                    <a:pt x="2277" y="1695"/>
                  </a:lnTo>
                  <a:lnTo>
                    <a:pt x="2280" y="1693"/>
                  </a:lnTo>
                  <a:lnTo>
                    <a:pt x="2280" y="1693"/>
                  </a:lnTo>
                  <a:lnTo>
                    <a:pt x="2280" y="1693"/>
                  </a:lnTo>
                  <a:lnTo>
                    <a:pt x="2280" y="1692"/>
                  </a:lnTo>
                  <a:lnTo>
                    <a:pt x="2280" y="1692"/>
                  </a:lnTo>
                  <a:lnTo>
                    <a:pt x="2280" y="1690"/>
                  </a:lnTo>
                  <a:lnTo>
                    <a:pt x="2280" y="1690"/>
                  </a:lnTo>
                  <a:lnTo>
                    <a:pt x="2280" y="1690"/>
                  </a:lnTo>
                  <a:lnTo>
                    <a:pt x="2281" y="1690"/>
                  </a:lnTo>
                  <a:lnTo>
                    <a:pt x="2281" y="1692"/>
                  </a:lnTo>
                  <a:lnTo>
                    <a:pt x="2284" y="1693"/>
                  </a:lnTo>
                  <a:lnTo>
                    <a:pt x="2284" y="1695"/>
                  </a:lnTo>
                  <a:lnTo>
                    <a:pt x="2284" y="1696"/>
                  </a:lnTo>
                  <a:lnTo>
                    <a:pt x="2288" y="1698"/>
                  </a:lnTo>
                  <a:lnTo>
                    <a:pt x="2288" y="1698"/>
                  </a:lnTo>
                  <a:lnTo>
                    <a:pt x="2289" y="1698"/>
                  </a:lnTo>
                  <a:lnTo>
                    <a:pt x="2288" y="1695"/>
                  </a:lnTo>
                  <a:lnTo>
                    <a:pt x="2288" y="1693"/>
                  </a:lnTo>
                  <a:lnTo>
                    <a:pt x="2289" y="1692"/>
                  </a:lnTo>
                  <a:lnTo>
                    <a:pt x="2289" y="1690"/>
                  </a:lnTo>
                  <a:lnTo>
                    <a:pt x="2291" y="1690"/>
                  </a:lnTo>
                  <a:lnTo>
                    <a:pt x="2291" y="1690"/>
                  </a:lnTo>
                  <a:lnTo>
                    <a:pt x="2291" y="1690"/>
                  </a:lnTo>
                  <a:lnTo>
                    <a:pt x="2292" y="1692"/>
                  </a:lnTo>
                  <a:lnTo>
                    <a:pt x="2292" y="1690"/>
                  </a:lnTo>
                  <a:lnTo>
                    <a:pt x="2291" y="1688"/>
                  </a:lnTo>
                  <a:lnTo>
                    <a:pt x="2291" y="1688"/>
                  </a:lnTo>
                  <a:lnTo>
                    <a:pt x="2291" y="1687"/>
                  </a:lnTo>
                  <a:lnTo>
                    <a:pt x="2292" y="1687"/>
                  </a:lnTo>
                  <a:lnTo>
                    <a:pt x="2292" y="1688"/>
                  </a:lnTo>
                  <a:lnTo>
                    <a:pt x="2292" y="1688"/>
                  </a:lnTo>
                  <a:lnTo>
                    <a:pt x="2294" y="1690"/>
                  </a:lnTo>
                  <a:lnTo>
                    <a:pt x="2294" y="1688"/>
                  </a:lnTo>
                  <a:lnTo>
                    <a:pt x="2295" y="1685"/>
                  </a:lnTo>
                  <a:lnTo>
                    <a:pt x="2291" y="1685"/>
                  </a:lnTo>
                  <a:lnTo>
                    <a:pt x="2291" y="1685"/>
                  </a:lnTo>
                  <a:lnTo>
                    <a:pt x="2291" y="1684"/>
                  </a:lnTo>
                  <a:lnTo>
                    <a:pt x="2291" y="1684"/>
                  </a:lnTo>
                  <a:lnTo>
                    <a:pt x="2292" y="1682"/>
                  </a:lnTo>
                  <a:lnTo>
                    <a:pt x="2294" y="1682"/>
                  </a:lnTo>
                  <a:lnTo>
                    <a:pt x="2294" y="1682"/>
                  </a:lnTo>
                  <a:lnTo>
                    <a:pt x="2294" y="1682"/>
                  </a:lnTo>
                  <a:lnTo>
                    <a:pt x="2294" y="1684"/>
                  </a:lnTo>
                  <a:lnTo>
                    <a:pt x="2294" y="1684"/>
                  </a:lnTo>
                  <a:lnTo>
                    <a:pt x="2294" y="1682"/>
                  </a:lnTo>
                  <a:lnTo>
                    <a:pt x="2295" y="1682"/>
                  </a:lnTo>
                  <a:lnTo>
                    <a:pt x="2297" y="1682"/>
                  </a:lnTo>
                  <a:lnTo>
                    <a:pt x="2295" y="1682"/>
                  </a:lnTo>
                  <a:lnTo>
                    <a:pt x="2295" y="1682"/>
                  </a:lnTo>
                  <a:lnTo>
                    <a:pt x="2295" y="1682"/>
                  </a:lnTo>
                  <a:lnTo>
                    <a:pt x="2295" y="1681"/>
                  </a:lnTo>
                  <a:lnTo>
                    <a:pt x="2297" y="1681"/>
                  </a:lnTo>
                  <a:lnTo>
                    <a:pt x="2295" y="1679"/>
                  </a:lnTo>
                  <a:lnTo>
                    <a:pt x="2294" y="1679"/>
                  </a:lnTo>
                  <a:lnTo>
                    <a:pt x="2294" y="1679"/>
                  </a:lnTo>
                  <a:lnTo>
                    <a:pt x="2292" y="1679"/>
                  </a:lnTo>
                  <a:lnTo>
                    <a:pt x="2292" y="1681"/>
                  </a:lnTo>
                  <a:lnTo>
                    <a:pt x="2292" y="1681"/>
                  </a:lnTo>
                  <a:lnTo>
                    <a:pt x="2292" y="1681"/>
                  </a:lnTo>
                  <a:lnTo>
                    <a:pt x="2291" y="1681"/>
                  </a:lnTo>
                  <a:lnTo>
                    <a:pt x="2289" y="1681"/>
                  </a:lnTo>
                  <a:lnTo>
                    <a:pt x="2289" y="1679"/>
                  </a:lnTo>
                  <a:lnTo>
                    <a:pt x="2286" y="1679"/>
                  </a:lnTo>
                  <a:lnTo>
                    <a:pt x="2286" y="1678"/>
                  </a:lnTo>
                  <a:lnTo>
                    <a:pt x="2286" y="1678"/>
                  </a:lnTo>
                  <a:lnTo>
                    <a:pt x="2288" y="1678"/>
                  </a:lnTo>
                  <a:lnTo>
                    <a:pt x="2288" y="1676"/>
                  </a:lnTo>
                  <a:lnTo>
                    <a:pt x="2288" y="1676"/>
                  </a:lnTo>
                  <a:lnTo>
                    <a:pt x="2288" y="1676"/>
                  </a:lnTo>
                  <a:lnTo>
                    <a:pt x="2288" y="1675"/>
                  </a:lnTo>
                  <a:lnTo>
                    <a:pt x="2288" y="1675"/>
                  </a:lnTo>
                  <a:lnTo>
                    <a:pt x="2286" y="1673"/>
                  </a:lnTo>
                  <a:lnTo>
                    <a:pt x="2286" y="1673"/>
                  </a:lnTo>
                  <a:lnTo>
                    <a:pt x="2284" y="1675"/>
                  </a:lnTo>
                  <a:lnTo>
                    <a:pt x="2284" y="1673"/>
                  </a:lnTo>
                  <a:lnTo>
                    <a:pt x="2284" y="1673"/>
                  </a:lnTo>
                  <a:lnTo>
                    <a:pt x="2284" y="1673"/>
                  </a:lnTo>
                  <a:lnTo>
                    <a:pt x="2283" y="1671"/>
                  </a:lnTo>
                  <a:lnTo>
                    <a:pt x="2283" y="1671"/>
                  </a:lnTo>
                  <a:lnTo>
                    <a:pt x="2283" y="1671"/>
                  </a:lnTo>
                  <a:lnTo>
                    <a:pt x="2283" y="1671"/>
                  </a:lnTo>
                  <a:lnTo>
                    <a:pt x="2283" y="1670"/>
                  </a:lnTo>
                  <a:lnTo>
                    <a:pt x="2281" y="1670"/>
                  </a:lnTo>
                  <a:lnTo>
                    <a:pt x="2281" y="1670"/>
                  </a:lnTo>
                  <a:lnTo>
                    <a:pt x="2281" y="1670"/>
                  </a:lnTo>
                  <a:lnTo>
                    <a:pt x="2281" y="1670"/>
                  </a:lnTo>
                  <a:lnTo>
                    <a:pt x="2281" y="1670"/>
                  </a:lnTo>
                  <a:lnTo>
                    <a:pt x="2281" y="1670"/>
                  </a:lnTo>
                  <a:lnTo>
                    <a:pt x="2281" y="1671"/>
                  </a:lnTo>
                  <a:lnTo>
                    <a:pt x="2280" y="1671"/>
                  </a:lnTo>
                  <a:lnTo>
                    <a:pt x="2278" y="1673"/>
                  </a:lnTo>
                  <a:lnTo>
                    <a:pt x="2278" y="1673"/>
                  </a:lnTo>
                  <a:lnTo>
                    <a:pt x="2277" y="1671"/>
                  </a:lnTo>
                  <a:lnTo>
                    <a:pt x="2277" y="1670"/>
                  </a:lnTo>
                  <a:lnTo>
                    <a:pt x="2277" y="1670"/>
                  </a:lnTo>
                  <a:lnTo>
                    <a:pt x="2275" y="1670"/>
                  </a:lnTo>
                  <a:lnTo>
                    <a:pt x="2275" y="1670"/>
                  </a:lnTo>
                  <a:lnTo>
                    <a:pt x="2274" y="1670"/>
                  </a:lnTo>
                  <a:lnTo>
                    <a:pt x="2274" y="1670"/>
                  </a:lnTo>
                  <a:lnTo>
                    <a:pt x="2272" y="1671"/>
                  </a:lnTo>
                  <a:lnTo>
                    <a:pt x="2272" y="1671"/>
                  </a:lnTo>
                  <a:lnTo>
                    <a:pt x="2271" y="1671"/>
                  </a:lnTo>
                  <a:lnTo>
                    <a:pt x="2269" y="1670"/>
                  </a:lnTo>
                  <a:lnTo>
                    <a:pt x="2269" y="1670"/>
                  </a:lnTo>
                  <a:lnTo>
                    <a:pt x="2269" y="1670"/>
                  </a:lnTo>
                  <a:lnTo>
                    <a:pt x="2269" y="1670"/>
                  </a:lnTo>
                  <a:lnTo>
                    <a:pt x="2269" y="1668"/>
                  </a:lnTo>
                  <a:lnTo>
                    <a:pt x="2269" y="1668"/>
                  </a:lnTo>
                  <a:lnTo>
                    <a:pt x="2271" y="1668"/>
                  </a:lnTo>
                  <a:lnTo>
                    <a:pt x="2271" y="1668"/>
                  </a:lnTo>
                  <a:lnTo>
                    <a:pt x="2272" y="1668"/>
                  </a:lnTo>
                  <a:lnTo>
                    <a:pt x="2272" y="1667"/>
                  </a:lnTo>
                  <a:lnTo>
                    <a:pt x="2271" y="1667"/>
                  </a:lnTo>
                  <a:lnTo>
                    <a:pt x="2269" y="1667"/>
                  </a:lnTo>
                  <a:lnTo>
                    <a:pt x="2269" y="1667"/>
                  </a:lnTo>
                  <a:lnTo>
                    <a:pt x="2269" y="1668"/>
                  </a:lnTo>
                  <a:lnTo>
                    <a:pt x="2268" y="1668"/>
                  </a:lnTo>
                  <a:lnTo>
                    <a:pt x="2268" y="1668"/>
                  </a:lnTo>
                  <a:lnTo>
                    <a:pt x="2268" y="1668"/>
                  </a:lnTo>
                  <a:lnTo>
                    <a:pt x="2266" y="1668"/>
                  </a:lnTo>
                  <a:lnTo>
                    <a:pt x="2266" y="1668"/>
                  </a:lnTo>
                  <a:lnTo>
                    <a:pt x="2264" y="1667"/>
                  </a:lnTo>
                  <a:lnTo>
                    <a:pt x="2263" y="1667"/>
                  </a:lnTo>
                  <a:lnTo>
                    <a:pt x="2258" y="1668"/>
                  </a:lnTo>
                  <a:lnTo>
                    <a:pt x="2258" y="1668"/>
                  </a:lnTo>
                  <a:lnTo>
                    <a:pt x="2257" y="1668"/>
                  </a:lnTo>
                  <a:lnTo>
                    <a:pt x="2257" y="1667"/>
                  </a:lnTo>
                  <a:lnTo>
                    <a:pt x="2257" y="1667"/>
                  </a:lnTo>
                  <a:lnTo>
                    <a:pt x="2258" y="1667"/>
                  </a:lnTo>
                  <a:lnTo>
                    <a:pt x="2258" y="1667"/>
                  </a:lnTo>
                  <a:lnTo>
                    <a:pt x="2258" y="1665"/>
                  </a:lnTo>
                  <a:lnTo>
                    <a:pt x="2257" y="1665"/>
                  </a:lnTo>
                  <a:lnTo>
                    <a:pt x="2257" y="1665"/>
                  </a:lnTo>
                  <a:lnTo>
                    <a:pt x="2257" y="1664"/>
                  </a:lnTo>
                  <a:lnTo>
                    <a:pt x="2258" y="1662"/>
                  </a:lnTo>
                  <a:lnTo>
                    <a:pt x="2258" y="1662"/>
                  </a:lnTo>
                  <a:lnTo>
                    <a:pt x="2257" y="1662"/>
                  </a:lnTo>
                  <a:lnTo>
                    <a:pt x="2254" y="1661"/>
                  </a:lnTo>
                  <a:lnTo>
                    <a:pt x="2254" y="1661"/>
                  </a:lnTo>
                  <a:lnTo>
                    <a:pt x="2254" y="1661"/>
                  </a:lnTo>
                  <a:lnTo>
                    <a:pt x="2254" y="1661"/>
                  </a:lnTo>
                  <a:lnTo>
                    <a:pt x="2254" y="1661"/>
                  </a:lnTo>
                  <a:lnTo>
                    <a:pt x="2252" y="1661"/>
                  </a:lnTo>
                  <a:lnTo>
                    <a:pt x="2251" y="1661"/>
                  </a:lnTo>
                  <a:lnTo>
                    <a:pt x="2249" y="1659"/>
                  </a:lnTo>
                  <a:lnTo>
                    <a:pt x="2247" y="1659"/>
                  </a:lnTo>
                  <a:lnTo>
                    <a:pt x="2246" y="1659"/>
                  </a:lnTo>
                  <a:lnTo>
                    <a:pt x="2246" y="1658"/>
                  </a:lnTo>
                  <a:lnTo>
                    <a:pt x="2246" y="1656"/>
                  </a:lnTo>
                  <a:lnTo>
                    <a:pt x="2244" y="1655"/>
                  </a:lnTo>
                  <a:lnTo>
                    <a:pt x="2243" y="1653"/>
                  </a:lnTo>
                  <a:lnTo>
                    <a:pt x="2243" y="1651"/>
                  </a:lnTo>
                  <a:lnTo>
                    <a:pt x="2243" y="1651"/>
                  </a:lnTo>
                  <a:lnTo>
                    <a:pt x="2243" y="1651"/>
                  </a:lnTo>
                  <a:lnTo>
                    <a:pt x="2243" y="1651"/>
                  </a:lnTo>
                  <a:lnTo>
                    <a:pt x="2241" y="1651"/>
                  </a:lnTo>
                  <a:lnTo>
                    <a:pt x="2240" y="1650"/>
                  </a:lnTo>
                  <a:lnTo>
                    <a:pt x="2243" y="1650"/>
                  </a:lnTo>
                  <a:lnTo>
                    <a:pt x="2249" y="1651"/>
                  </a:lnTo>
                  <a:lnTo>
                    <a:pt x="2249" y="1650"/>
                  </a:lnTo>
                  <a:lnTo>
                    <a:pt x="2247" y="1648"/>
                  </a:lnTo>
                  <a:lnTo>
                    <a:pt x="2247" y="1648"/>
                  </a:lnTo>
                  <a:lnTo>
                    <a:pt x="2247" y="1648"/>
                  </a:lnTo>
                  <a:lnTo>
                    <a:pt x="2247" y="1648"/>
                  </a:lnTo>
                  <a:lnTo>
                    <a:pt x="2246" y="1647"/>
                  </a:lnTo>
                  <a:lnTo>
                    <a:pt x="2246" y="1647"/>
                  </a:lnTo>
                  <a:lnTo>
                    <a:pt x="2247" y="1647"/>
                  </a:lnTo>
                  <a:lnTo>
                    <a:pt x="2246" y="1645"/>
                  </a:lnTo>
                  <a:lnTo>
                    <a:pt x="2244" y="1645"/>
                  </a:lnTo>
                  <a:lnTo>
                    <a:pt x="2243" y="1644"/>
                  </a:lnTo>
                  <a:lnTo>
                    <a:pt x="2246" y="1645"/>
                  </a:lnTo>
                  <a:lnTo>
                    <a:pt x="2249" y="1647"/>
                  </a:lnTo>
                  <a:lnTo>
                    <a:pt x="2251" y="1647"/>
                  </a:lnTo>
                  <a:lnTo>
                    <a:pt x="2254" y="1647"/>
                  </a:lnTo>
                  <a:lnTo>
                    <a:pt x="2255" y="1647"/>
                  </a:lnTo>
                  <a:lnTo>
                    <a:pt x="2257" y="1647"/>
                  </a:lnTo>
                  <a:lnTo>
                    <a:pt x="2257" y="1648"/>
                  </a:lnTo>
                  <a:lnTo>
                    <a:pt x="2258" y="1648"/>
                  </a:lnTo>
                  <a:lnTo>
                    <a:pt x="2260" y="1648"/>
                  </a:lnTo>
                  <a:lnTo>
                    <a:pt x="2260" y="1648"/>
                  </a:lnTo>
                  <a:lnTo>
                    <a:pt x="2257" y="1647"/>
                  </a:lnTo>
                  <a:lnTo>
                    <a:pt x="2255" y="1645"/>
                  </a:lnTo>
                  <a:lnTo>
                    <a:pt x="2255" y="1645"/>
                  </a:lnTo>
                  <a:lnTo>
                    <a:pt x="2257" y="1645"/>
                  </a:lnTo>
                  <a:lnTo>
                    <a:pt x="2257" y="1645"/>
                  </a:lnTo>
                  <a:lnTo>
                    <a:pt x="2257" y="1645"/>
                  </a:lnTo>
                  <a:lnTo>
                    <a:pt x="2257" y="1645"/>
                  </a:lnTo>
                  <a:lnTo>
                    <a:pt x="2255" y="1645"/>
                  </a:lnTo>
                  <a:lnTo>
                    <a:pt x="2254" y="1645"/>
                  </a:lnTo>
                  <a:lnTo>
                    <a:pt x="2252" y="1645"/>
                  </a:lnTo>
                  <a:lnTo>
                    <a:pt x="2251" y="1644"/>
                  </a:lnTo>
                  <a:lnTo>
                    <a:pt x="2251" y="1642"/>
                  </a:lnTo>
                  <a:lnTo>
                    <a:pt x="2251" y="1641"/>
                  </a:lnTo>
                  <a:lnTo>
                    <a:pt x="2251" y="1641"/>
                  </a:lnTo>
                  <a:lnTo>
                    <a:pt x="2252" y="1639"/>
                  </a:lnTo>
                  <a:lnTo>
                    <a:pt x="2254" y="1639"/>
                  </a:lnTo>
                  <a:lnTo>
                    <a:pt x="2254" y="1639"/>
                  </a:lnTo>
                  <a:lnTo>
                    <a:pt x="2255" y="1639"/>
                  </a:lnTo>
                  <a:lnTo>
                    <a:pt x="2255" y="1639"/>
                  </a:lnTo>
                  <a:lnTo>
                    <a:pt x="2255" y="1638"/>
                  </a:lnTo>
                  <a:lnTo>
                    <a:pt x="2257" y="1636"/>
                  </a:lnTo>
                  <a:lnTo>
                    <a:pt x="2258" y="1634"/>
                  </a:lnTo>
                  <a:lnTo>
                    <a:pt x="2258" y="1634"/>
                  </a:lnTo>
                  <a:lnTo>
                    <a:pt x="2258" y="1633"/>
                  </a:lnTo>
                  <a:lnTo>
                    <a:pt x="2258" y="1633"/>
                  </a:lnTo>
                  <a:lnTo>
                    <a:pt x="2260" y="1633"/>
                  </a:lnTo>
                  <a:lnTo>
                    <a:pt x="2260" y="1633"/>
                  </a:lnTo>
                  <a:lnTo>
                    <a:pt x="2261" y="1634"/>
                  </a:lnTo>
                  <a:lnTo>
                    <a:pt x="2261" y="1634"/>
                  </a:lnTo>
                  <a:lnTo>
                    <a:pt x="2263" y="1636"/>
                  </a:lnTo>
                  <a:lnTo>
                    <a:pt x="2263" y="1636"/>
                  </a:lnTo>
                  <a:lnTo>
                    <a:pt x="2263" y="1636"/>
                  </a:lnTo>
                  <a:lnTo>
                    <a:pt x="2263" y="1638"/>
                  </a:lnTo>
                  <a:lnTo>
                    <a:pt x="2263" y="1638"/>
                  </a:lnTo>
                  <a:lnTo>
                    <a:pt x="2264" y="1638"/>
                  </a:lnTo>
                  <a:lnTo>
                    <a:pt x="2264" y="1636"/>
                  </a:lnTo>
                  <a:lnTo>
                    <a:pt x="2264" y="1634"/>
                  </a:lnTo>
                  <a:lnTo>
                    <a:pt x="2266" y="1634"/>
                  </a:lnTo>
                  <a:lnTo>
                    <a:pt x="2268" y="1634"/>
                  </a:lnTo>
                  <a:lnTo>
                    <a:pt x="2268" y="1634"/>
                  </a:lnTo>
                  <a:lnTo>
                    <a:pt x="2266" y="1634"/>
                  </a:lnTo>
                  <a:lnTo>
                    <a:pt x="2266" y="1634"/>
                  </a:lnTo>
                  <a:lnTo>
                    <a:pt x="2266" y="1633"/>
                  </a:lnTo>
                  <a:lnTo>
                    <a:pt x="2264" y="1631"/>
                  </a:lnTo>
                  <a:lnTo>
                    <a:pt x="2266" y="1631"/>
                  </a:lnTo>
                  <a:lnTo>
                    <a:pt x="2266" y="1631"/>
                  </a:lnTo>
                  <a:lnTo>
                    <a:pt x="2266" y="1630"/>
                  </a:lnTo>
                  <a:lnTo>
                    <a:pt x="2268" y="1630"/>
                  </a:lnTo>
                  <a:lnTo>
                    <a:pt x="2268" y="1630"/>
                  </a:lnTo>
                  <a:lnTo>
                    <a:pt x="2268" y="1630"/>
                  </a:lnTo>
                  <a:lnTo>
                    <a:pt x="2266" y="1630"/>
                  </a:lnTo>
                  <a:lnTo>
                    <a:pt x="2266" y="1628"/>
                  </a:lnTo>
                  <a:lnTo>
                    <a:pt x="2266" y="1628"/>
                  </a:lnTo>
                  <a:lnTo>
                    <a:pt x="2268" y="1628"/>
                  </a:lnTo>
                  <a:lnTo>
                    <a:pt x="2266" y="1627"/>
                  </a:lnTo>
                  <a:lnTo>
                    <a:pt x="2266" y="1627"/>
                  </a:lnTo>
                  <a:lnTo>
                    <a:pt x="2264" y="1627"/>
                  </a:lnTo>
                  <a:lnTo>
                    <a:pt x="2264" y="1628"/>
                  </a:lnTo>
                  <a:lnTo>
                    <a:pt x="2263" y="1628"/>
                  </a:lnTo>
                  <a:lnTo>
                    <a:pt x="2263" y="1628"/>
                  </a:lnTo>
                  <a:lnTo>
                    <a:pt x="2264" y="1627"/>
                  </a:lnTo>
                  <a:lnTo>
                    <a:pt x="2266" y="1625"/>
                  </a:lnTo>
                  <a:lnTo>
                    <a:pt x="2264" y="1625"/>
                  </a:lnTo>
                  <a:lnTo>
                    <a:pt x="2264" y="1625"/>
                  </a:lnTo>
                  <a:lnTo>
                    <a:pt x="2263" y="1625"/>
                  </a:lnTo>
                  <a:lnTo>
                    <a:pt x="2263" y="1625"/>
                  </a:lnTo>
                  <a:lnTo>
                    <a:pt x="2263" y="1627"/>
                  </a:lnTo>
                  <a:lnTo>
                    <a:pt x="2261" y="1627"/>
                  </a:lnTo>
                  <a:lnTo>
                    <a:pt x="2261" y="1627"/>
                  </a:lnTo>
                  <a:lnTo>
                    <a:pt x="2261" y="1627"/>
                  </a:lnTo>
                  <a:lnTo>
                    <a:pt x="2261" y="1627"/>
                  </a:lnTo>
                  <a:lnTo>
                    <a:pt x="2261" y="1625"/>
                  </a:lnTo>
                  <a:lnTo>
                    <a:pt x="2260" y="1625"/>
                  </a:lnTo>
                  <a:lnTo>
                    <a:pt x="2260" y="1624"/>
                  </a:lnTo>
                  <a:lnTo>
                    <a:pt x="2263" y="1622"/>
                  </a:lnTo>
                  <a:lnTo>
                    <a:pt x="2263" y="1624"/>
                  </a:lnTo>
                  <a:lnTo>
                    <a:pt x="2264" y="1624"/>
                  </a:lnTo>
                  <a:lnTo>
                    <a:pt x="2264" y="1622"/>
                  </a:lnTo>
                  <a:lnTo>
                    <a:pt x="2263" y="1621"/>
                  </a:lnTo>
                  <a:lnTo>
                    <a:pt x="2263" y="1621"/>
                  </a:lnTo>
                  <a:lnTo>
                    <a:pt x="2260" y="1621"/>
                  </a:lnTo>
                  <a:lnTo>
                    <a:pt x="2260" y="1621"/>
                  </a:lnTo>
                  <a:lnTo>
                    <a:pt x="2258" y="1621"/>
                  </a:lnTo>
                  <a:lnTo>
                    <a:pt x="2258" y="1621"/>
                  </a:lnTo>
                  <a:lnTo>
                    <a:pt x="2260" y="1621"/>
                  </a:lnTo>
                  <a:lnTo>
                    <a:pt x="2260" y="1619"/>
                  </a:lnTo>
                  <a:lnTo>
                    <a:pt x="2260" y="1619"/>
                  </a:lnTo>
                  <a:lnTo>
                    <a:pt x="2260" y="1619"/>
                  </a:lnTo>
                  <a:lnTo>
                    <a:pt x="2260" y="1618"/>
                  </a:lnTo>
                  <a:lnTo>
                    <a:pt x="2260" y="1618"/>
                  </a:lnTo>
                  <a:lnTo>
                    <a:pt x="2260" y="1616"/>
                  </a:lnTo>
                  <a:lnTo>
                    <a:pt x="2263" y="1616"/>
                  </a:lnTo>
                  <a:lnTo>
                    <a:pt x="2263" y="1616"/>
                  </a:lnTo>
                  <a:lnTo>
                    <a:pt x="2264" y="1614"/>
                  </a:lnTo>
                  <a:lnTo>
                    <a:pt x="2264" y="1614"/>
                  </a:lnTo>
                  <a:lnTo>
                    <a:pt x="2264" y="1614"/>
                  </a:lnTo>
                  <a:lnTo>
                    <a:pt x="2263" y="1614"/>
                  </a:lnTo>
                  <a:lnTo>
                    <a:pt x="2263" y="1614"/>
                  </a:lnTo>
                  <a:lnTo>
                    <a:pt x="2261" y="1614"/>
                  </a:lnTo>
                  <a:lnTo>
                    <a:pt x="2260" y="1616"/>
                  </a:lnTo>
                  <a:lnTo>
                    <a:pt x="2260" y="1616"/>
                  </a:lnTo>
                  <a:lnTo>
                    <a:pt x="2260" y="1616"/>
                  </a:lnTo>
                  <a:lnTo>
                    <a:pt x="2260" y="1616"/>
                  </a:lnTo>
                  <a:lnTo>
                    <a:pt x="2260" y="1616"/>
                  </a:lnTo>
                  <a:lnTo>
                    <a:pt x="2260" y="1614"/>
                  </a:lnTo>
                  <a:lnTo>
                    <a:pt x="2260" y="1614"/>
                  </a:lnTo>
                  <a:lnTo>
                    <a:pt x="2260" y="1614"/>
                  </a:lnTo>
                  <a:lnTo>
                    <a:pt x="2260" y="1614"/>
                  </a:lnTo>
                  <a:lnTo>
                    <a:pt x="2260" y="1614"/>
                  </a:lnTo>
                  <a:lnTo>
                    <a:pt x="2258" y="1613"/>
                  </a:lnTo>
                  <a:lnTo>
                    <a:pt x="2257" y="1613"/>
                  </a:lnTo>
                  <a:lnTo>
                    <a:pt x="2257" y="1613"/>
                  </a:lnTo>
                  <a:lnTo>
                    <a:pt x="2257" y="1613"/>
                  </a:lnTo>
                  <a:lnTo>
                    <a:pt x="2255" y="1613"/>
                  </a:lnTo>
                  <a:lnTo>
                    <a:pt x="2255" y="1613"/>
                  </a:lnTo>
                  <a:lnTo>
                    <a:pt x="2255" y="1614"/>
                  </a:lnTo>
                  <a:lnTo>
                    <a:pt x="2255" y="1614"/>
                  </a:lnTo>
                  <a:lnTo>
                    <a:pt x="2255" y="1616"/>
                  </a:lnTo>
                  <a:lnTo>
                    <a:pt x="2255" y="1616"/>
                  </a:lnTo>
                  <a:lnTo>
                    <a:pt x="2255" y="1618"/>
                  </a:lnTo>
                  <a:lnTo>
                    <a:pt x="2254" y="1618"/>
                  </a:lnTo>
                  <a:lnTo>
                    <a:pt x="2254" y="1618"/>
                  </a:lnTo>
                  <a:lnTo>
                    <a:pt x="2252" y="1619"/>
                  </a:lnTo>
                  <a:lnTo>
                    <a:pt x="2252" y="1619"/>
                  </a:lnTo>
                  <a:lnTo>
                    <a:pt x="2251" y="1619"/>
                  </a:lnTo>
                  <a:lnTo>
                    <a:pt x="2251" y="1621"/>
                  </a:lnTo>
                  <a:lnTo>
                    <a:pt x="2251" y="1624"/>
                  </a:lnTo>
                  <a:lnTo>
                    <a:pt x="2251" y="1625"/>
                  </a:lnTo>
                  <a:lnTo>
                    <a:pt x="2251" y="1627"/>
                  </a:lnTo>
                  <a:lnTo>
                    <a:pt x="2249" y="1628"/>
                  </a:lnTo>
                  <a:lnTo>
                    <a:pt x="2247" y="1630"/>
                  </a:lnTo>
                  <a:lnTo>
                    <a:pt x="2246" y="1630"/>
                  </a:lnTo>
                  <a:lnTo>
                    <a:pt x="2244" y="1630"/>
                  </a:lnTo>
                  <a:lnTo>
                    <a:pt x="2243" y="1630"/>
                  </a:lnTo>
                  <a:lnTo>
                    <a:pt x="2241" y="1628"/>
                  </a:lnTo>
                  <a:lnTo>
                    <a:pt x="2240" y="1627"/>
                  </a:lnTo>
                  <a:lnTo>
                    <a:pt x="2240" y="1627"/>
                  </a:lnTo>
                  <a:lnTo>
                    <a:pt x="2241" y="1625"/>
                  </a:lnTo>
                  <a:lnTo>
                    <a:pt x="2241" y="1624"/>
                  </a:lnTo>
                  <a:lnTo>
                    <a:pt x="2240" y="1624"/>
                  </a:lnTo>
                  <a:lnTo>
                    <a:pt x="2238" y="1625"/>
                  </a:lnTo>
                  <a:lnTo>
                    <a:pt x="2237" y="1625"/>
                  </a:lnTo>
                  <a:lnTo>
                    <a:pt x="2235" y="1625"/>
                  </a:lnTo>
                  <a:lnTo>
                    <a:pt x="2234" y="1625"/>
                  </a:lnTo>
                  <a:lnTo>
                    <a:pt x="2234" y="1625"/>
                  </a:lnTo>
                  <a:lnTo>
                    <a:pt x="2232" y="1624"/>
                  </a:lnTo>
                  <a:lnTo>
                    <a:pt x="2232" y="1622"/>
                  </a:lnTo>
                  <a:lnTo>
                    <a:pt x="2232" y="1621"/>
                  </a:lnTo>
                  <a:lnTo>
                    <a:pt x="2232" y="1619"/>
                  </a:lnTo>
                  <a:lnTo>
                    <a:pt x="2232" y="1618"/>
                  </a:lnTo>
                  <a:lnTo>
                    <a:pt x="2234" y="1618"/>
                  </a:lnTo>
                  <a:lnTo>
                    <a:pt x="2235" y="1618"/>
                  </a:lnTo>
                  <a:lnTo>
                    <a:pt x="2238" y="1618"/>
                  </a:lnTo>
                  <a:lnTo>
                    <a:pt x="2240" y="1619"/>
                  </a:lnTo>
                  <a:lnTo>
                    <a:pt x="2240" y="1618"/>
                  </a:lnTo>
                  <a:lnTo>
                    <a:pt x="2240" y="1618"/>
                  </a:lnTo>
                  <a:lnTo>
                    <a:pt x="2240" y="1616"/>
                  </a:lnTo>
                  <a:lnTo>
                    <a:pt x="2240" y="1616"/>
                  </a:lnTo>
                  <a:lnTo>
                    <a:pt x="2240" y="1614"/>
                  </a:lnTo>
                  <a:lnTo>
                    <a:pt x="2241" y="1614"/>
                  </a:lnTo>
                  <a:lnTo>
                    <a:pt x="2243" y="1613"/>
                  </a:lnTo>
                  <a:lnTo>
                    <a:pt x="2243" y="1611"/>
                  </a:lnTo>
                  <a:lnTo>
                    <a:pt x="2243" y="1610"/>
                  </a:lnTo>
                  <a:lnTo>
                    <a:pt x="2244" y="1608"/>
                  </a:lnTo>
                  <a:lnTo>
                    <a:pt x="2244" y="1608"/>
                  </a:lnTo>
                  <a:lnTo>
                    <a:pt x="2243" y="1607"/>
                  </a:lnTo>
                  <a:lnTo>
                    <a:pt x="2241" y="1607"/>
                  </a:lnTo>
                  <a:lnTo>
                    <a:pt x="2240" y="1608"/>
                  </a:lnTo>
                  <a:lnTo>
                    <a:pt x="2240" y="1608"/>
                  </a:lnTo>
                  <a:lnTo>
                    <a:pt x="2240" y="1608"/>
                  </a:lnTo>
                  <a:lnTo>
                    <a:pt x="2240" y="1608"/>
                  </a:lnTo>
                  <a:lnTo>
                    <a:pt x="2240" y="1608"/>
                  </a:lnTo>
                  <a:lnTo>
                    <a:pt x="2240" y="1608"/>
                  </a:lnTo>
                  <a:lnTo>
                    <a:pt x="2241" y="1608"/>
                  </a:lnTo>
                  <a:lnTo>
                    <a:pt x="2241" y="1608"/>
                  </a:lnTo>
                  <a:lnTo>
                    <a:pt x="2241" y="1608"/>
                  </a:lnTo>
                  <a:lnTo>
                    <a:pt x="2241" y="1610"/>
                  </a:lnTo>
                  <a:lnTo>
                    <a:pt x="2241" y="1610"/>
                  </a:lnTo>
                  <a:lnTo>
                    <a:pt x="2240" y="1610"/>
                  </a:lnTo>
                  <a:lnTo>
                    <a:pt x="2240" y="1610"/>
                  </a:lnTo>
                  <a:lnTo>
                    <a:pt x="2238" y="1610"/>
                  </a:lnTo>
                  <a:lnTo>
                    <a:pt x="2238" y="1610"/>
                  </a:lnTo>
                  <a:lnTo>
                    <a:pt x="2238" y="1611"/>
                  </a:lnTo>
                  <a:lnTo>
                    <a:pt x="2238" y="1613"/>
                  </a:lnTo>
                  <a:lnTo>
                    <a:pt x="2237" y="1613"/>
                  </a:lnTo>
                  <a:lnTo>
                    <a:pt x="2237" y="1611"/>
                  </a:lnTo>
                  <a:lnTo>
                    <a:pt x="2237" y="1611"/>
                  </a:lnTo>
                  <a:lnTo>
                    <a:pt x="2237" y="1611"/>
                  </a:lnTo>
                  <a:lnTo>
                    <a:pt x="2237" y="1611"/>
                  </a:lnTo>
                  <a:lnTo>
                    <a:pt x="2237" y="1608"/>
                  </a:lnTo>
                  <a:lnTo>
                    <a:pt x="2238" y="1608"/>
                  </a:lnTo>
                  <a:lnTo>
                    <a:pt x="2237" y="1607"/>
                  </a:lnTo>
                  <a:lnTo>
                    <a:pt x="2237" y="1607"/>
                  </a:lnTo>
                  <a:lnTo>
                    <a:pt x="2237" y="1608"/>
                  </a:lnTo>
                  <a:lnTo>
                    <a:pt x="2237" y="1608"/>
                  </a:lnTo>
                  <a:lnTo>
                    <a:pt x="2235" y="1610"/>
                  </a:lnTo>
                  <a:lnTo>
                    <a:pt x="2235" y="1611"/>
                  </a:lnTo>
                  <a:lnTo>
                    <a:pt x="2235" y="1613"/>
                  </a:lnTo>
                  <a:lnTo>
                    <a:pt x="2234" y="1613"/>
                  </a:lnTo>
                  <a:lnTo>
                    <a:pt x="2234" y="1613"/>
                  </a:lnTo>
                  <a:lnTo>
                    <a:pt x="2232" y="1613"/>
                  </a:lnTo>
                  <a:lnTo>
                    <a:pt x="2232" y="1613"/>
                  </a:lnTo>
                  <a:lnTo>
                    <a:pt x="2231" y="1611"/>
                  </a:lnTo>
                  <a:lnTo>
                    <a:pt x="2231" y="1611"/>
                  </a:lnTo>
                  <a:lnTo>
                    <a:pt x="2229" y="1610"/>
                  </a:lnTo>
                  <a:lnTo>
                    <a:pt x="2229" y="1610"/>
                  </a:lnTo>
                  <a:lnTo>
                    <a:pt x="2227" y="1610"/>
                  </a:lnTo>
                  <a:lnTo>
                    <a:pt x="2226" y="1611"/>
                  </a:lnTo>
                  <a:lnTo>
                    <a:pt x="2224" y="1614"/>
                  </a:lnTo>
                  <a:lnTo>
                    <a:pt x="2220" y="1618"/>
                  </a:lnTo>
                  <a:lnTo>
                    <a:pt x="2218" y="1619"/>
                  </a:lnTo>
                  <a:lnTo>
                    <a:pt x="2217" y="1619"/>
                  </a:lnTo>
                  <a:lnTo>
                    <a:pt x="2212" y="1621"/>
                  </a:lnTo>
                  <a:lnTo>
                    <a:pt x="2211" y="1622"/>
                  </a:lnTo>
                  <a:lnTo>
                    <a:pt x="2209" y="1622"/>
                  </a:lnTo>
                  <a:lnTo>
                    <a:pt x="2204" y="1621"/>
                  </a:lnTo>
                  <a:lnTo>
                    <a:pt x="2201" y="1619"/>
                  </a:lnTo>
                  <a:lnTo>
                    <a:pt x="2197" y="1619"/>
                  </a:lnTo>
                  <a:lnTo>
                    <a:pt x="2194" y="1619"/>
                  </a:lnTo>
                  <a:lnTo>
                    <a:pt x="2191" y="1616"/>
                  </a:lnTo>
                  <a:lnTo>
                    <a:pt x="2189" y="1613"/>
                  </a:lnTo>
                  <a:lnTo>
                    <a:pt x="2189" y="1610"/>
                  </a:lnTo>
                  <a:lnTo>
                    <a:pt x="2191" y="1607"/>
                  </a:lnTo>
                  <a:lnTo>
                    <a:pt x="2195" y="1602"/>
                  </a:lnTo>
                  <a:lnTo>
                    <a:pt x="2197" y="1599"/>
                  </a:lnTo>
                  <a:lnTo>
                    <a:pt x="2198" y="1596"/>
                  </a:lnTo>
                  <a:lnTo>
                    <a:pt x="2200" y="1594"/>
                  </a:lnTo>
                  <a:lnTo>
                    <a:pt x="2201" y="1593"/>
                  </a:lnTo>
                  <a:lnTo>
                    <a:pt x="2204" y="1593"/>
                  </a:lnTo>
                  <a:lnTo>
                    <a:pt x="2207" y="1593"/>
                  </a:lnTo>
                  <a:lnTo>
                    <a:pt x="2211" y="1593"/>
                  </a:lnTo>
                  <a:lnTo>
                    <a:pt x="2214" y="1594"/>
                  </a:lnTo>
                  <a:lnTo>
                    <a:pt x="2217" y="1596"/>
                  </a:lnTo>
                  <a:lnTo>
                    <a:pt x="2218" y="1596"/>
                  </a:lnTo>
                  <a:lnTo>
                    <a:pt x="2218" y="1597"/>
                  </a:lnTo>
                  <a:lnTo>
                    <a:pt x="2220" y="1601"/>
                  </a:lnTo>
                  <a:lnTo>
                    <a:pt x="2220" y="1601"/>
                  </a:lnTo>
                  <a:lnTo>
                    <a:pt x="2224" y="1601"/>
                  </a:lnTo>
                  <a:lnTo>
                    <a:pt x="2224" y="1601"/>
                  </a:lnTo>
                  <a:lnTo>
                    <a:pt x="2226" y="1601"/>
                  </a:lnTo>
                  <a:lnTo>
                    <a:pt x="2226" y="1601"/>
                  </a:lnTo>
                  <a:lnTo>
                    <a:pt x="2227" y="1601"/>
                  </a:lnTo>
                  <a:lnTo>
                    <a:pt x="2231" y="1602"/>
                  </a:lnTo>
                  <a:lnTo>
                    <a:pt x="2232" y="1602"/>
                  </a:lnTo>
                  <a:lnTo>
                    <a:pt x="2235" y="1602"/>
                  </a:lnTo>
                  <a:lnTo>
                    <a:pt x="2235" y="1602"/>
                  </a:lnTo>
                  <a:lnTo>
                    <a:pt x="2237" y="1604"/>
                  </a:lnTo>
                  <a:lnTo>
                    <a:pt x="2237" y="1604"/>
                  </a:lnTo>
                  <a:lnTo>
                    <a:pt x="2237" y="1604"/>
                  </a:lnTo>
                  <a:lnTo>
                    <a:pt x="2237" y="1605"/>
                  </a:lnTo>
                  <a:lnTo>
                    <a:pt x="2237" y="1605"/>
                  </a:lnTo>
                  <a:lnTo>
                    <a:pt x="2237" y="1605"/>
                  </a:lnTo>
                  <a:lnTo>
                    <a:pt x="2238" y="1607"/>
                  </a:lnTo>
                  <a:lnTo>
                    <a:pt x="2240" y="1607"/>
                  </a:lnTo>
                  <a:lnTo>
                    <a:pt x="2240" y="1605"/>
                  </a:lnTo>
                  <a:lnTo>
                    <a:pt x="2241" y="1605"/>
                  </a:lnTo>
                  <a:lnTo>
                    <a:pt x="2244" y="1607"/>
                  </a:lnTo>
                  <a:lnTo>
                    <a:pt x="2244" y="1605"/>
                  </a:lnTo>
                  <a:lnTo>
                    <a:pt x="2246" y="1605"/>
                  </a:lnTo>
                  <a:lnTo>
                    <a:pt x="2247" y="1605"/>
                  </a:lnTo>
                  <a:lnTo>
                    <a:pt x="2247" y="1605"/>
                  </a:lnTo>
                  <a:lnTo>
                    <a:pt x="2247" y="1607"/>
                  </a:lnTo>
                  <a:lnTo>
                    <a:pt x="2247" y="1607"/>
                  </a:lnTo>
                  <a:lnTo>
                    <a:pt x="2246" y="1607"/>
                  </a:lnTo>
                  <a:lnTo>
                    <a:pt x="2247" y="1607"/>
                  </a:lnTo>
                  <a:lnTo>
                    <a:pt x="2249" y="1607"/>
                  </a:lnTo>
                  <a:lnTo>
                    <a:pt x="2252" y="1605"/>
                  </a:lnTo>
                  <a:lnTo>
                    <a:pt x="2252" y="1604"/>
                  </a:lnTo>
                  <a:lnTo>
                    <a:pt x="2252" y="1604"/>
                  </a:lnTo>
                  <a:lnTo>
                    <a:pt x="2252" y="1604"/>
                  </a:lnTo>
                  <a:lnTo>
                    <a:pt x="2254" y="1604"/>
                  </a:lnTo>
                  <a:lnTo>
                    <a:pt x="2255" y="1604"/>
                  </a:lnTo>
                  <a:lnTo>
                    <a:pt x="2255" y="1604"/>
                  </a:lnTo>
                  <a:lnTo>
                    <a:pt x="2255" y="1602"/>
                  </a:lnTo>
                  <a:lnTo>
                    <a:pt x="2257" y="1604"/>
                  </a:lnTo>
                  <a:lnTo>
                    <a:pt x="2257" y="1604"/>
                  </a:lnTo>
                  <a:lnTo>
                    <a:pt x="2257" y="1604"/>
                  </a:lnTo>
                  <a:lnTo>
                    <a:pt x="2257" y="1604"/>
                  </a:lnTo>
                  <a:lnTo>
                    <a:pt x="2258" y="1604"/>
                  </a:lnTo>
                  <a:lnTo>
                    <a:pt x="2258" y="1604"/>
                  </a:lnTo>
                  <a:lnTo>
                    <a:pt x="2258" y="1602"/>
                  </a:lnTo>
                  <a:lnTo>
                    <a:pt x="2258" y="1601"/>
                  </a:lnTo>
                  <a:lnTo>
                    <a:pt x="2260" y="1599"/>
                  </a:lnTo>
                  <a:lnTo>
                    <a:pt x="2260" y="1599"/>
                  </a:lnTo>
                  <a:lnTo>
                    <a:pt x="2258" y="1597"/>
                  </a:lnTo>
                  <a:lnTo>
                    <a:pt x="2264" y="1594"/>
                  </a:lnTo>
                  <a:lnTo>
                    <a:pt x="2266" y="1593"/>
                  </a:lnTo>
                  <a:lnTo>
                    <a:pt x="2266" y="1591"/>
                  </a:lnTo>
                  <a:lnTo>
                    <a:pt x="2266" y="1590"/>
                  </a:lnTo>
                  <a:lnTo>
                    <a:pt x="2264" y="1590"/>
                  </a:lnTo>
                  <a:lnTo>
                    <a:pt x="2263" y="1590"/>
                  </a:lnTo>
                  <a:lnTo>
                    <a:pt x="2263" y="1590"/>
                  </a:lnTo>
                  <a:lnTo>
                    <a:pt x="2263" y="1590"/>
                  </a:lnTo>
                  <a:lnTo>
                    <a:pt x="2263" y="1588"/>
                  </a:lnTo>
                  <a:lnTo>
                    <a:pt x="2264" y="1588"/>
                  </a:lnTo>
                  <a:lnTo>
                    <a:pt x="2264" y="1587"/>
                  </a:lnTo>
                  <a:lnTo>
                    <a:pt x="2266" y="1588"/>
                  </a:lnTo>
                  <a:lnTo>
                    <a:pt x="2269" y="1588"/>
                  </a:lnTo>
                  <a:lnTo>
                    <a:pt x="2271" y="1590"/>
                  </a:lnTo>
                  <a:lnTo>
                    <a:pt x="2269" y="1590"/>
                  </a:lnTo>
                  <a:lnTo>
                    <a:pt x="2269" y="1591"/>
                  </a:lnTo>
                  <a:lnTo>
                    <a:pt x="2269" y="1591"/>
                  </a:lnTo>
                  <a:lnTo>
                    <a:pt x="2271" y="1591"/>
                  </a:lnTo>
                  <a:lnTo>
                    <a:pt x="2271" y="1591"/>
                  </a:lnTo>
                  <a:lnTo>
                    <a:pt x="2275" y="1590"/>
                  </a:lnTo>
                  <a:lnTo>
                    <a:pt x="2280" y="1588"/>
                  </a:lnTo>
                  <a:lnTo>
                    <a:pt x="2284" y="1587"/>
                  </a:lnTo>
                  <a:lnTo>
                    <a:pt x="2286" y="1585"/>
                  </a:lnTo>
                  <a:lnTo>
                    <a:pt x="2286" y="1585"/>
                  </a:lnTo>
                  <a:lnTo>
                    <a:pt x="2289" y="1584"/>
                  </a:lnTo>
                  <a:lnTo>
                    <a:pt x="2289" y="1584"/>
                  </a:lnTo>
                  <a:lnTo>
                    <a:pt x="2294" y="1584"/>
                  </a:lnTo>
                  <a:lnTo>
                    <a:pt x="2295" y="1584"/>
                  </a:lnTo>
                  <a:lnTo>
                    <a:pt x="2297" y="1582"/>
                  </a:lnTo>
                  <a:lnTo>
                    <a:pt x="2288" y="1582"/>
                  </a:lnTo>
                  <a:lnTo>
                    <a:pt x="2288" y="1581"/>
                  </a:lnTo>
                  <a:lnTo>
                    <a:pt x="2289" y="1581"/>
                  </a:lnTo>
                  <a:lnTo>
                    <a:pt x="2291" y="1581"/>
                  </a:lnTo>
                  <a:lnTo>
                    <a:pt x="2292" y="1579"/>
                  </a:lnTo>
                  <a:lnTo>
                    <a:pt x="2298" y="1581"/>
                  </a:lnTo>
                  <a:lnTo>
                    <a:pt x="2306" y="1585"/>
                  </a:lnTo>
                  <a:lnTo>
                    <a:pt x="2308" y="1585"/>
                  </a:lnTo>
                  <a:lnTo>
                    <a:pt x="2311" y="1585"/>
                  </a:lnTo>
                  <a:lnTo>
                    <a:pt x="2314" y="1584"/>
                  </a:lnTo>
                  <a:lnTo>
                    <a:pt x="2315" y="1581"/>
                  </a:lnTo>
                  <a:lnTo>
                    <a:pt x="2315" y="1581"/>
                  </a:lnTo>
                  <a:lnTo>
                    <a:pt x="2315" y="1582"/>
                  </a:lnTo>
                  <a:lnTo>
                    <a:pt x="2317" y="1582"/>
                  </a:lnTo>
                  <a:lnTo>
                    <a:pt x="2317" y="1584"/>
                  </a:lnTo>
                  <a:lnTo>
                    <a:pt x="2318" y="1585"/>
                  </a:lnTo>
                  <a:lnTo>
                    <a:pt x="2320" y="1585"/>
                  </a:lnTo>
                  <a:lnTo>
                    <a:pt x="2320" y="1585"/>
                  </a:lnTo>
                  <a:lnTo>
                    <a:pt x="2321" y="1585"/>
                  </a:lnTo>
                  <a:lnTo>
                    <a:pt x="2323" y="1585"/>
                  </a:lnTo>
                  <a:lnTo>
                    <a:pt x="2325" y="1585"/>
                  </a:lnTo>
                  <a:lnTo>
                    <a:pt x="2326" y="1585"/>
                  </a:lnTo>
                  <a:lnTo>
                    <a:pt x="2326" y="1585"/>
                  </a:lnTo>
                  <a:lnTo>
                    <a:pt x="2326" y="1584"/>
                  </a:lnTo>
                  <a:lnTo>
                    <a:pt x="2328" y="1584"/>
                  </a:lnTo>
                  <a:lnTo>
                    <a:pt x="2328" y="1584"/>
                  </a:lnTo>
                  <a:lnTo>
                    <a:pt x="2329" y="1582"/>
                  </a:lnTo>
                  <a:lnTo>
                    <a:pt x="2329" y="1582"/>
                  </a:lnTo>
                  <a:lnTo>
                    <a:pt x="2329" y="1581"/>
                  </a:lnTo>
                  <a:lnTo>
                    <a:pt x="2329" y="1581"/>
                  </a:lnTo>
                  <a:lnTo>
                    <a:pt x="2329" y="1581"/>
                  </a:lnTo>
                  <a:lnTo>
                    <a:pt x="2331" y="1579"/>
                  </a:lnTo>
                  <a:lnTo>
                    <a:pt x="2332" y="1579"/>
                  </a:lnTo>
                  <a:lnTo>
                    <a:pt x="2334" y="1579"/>
                  </a:lnTo>
                  <a:lnTo>
                    <a:pt x="2335" y="1581"/>
                  </a:lnTo>
                  <a:lnTo>
                    <a:pt x="2335" y="1581"/>
                  </a:lnTo>
                  <a:lnTo>
                    <a:pt x="2335" y="1579"/>
                  </a:lnTo>
                  <a:lnTo>
                    <a:pt x="2335" y="1579"/>
                  </a:lnTo>
                  <a:lnTo>
                    <a:pt x="2335" y="1579"/>
                  </a:lnTo>
                  <a:lnTo>
                    <a:pt x="2335" y="1579"/>
                  </a:lnTo>
                  <a:lnTo>
                    <a:pt x="2337" y="1579"/>
                  </a:lnTo>
                  <a:lnTo>
                    <a:pt x="2341" y="1579"/>
                  </a:lnTo>
                  <a:lnTo>
                    <a:pt x="2345" y="1581"/>
                  </a:lnTo>
                  <a:lnTo>
                    <a:pt x="2343" y="1582"/>
                  </a:lnTo>
                  <a:lnTo>
                    <a:pt x="2343" y="1582"/>
                  </a:lnTo>
                  <a:lnTo>
                    <a:pt x="2345" y="1584"/>
                  </a:lnTo>
                  <a:lnTo>
                    <a:pt x="2346" y="1584"/>
                  </a:lnTo>
                  <a:lnTo>
                    <a:pt x="2346" y="1584"/>
                  </a:lnTo>
                  <a:lnTo>
                    <a:pt x="2348" y="1582"/>
                  </a:lnTo>
                  <a:lnTo>
                    <a:pt x="2348" y="1584"/>
                  </a:lnTo>
                  <a:lnTo>
                    <a:pt x="2348" y="1584"/>
                  </a:lnTo>
                  <a:lnTo>
                    <a:pt x="2348" y="1584"/>
                  </a:lnTo>
                  <a:lnTo>
                    <a:pt x="2349" y="1584"/>
                  </a:lnTo>
                  <a:lnTo>
                    <a:pt x="2349" y="1582"/>
                  </a:lnTo>
                  <a:lnTo>
                    <a:pt x="2349" y="1576"/>
                  </a:lnTo>
                  <a:lnTo>
                    <a:pt x="2349" y="1573"/>
                  </a:lnTo>
                  <a:lnTo>
                    <a:pt x="2349" y="1571"/>
                  </a:lnTo>
                  <a:lnTo>
                    <a:pt x="2349" y="1568"/>
                  </a:lnTo>
                  <a:lnTo>
                    <a:pt x="2349" y="1567"/>
                  </a:lnTo>
                  <a:lnTo>
                    <a:pt x="2349" y="1567"/>
                  </a:lnTo>
                  <a:lnTo>
                    <a:pt x="2349" y="1565"/>
                  </a:lnTo>
                  <a:lnTo>
                    <a:pt x="2349" y="1565"/>
                  </a:lnTo>
                  <a:lnTo>
                    <a:pt x="2349" y="1564"/>
                  </a:lnTo>
                  <a:lnTo>
                    <a:pt x="2349" y="1562"/>
                  </a:lnTo>
                  <a:lnTo>
                    <a:pt x="2349" y="1562"/>
                  </a:lnTo>
                  <a:lnTo>
                    <a:pt x="2351" y="1560"/>
                  </a:lnTo>
                  <a:lnTo>
                    <a:pt x="2351" y="1560"/>
                  </a:lnTo>
                  <a:lnTo>
                    <a:pt x="2351" y="1559"/>
                  </a:lnTo>
                  <a:lnTo>
                    <a:pt x="2351" y="1557"/>
                  </a:lnTo>
                  <a:lnTo>
                    <a:pt x="2351" y="1556"/>
                  </a:lnTo>
                  <a:lnTo>
                    <a:pt x="2351" y="1556"/>
                  </a:lnTo>
                  <a:lnTo>
                    <a:pt x="2352" y="1554"/>
                  </a:lnTo>
                  <a:lnTo>
                    <a:pt x="2351" y="1553"/>
                  </a:lnTo>
                  <a:lnTo>
                    <a:pt x="2352" y="1553"/>
                  </a:lnTo>
                  <a:lnTo>
                    <a:pt x="2352" y="1551"/>
                  </a:lnTo>
                  <a:lnTo>
                    <a:pt x="2352" y="1550"/>
                  </a:lnTo>
                  <a:lnTo>
                    <a:pt x="2352" y="1550"/>
                  </a:lnTo>
                  <a:lnTo>
                    <a:pt x="2352" y="1550"/>
                  </a:lnTo>
                  <a:lnTo>
                    <a:pt x="2354" y="1550"/>
                  </a:lnTo>
                  <a:lnTo>
                    <a:pt x="2354" y="1551"/>
                  </a:lnTo>
                  <a:lnTo>
                    <a:pt x="2354" y="1553"/>
                  </a:lnTo>
                  <a:lnTo>
                    <a:pt x="2354" y="1553"/>
                  </a:lnTo>
                  <a:lnTo>
                    <a:pt x="2354" y="1553"/>
                  </a:lnTo>
                  <a:lnTo>
                    <a:pt x="2355" y="1553"/>
                  </a:lnTo>
                  <a:lnTo>
                    <a:pt x="2355" y="1553"/>
                  </a:lnTo>
                  <a:lnTo>
                    <a:pt x="2357" y="1554"/>
                  </a:lnTo>
                  <a:lnTo>
                    <a:pt x="2358" y="1554"/>
                  </a:lnTo>
                  <a:lnTo>
                    <a:pt x="2361" y="1560"/>
                  </a:lnTo>
                  <a:lnTo>
                    <a:pt x="2361" y="1562"/>
                  </a:lnTo>
                  <a:lnTo>
                    <a:pt x="2361" y="1564"/>
                  </a:lnTo>
                  <a:lnTo>
                    <a:pt x="2361" y="1565"/>
                  </a:lnTo>
                  <a:lnTo>
                    <a:pt x="2360" y="1567"/>
                  </a:lnTo>
                  <a:lnTo>
                    <a:pt x="2360" y="1568"/>
                  </a:lnTo>
                  <a:lnTo>
                    <a:pt x="2360" y="1570"/>
                  </a:lnTo>
                  <a:lnTo>
                    <a:pt x="2360" y="1570"/>
                  </a:lnTo>
                  <a:lnTo>
                    <a:pt x="2361" y="1570"/>
                  </a:lnTo>
                  <a:lnTo>
                    <a:pt x="2361" y="1571"/>
                  </a:lnTo>
                  <a:lnTo>
                    <a:pt x="2361" y="1571"/>
                  </a:lnTo>
                  <a:lnTo>
                    <a:pt x="2361" y="1573"/>
                  </a:lnTo>
                  <a:lnTo>
                    <a:pt x="2363" y="1574"/>
                  </a:lnTo>
                  <a:lnTo>
                    <a:pt x="2363" y="1574"/>
                  </a:lnTo>
                  <a:lnTo>
                    <a:pt x="2363" y="1576"/>
                  </a:lnTo>
                  <a:lnTo>
                    <a:pt x="2365" y="1576"/>
                  </a:lnTo>
                  <a:lnTo>
                    <a:pt x="2365" y="1576"/>
                  </a:lnTo>
                  <a:lnTo>
                    <a:pt x="2366" y="1576"/>
                  </a:lnTo>
                  <a:lnTo>
                    <a:pt x="2366" y="1576"/>
                  </a:lnTo>
                  <a:lnTo>
                    <a:pt x="2368" y="1576"/>
                  </a:lnTo>
                  <a:lnTo>
                    <a:pt x="2368" y="1576"/>
                  </a:lnTo>
                  <a:lnTo>
                    <a:pt x="2368" y="1576"/>
                  </a:lnTo>
                  <a:lnTo>
                    <a:pt x="2368" y="1574"/>
                  </a:lnTo>
                  <a:lnTo>
                    <a:pt x="2368" y="1574"/>
                  </a:lnTo>
                  <a:lnTo>
                    <a:pt x="2369" y="1574"/>
                  </a:lnTo>
                  <a:lnTo>
                    <a:pt x="2369" y="1574"/>
                  </a:lnTo>
                  <a:lnTo>
                    <a:pt x="2369" y="1574"/>
                  </a:lnTo>
                  <a:lnTo>
                    <a:pt x="2369" y="1577"/>
                  </a:lnTo>
                  <a:lnTo>
                    <a:pt x="2369" y="1577"/>
                  </a:lnTo>
                  <a:lnTo>
                    <a:pt x="2369" y="1579"/>
                  </a:lnTo>
                  <a:lnTo>
                    <a:pt x="2374" y="1582"/>
                  </a:lnTo>
                  <a:lnTo>
                    <a:pt x="2374" y="1584"/>
                  </a:lnTo>
                  <a:lnTo>
                    <a:pt x="2372" y="1585"/>
                  </a:lnTo>
                  <a:lnTo>
                    <a:pt x="2369" y="1587"/>
                  </a:lnTo>
                  <a:lnTo>
                    <a:pt x="2366" y="1588"/>
                  </a:lnTo>
                  <a:lnTo>
                    <a:pt x="2365" y="1588"/>
                  </a:lnTo>
                  <a:lnTo>
                    <a:pt x="2363" y="1587"/>
                  </a:lnTo>
                  <a:lnTo>
                    <a:pt x="2361" y="1587"/>
                  </a:lnTo>
                  <a:lnTo>
                    <a:pt x="2361" y="1588"/>
                  </a:lnTo>
                  <a:lnTo>
                    <a:pt x="2361" y="1588"/>
                  </a:lnTo>
                  <a:lnTo>
                    <a:pt x="2358" y="1588"/>
                  </a:lnTo>
                  <a:lnTo>
                    <a:pt x="2357" y="1590"/>
                  </a:lnTo>
                  <a:lnTo>
                    <a:pt x="2357" y="1591"/>
                  </a:lnTo>
                  <a:lnTo>
                    <a:pt x="2358" y="1590"/>
                  </a:lnTo>
                  <a:lnTo>
                    <a:pt x="2365" y="1588"/>
                  </a:lnTo>
                  <a:lnTo>
                    <a:pt x="2374" y="1588"/>
                  </a:lnTo>
                  <a:lnTo>
                    <a:pt x="2381" y="1585"/>
                  </a:lnTo>
                  <a:lnTo>
                    <a:pt x="2386" y="1584"/>
                  </a:lnTo>
                  <a:lnTo>
                    <a:pt x="2388" y="1581"/>
                  </a:lnTo>
                  <a:lnTo>
                    <a:pt x="2388" y="1581"/>
                  </a:lnTo>
                  <a:lnTo>
                    <a:pt x="2386" y="1581"/>
                  </a:lnTo>
                  <a:lnTo>
                    <a:pt x="2386" y="1581"/>
                  </a:lnTo>
                  <a:lnTo>
                    <a:pt x="2385" y="1581"/>
                  </a:lnTo>
                  <a:lnTo>
                    <a:pt x="2385" y="1579"/>
                  </a:lnTo>
                  <a:lnTo>
                    <a:pt x="2385" y="1579"/>
                  </a:lnTo>
                  <a:lnTo>
                    <a:pt x="2385" y="1577"/>
                  </a:lnTo>
                  <a:lnTo>
                    <a:pt x="2385" y="1576"/>
                  </a:lnTo>
                  <a:lnTo>
                    <a:pt x="2385" y="1576"/>
                  </a:lnTo>
                  <a:lnTo>
                    <a:pt x="2385" y="1577"/>
                  </a:lnTo>
                  <a:lnTo>
                    <a:pt x="2386" y="1577"/>
                  </a:lnTo>
                  <a:lnTo>
                    <a:pt x="2386" y="1579"/>
                  </a:lnTo>
                  <a:lnTo>
                    <a:pt x="2386" y="1579"/>
                  </a:lnTo>
                  <a:lnTo>
                    <a:pt x="2388" y="1579"/>
                  </a:lnTo>
                  <a:lnTo>
                    <a:pt x="2388" y="1579"/>
                  </a:lnTo>
                  <a:lnTo>
                    <a:pt x="2389" y="1579"/>
                  </a:lnTo>
                  <a:lnTo>
                    <a:pt x="2391" y="1577"/>
                  </a:lnTo>
                  <a:lnTo>
                    <a:pt x="2391" y="1576"/>
                  </a:lnTo>
                  <a:lnTo>
                    <a:pt x="2392" y="1576"/>
                  </a:lnTo>
                  <a:lnTo>
                    <a:pt x="2394" y="1576"/>
                  </a:lnTo>
                  <a:lnTo>
                    <a:pt x="2394" y="1574"/>
                  </a:lnTo>
                  <a:lnTo>
                    <a:pt x="2395" y="1573"/>
                  </a:lnTo>
                  <a:lnTo>
                    <a:pt x="2395" y="1571"/>
                  </a:lnTo>
                  <a:lnTo>
                    <a:pt x="2398" y="1568"/>
                  </a:lnTo>
                  <a:lnTo>
                    <a:pt x="2398" y="1568"/>
                  </a:lnTo>
                  <a:lnTo>
                    <a:pt x="2398" y="1568"/>
                  </a:lnTo>
                  <a:lnTo>
                    <a:pt x="2398" y="1567"/>
                  </a:lnTo>
                  <a:lnTo>
                    <a:pt x="2397" y="1567"/>
                  </a:lnTo>
                  <a:lnTo>
                    <a:pt x="2397" y="1567"/>
                  </a:lnTo>
                  <a:lnTo>
                    <a:pt x="2395" y="1565"/>
                  </a:lnTo>
                  <a:lnTo>
                    <a:pt x="2395" y="1565"/>
                  </a:lnTo>
                  <a:lnTo>
                    <a:pt x="2397" y="1565"/>
                  </a:lnTo>
                  <a:lnTo>
                    <a:pt x="2397" y="1565"/>
                  </a:lnTo>
                  <a:lnTo>
                    <a:pt x="2398" y="1567"/>
                  </a:lnTo>
                  <a:lnTo>
                    <a:pt x="2398" y="1567"/>
                  </a:lnTo>
                  <a:lnTo>
                    <a:pt x="2400" y="1567"/>
                  </a:lnTo>
                  <a:lnTo>
                    <a:pt x="2402" y="1567"/>
                  </a:lnTo>
                  <a:lnTo>
                    <a:pt x="2402" y="1567"/>
                  </a:lnTo>
                  <a:lnTo>
                    <a:pt x="2402" y="1568"/>
                  </a:lnTo>
                  <a:lnTo>
                    <a:pt x="2402" y="1568"/>
                  </a:lnTo>
                  <a:lnTo>
                    <a:pt x="2402" y="1570"/>
                  </a:lnTo>
                  <a:lnTo>
                    <a:pt x="2400" y="1570"/>
                  </a:lnTo>
                  <a:lnTo>
                    <a:pt x="2398" y="1571"/>
                  </a:lnTo>
                  <a:lnTo>
                    <a:pt x="2397" y="1574"/>
                  </a:lnTo>
                  <a:lnTo>
                    <a:pt x="2397" y="1574"/>
                  </a:lnTo>
                  <a:lnTo>
                    <a:pt x="2398" y="1574"/>
                  </a:lnTo>
                  <a:lnTo>
                    <a:pt x="2398" y="1576"/>
                  </a:lnTo>
                  <a:lnTo>
                    <a:pt x="2397" y="1576"/>
                  </a:lnTo>
                  <a:lnTo>
                    <a:pt x="2397" y="1577"/>
                  </a:lnTo>
                  <a:lnTo>
                    <a:pt x="2395" y="1577"/>
                  </a:lnTo>
                  <a:lnTo>
                    <a:pt x="2394" y="1577"/>
                  </a:lnTo>
                  <a:lnTo>
                    <a:pt x="2394" y="1577"/>
                  </a:lnTo>
                  <a:lnTo>
                    <a:pt x="2395" y="1579"/>
                  </a:lnTo>
                  <a:lnTo>
                    <a:pt x="2395" y="1579"/>
                  </a:lnTo>
                  <a:lnTo>
                    <a:pt x="2394" y="1579"/>
                  </a:lnTo>
                  <a:lnTo>
                    <a:pt x="2392" y="1581"/>
                  </a:lnTo>
                  <a:lnTo>
                    <a:pt x="2392" y="1581"/>
                  </a:lnTo>
                  <a:lnTo>
                    <a:pt x="2392" y="1581"/>
                  </a:lnTo>
                  <a:lnTo>
                    <a:pt x="2391" y="1582"/>
                  </a:lnTo>
                  <a:lnTo>
                    <a:pt x="2391" y="1582"/>
                  </a:lnTo>
                  <a:lnTo>
                    <a:pt x="2391" y="1582"/>
                  </a:lnTo>
                  <a:lnTo>
                    <a:pt x="2391" y="1582"/>
                  </a:lnTo>
                  <a:lnTo>
                    <a:pt x="2392" y="1582"/>
                  </a:lnTo>
                  <a:lnTo>
                    <a:pt x="2394" y="1582"/>
                  </a:lnTo>
                  <a:lnTo>
                    <a:pt x="2394" y="1581"/>
                  </a:lnTo>
                  <a:lnTo>
                    <a:pt x="2405" y="1577"/>
                  </a:lnTo>
                  <a:lnTo>
                    <a:pt x="2406" y="1576"/>
                  </a:lnTo>
                  <a:lnTo>
                    <a:pt x="2405" y="1576"/>
                  </a:lnTo>
                  <a:lnTo>
                    <a:pt x="2406" y="1574"/>
                  </a:lnTo>
                  <a:lnTo>
                    <a:pt x="2408" y="1574"/>
                  </a:lnTo>
                  <a:lnTo>
                    <a:pt x="2408" y="1574"/>
                  </a:lnTo>
                  <a:lnTo>
                    <a:pt x="2408" y="1573"/>
                  </a:lnTo>
                  <a:lnTo>
                    <a:pt x="2408" y="1571"/>
                  </a:lnTo>
                  <a:lnTo>
                    <a:pt x="2408" y="1570"/>
                  </a:lnTo>
                  <a:lnTo>
                    <a:pt x="2409" y="1570"/>
                  </a:lnTo>
                  <a:lnTo>
                    <a:pt x="2411" y="1570"/>
                  </a:lnTo>
                  <a:lnTo>
                    <a:pt x="2412" y="1568"/>
                  </a:lnTo>
                  <a:lnTo>
                    <a:pt x="2412" y="1567"/>
                  </a:lnTo>
                  <a:lnTo>
                    <a:pt x="2412" y="1567"/>
                  </a:lnTo>
                  <a:lnTo>
                    <a:pt x="2412" y="1567"/>
                  </a:lnTo>
                  <a:lnTo>
                    <a:pt x="2412" y="1567"/>
                  </a:lnTo>
                  <a:lnTo>
                    <a:pt x="2414" y="1567"/>
                  </a:lnTo>
                  <a:lnTo>
                    <a:pt x="2415" y="1564"/>
                  </a:lnTo>
                  <a:lnTo>
                    <a:pt x="2415" y="1562"/>
                  </a:lnTo>
                  <a:lnTo>
                    <a:pt x="2414" y="1560"/>
                  </a:lnTo>
                  <a:lnTo>
                    <a:pt x="2412" y="1559"/>
                  </a:lnTo>
                  <a:lnTo>
                    <a:pt x="2412" y="1559"/>
                  </a:lnTo>
                  <a:lnTo>
                    <a:pt x="2412" y="1556"/>
                  </a:lnTo>
                  <a:lnTo>
                    <a:pt x="2412" y="1554"/>
                  </a:lnTo>
                  <a:lnTo>
                    <a:pt x="2412" y="1554"/>
                  </a:lnTo>
                  <a:lnTo>
                    <a:pt x="2414" y="1554"/>
                  </a:lnTo>
                  <a:lnTo>
                    <a:pt x="2414" y="1556"/>
                  </a:lnTo>
                  <a:lnTo>
                    <a:pt x="2415" y="1556"/>
                  </a:lnTo>
                  <a:lnTo>
                    <a:pt x="2415" y="1556"/>
                  </a:lnTo>
                  <a:lnTo>
                    <a:pt x="2415" y="1557"/>
                  </a:lnTo>
                  <a:lnTo>
                    <a:pt x="2415" y="1557"/>
                  </a:lnTo>
                  <a:lnTo>
                    <a:pt x="2415" y="1559"/>
                  </a:lnTo>
                  <a:lnTo>
                    <a:pt x="2417" y="1559"/>
                  </a:lnTo>
                  <a:lnTo>
                    <a:pt x="2418" y="1559"/>
                  </a:lnTo>
                  <a:lnTo>
                    <a:pt x="2418" y="1560"/>
                  </a:lnTo>
                  <a:lnTo>
                    <a:pt x="2418" y="1562"/>
                  </a:lnTo>
                  <a:lnTo>
                    <a:pt x="2418" y="1564"/>
                  </a:lnTo>
                  <a:lnTo>
                    <a:pt x="2418" y="1564"/>
                  </a:lnTo>
                  <a:lnTo>
                    <a:pt x="2420" y="1565"/>
                  </a:lnTo>
                  <a:lnTo>
                    <a:pt x="2420" y="1565"/>
                  </a:lnTo>
                  <a:lnTo>
                    <a:pt x="2422" y="1564"/>
                  </a:lnTo>
                  <a:lnTo>
                    <a:pt x="2422" y="1560"/>
                  </a:lnTo>
                  <a:lnTo>
                    <a:pt x="2422" y="1559"/>
                  </a:lnTo>
                  <a:lnTo>
                    <a:pt x="2423" y="1554"/>
                  </a:lnTo>
                  <a:lnTo>
                    <a:pt x="2423" y="1554"/>
                  </a:lnTo>
                  <a:lnTo>
                    <a:pt x="2423" y="1553"/>
                  </a:lnTo>
                  <a:lnTo>
                    <a:pt x="2422" y="1551"/>
                  </a:lnTo>
                  <a:lnTo>
                    <a:pt x="2425" y="1553"/>
                  </a:lnTo>
                  <a:lnTo>
                    <a:pt x="2425" y="1554"/>
                  </a:lnTo>
                  <a:lnTo>
                    <a:pt x="2426" y="1556"/>
                  </a:lnTo>
                  <a:lnTo>
                    <a:pt x="2426" y="1554"/>
                  </a:lnTo>
                  <a:lnTo>
                    <a:pt x="2428" y="1554"/>
                  </a:lnTo>
                  <a:lnTo>
                    <a:pt x="2428" y="1554"/>
                  </a:lnTo>
                  <a:lnTo>
                    <a:pt x="2428" y="1556"/>
                  </a:lnTo>
                  <a:lnTo>
                    <a:pt x="2425" y="1556"/>
                  </a:lnTo>
                  <a:lnTo>
                    <a:pt x="2425" y="1557"/>
                  </a:lnTo>
                  <a:lnTo>
                    <a:pt x="2425" y="1559"/>
                  </a:lnTo>
                  <a:lnTo>
                    <a:pt x="2425" y="1559"/>
                  </a:lnTo>
                  <a:lnTo>
                    <a:pt x="2425" y="1560"/>
                  </a:lnTo>
                  <a:lnTo>
                    <a:pt x="2425" y="1560"/>
                  </a:lnTo>
                  <a:lnTo>
                    <a:pt x="2426" y="1560"/>
                  </a:lnTo>
                  <a:lnTo>
                    <a:pt x="2426" y="1560"/>
                  </a:lnTo>
                  <a:lnTo>
                    <a:pt x="2428" y="1562"/>
                  </a:lnTo>
                  <a:lnTo>
                    <a:pt x="2428" y="1562"/>
                  </a:lnTo>
                  <a:lnTo>
                    <a:pt x="2429" y="1562"/>
                  </a:lnTo>
                  <a:lnTo>
                    <a:pt x="2431" y="1562"/>
                  </a:lnTo>
                  <a:lnTo>
                    <a:pt x="2432" y="1562"/>
                  </a:lnTo>
                  <a:lnTo>
                    <a:pt x="2434" y="1564"/>
                  </a:lnTo>
                  <a:lnTo>
                    <a:pt x="2434" y="1564"/>
                  </a:lnTo>
                  <a:lnTo>
                    <a:pt x="2432" y="1564"/>
                  </a:lnTo>
                  <a:lnTo>
                    <a:pt x="2431" y="1564"/>
                  </a:lnTo>
                  <a:lnTo>
                    <a:pt x="2429" y="1564"/>
                  </a:lnTo>
                  <a:lnTo>
                    <a:pt x="2426" y="1568"/>
                  </a:lnTo>
                  <a:lnTo>
                    <a:pt x="2425" y="1568"/>
                  </a:lnTo>
                  <a:lnTo>
                    <a:pt x="2422" y="1568"/>
                  </a:lnTo>
                  <a:lnTo>
                    <a:pt x="2417" y="1570"/>
                  </a:lnTo>
                  <a:lnTo>
                    <a:pt x="2414" y="1571"/>
                  </a:lnTo>
                  <a:lnTo>
                    <a:pt x="2414" y="1571"/>
                  </a:lnTo>
                  <a:lnTo>
                    <a:pt x="2414" y="1573"/>
                  </a:lnTo>
                  <a:lnTo>
                    <a:pt x="2414" y="1573"/>
                  </a:lnTo>
                  <a:lnTo>
                    <a:pt x="2417" y="1573"/>
                  </a:lnTo>
                  <a:lnTo>
                    <a:pt x="2423" y="1570"/>
                  </a:lnTo>
                  <a:lnTo>
                    <a:pt x="2434" y="1567"/>
                  </a:lnTo>
                  <a:lnTo>
                    <a:pt x="2438" y="1567"/>
                  </a:lnTo>
                  <a:lnTo>
                    <a:pt x="2440" y="1565"/>
                  </a:lnTo>
                  <a:lnTo>
                    <a:pt x="2442" y="1565"/>
                  </a:lnTo>
                  <a:lnTo>
                    <a:pt x="2443" y="1565"/>
                  </a:lnTo>
                  <a:lnTo>
                    <a:pt x="2448" y="1564"/>
                  </a:lnTo>
                  <a:lnTo>
                    <a:pt x="2454" y="1564"/>
                  </a:lnTo>
                  <a:lnTo>
                    <a:pt x="2454" y="1564"/>
                  </a:lnTo>
                  <a:lnTo>
                    <a:pt x="2454" y="1562"/>
                  </a:lnTo>
                  <a:lnTo>
                    <a:pt x="2454" y="1562"/>
                  </a:lnTo>
                  <a:lnTo>
                    <a:pt x="2455" y="1562"/>
                  </a:lnTo>
                  <a:lnTo>
                    <a:pt x="2457" y="1560"/>
                  </a:lnTo>
                  <a:lnTo>
                    <a:pt x="2457" y="1559"/>
                  </a:lnTo>
                  <a:lnTo>
                    <a:pt x="2458" y="1559"/>
                  </a:lnTo>
                  <a:lnTo>
                    <a:pt x="2458" y="1559"/>
                  </a:lnTo>
                  <a:lnTo>
                    <a:pt x="2460" y="1559"/>
                  </a:lnTo>
                  <a:lnTo>
                    <a:pt x="2460" y="1559"/>
                  </a:lnTo>
                  <a:lnTo>
                    <a:pt x="2462" y="1557"/>
                  </a:lnTo>
                  <a:lnTo>
                    <a:pt x="2462" y="1557"/>
                  </a:lnTo>
                  <a:lnTo>
                    <a:pt x="2462" y="1554"/>
                  </a:lnTo>
                  <a:lnTo>
                    <a:pt x="2460" y="1554"/>
                  </a:lnTo>
                  <a:lnTo>
                    <a:pt x="2462" y="1554"/>
                  </a:lnTo>
                  <a:lnTo>
                    <a:pt x="2462" y="1556"/>
                  </a:lnTo>
                  <a:lnTo>
                    <a:pt x="2463" y="1556"/>
                  </a:lnTo>
                  <a:lnTo>
                    <a:pt x="2463" y="1554"/>
                  </a:lnTo>
                  <a:lnTo>
                    <a:pt x="2463" y="1554"/>
                  </a:lnTo>
                  <a:lnTo>
                    <a:pt x="2465" y="1554"/>
                  </a:lnTo>
                  <a:lnTo>
                    <a:pt x="2466" y="1554"/>
                  </a:lnTo>
                  <a:lnTo>
                    <a:pt x="2465" y="1556"/>
                  </a:lnTo>
                  <a:lnTo>
                    <a:pt x="2465" y="1557"/>
                  </a:lnTo>
                  <a:lnTo>
                    <a:pt x="2466" y="1559"/>
                  </a:lnTo>
                  <a:lnTo>
                    <a:pt x="2466" y="1559"/>
                  </a:lnTo>
                  <a:lnTo>
                    <a:pt x="2468" y="1557"/>
                  </a:lnTo>
                  <a:lnTo>
                    <a:pt x="2468" y="1557"/>
                  </a:lnTo>
                  <a:lnTo>
                    <a:pt x="2469" y="1556"/>
                  </a:lnTo>
                  <a:lnTo>
                    <a:pt x="2471" y="1556"/>
                  </a:lnTo>
                  <a:lnTo>
                    <a:pt x="2474" y="1554"/>
                  </a:lnTo>
                  <a:lnTo>
                    <a:pt x="2475" y="1554"/>
                  </a:lnTo>
                  <a:lnTo>
                    <a:pt x="2479" y="1554"/>
                  </a:lnTo>
                  <a:lnTo>
                    <a:pt x="2480" y="1554"/>
                  </a:lnTo>
                  <a:lnTo>
                    <a:pt x="2480" y="1553"/>
                  </a:lnTo>
                  <a:lnTo>
                    <a:pt x="2482" y="1556"/>
                  </a:lnTo>
                  <a:lnTo>
                    <a:pt x="2483" y="1556"/>
                  </a:lnTo>
                  <a:lnTo>
                    <a:pt x="2483" y="1556"/>
                  </a:lnTo>
                  <a:lnTo>
                    <a:pt x="2485" y="1554"/>
                  </a:lnTo>
                  <a:lnTo>
                    <a:pt x="2486" y="1556"/>
                  </a:lnTo>
                  <a:lnTo>
                    <a:pt x="2485" y="1556"/>
                  </a:lnTo>
                  <a:lnTo>
                    <a:pt x="2485" y="1556"/>
                  </a:lnTo>
                  <a:lnTo>
                    <a:pt x="2485" y="1557"/>
                  </a:lnTo>
                  <a:lnTo>
                    <a:pt x="2488" y="1560"/>
                  </a:lnTo>
                  <a:lnTo>
                    <a:pt x="2488" y="1560"/>
                  </a:lnTo>
                  <a:lnTo>
                    <a:pt x="2488" y="1560"/>
                  </a:lnTo>
                  <a:lnTo>
                    <a:pt x="2488" y="1562"/>
                  </a:lnTo>
                  <a:lnTo>
                    <a:pt x="2488" y="1562"/>
                  </a:lnTo>
                  <a:lnTo>
                    <a:pt x="2486" y="1562"/>
                  </a:lnTo>
                  <a:lnTo>
                    <a:pt x="2486" y="1562"/>
                  </a:lnTo>
                  <a:lnTo>
                    <a:pt x="2482" y="1560"/>
                  </a:lnTo>
                  <a:lnTo>
                    <a:pt x="2480" y="1559"/>
                  </a:lnTo>
                  <a:lnTo>
                    <a:pt x="2479" y="1559"/>
                  </a:lnTo>
                  <a:lnTo>
                    <a:pt x="2479" y="1559"/>
                  </a:lnTo>
                  <a:lnTo>
                    <a:pt x="2477" y="1559"/>
                  </a:lnTo>
                  <a:lnTo>
                    <a:pt x="2477" y="1560"/>
                  </a:lnTo>
                  <a:lnTo>
                    <a:pt x="2479" y="1560"/>
                  </a:lnTo>
                  <a:lnTo>
                    <a:pt x="2480" y="1560"/>
                  </a:lnTo>
                  <a:lnTo>
                    <a:pt x="2480" y="1560"/>
                  </a:lnTo>
                  <a:lnTo>
                    <a:pt x="2480" y="1562"/>
                  </a:lnTo>
                  <a:lnTo>
                    <a:pt x="2480" y="1562"/>
                  </a:lnTo>
                  <a:lnTo>
                    <a:pt x="2479" y="1562"/>
                  </a:lnTo>
                  <a:lnTo>
                    <a:pt x="2475" y="1562"/>
                  </a:lnTo>
                  <a:lnTo>
                    <a:pt x="2475" y="1562"/>
                  </a:lnTo>
                  <a:lnTo>
                    <a:pt x="2474" y="1560"/>
                  </a:lnTo>
                  <a:lnTo>
                    <a:pt x="2474" y="1559"/>
                  </a:lnTo>
                  <a:lnTo>
                    <a:pt x="2474" y="1560"/>
                  </a:lnTo>
                  <a:lnTo>
                    <a:pt x="2474" y="1559"/>
                  </a:lnTo>
                  <a:lnTo>
                    <a:pt x="2474" y="1559"/>
                  </a:lnTo>
                  <a:lnTo>
                    <a:pt x="2474" y="1560"/>
                  </a:lnTo>
                  <a:lnTo>
                    <a:pt x="2472" y="1562"/>
                  </a:lnTo>
                  <a:lnTo>
                    <a:pt x="2472" y="1562"/>
                  </a:lnTo>
                  <a:lnTo>
                    <a:pt x="2472" y="1564"/>
                  </a:lnTo>
                  <a:lnTo>
                    <a:pt x="2468" y="1562"/>
                  </a:lnTo>
                  <a:lnTo>
                    <a:pt x="2462" y="1564"/>
                  </a:lnTo>
                  <a:lnTo>
                    <a:pt x="2460" y="1564"/>
                  </a:lnTo>
                  <a:lnTo>
                    <a:pt x="2460" y="1564"/>
                  </a:lnTo>
                  <a:lnTo>
                    <a:pt x="2460" y="1564"/>
                  </a:lnTo>
                  <a:lnTo>
                    <a:pt x="2460" y="1564"/>
                  </a:lnTo>
                  <a:lnTo>
                    <a:pt x="2462" y="1565"/>
                  </a:lnTo>
                  <a:lnTo>
                    <a:pt x="2471" y="1565"/>
                  </a:lnTo>
                  <a:lnTo>
                    <a:pt x="2483" y="1567"/>
                  </a:lnTo>
                  <a:lnTo>
                    <a:pt x="2492" y="1568"/>
                  </a:lnTo>
                  <a:lnTo>
                    <a:pt x="2500" y="1571"/>
                  </a:lnTo>
                  <a:lnTo>
                    <a:pt x="2508" y="1573"/>
                  </a:lnTo>
                  <a:lnTo>
                    <a:pt x="2517" y="1579"/>
                  </a:lnTo>
                  <a:lnTo>
                    <a:pt x="2519" y="1579"/>
                  </a:lnTo>
                  <a:lnTo>
                    <a:pt x="2517" y="1577"/>
                  </a:lnTo>
                  <a:lnTo>
                    <a:pt x="2517" y="1577"/>
                  </a:lnTo>
                  <a:lnTo>
                    <a:pt x="2517" y="1577"/>
                  </a:lnTo>
                  <a:lnTo>
                    <a:pt x="2519" y="1577"/>
                  </a:lnTo>
                  <a:lnTo>
                    <a:pt x="2519" y="1577"/>
                  </a:lnTo>
                  <a:lnTo>
                    <a:pt x="2517" y="1576"/>
                  </a:lnTo>
                  <a:lnTo>
                    <a:pt x="2515" y="1576"/>
                  </a:lnTo>
                  <a:lnTo>
                    <a:pt x="2515" y="1574"/>
                  </a:lnTo>
                  <a:lnTo>
                    <a:pt x="2517" y="1573"/>
                  </a:lnTo>
                  <a:lnTo>
                    <a:pt x="2515" y="1571"/>
                  </a:lnTo>
                  <a:lnTo>
                    <a:pt x="2514" y="1571"/>
                  </a:lnTo>
                  <a:lnTo>
                    <a:pt x="2514" y="1571"/>
                  </a:lnTo>
                  <a:lnTo>
                    <a:pt x="2512" y="1570"/>
                  </a:lnTo>
                  <a:lnTo>
                    <a:pt x="2511" y="1571"/>
                  </a:lnTo>
                  <a:lnTo>
                    <a:pt x="2509" y="1571"/>
                  </a:lnTo>
                  <a:lnTo>
                    <a:pt x="2509" y="1571"/>
                  </a:lnTo>
                  <a:lnTo>
                    <a:pt x="2508" y="1571"/>
                  </a:lnTo>
                  <a:lnTo>
                    <a:pt x="2508" y="1570"/>
                  </a:lnTo>
                  <a:lnTo>
                    <a:pt x="2508" y="1568"/>
                  </a:lnTo>
                  <a:lnTo>
                    <a:pt x="2509" y="1567"/>
                  </a:lnTo>
                  <a:lnTo>
                    <a:pt x="2511" y="1567"/>
                  </a:lnTo>
                  <a:lnTo>
                    <a:pt x="2512" y="1567"/>
                  </a:lnTo>
                  <a:lnTo>
                    <a:pt x="2512" y="1565"/>
                  </a:lnTo>
                  <a:lnTo>
                    <a:pt x="2514" y="1564"/>
                  </a:lnTo>
                  <a:lnTo>
                    <a:pt x="2515" y="1565"/>
                  </a:lnTo>
                  <a:lnTo>
                    <a:pt x="2515" y="1567"/>
                  </a:lnTo>
                  <a:lnTo>
                    <a:pt x="2517" y="1568"/>
                  </a:lnTo>
                  <a:lnTo>
                    <a:pt x="2517" y="1570"/>
                  </a:lnTo>
                  <a:lnTo>
                    <a:pt x="2517" y="1570"/>
                  </a:lnTo>
                  <a:lnTo>
                    <a:pt x="2519" y="1568"/>
                  </a:lnTo>
                  <a:lnTo>
                    <a:pt x="2519" y="1568"/>
                  </a:lnTo>
                  <a:lnTo>
                    <a:pt x="2519" y="1567"/>
                  </a:lnTo>
                  <a:lnTo>
                    <a:pt x="2520" y="1567"/>
                  </a:lnTo>
                  <a:lnTo>
                    <a:pt x="2522" y="1567"/>
                  </a:lnTo>
                  <a:lnTo>
                    <a:pt x="2522" y="1567"/>
                  </a:lnTo>
                  <a:lnTo>
                    <a:pt x="2522" y="1567"/>
                  </a:lnTo>
                  <a:lnTo>
                    <a:pt x="2523" y="1567"/>
                  </a:lnTo>
                  <a:lnTo>
                    <a:pt x="2525" y="1562"/>
                  </a:lnTo>
                  <a:lnTo>
                    <a:pt x="2525" y="1562"/>
                  </a:lnTo>
                  <a:lnTo>
                    <a:pt x="2526" y="1562"/>
                  </a:lnTo>
                  <a:lnTo>
                    <a:pt x="2526" y="1564"/>
                  </a:lnTo>
                  <a:lnTo>
                    <a:pt x="2528" y="1565"/>
                  </a:lnTo>
                  <a:lnTo>
                    <a:pt x="2526" y="1565"/>
                  </a:lnTo>
                  <a:lnTo>
                    <a:pt x="2525" y="1568"/>
                  </a:lnTo>
                  <a:lnTo>
                    <a:pt x="2522" y="1568"/>
                  </a:lnTo>
                  <a:lnTo>
                    <a:pt x="2522" y="1568"/>
                  </a:lnTo>
                  <a:lnTo>
                    <a:pt x="2519" y="1573"/>
                  </a:lnTo>
                  <a:lnTo>
                    <a:pt x="2517" y="1574"/>
                  </a:lnTo>
                  <a:lnTo>
                    <a:pt x="2519" y="1574"/>
                  </a:lnTo>
                  <a:lnTo>
                    <a:pt x="2519" y="1574"/>
                  </a:lnTo>
                  <a:lnTo>
                    <a:pt x="2519" y="1576"/>
                  </a:lnTo>
                  <a:lnTo>
                    <a:pt x="2522" y="1576"/>
                  </a:lnTo>
                  <a:lnTo>
                    <a:pt x="2523" y="1576"/>
                  </a:lnTo>
                  <a:lnTo>
                    <a:pt x="2523" y="1577"/>
                  </a:lnTo>
                  <a:lnTo>
                    <a:pt x="2525" y="1577"/>
                  </a:lnTo>
                  <a:lnTo>
                    <a:pt x="2526" y="1577"/>
                  </a:lnTo>
                  <a:lnTo>
                    <a:pt x="2528" y="1579"/>
                  </a:lnTo>
                  <a:lnTo>
                    <a:pt x="2529" y="1579"/>
                  </a:lnTo>
                  <a:lnTo>
                    <a:pt x="2529" y="1579"/>
                  </a:lnTo>
                  <a:lnTo>
                    <a:pt x="2529" y="1577"/>
                  </a:lnTo>
                  <a:lnTo>
                    <a:pt x="2529" y="1577"/>
                  </a:lnTo>
                  <a:lnTo>
                    <a:pt x="2529" y="1577"/>
                  </a:lnTo>
                  <a:lnTo>
                    <a:pt x="2531" y="1577"/>
                  </a:lnTo>
                  <a:lnTo>
                    <a:pt x="2531" y="1577"/>
                  </a:lnTo>
                  <a:lnTo>
                    <a:pt x="2532" y="1576"/>
                  </a:lnTo>
                  <a:lnTo>
                    <a:pt x="2534" y="1576"/>
                  </a:lnTo>
                  <a:lnTo>
                    <a:pt x="2534" y="1576"/>
                  </a:lnTo>
                  <a:lnTo>
                    <a:pt x="2532" y="1577"/>
                  </a:lnTo>
                  <a:lnTo>
                    <a:pt x="2532" y="1579"/>
                  </a:lnTo>
                  <a:lnTo>
                    <a:pt x="2534" y="1579"/>
                  </a:lnTo>
                  <a:lnTo>
                    <a:pt x="2534" y="1579"/>
                  </a:lnTo>
                  <a:lnTo>
                    <a:pt x="2535" y="1581"/>
                  </a:lnTo>
                  <a:lnTo>
                    <a:pt x="2535" y="1582"/>
                  </a:lnTo>
                  <a:lnTo>
                    <a:pt x="2535" y="1584"/>
                  </a:lnTo>
                  <a:lnTo>
                    <a:pt x="2537" y="1584"/>
                  </a:lnTo>
                  <a:lnTo>
                    <a:pt x="2537" y="1584"/>
                  </a:lnTo>
                  <a:lnTo>
                    <a:pt x="2539" y="1582"/>
                  </a:lnTo>
                  <a:lnTo>
                    <a:pt x="2539" y="1581"/>
                  </a:lnTo>
                  <a:lnTo>
                    <a:pt x="2539" y="1582"/>
                  </a:lnTo>
                  <a:lnTo>
                    <a:pt x="2539" y="1582"/>
                  </a:lnTo>
                  <a:lnTo>
                    <a:pt x="2539" y="1582"/>
                  </a:lnTo>
                  <a:lnTo>
                    <a:pt x="2540" y="1582"/>
                  </a:lnTo>
                  <a:lnTo>
                    <a:pt x="2542" y="1582"/>
                  </a:lnTo>
                  <a:lnTo>
                    <a:pt x="2542" y="1582"/>
                  </a:lnTo>
                  <a:lnTo>
                    <a:pt x="2542" y="1584"/>
                  </a:lnTo>
                  <a:lnTo>
                    <a:pt x="2542" y="1584"/>
                  </a:lnTo>
                  <a:lnTo>
                    <a:pt x="2540" y="1584"/>
                  </a:lnTo>
                  <a:lnTo>
                    <a:pt x="2540" y="1585"/>
                  </a:lnTo>
                  <a:lnTo>
                    <a:pt x="2539" y="1585"/>
                  </a:lnTo>
                  <a:lnTo>
                    <a:pt x="2535" y="1585"/>
                  </a:lnTo>
                  <a:lnTo>
                    <a:pt x="2534" y="1584"/>
                  </a:lnTo>
                  <a:lnTo>
                    <a:pt x="2532" y="1582"/>
                  </a:lnTo>
                  <a:lnTo>
                    <a:pt x="2531" y="1581"/>
                  </a:lnTo>
                  <a:lnTo>
                    <a:pt x="2526" y="1581"/>
                  </a:lnTo>
                  <a:lnTo>
                    <a:pt x="2526" y="1579"/>
                  </a:lnTo>
                  <a:lnTo>
                    <a:pt x="2522" y="1577"/>
                  </a:lnTo>
                  <a:lnTo>
                    <a:pt x="2522" y="1579"/>
                  </a:lnTo>
                  <a:lnTo>
                    <a:pt x="2522" y="1579"/>
                  </a:lnTo>
                  <a:lnTo>
                    <a:pt x="2526" y="1582"/>
                  </a:lnTo>
                  <a:lnTo>
                    <a:pt x="2526" y="1582"/>
                  </a:lnTo>
                  <a:lnTo>
                    <a:pt x="2537" y="1588"/>
                  </a:lnTo>
                  <a:lnTo>
                    <a:pt x="2535" y="1588"/>
                  </a:lnTo>
                  <a:lnTo>
                    <a:pt x="2534" y="1588"/>
                  </a:lnTo>
                  <a:lnTo>
                    <a:pt x="2531" y="1587"/>
                  </a:lnTo>
                  <a:lnTo>
                    <a:pt x="2531" y="1585"/>
                  </a:lnTo>
                  <a:lnTo>
                    <a:pt x="2529" y="1585"/>
                  </a:lnTo>
                  <a:lnTo>
                    <a:pt x="2531" y="1587"/>
                  </a:lnTo>
                  <a:lnTo>
                    <a:pt x="2531" y="1587"/>
                  </a:lnTo>
                  <a:lnTo>
                    <a:pt x="2531" y="1587"/>
                  </a:lnTo>
                  <a:lnTo>
                    <a:pt x="2531" y="1588"/>
                  </a:lnTo>
                  <a:lnTo>
                    <a:pt x="2534" y="1590"/>
                  </a:lnTo>
                  <a:lnTo>
                    <a:pt x="2542" y="1591"/>
                  </a:lnTo>
                  <a:lnTo>
                    <a:pt x="2543" y="1593"/>
                  </a:lnTo>
                  <a:lnTo>
                    <a:pt x="2545" y="1594"/>
                  </a:lnTo>
                  <a:lnTo>
                    <a:pt x="2546" y="1594"/>
                  </a:lnTo>
                  <a:lnTo>
                    <a:pt x="2546" y="1596"/>
                  </a:lnTo>
                  <a:lnTo>
                    <a:pt x="2548" y="1597"/>
                  </a:lnTo>
                  <a:lnTo>
                    <a:pt x="2549" y="1601"/>
                  </a:lnTo>
                  <a:lnTo>
                    <a:pt x="2551" y="1602"/>
                  </a:lnTo>
                  <a:lnTo>
                    <a:pt x="2551" y="1608"/>
                  </a:lnTo>
                  <a:lnTo>
                    <a:pt x="2551" y="1608"/>
                  </a:lnTo>
                  <a:lnTo>
                    <a:pt x="2552" y="1608"/>
                  </a:lnTo>
                  <a:lnTo>
                    <a:pt x="2551" y="1610"/>
                  </a:lnTo>
                  <a:lnTo>
                    <a:pt x="2551" y="1610"/>
                  </a:lnTo>
                  <a:lnTo>
                    <a:pt x="2549" y="1611"/>
                  </a:lnTo>
                  <a:lnTo>
                    <a:pt x="2549" y="1611"/>
                  </a:lnTo>
                  <a:lnTo>
                    <a:pt x="2548" y="1611"/>
                  </a:lnTo>
                  <a:lnTo>
                    <a:pt x="2546" y="1608"/>
                  </a:lnTo>
                  <a:lnTo>
                    <a:pt x="2545" y="1607"/>
                  </a:lnTo>
                  <a:lnTo>
                    <a:pt x="2545" y="1605"/>
                  </a:lnTo>
                  <a:lnTo>
                    <a:pt x="2545" y="1604"/>
                  </a:lnTo>
                  <a:lnTo>
                    <a:pt x="2543" y="1597"/>
                  </a:lnTo>
                  <a:lnTo>
                    <a:pt x="2543" y="1597"/>
                  </a:lnTo>
                  <a:lnTo>
                    <a:pt x="2542" y="1599"/>
                  </a:lnTo>
                  <a:lnTo>
                    <a:pt x="2543" y="1602"/>
                  </a:lnTo>
                  <a:lnTo>
                    <a:pt x="2545" y="1610"/>
                  </a:lnTo>
                  <a:lnTo>
                    <a:pt x="2546" y="1610"/>
                  </a:lnTo>
                  <a:lnTo>
                    <a:pt x="2548" y="1611"/>
                  </a:lnTo>
                  <a:lnTo>
                    <a:pt x="2549" y="1611"/>
                  </a:lnTo>
                  <a:lnTo>
                    <a:pt x="2551" y="1610"/>
                  </a:lnTo>
                  <a:lnTo>
                    <a:pt x="2552" y="1610"/>
                  </a:lnTo>
                  <a:lnTo>
                    <a:pt x="2554" y="1610"/>
                  </a:lnTo>
                  <a:lnTo>
                    <a:pt x="2556" y="1610"/>
                  </a:lnTo>
                  <a:lnTo>
                    <a:pt x="2565" y="1607"/>
                  </a:lnTo>
                  <a:lnTo>
                    <a:pt x="2566" y="1605"/>
                  </a:lnTo>
                  <a:lnTo>
                    <a:pt x="2572" y="1605"/>
                  </a:lnTo>
                  <a:lnTo>
                    <a:pt x="2574" y="1605"/>
                  </a:lnTo>
                  <a:lnTo>
                    <a:pt x="2574" y="1602"/>
                  </a:lnTo>
                  <a:lnTo>
                    <a:pt x="2576" y="1602"/>
                  </a:lnTo>
                  <a:lnTo>
                    <a:pt x="2577" y="1601"/>
                  </a:lnTo>
                  <a:lnTo>
                    <a:pt x="2579" y="1599"/>
                  </a:lnTo>
                  <a:lnTo>
                    <a:pt x="2579" y="1599"/>
                  </a:lnTo>
                  <a:lnTo>
                    <a:pt x="2580" y="1597"/>
                  </a:lnTo>
                  <a:lnTo>
                    <a:pt x="2580" y="1597"/>
                  </a:lnTo>
                  <a:lnTo>
                    <a:pt x="2582" y="1597"/>
                  </a:lnTo>
                  <a:lnTo>
                    <a:pt x="2580" y="1602"/>
                  </a:lnTo>
                  <a:lnTo>
                    <a:pt x="2580" y="1602"/>
                  </a:lnTo>
                  <a:lnTo>
                    <a:pt x="2580" y="1604"/>
                  </a:lnTo>
                  <a:lnTo>
                    <a:pt x="2582" y="1604"/>
                  </a:lnTo>
                  <a:lnTo>
                    <a:pt x="2582" y="1602"/>
                  </a:lnTo>
                  <a:lnTo>
                    <a:pt x="2583" y="1602"/>
                  </a:lnTo>
                  <a:lnTo>
                    <a:pt x="2585" y="1601"/>
                  </a:lnTo>
                  <a:lnTo>
                    <a:pt x="2585" y="1601"/>
                  </a:lnTo>
                  <a:lnTo>
                    <a:pt x="2586" y="1599"/>
                  </a:lnTo>
                  <a:lnTo>
                    <a:pt x="2588" y="1597"/>
                  </a:lnTo>
                  <a:lnTo>
                    <a:pt x="2589" y="1597"/>
                  </a:lnTo>
                  <a:lnTo>
                    <a:pt x="2591" y="1597"/>
                  </a:lnTo>
                  <a:lnTo>
                    <a:pt x="2594" y="1593"/>
                  </a:lnTo>
                  <a:lnTo>
                    <a:pt x="2596" y="1591"/>
                  </a:lnTo>
                  <a:lnTo>
                    <a:pt x="2599" y="1590"/>
                  </a:lnTo>
                  <a:lnTo>
                    <a:pt x="2602" y="1587"/>
                  </a:lnTo>
                  <a:lnTo>
                    <a:pt x="2605" y="1584"/>
                  </a:lnTo>
                  <a:lnTo>
                    <a:pt x="2606" y="1585"/>
                  </a:lnTo>
                  <a:lnTo>
                    <a:pt x="2606" y="1585"/>
                  </a:lnTo>
                  <a:lnTo>
                    <a:pt x="2608" y="1584"/>
                  </a:lnTo>
                  <a:lnTo>
                    <a:pt x="2609" y="1584"/>
                  </a:lnTo>
                  <a:lnTo>
                    <a:pt x="2613" y="1584"/>
                  </a:lnTo>
                  <a:lnTo>
                    <a:pt x="2616" y="1584"/>
                  </a:lnTo>
                  <a:lnTo>
                    <a:pt x="2616" y="1585"/>
                  </a:lnTo>
                  <a:lnTo>
                    <a:pt x="2616" y="1585"/>
                  </a:lnTo>
                  <a:lnTo>
                    <a:pt x="2614" y="1585"/>
                  </a:lnTo>
                  <a:lnTo>
                    <a:pt x="2616" y="1585"/>
                  </a:lnTo>
                  <a:lnTo>
                    <a:pt x="2617" y="1582"/>
                  </a:lnTo>
                  <a:lnTo>
                    <a:pt x="2616" y="1581"/>
                  </a:lnTo>
                  <a:lnTo>
                    <a:pt x="2614" y="1581"/>
                  </a:lnTo>
                  <a:lnTo>
                    <a:pt x="2609" y="1581"/>
                  </a:lnTo>
                  <a:lnTo>
                    <a:pt x="2609" y="1581"/>
                  </a:lnTo>
                  <a:lnTo>
                    <a:pt x="2608" y="1579"/>
                  </a:lnTo>
                  <a:lnTo>
                    <a:pt x="2608" y="1579"/>
                  </a:lnTo>
                  <a:lnTo>
                    <a:pt x="2606" y="1579"/>
                  </a:lnTo>
                  <a:lnTo>
                    <a:pt x="2608" y="1577"/>
                  </a:lnTo>
                  <a:lnTo>
                    <a:pt x="2609" y="1577"/>
                  </a:lnTo>
                  <a:lnTo>
                    <a:pt x="2611" y="1577"/>
                  </a:lnTo>
                  <a:lnTo>
                    <a:pt x="2613" y="1579"/>
                  </a:lnTo>
                  <a:lnTo>
                    <a:pt x="2614" y="1579"/>
                  </a:lnTo>
                  <a:lnTo>
                    <a:pt x="2616" y="1579"/>
                  </a:lnTo>
                  <a:lnTo>
                    <a:pt x="2616" y="1579"/>
                  </a:lnTo>
                  <a:lnTo>
                    <a:pt x="2614" y="1577"/>
                  </a:lnTo>
                  <a:lnTo>
                    <a:pt x="2614" y="1576"/>
                  </a:lnTo>
                  <a:lnTo>
                    <a:pt x="2614" y="1577"/>
                  </a:lnTo>
                  <a:lnTo>
                    <a:pt x="2613" y="1577"/>
                  </a:lnTo>
                  <a:lnTo>
                    <a:pt x="2613" y="1577"/>
                  </a:lnTo>
                  <a:lnTo>
                    <a:pt x="2613" y="1577"/>
                  </a:lnTo>
                  <a:lnTo>
                    <a:pt x="2613" y="1576"/>
                  </a:lnTo>
                  <a:lnTo>
                    <a:pt x="2613" y="1576"/>
                  </a:lnTo>
                  <a:lnTo>
                    <a:pt x="2613" y="1576"/>
                  </a:lnTo>
                  <a:lnTo>
                    <a:pt x="2613" y="1576"/>
                  </a:lnTo>
                  <a:lnTo>
                    <a:pt x="2613" y="1574"/>
                  </a:lnTo>
                  <a:lnTo>
                    <a:pt x="2613" y="1574"/>
                  </a:lnTo>
                  <a:lnTo>
                    <a:pt x="2613" y="1574"/>
                  </a:lnTo>
                  <a:lnTo>
                    <a:pt x="2613" y="1574"/>
                  </a:lnTo>
                  <a:lnTo>
                    <a:pt x="2613" y="1574"/>
                  </a:lnTo>
                  <a:lnTo>
                    <a:pt x="2613" y="1573"/>
                  </a:lnTo>
                  <a:lnTo>
                    <a:pt x="2614" y="1573"/>
                  </a:lnTo>
                  <a:lnTo>
                    <a:pt x="2616" y="1571"/>
                  </a:lnTo>
                  <a:lnTo>
                    <a:pt x="2617" y="1571"/>
                  </a:lnTo>
                  <a:lnTo>
                    <a:pt x="2619" y="1571"/>
                  </a:lnTo>
                  <a:lnTo>
                    <a:pt x="2619" y="1570"/>
                  </a:lnTo>
                  <a:lnTo>
                    <a:pt x="2619" y="1570"/>
                  </a:lnTo>
                  <a:lnTo>
                    <a:pt x="2620" y="1568"/>
                  </a:lnTo>
                  <a:lnTo>
                    <a:pt x="2620" y="1568"/>
                  </a:lnTo>
                  <a:lnTo>
                    <a:pt x="2620" y="1568"/>
                  </a:lnTo>
                  <a:lnTo>
                    <a:pt x="2620" y="1568"/>
                  </a:lnTo>
                  <a:lnTo>
                    <a:pt x="2622" y="1568"/>
                  </a:lnTo>
                  <a:lnTo>
                    <a:pt x="2622" y="1568"/>
                  </a:lnTo>
                  <a:lnTo>
                    <a:pt x="2622" y="1568"/>
                  </a:lnTo>
                  <a:lnTo>
                    <a:pt x="2623" y="1568"/>
                  </a:lnTo>
                  <a:lnTo>
                    <a:pt x="2623" y="1567"/>
                  </a:lnTo>
                  <a:lnTo>
                    <a:pt x="2623" y="1567"/>
                  </a:lnTo>
                  <a:lnTo>
                    <a:pt x="2623" y="1567"/>
                  </a:lnTo>
                  <a:lnTo>
                    <a:pt x="2625" y="1567"/>
                  </a:lnTo>
                  <a:lnTo>
                    <a:pt x="2625" y="1567"/>
                  </a:lnTo>
                  <a:lnTo>
                    <a:pt x="2625" y="1567"/>
                  </a:lnTo>
                  <a:lnTo>
                    <a:pt x="2625" y="1567"/>
                  </a:lnTo>
                  <a:lnTo>
                    <a:pt x="2625" y="1568"/>
                  </a:lnTo>
                  <a:lnTo>
                    <a:pt x="2626" y="1568"/>
                  </a:lnTo>
                  <a:lnTo>
                    <a:pt x="2626" y="1568"/>
                  </a:lnTo>
                  <a:lnTo>
                    <a:pt x="2628" y="1568"/>
                  </a:lnTo>
                  <a:lnTo>
                    <a:pt x="2633" y="1567"/>
                  </a:lnTo>
                  <a:lnTo>
                    <a:pt x="2636" y="1565"/>
                  </a:lnTo>
                  <a:lnTo>
                    <a:pt x="2637" y="1565"/>
                  </a:lnTo>
                  <a:lnTo>
                    <a:pt x="2642" y="1568"/>
                  </a:lnTo>
                  <a:lnTo>
                    <a:pt x="2649" y="1571"/>
                  </a:lnTo>
                  <a:lnTo>
                    <a:pt x="2653" y="1573"/>
                  </a:lnTo>
                  <a:lnTo>
                    <a:pt x="2654" y="1571"/>
                  </a:lnTo>
                  <a:lnTo>
                    <a:pt x="2656" y="1573"/>
                  </a:lnTo>
                  <a:lnTo>
                    <a:pt x="2657" y="1574"/>
                  </a:lnTo>
                  <a:lnTo>
                    <a:pt x="2659" y="1574"/>
                  </a:lnTo>
                  <a:lnTo>
                    <a:pt x="2659" y="1574"/>
                  </a:lnTo>
                  <a:lnTo>
                    <a:pt x="2662" y="1576"/>
                  </a:lnTo>
                  <a:lnTo>
                    <a:pt x="2663" y="1577"/>
                  </a:lnTo>
                  <a:lnTo>
                    <a:pt x="2663" y="1577"/>
                  </a:lnTo>
                  <a:lnTo>
                    <a:pt x="2666" y="1581"/>
                  </a:lnTo>
                  <a:lnTo>
                    <a:pt x="2668" y="1582"/>
                  </a:lnTo>
                  <a:lnTo>
                    <a:pt x="2668" y="1582"/>
                  </a:lnTo>
                  <a:lnTo>
                    <a:pt x="2669" y="1582"/>
                  </a:lnTo>
                  <a:lnTo>
                    <a:pt x="2669" y="1582"/>
                  </a:lnTo>
                  <a:lnTo>
                    <a:pt x="2669" y="1584"/>
                  </a:lnTo>
                  <a:lnTo>
                    <a:pt x="2671" y="1585"/>
                  </a:lnTo>
                  <a:lnTo>
                    <a:pt x="2671" y="1587"/>
                  </a:lnTo>
                  <a:lnTo>
                    <a:pt x="2671" y="1588"/>
                  </a:lnTo>
                  <a:lnTo>
                    <a:pt x="2673" y="1588"/>
                  </a:lnTo>
                  <a:lnTo>
                    <a:pt x="2674" y="1590"/>
                  </a:lnTo>
                  <a:lnTo>
                    <a:pt x="2676" y="1591"/>
                  </a:lnTo>
                  <a:lnTo>
                    <a:pt x="2679" y="1591"/>
                  </a:lnTo>
                  <a:lnTo>
                    <a:pt x="2679" y="1591"/>
                  </a:lnTo>
                  <a:lnTo>
                    <a:pt x="2680" y="1593"/>
                  </a:lnTo>
                  <a:lnTo>
                    <a:pt x="2680" y="1593"/>
                  </a:lnTo>
                  <a:lnTo>
                    <a:pt x="2682" y="1593"/>
                  </a:lnTo>
                  <a:lnTo>
                    <a:pt x="2683" y="1593"/>
                  </a:lnTo>
                  <a:lnTo>
                    <a:pt x="2685" y="1593"/>
                  </a:lnTo>
                  <a:lnTo>
                    <a:pt x="2685" y="1594"/>
                  </a:lnTo>
                  <a:lnTo>
                    <a:pt x="2686" y="1596"/>
                  </a:lnTo>
                  <a:lnTo>
                    <a:pt x="2686" y="1597"/>
                  </a:lnTo>
                  <a:lnTo>
                    <a:pt x="2686" y="1599"/>
                  </a:lnTo>
                  <a:lnTo>
                    <a:pt x="2685" y="1601"/>
                  </a:lnTo>
                  <a:lnTo>
                    <a:pt x="2686" y="1602"/>
                  </a:lnTo>
                  <a:lnTo>
                    <a:pt x="2686" y="1602"/>
                  </a:lnTo>
                  <a:lnTo>
                    <a:pt x="2686" y="1604"/>
                  </a:lnTo>
                  <a:lnTo>
                    <a:pt x="2686" y="1605"/>
                  </a:lnTo>
                  <a:lnTo>
                    <a:pt x="2688" y="1605"/>
                  </a:lnTo>
                  <a:lnTo>
                    <a:pt x="2690" y="1605"/>
                  </a:lnTo>
                  <a:lnTo>
                    <a:pt x="2690" y="1605"/>
                  </a:lnTo>
                  <a:lnTo>
                    <a:pt x="2694" y="1610"/>
                  </a:lnTo>
                  <a:lnTo>
                    <a:pt x="2696" y="1610"/>
                  </a:lnTo>
                  <a:lnTo>
                    <a:pt x="2699" y="1610"/>
                  </a:lnTo>
                  <a:lnTo>
                    <a:pt x="2700" y="1611"/>
                  </a:lnTo>
                  <a:lnTo>
                    <a:pt x="2702" y="1613"/>
                  </a:lnTo>
                  <a:lnTo>
                    <a:pt x="2703" y="1614"/>
                  </a:lnTo>
                  <a:lnTo>
                    <a:pt x="2705" y="1618"/>
                  </a:lnTo>
                  <a:lnTo>
                    <a:pt x="2705" y="1618"/>
                  </a:lnTo>
                  <a:lnTo>
                    <a:pt x="2706" y="1619"/>
                  </a:lnTo>
                  <a:lnTo>
                    <a:pt x="2706" y="1619"/>
                  </a:lnTo>
                  <a:lnTo>
                    <a:pt x="2706" y="1621"/>
                  </a:lnTo>
                  <a:lnTo>
                    <a:pt x="2708" y="1621"/>
                  </a:lnTo>
                  <a:lnTo>
                    <a:pt x="2708" y="1621"/>
                  </a:lnTo>
                  <a:lnTo>
                    <a:pt x="2710" y="1622"/>
                  </a:lnTo>
                  <a:lnTo>
                    <a:pt x="2711" y="1622"/>
                  </a:lnTo>
                  <a:lnTo>
                    <a:pt x="2713" y="1622"/>
                  </a:lnTo>
                  <a:lnTo>
                    <a:pt x="2713" y="1622"/>
                  </a:lnTo>
                  <a:lnTo>
                    <a:pt x="2714" y="1624"/>
                  </a:lnTo>
                  <a:lnTo>
                    <a:pt x="2714" y="1624"/>
                  </a:lnTo>
                  <a:lnTo>
                    <a:pt x="2713" y="1625"/>
                  </a:lnTo>
                  <a:lnTo>
                    <a:pt x="2714" y="1627"/>
                  </a:lnTo>
                  <a:lnTo>
                    <a:pt x="2714" y="1627"/>
                  </a:lnTo>
                  <a:lnTo>
                    <a:pt x="2716" y="1627"/>
                  </a:lnTo>
                  <a:lnTo>
                    <a:pt x="2716" y="1627"/>
                  </a:lnTo>
                  <a:lnTo>
                    <a:pt x="2716" y="1628"/>
                  </a:lnTo>
                  <a:lnTo>
                    <a:pt x="2716" y="1628"/>
                  </a:lnTo>
                  <a:lnTo>
                    <a:pt x="2717" y="1628"/>
                  </a:lnTo>
                  <a:lnTo>
                    <a:pt x="2719" y="1628"/>
                  </a:lnTo>
                  <a:lnTo>
                    <a:pt x="2719" y="1628"/>
                  </a:lnTo>
                  <a:lnTo>
                    <a:pt x="2720" y="1628"/>
                  </a:lnTo>
                  <a:lnTo>
                    <a:pt x="2720" y="1628"/>
                  </a:lnTo>
                  <a:lnTo>
                    <a:pt x="2723" y="1627"/>
                  </a:lnTo>
                  <a:lnTo>
                    <a:pt x="2723" y="1627"/>
                  </a:lnTo>
                  <a:lnTo>
                    <a:pt x="2725" y="1627"/>
                  </a:lnTo>
                  <a:lnTo>
                    <a:pt x="2726" y="1628"/>
                  </a:lnTo>
                  <a:lnTo>
                    <a:pt x="2728" y="1628"/>
                  </a:lnTo>
                  <a:lnTo>
                    <a:pt x="2730" y="1627"/>
                  </a:lnTo>
                  <a:lnTo>
                    <a:pt x="2730" y="1627"/>
                  </a:lnTo>
                  <a:lnTo>
                    <a:pt x="2731" y="1628"/>
                  </a:lnTo>
                  <a:lnTo>
                    <a:pt x="2731" y="1628"/>
                  </a:lnTo>
                  <a:lnTo>
                    <a:pt x="2731" y="1627"/>
                  </a:lnTo>
                  <a:lnTo>
                    <a:pt x="2733" y="1627"/>
                  </a:lnTo>
                  <a:lnTo>
                    <a:pt x="2733" y="1628"/>
                  </a:lnTo>
                  <a:lnTo>
                    <a:pt x="2734" y="1630"/>
                  </a:lnTo>
                  <a:lnTo>
                    <a:pt x="2734" y="1630"/>
                  </a:lnTo>
                  <a:lnTo>
                    <a:pt x="2736" y="1631"/>
                  </a:lnTo>
                  <a:lnTo>
                    <a:pt x="2734" y="1631"/>
                  </a:lnTo>
                  <a:lnTo>
                    <a:pt x="2736" y="1633"/>
                  </a:lnTo>
                  <a:lnTo>
                    <a:pt x="2739" y="1634"/>
                  </a:lnTo>
                  <a:lnTo>
                    <a:pt x="2739" y="1634"/>
                  </a:lnTo>
                  <a:lnTo>
                    <a:pt x="2739" y="1638"/>
                  </a:lnTo>
                  <a:lnTo>
                    <a:pt x="2739" y="1639"/>
                  </a:lnTo>
                  <a:lnTo>
                    <a:pt x="2739" y="1639"/>
                  </a:lnTo>
                  <a:lnTo>
                    <a:pt x="2739" y="1639"/>
                  </a:lnTo>
                  <a:lnTo>
                    <a:pt x="2740" y="1641"/>
                  </a:lnTo>
                  <a:lnTo>
                    <a:pt x="2740" y="1641"/>
                  </a:lnTo>
                  <a:lnTo>
                    <a:pt x="2740" y="1642"/>
                  </a:lnTo>
                  <a:lnTo>
                    <a:pt x="2740" y="1644"/>
                  </a:lnTo>
                  <a:lnTo>
                    <a:pt x="2745" y="1647"/>
                  </a:lnTo>
                  <a:lnTo>
                    <a:pt x="2745" y="1647"/>
                  </a:lnTo>
                  <a:lnTo>
                    <a:pt x="2745" y="1647"/>
                  </a:lnTo>
                  <a:lnTo>
                    <a:pt x="2746" y="1647"/>
                  </a:lnTo>
                  <a:lnTo>
                    <a:pt x="2748" y="1647"/>
                  </a:lnTo>
                  <a:lnTo>
                    <a:pt x="2748" y="1648"/>
                  </a:lnTo>
                  <a:lnTo>
                    <a:pt x="2748" y="1648"/>
                  </a:lnTo>
                  <a:lnTo>
                    <a:pt x="2750" y="1653"/>
                  </a:lnTo>
                  <a:lnTo>
                    <a:pt x="2750" y="1653"/>
                  </a:lnTo>
                  <a:lnTo>
                    <a:pt x="2750" y="1656"/>
                  </a:lnTo>
                  <a:lnTo>
                    <a:pt x="2748" y="1655"/>
                  </a:lnTo>
                  <a:lnTo>
                    <a:pt x="2746" y="1653"/>
                  </a:lnTo>
                  <a:lnTo>
                    <a:pt x="2746" y="1655"/>
                  </a:lnTo>
                  <a:lnTo>
                    <a:pt x="2746" y="1656"/>
                  </a:lnTo>
                  <a:lnTo>
                    <a:pt x="2748" y="1658"/>
                  </a:lnTo>
                  <a:lnTo>
                    <a:pt x="2748" y="1658"/>
                  </a:lnTo>
                  <a:lnTo>
                    <a:pt x="2748" y="1659"/>
                  </a:lnTo>
                  <a:lnTo>
                    <a:pt x="2750" y="1659"/>
                  </a:lnTo>
                  <a:lnTo>
                    <a:pt x="2750" y="1659"/>
                  </a:lnTo>
                  <a:lnTo>
                    <a:pt x="2750" y="1659"/>
                  </a:lnTo>
                  <a:lnTo>
                    <a:pt x="2751" y="1662"/>
                  </a:lnTo>
                  <a:lnTo>
                    <a:pt x="2751" y="1662"/>
                  </a:lnTo>
                  <a:lnTo>
                    <a:pt x="2751" y="1664"/>
                  </a:lnTo>
                  <a:lnTo>
                    <a:pt x="2751" y="1664"/>
                  </a:lnTo>
                  <a:lnTo>
                    <a:pt x="2751" y="1665"/>
                  </a:lnTo>
                  <a:lnTo>
                    <a:pt x="2751" y="1665"/>
                  </a:lnTo>
                  <a:lnTo>
                    <a:pt x="2751" y="1665"/>
                  </a:lnTo>
                  <a:lnTo>
                    <a:pt x="2751" y="1667"/>
                  </a:lnTo>
                  <a:lnTo>
                    <a:pt x="2751" y="1667"/>
                  </a:lnTo>
                  <a:lnTo>
                    <a:pt x="2751" y="1668"/>
                  </a:lnTo>
                  <a:lnTo>
                    <a:pt x="2751" y="1676"/>
                  </a:lnTo>
                  <a:lnTo>
                    <a:pt x="2751" y="1678"/>
                  </a:lnTo>
                  <a:lnTo>
                    <a:pt x="2751" y="1679"/>
                  </a:lnTo>
                  <a:lnTo>
                    <a:pt x="2751" y="1684"/>
                  </a:lnTo>
                  <a:lnTo>
                    <a:pt x="2751" y="1687"/>
                  </a:lnTo>
                  <a:lnTo>
                    <a:pt x="2751" y="1687"/>
                  </a:lnTo>
                  <a:lnTo>
                    <a:pt x="2751" y="1687"/>
                  </a:lnTo>
                  <a:lnTo>
                    <a:pt x="2750" y="1688"/>
                  </a:lnTo>
                  <a:lnTo>
                    <a:pt x="2750" y="1696"/>
                  </a:lnTo>
                  <a:lnTo>
                    <a:pt x="2750" y="1695"/>
                  </a:lnTo>
                  <a:lnTo>
                    <a:pt x="2750" y="1695"/>
                  </a:lnTo>
                  <a:lnTo>
                    <a:pt x="2750" y="1695"/>
                  </a:lnTo>
                  <a:lnTo>
                    <a:pt x="2750" y="1696"/>
                  </a:lnTo>
                  <a:lnTo>
                    <a:pt x="2750" y="1698"/>
                  </a:lnTo>
                  <a:lnTo>
                    <a:pt x="2748" y="1699"/>
                  </a:lnTo>
                  <a:lnTo>
                    <a:pt x="2748" y="1702"/>
                  </a:lnTo>
                  <a:lnTo>
                    <a:pt x="2748" y="1702"/>
                  </a:lnTo>
                  <a:lnTo>
                    <a:pt x="2746" y="1704"/>
                  </a:lnTo>
                  <a:lnTo>
                    <a:pt x="2746" y="1704"/>
                  </a:lnTo>
                  <a:lnTo>
                    <a:pt x="2746" y="1705"/>
                  </a:lnTo>
                  <a:lnTo>
                    <a:pt x="2746" y="1707"/>
                  </a:lnTo>
                  <a:lnTo>
                    <a:pt x="2746" y="1707"/>
                  </a:lnTo>
                  <a:lnTo>
                    <a:pt x="2748" y="1710"/>
                  </a:lnTo>
                  <a:lnTo>
                    <a:pt x="2748" y="1712"/>
                  </a:lnTo>
                  <a:lnTo>
                    <a:pt x="2750" y="1712"/>
                  </a:lnTo>
                  <a:lnTo>
                    <a:pt x="2748" y="1713"/>
                  </a:lnTo>
                  <a:lnTo>
                    <a:pt x="2748" y="1713"/>
                  </a:lnTo>
                  <a:lnTo>
                    <a:pt x="2748" y="1716"/>
                  </a:lnTo>
                  <a:lnTo>
                    <a:pt x="2748" y="1724"/>
                  </a:lnTo>
                  <a:lnTo>
                    <a:pt x="2746" y="1730"/>
                  </a:lnTo>
                  <a:lnTo>
                    <a:pt x="2746" y="1729"/>
                  </a:lnTo>
                  <a:lnTo>
                    <a:pt x="2746" y="1727"/>
                  </a:lnTo>
                  <a:lnTo>
                    <a:pt x="2746" y="1727"/>
                  </a:lnTo>
                  <a:lnTo>
                    <a:pt x="2746" y="1725"/>
                  </a:lnTo>
                  <a:lnTo>
                    <a:pt x="2746" y="1725"/>
                  </a:lnTo>
                  <a:lnTo>
                    <a:pt x="2746" y="1727"/>
                  </a:lnTo>
                  <a:lnTo>
                    <a:pt x="2745" y="1729"/>
                  </a:lnTo>
                  <a:lnTo>
                    <a:pt x="2745" y="1730"/>
                  </a:lnTo>
                  <a:lnTo>
                    <a:pt x="2745" y="1732"/>
                  </a:lnTo>
                  <a:lnTo>
                    <a:pt x="2746" y="1733"/>
                  </a:lnTo>
                  <a:lnTo>
                    <a:pt x="2746" y="1735"/>
                  </a:lnTo>
                  <a:lnTo>
                    <a:pt x="2748" y="1736"/>
                  </a:lnTo>
                  <a:lnTo>
                    <a:pt x="2753" y="1741"/>
                  </a:lnTo>
                  <a:lnTo>
                    <a:pt x="2754" y="1742"/>
                  </a:lnTo>
                  <a:lnTo>
                    <a:pt x="2756" y="1744"/>
                  </a:lnTo>
                  <a:lnTo>
                    <a:pt x="2756" y="1746"/>
                  </a:lnTo>
                  <a:lnTo>
                    <a:pt x="2757" y="1747"/>
                  </a:lnTo>
                  <a:lnTo>
                    <a:pt x="2757" y="1747"/>
                  </a:lnTo>
                  <a:lnTo>
                    <a:pt x="2757" y="1746"/>
                  </a:lnTo>
                  <a:lnTo>
                    <a:pt x="2757" y="1744"/>
                  </a:lnTo>
                  <a:lnTo>
                    <a:pt x="2756" y="1742"/>
                  </a:lnTo>
                  <a:lnTo>
                    <a:pt x="2754" y="1741"/>
                  </a:lnTo>
                  <a:lnTo>
                    <a:pt x="2750" y="1736"/>
                  </a:lnTo>
                  <a:lnTo>
                    <a:pt x="2750" y="1736"/>
                  </a:lnTo>
                  <a:lnTo>
                    <a:pt x="2750" y="1735"/>
                  </a:lnTo>
                  <a:lnTo>
                    <a:pt x="2751" y="1735"/>
                  </a:lnTo>
                  <a:lnTo>
                    <a:pt x="2754" y="1738"/>
                  </a:lnTo>
                  <a:lnTo>
                    <a:pt x="2756" y="1738"/>
                  </a:lnTo>
                  <a:lnTo>
                    <a:pt x="2757" y="1741"/>
                  </a:lnTo>
                  <a:lnTo>
                    <a:pt x="2757" y="1741"/>
                  </a:lnTo>
                  <a:lnTo>
                    <a:pt x="2759" y="1741"/>
                  </a:lnTo>
                  <a:lnTo>
                    <a:pt x="2759" y="1741"/>
                  </a:lnTo>
                  <a:lnTo>
                    <a:pt x="2759" y="1742"/>
                  </a:lnTo>
                  <a:lnTo>
                    <a:pt x="2760" y="1744"/>
                  </a:lnTo>
                  <a:lnTo>
                    <a:pt x="2760" y="1744"/>
                  </a:lnTo>
                  <a:lnTo>
                    <a:pt x="2760" y="1744"/>
                  </a:lnTo>
                  <a:lnTo>
                    <a:pt x="2762" y="1744"/>
                  </a:lnTo>
                  <a:lnTo>
                    <a:pt x="2763" y="1742"/>
                  </a:lnTo>
                  <a:lnTo>
                    <a:pt x="2763" y="1741"/>
                  </a:lnTo>
                  <a:lnTo>
                    <a:pt x="2763" y="1739"/>
                  </a:lnTo>
                  <a:lnTo>
                    <a:pt x="2763" y="1739"/>
                  </a:lnTo>
                  <a:lnTo>
                    <a:pt x="2763" y="1736"/>
                  </a:lnTo>
                  <a:lnTo>
                    <a:pt x="2763" y="1736"/>
                  </a:lnTo>
                  <a:lnTo>
                    <a:pt x="2763" y="1735"/>
                  </a:lnTo>
                  <a:lnTo>
                    <a:pt x="2765" y="1733"/>
                  </a:lnTo>
                  <a:lnTo>
                    <a:pt x="2765" y="1733"/>
                  </a:lnTo>
                  <a:lnTo>
                    <a:pt x="2765" y="1732"/>
                  </a:lnTo>
                  <a:lnTo>
                    <a:pt x="2763" y="1730"/>
                  </a:lnTo>
                  <a:lnTo>
                    <a:pt x="2763" y="1730"/>
                  </a:lnTo>
                  <a:lnTo>
                    <a:pt x="2765" y="1729"/>
                  </a:lnTo>
                  <a:lnTo>
                    <a:pt x="2767" y="1727"/>
                  </a:lnTo>
                  <a:lnTo>
                    <a:pt x="2763" y="1729"/>
                  </a:lnTo>
                  <a:lnTo>
                    <a:pt x="2760" y="1727"/>
                  </a:lnTo>
                  <a:lnTo>
                    <a:pt x="2757" y="1727"/>
                  </a:lnTo>
                  <a:lnTo>
                    <a:pt x="2754" y="1725"/>
                  </a:lnTo>
                  <a:lnTo>
                    <a:pt x="2756" y="1724"/>
                  </a:lnTo>
                  <a:lnTo>
                    <a:pt x="2759" y="1722"/>
                  </a:lnTo>
                  <a:lnTo>
                    <a:pt x="2759" y="1721"/>
                  </a:lnTo>
                  <a:lnTo>
                    <a:pt x="2757" y="1722"/>
                  </a:lnTo>
                  <a:lnTo>
                    <a:pt x="2756" y="1722"/>
                  </a:lnTo>
                  <a:lnTo>
                    <a:pt x="2756" y="1721"/>
                  </a:lnTo>
                  <a:lnTo>
                    <a:pt x="2756" y="1721"/>
                  </a:lnTo>
                  <a:lnTo>
                    <a:pt x="2756" y="1721"/>
                  </a:lnTo>
                  <a:lnTo>
                    <a:pt x="2756" y="1719"/>
                  </a:lnTo>
                  <a:lnTo>
                    <a:pt x="2756" y="1719"/>
                  </a:lnTo>
                  <a:lnTo>
                    <a:pt x="2756" y="1718"/>
                  </a:lnTo>
                  <a:lnTo>
                    <a:pt x="2756" y="1718"/>
                  </a:lnTo>
                  <a:lnTo>
                    <a:pt x="2756" y="1716"/>
                  </a:lnTo>
                  <a:lnTo>
                    <a:pt x="2759" y="1719"/>
                  </a:lnTo>
                  <a:lnTo>
                    <a:pt x="2759" y="1718"/>
                  </a:lnTo>
                  <a:lnTo>
                    <a:pt x="2759" y="1718"/>
                  </a:lnTo>
                  <a:lnTo>
                    <a:pt x="2759" y="1718"/>
                  </a:lnTo>
                  <a:lnTo>
                    <a:pt x="2759" y="1718"/>
                  </a:lnTo>
                  <a:lnTo>
                    <a:pt x="2760" y="1719"/>
                  </a:lnTo>
                  <a:lnTo>
                    <a:pt x="2762" y="1719"/>
                  </a:lnTo>
                  <a:lnTo>
                    <a:pt x="2762" y="1721"/>
                  </a:lnTo>
                  <a:lnTo>
                    <a:pt x="2762" y="1721"/>
                  </a:lnTo>
                  <a:lnTo>
                    <a:pt x="2762" y="1722"/>
                  </a:lnTo>
                  <a:lnTo>
                    <a:pt x="2763" y="1721"/>
                  </a:lnTo>
                  <a:lnTo>
                    <a:pt x="2765" y="1721"/>
                  </a:lnTo>
                  <a:lnTo>
                    <a:pt x="2767" y="1722"/>
                  </a:lnTo>
                  <a:lnTo>
                    <a:pt x="2768" y="1724"/>
                  </a:lnTo>
                  <a:lnTo>
                    <a:pt x="2768" y="1729"/>
                  </a:lnTo>
                  <a:lnTo>
                    <a:pt x="2768" y="1730"/>
                  </a:lnTo>
                  <a:lnTo>
                    <a:pt x="2770" y="1732"/>
                  </a:lnTo>
                  <a:lnTo>
                    <a:pt x="2770" y="1732"/>
                  </a:lnTo>
                  <a:lnTo>
                    <a:pt x="2773" y="1732"/>
                  </a:lnTo>
                  <a:lnTo>
                    <a:pt x="2773" y="1730"/>
                  </a:lnTo>
                  <a:lnTo>
                    <a:pt x="2773" y="1730"/>
                  </a:lnTo>
                  <a:lnTo>
                    <a:pt x="2773" y="1729"/>
                  </a:lnTo>
                  <a:lnTo>
                    <a:pt x="2771" y="1725"/>
                  </a:lnTo>
                  <a:lnTo>
                    <a:pt x="2771" y="1724"/>
                  </a:lnTo>
                  <a:lnTo>
                    <a:pt x="2773" y="1724"/>
                  </a:lnTo>
                  <a:lnTo>
                    <a:pt x="2774" y="1722"/>
                  </a:lnTo>
                  <a:lnTo>
                    <a:pt x="2774" y="1722"/>
                  </a:lnTo>
                  <a:lnTo>
                    <a:pt x="2776" y="1722"/>
                  </a:lnTo>
                  <a:lnTo>
                    <a:pt x="2777" y="1727"/>
                  </a:lnTo>
                  <a:lnTo>
                    <a:pt x="2779" y="1730"/>
                  </a:lnTo>
                  <a:lnTo>
                    <a:pt x="2779" y="1732"/>
                  </a:lnTo>
                  <a:lnTo>
                    <a:pt x="2779" y="1733"/>
                  </a:lnTo>
                  <a:lnTo>
                    <a:pt x="2777" y="1736"/>
                  </a:lnTo>
                  <a:lnTo>
                    <a:pt x="2777" y="1736"/>
                  </a:lnTo>
                  <a:lnTo>
                    <a:pt x="2774" y="1738"/>
                  </a:lnTo>
                  <a:lnTo>
                    <a:pt x="2774" y="1739"/>
                  </a:lnTo>
                  <a:lnTo>
                    <a:pt x="2774" y="1741"/>
                  </a:lnTo>
                  <a:lnTo>
                    <a:pt x="2774" y="1741"/>
                  </a:lnTo>
                  <a:lnTo>
                    <a:pt x="2773" y="1742"/>
                  </a:lnTo>
                  <a:lnTo>
                    <a:pt x="2773" y="1742"/>
                  </a:lnTo>
                  <a:lnTo>
                    <a:pt x="2773" y="1744"/>
                  </a:lnTo>
                  <a:lnTo>
                    <a:pt x="2773" y="1744"/>
                  </a:lnTo>
                  <a:lnTo>
                    <a:pt x="2771" y="1746"/>
                  </a:lnTo>
                  <a:lnTo>
                    <a:pt x="2770" y="1747"/>
                  </a:lnTo>
                  <a:lnTo>
                    <a:pt x="2770" y="1750"/>
                  </a:lnTo>
                  <a:lnTo>
                    <a:pt x="2770" y="1752"/>
                  </a:lnTo>
                  <a:lnTo>
                    <a:pt x="2768" y="1752"/>
                  </a:lnTo>
                  <a:lnTo>
                    <a:pt x="2768" y="1753"/>
                  </a:lnTo>
                  <a:lnTo>
                    <a:pt x="2768" y="1753"/>
                  </a:lnTo>
                  <a:lnTo>
                    <a:pt x="2768" y="1755"/>
                  </a:lnTo>
                  <a:lnTo>
                    <a:pt x="2768" y="1753"/>
                  </a:lnTo>
                  <a:lnTo>
                    <a:pt x="2770" y="1753"/>
                  </a:lnTo>
                  <a:lnTo>
                    <a:pt x="2770" y="1755"/>
                  </a:lnTo>
                  <a:lnTo>
                    <a:pt x="2768" y="1755"/>
                  </a:lnTo>
                  <a:lnTo>
                    <a:pt x="2767" y="1756"/>
                  </a:lnTo>
                  <a:lnTo>
                    <a:pt x="2765" y="1756"/>
                  </a:lnTo>
                  <a:lnTo>
                    <a:pt x="2767" y="1756"/>
                  </a:lnTo>
                  <a:lnTo>
                    <a:pt x="2768" y="1758"/>
                  </a:lnTo>
                  <a:lnTo>
                    <a:pt x="2768" y="1758"/>
                  </a:lnTo>
                  <a:lnTo>
                    <a:pt x="2770" y="1758"/>
                  </a:lnTo>
                  <a:lnTo>
                    <a:pt x="2768" y="1758"/>
                  </a:lnTo>
                  <a:lnTo>
                    <a:pt x="2765" y="1758"/>
                  </a:lnTo>
                  <a:lnTo>
                    <a:pt x="2763" y="1758"/>
                  </a:lnTo>
                  <a:lnTo>
                    <a:pt x="2763" y="1759"/>
                  </a:lnTo>
                  <a:lnTo>
                    <a:pt x="2763" y="1759"/>
                  </a:lnTo>
                  <a:lnTo>
                    <a:pt x="2763" y="1759"/>
                  </a:lnTo>
                  <a:lnTo>
                    <a:pt x="2765" y="1759"/>
                  </a:lnTo>
                  <a:lnTo>
                    <a:pt x="2765" y="1759"/>
                  </a:lnTo>
                  <a:lnTo>
                    <a:pt x="2765" y="1759"/>
                  </a:lnTo>
                  <a:lnTo>
                    <a:pt x="2765" y="1759"/>
                  </a:lnTo>
                  <a:lnTo>
                    <a:pt x="2765" y="1761"/>
                  </a:lnTo>
                  <a:lnTo>
                    <a:pt x="2765" y="1761"/>
                  </a:lnTo>
                  <a:lnTo>
                    <a:pt x="2765" y="1762"/>
                  </a:lnTo>
                  <a:lnTo>
                    <a:pt x="2763" y="1761"/>
                  </a:lnTo>
                  <a:lnTo>
                    <a:pt x="2762" y="1761"/>
                  </a:lnTo>
                  <a:lnTo>
                    <a:pt x="2760" y="1761"/>
                  </a:lnTo>
                  <a:lnTo>
                    <a:pt x="2760" y="1759"/>
                  </a:lnTo>
                  <a:lnTo>
                    <a:pt x="2759" y="1758"/>
                  </a:lnTo>
                  <a:lnTo>
                    <a:pt x="2759" y="1758"/>
                  </a:lnTo>
                  <a:lnTo>
                    <a:pt x="2759" y="1759"/>
                  </a:lnTo>
                  <a:lnTo>
                    <a:pt x="2760" y="1762"/>
                  </a:lnTo>
                  <a:lnTo>
                    <a:pt x="2762" y="1762"/>
                  </a:lnTo>
                  <a:lnTo>
                    <a:pt x="2763" y="1764"/>
                  </a:lnTo>
                  <a:lnTo>
                    <a:pt x="2767" y="1764"/>
                  </a:lnTo>
                  <a:lnTo>
                    <a:pt x="2770" y="1766"/>
                  </a:lnTo>
                  <a:lnTo>
                    <a:pt x="2771" y="1766"/>
                  </a:lnTo>
                  <a:lnTo>
                    <a:pt x="2771" y="1767"/>
                  </a:lnTo>
                  <a:lnTo>
                    <a:pt x="2773" y="1770"/>
                  </a:lnTo>
                  <a:lnTo>
                    <a:pt x="2774" y="1773"/>
                  </a:lnTo>
                  <a:lnTo>
                    <a:pt x="2776" y="1775"/>
                  </a:lnTo>
                  <a:lnTo>
                    <a:pt x="2774" y="1775"/>
                  </a:lnTo>
                  <a:lnTo>
                    <a:pt x="2774" y="1775"/>
                  </a:lnTo>
                  <a:lnTo>
                    <a:pt x="2774" y="1775"/>
                  </a:lnTo>
                  <a:lnTo>
                    <a:pt x="2774" y="1775"/>
                  </a:lnTo>
                  <a:lnTo>
                    <a:pt x="2774" y="1775"/>
                  </a:lnTo>
                  <a:lnTo>
                    <a:pt x="2774" y="1776"/>
                  </a:lnTo>
                  <a:lnTo>
                    <a:pt x="2776" y="1778"/>
                  </a:lnTo>
                  <a:lnTo>
                    <a:pt x="2777" y="1779"/>
                  </a:lnTo>
                  <a:lnTo>
                    <a:pt x="2777" y="1781"/>
                  </a:lnTo>
                  <a:lnTo>
                    <a:pt x="2779" y="1781"/>
                  </a:lnTo>
                  <a:lnTo>
                    <a:pt x="2777" y="1779"/>
                  </a:lnTo>
                  <a:lnTo>
                    <a:pt x="2779" y="1779"/>
                  </a:lnTo>
                  <a:lnTo>
                    <a:pt x="2779" y="1781"/>
                  </a:lnTo>
                  <a:lnTo>
                    <a:pt x="2780" y="1781"/>
                  </a:lnTo>
                  <a:lnTo>
                    <a:pt x="2780" y="1783"/>
                  </a:lnTo>
                  <a:lnTo>
                    <a:pt x="2780" y="1783"/>
                  </a:lnTo>
                  <a:lnTo>
                    <a:pt x="2779" y="1783"/>
                  </a:lnTo>
                  <a:lnTo>
                    <a:pt x="2779" y="1781"/>
                  </a:lnTo>
                  <a:lnTo>
                    <a:pt x="2779" y="1783"/>
                  </a:lnTo>
                  <a:lnTo>
                    <a:pt x="2782" y="1786"/>
                  </a:lnTo>
                  <a:lnTo>
                    <a:pt x="2783" y="1789"/>
                  </a:lnTo>
                  <a:lnTo>
                    <a:pt x="2791" y="1801"/>
                  </a:lnTo>
                  <a:lnTo>
                    <a:pt x="2793" y="1803"/>
                  </a:lnTo>
                  <a:lnTo>
                    <a:pt x="2793" y="1803"/>
                  </a:lnTo>
                  <a:lnTo>
                    <a:pt x="2793" y="1803"/>
                  </a:lnTo>
                  <a:lnTo>
                    <a:pt x="2794" y="1803"/>
                  </a:lnTo>
                  <a:lnTo>
                    <a:pt x="2793" y="1803"/>
                  </a:lnTo>
                  <a:lnTo>
                    <a:pt x="2793" y="1799"/>
                  </a:lnTo>
                  <a:lnTo>
                    <a:pt x="2791" y="1799"/>
                  </a:lnTo>
                  <a:lnTo>
                    <a:pt x="2794" y="1801"/>
                  </a:lnTo>
                  <a:lnTo>
                    <a:pt x="2797" y="1807"/>
                  </a:lnTo>
                  <a:lnTo>
                    <a:pt x="2799" y="1809"/>
                  </a:lnTo>
                  <a:lnTo>
                    <a:pt x="2800" y="1809"/>
                  </a:lnTo>
                  <a:lnTo>
                    <a:pt x="2800" y="1809"/>
                  </a:lnTo>
                  <a:lnTo>
                    <a:pt x="2802" y="1809"/>
                  </a:lnTo>
                  <a:lnTo>
                    <a:pt x="2802" y="1809"/>
                  </a:lnTo>
                  <a:lnTo>
                    <a:pt x="2803" y="1809"/>
                  </a:lnTo>
                  <a:lnTo>
                    <a:pt x="2803" y="1809"/>
                  </a:lnTo>
                  <a:lnTo>
                    <a:pt x="2803" y="1809"/>
                  </a:lnTo>
                  <a:lnTo>
                    <a:pt x="2805" y="1809"/>
                  </a:lnTo>
                  <a:lnTo>
                    <a:pt x="2805" y="1809"/>
                  </a:lnTo>
                  <a:lnTo>
                    <a:pt x="2805" y="1809"/>
                  </a:lnTo>
                  <a:lnTo>
                    <a:pt x="2805" y="1809"/>
                  </a:lnTo>
                  <a:lnTo>
                    <a:pt x="2807" y="1810"/>
                  </a:lnTo>
                  <a:lnTo>
                    <a:pt x="2807" y="1810"/>
                  </a:lnTo>
                  <a:lnTo>
                    <a:pt x="2807" y="1809"/>
                  </a:lnTo>
                  <a:lnTo>
                    <a:pt x="2807" y="1809"/>
                  </a:lnTo>
                  <a:lnTo>
                    <a:pt x="2807" y="1807"/>
                  </a:lnTo>
                  <a:lnTo>
                    <a:pt x="2807" y="1807"/>
                  </a:lnTo>
                  <a:lnTo>
                    <a:pt x="2808" y="1809"/>
                  </a:lnTo>
                  <a:lnTo>
                    <a:pt x="2808" y="1810"/>
                  </a:lnTo>
                  <a:lnTo>
                    <a:pt x="2810" y="1810"/>
                  </a:lnTo>
                  <a:lnTo>
                    <a:pt x="2810" y="1809"/>
                  </a:lnTo>
                  <a:lnTo>
                    <a:pt x="2810" y="1807"/>
                  </a:lnTo>
                  <a:lnTo>
                    <a:pt x="2808" y="1804"/>
                  </a:lnTo>
                  <a:lnTo>
                    <a:pt x="2807" y="1801"/>
                  </a:lnTo>
                  <a:lnTo>
                    <a:pt x="2807" y="1801"/>
                  </a:lnTo>
                  <a:lnTo>
                    <a:pt x="2805" y="1801"/>
                  </a:lnTo>
                  <a:lnTo>
                    <a:pt x="2803" y="1798"/>
                  </a:lnTo>
                  <a:lnTo>
                    <a:pt x="2803" y="1798"/>
                  </a:lnTo>
                  <a:lnTo>
                    <a:pt x="2802" y="1798"/>
                  </a:lnTo>
                  <a:lnTo>
                    <a:pt x="2802" y="1798"/>
                  </a:lnTo>
                  <a:lnTo>
                    <a:pt x="2799" y="1795"/>
                  </a:lnTo>
                  <a:lnTo>
                    <a:pt x="2799" y="1795"/>
                  </a:lnTo>
                  <a:lnTo>
                    <a:pt x="2797" y="1793"/>
                  </a:lnTo>
                  <a:lnTo>
                    <a:pt x="2799" y="1793"/>
                  </a:lnTo>
                  <a:lnTo>
                    <a:pt x="2800" y="1795"/>
                  </a:lnTo>
                  <a:lnTo>
                    <a:pt x="2802" y="1796"/>
                  </a:lnTo>
                  <a:lnTo>
                    <a:pt x="2803" y="1796"/>
                  </a:lnTo>
                  <a:lnTo>
                    <a:pt x="2805" y="1796"/>
                  </a:lnTo>
                  <a:lnTo>
                    <a:pt x="2805" y="1796"/>
                  </a:lnTo>
                  <a:lnTo>
                    <a:pt x="2805" y="1798"/>
                  </a:lnTo>
                  <a:lnTo>
                    <a:pt x="2807" y="1798"/>
                  </a:lnTo>
                  <a:lnTo>
                    <a:pt x="2808" y="1799"/>
                  </a:lnTo>
                  <a:lnTo>
                    <a:pt x="2808" y="1799"/>
                  </a:lnTo>
                  <a:lnTo>
                    <a:pt x="2808" y="1798"/>
                  </a:lnTo>
                  <a:lnTo>
                    <a:pt x="2810" y="1798"/>
                  </a:lnTo>
                  <a:lnTo>
                    <a:pt x="2810" y="1798"/>
                  </a:lnTo>
                  <a:lnTo>
                    <a:pt x="2810" y="1796"/>
                  </a:lnTo>
                  <a:lnTo>
                    <a:pt x="2811" y="1796"/>
                  </a:lnTo>
                  <a:lnTo>
                    <a:pt x="2813" y="1796"/>
                  </a:lnTo>
                  <a:lnTo>
                    <a:pt x="2814" y="1795"/>
                  </a:lnTo>
                  <a:lnTo>
                    <a:pt x="2817" y="1793"/>
                  </a:lnTo>
                  <a:lnTo>
                    <a:pt x="2819" y="1792"/>
                  </a:lnTo>
                  <a:lnTo>
                    <a:pt x="2819" y="1792"/>
                  </a:lnTo>
                  <a:lnTo>
                    <a:pt x="2819" y="1795"/>
                  </a:lnTo>
                  <a:lnTo>
                    <a:pt x="2819" y="1795"/>
                  </a:lnTo>
                  <a:lnTo>
                    <a:pt x="2817" y="1795"/>
                  </a:lnTo>
                  <a:lnTo>
                    <a:pt x="2816" y="1796"/>
                  </a:lnTo>
                  <a:lnTo>
                    <a:pt x="2813" y="1798"/>
                  </a:lnTo>
                  <a:lnTo>
                    <a:pt x="2811" y="1799"/>
                  </a:lnTo>
                  <a:lnTo>
                    <a:pt x="2813" y="1801"/>
                  </a:lnTo>
                  <a:lnTo>
                    <a:pt x="2814" y="1803"/>
                  </a:lnTo>
                  <a:lnTo>
                    <a:pt x="2814" y="1803"/>
                  </a:lnTo>
                  <a:lnTo>
                    <a:pt x="2816" y="1803"/>
                  </a:lnTo>
                  <a:lnTo>
                    <a:pt x="2816" y="1806"/>
                  </a:lnTo>
                  <a:lnTo>
                    <a:pt x="2816" y="1807"/>
                  </a:lnTo>
                  <a:lnTo>
                    <a:pt x="2816" y="1816"/>
                  </a:lnTo>
                  <a:lnTo>
                    <a:pt x="2816" y="1818"/>
                  </a:lnTo>
                  <a:lnTo>
                    <a:pt x="2816" y="1820"/>
                  </a:lnTo>
                  <a:lnTo>
                    <a:pt x="2819" y="1823"/>
                  </a:lnTo>
                  <a:lnTo>
                    <a:pt x="2819" y="1823"/>
                  </a:lnTo>
                  <a:lnTo>
                    <a:pt x="2819" y="1826"/>
                  </a:lnTo>
                  <a:lnTo>
                    <a:pt x="2819" y="1826"/>
                  </a:lnTo>
                  <a:lnTo>
                    <a:pt x="2819" y="1827"/>
                  </a:lnTo>
                  <a:lnTo>
                    <a:pt x="2820" y="1829"/>
                  </a:lnTo>
                  <a:lnTo>
                    <a:pt x="2820" y="1830"/>
                  </a:lnTo>
                  <a:lnTo>
                    <a:pt x="2822" y="1830"/>
                  </a:lnTo>
                  <a:lnTo>
                    <a:pt x="2823" y="1829"/>
                  </a:lnTo>
                  <a:lnTo>
                    <a:pt x="2823" y="1827"/>
                  </a:lnTo>
                  <a:lnTo>
                    <a:pt x="2825" y="1829"/>
                  </a:lnTo>
                  <a:lnTo>
                    <a:pt x="2825" y="1829"/>
                  </a:lnTo>
                  <a:lnTo>
                    <a:pt x="2827" y="1827"/>
                  </a:lnTo>
                  <a:lnTo>
                    <a:pt x="2827" y="1827"/>
                  </a:lnTo>
                  <a:lnTo>
                    <a:pt x="2827" y="1827"/>
                  </a:lnTo>
                  <a:lnTo>
                    <a:pt x="2828" y="1821"/>
                  </a:lnTo>
                  <a:lnTo>
                    <a:pt x="2830" y="1820"/>
                  </a:lnTo>
                  <a:lnTo>
                    <a:pt x="2831" y="1816"/>
                  </a:lnTo>
                  <a:lnTo>
                    <a:pt x="2833" y="1815"/>
                  </a:lnTo>
                  <a:lnTo>
                    <a:pt x="2833" y="1813"/>
                  </a:lnTo>
                  <a:lnTo>
                    <a:pt x="2834" y="1813"/>
                  </a:lnTo>
                  <a:lnTo>
                    <a:pt x="2836" y="1812"/>
                  </a:lnTo>
                  <a:lnTo>
                    <a:pt x="2837" y="1812"/>
                  </a:lnTo>
                  <a:lnTo>
                    <a:pt x="2837" y="1813"/>
                  </a:lnTo>
                  <a:lnTo>
                    <a:pt x="2837" y="1813"/>
                  </a:lnTo>
                  <a:lnTo>
                    <a:pt x="2836" y="1815"/>
                  </a:lnTo>
                  <a:lnTo>
                    <a:pt x="2836" y="1815"/>
                  </a:lnTo>
                  <a:lnTo>
                    <a:pt x="2834" y="1815"/>
                  </a:lnTo>
                  <a:lnTo>
                    <a:pt x="2834" y="1815"/>
                  </a:lnTo>
                  <a:lnTo>
                    <a:pt x="2834" y="1816"/>
                  </a:lnTo>
                  <a:lnTo>
                    <a:pt x="2833" y="1816"/>
                  </a:lnTo>
                  <a:lnTo>
                    <a:pt x="2831" y="1820"/>
                  </a:lnTo>
                  <a:lnTo>
                    <a:pt x="2830" y="1821"/>
                  </a:lnTo>
                  <a:lnTo>
                    <a:pt x="2831" y="1823"/>
                  </a:lnTo>
                  <a:lnTo>
                    <a:pt x="2830" y="1826"/>
                  </a:lnTo>
                  <a:lnTo>
                    <a:pt x="2828" y="1827"/>
                  </a:lnTo>
                  <a:lnTo>
                    <a:pt x="2827" y="1830"/>
                  </a:lnTo>
                  <a:lnTo>
                    <a:pt x="2827" y="1830"/>
                  </a:lnTo>
                  <a:lnTo>
                    <a:pt x="2827" y="1830"/>
                  </a:lnTo>
                  <a:lnTo>
                    <a:pt x="2825" y="1830"/>
                  </a:lnTo>
                  <a:lnTo>
                    <a:pt x="2825" y="1830"/>
                  </a:lnTo>
                  <a:lnTo>
                    <a:pt x="2823" y="1830"/>
                  </a:lnTo>
                  <a:lnTo>
                    <a:pt x="2823" y="1830"/>
                  </a:lnTo>
                  <a:lnTo>
                    <a:pt x="2823" y="1830"/>
                  </a:lnTo>
                  <a:lnTo>
                    <a:pt x="2823" y="1832"/>
                  </a:lnTo>
                  <a:lnTo>
                    <a:pt x="2823" y="1833"/>
                  </a:lnTo>
                  <a:lnTo>
                    <a:pt x="2823" y="1833"/>
                  </a:lnTo>
                  <a:lnTo>
                    <a:pt x="2825" y="1833"/>
                  </a:lnTo>
                  <a:lnTo>
                    <a:pt x="2825" y="1833"/>
                  </a:lnTo>
                  <a:lnTo>
                    <a:pt x="2825" y="1833"/>
                  </a:lnTo>
                  <a:lnTo>
                    <a:pt x="2827" y="1833"/>
                  </a:lnTo>
                  <a:lnTo>
                    <a:pt x="2830" y="1835"/>
                  </a:lnTo>
                  <a:lnTo>
                    <a:pt x="2831" y="1833"/>
                  </a:lnTo>
                  <a:lnTo>
                    <a:pt x="2833" y="1833"/>
                  </a:lnTo>
                  <a:lnTo>
                    <a:pt x="2833" y="1835"/>
                  </a:lnTo>
                  <a:lnTo>
                    <a:pt x="2833" y="1835"/>
                  </a:lnTo>
                  <a:lnTo>
                    <a:pt x="2833" y="1835"/>
                  </a:lnTo>
                  <a:lnTo>
                    <a:pt x="2834" y="1833"/>
                  </a:lnTo>
                  <a:lnTo>
                    <a:pt x="2833" y="1832"/>
                  </a:lnTo>
                  <a:lnTo>
                    <a:pt x="2833" y="1830"/>
                  </a:lnTo>
                  <a:lnTo>
                    <a:pt x="2833" y="1832"/>
                  </a:lnTo>
                  <a:lnTo>
                    <a:pt x="2836" y="1833"/>
                  </a:lnTo>
                  <a:lnTo>
                    <a:pt x="2836" y="1835"/>
                  </a:lnTo>
                  <a:lnTo>
                    <a:pt x="2837" y="1836"/>
                  </a:lnTo>
                  <a:lnTo>
                    <a:pt x="2837" y="1841"/>
                  </a:lnTo>
                  <a:lnTo>
                    <a:pt x="2837" y="1841"/>
                  </a:lnTo>
                  <a:lnTo>
                    <a:pt x="2837" y="1841"/>
                  </a:lnTo>
                  <a:lnTo>
                    <a:pt x="2836" y="1841"/>
                  </a:lnTo>
                  <a:lnTo>
                    <a:pt x="2837" y="1843"/>
                  </a:lnTo>
                  <a:lnTo>
                    <a:pt x="2840" y="1846"/>
                  </a:lnTo>
                  <a:lnTo>
                    <a:pt x="2840" y="1846"/>
                  </a:lnTo>
                  <a:lnTo>
                    <a:pt x="2840" y="1847"/>
                  </a:lnTo>
                  <a:lnTo>
                    <a:pt x="2840" y="1849"/>
                  </a:lnTo>
                  <a:lnTo>
                    <a:pt x="2842" y="1855"/>
                  </a:lnTo>
                  <a:lnTo>
                    <a:pt x="2844" y="1861"/>
                  </a:lnTo>
                  <a:lnTo>
                    <a:pt x="2845" y="1861"/>
                  </a:lnTo>
                  <a:lnTo>
                    <a:pt x="2844" y="1860"/>
                  </a:lnTo>
                  <a:lnTo>
                    <a:pt x="2844" y="1860"/>
                  </a:lnTo>
                  <a:lnTo>
                    <a:pt x="2844" y="1858"/>
                  </a:lnTo>
                  <a:lnTo>
                    <a:pt x="2845" y="1858"/>
                  </a:lnTo>
                  <a:lnTo>
                    <a:pt x="2847" y="1863"/>
                  </a:lnTo>
                  <a:lnTo>
                    <a:pt x="2848" y="1866"/>
                  </a:lnTo>
                  <a:lnTo>
                    <a:pt x="2850" y="1866"/>
                  </a:lnTo>
                  <a:lnTo>
                    <a:pt x="2850" y="1867"/>
                  </a:lnTo>
                  <a:lnTo>
                    <a:pt x="2850" y="1869"/>
                  </a:lnTo>
                  <a:lnTo>
                    <a:pt x="2851" y="1869"/>
                  </a:lnTo>
                  <a:lnTo>
                    <a:pt x="2851" y="1869"/>
                  </a:lnTo>
                  <a:lnTo>
                    <a:pt x="2853" y="1869"/>
                  </a:lnTo>
                  <a:lnTo>
                    <a:pt x="2854" y="1869"/>
                  </a:lnTo>
                  <a:lnTo>
                    <a:pt x="2856" y="1869"/>
                  </a:lnTo>
                  <a:lnTo>
                    <a:pt x="2856" y="1870"/>
                  </a:lnTo>
                  <a:lnTo>
                    <a:pt x="2854" y="1870"/>
                  </a:lnTo>
                  <a:lnTo>
                    <a:pt x="2854" y="1872"/>
                  </a:lnTo>
                  <a:lnTo>
                    <a:pt x="2854" y="1872"/>
                  </a:lnTo>
                  <a:lnTo>
                    <a:pt x="2853" y="1872"/>
                  </a:lnTo>
                  <a:lnTo>
                    <a:pt x="2851" y="1872"/>
                  </a:lnTo>
                  <a:lnTo>
                    <a:pt x="2851" y="1870"/>
                  </a:lnTo>
                  <a:lnTo>
                    <a:pt x="2850" y="1872"/>
                  </a:lnTo>
                  <a:lnTo>
                    <a:pt x="2851" y="1873"/>
                  </a:lnTo>
                  <a:lnTo>
                    <a:pt x="2851" y="1875"/>
                  </a:lnTo>
                  <a:lnTo>
                    <a:pt x="2853" y="1875"/>
                  </a:lnTo>
                  <a:lnTo>
                    <a:pt x="2853" y="1875"/>
                  </a:lnTo>
                  <a:lnTo>
                    <a:pt x="2853" y="1875"/>
                  </a:lnTo>
                  <a:lnTo>
                    <a:pt x="2853" y="1875"/>
                  </a:lnTo>
                  <a:lnTo>
                    <a:pt x="2853" y="1875"/>
                  </a:lnTo>
                  <a:lnTo>
                    <a:pt x="2853" y="1875"/>
                  </a:lnTo>
                  <a:lnTo>
                    <a:pt x="2854" y="1873"/>
                  </a:lnTo>
                  <a:lnTo>
                    <a:pt x="2854" y="1873"/>
                  </a:lnTo>
                  <a:lnTo>
                    <a:pt x="2854" y="1873"/>
                  </a:lnTo>
                  <a:lnTo>
                    <a:pt x="2854" y="1873"/>
                  </a:lnTo>
                  <a:lnTo>
                    <a:pt x="2856" y="1873"/>
                  </a:lnTo>
                  <a:lnTo>
                    <a:pt x="2856" y="1873"/>
                  </a:lnTo>
                  <a:lnTo>
                    <a:pt x="2857" y="1873"/>
                  </a:lnTo>
                  <a:lnTo>
                    <a:pt x="2857" y="1873"/>
                  </a:lnTo>
                  <a:lnTo>
                    <a:pt x="2857" y="1872"/>
                  </a:lnTo>
                  <a:lnTo>
                    <a:pt x="2859" y="1870"/>
                  </a:lnTo>
                  <a:lnTo>
                    <a:pt x="2859" y="1872"/>
                  </a:lnTo>
                  <a:lnTo>
                    <a:pt x="2860" y="1872"/>
                  </a:lnTo>
                  <a:lnTo>
                    <a:pt x="2860" y="1872"/>
                  </a:lnTo>
                  <a:lnTo>
                    <a:pt x="2862" y="1872"/>
                  </a:lnTo>
                  <a:lnTo>
                    <a:pt x="2862" y="1873"/>
                  </a:lnTo>
                  <a:lnTo>
                    <a:pt x="2862" y="1873"/>
                  </a:lnTo>
                  <a:lnTo>
                    <a:pt x="2862" y="1873"/>
                  </a:lnTo>
                  <a:lnTo>
                    <a:pt x="2862" y="1873"/>
                  </a:lnTo>
                  <a:lnTo>
                    <a:pt x="2862" y="1873"/>
                  </a:lnTo>
                  <a:lnTo>
                    <a:pt x="2864" y="1873"/>
                  </a:lnTo>
                  <a:lnTo>
                    <a:pt x="2864" y="1872"/>
                  </a:lnTo>
                  <a:lnTo>
                    <a:pt x="2864" y="1872"/>
                  </a:lnTo>
                  <a:lnTo>
                    <a:pt x="2865" y="1873"/>
                  </a:lnTo>
                  <a:lnTo>
                    <a:pt x="2867" y="1873"/>
                  </a:lnTo>
                  <a:lnTo>
                    <a:pt x="2868" y="1873"/>
                  </a:lnTo>
                  <a:lnTo>
                    <a:pt x="2868" y="1875"/>
                  </a:lnTo>
                  <a:lnTo>
                    <a:pt x="2870" y="1873"/>
                  </a:lnTo>
                  <a:lnTo>
                    <a:pt x="2870" y="1873"/>
                  </a:lnTo>
                  <a:lnTo>
                    <a:pt x="2871" y="1875"/>
                  </a:lnTo>
                  <a:lnTo>
                    <a:pt x="2873" y="1875"/>
                  </a:lnTo>
                  <a:lnTo>
                    <a:pt x="2873" y="1875"/>
                  </a:lnTo>
                  <a:lnTo>
                    <a:pt x="2876" y="1875"/>
                  </a:lnTo>
                  <a:lnTo>
                    <a:pt x="2876" y="1877"/>
                  </a:lnTo>
                  <a:lnTo>
                    <a:pt x="2879" y="1877"/>
                  </a:lnTo>
                  <a:lnTo>
                    <a:pt x="2880" y="1878"/>
                  </a:lnTo>
                  <a:lnTo>
                    <a:pt x="2882" y="1880"/>
                  </a:lnTo>
                  <a:lnTo>
                    <a:pt x="2882" y="1881"/>
                  </a:lnTo>
                  <a:lnTo>
                    <a:pt x="2880" y="1883"/>
                  </a:lnTo>
                  <a:lnTo>
                    <a:pt x="2880" y="1883"/>
                  </a:lnTo>
                  <a:lnTo>
                    <a:pt x="2882" y="1884"/>
                  </a:lnTo>
                  <a:lnTo>
                    <a:pt x="2882" y="1884"/>
                  </a:lnTo>
                  <a:lnTo>
                    <a:pt x="2884" y="1886"/>
                  </a:lnTo>
                  <a:lnTo>
                    <a:pt x="2884" y="1886"/>
                  </a:lnTo>
                  <a:lnTo>
                    <a:pt x="2885" y="1886"/>
                  </a:lnTo>
                  <a:lnTo>
                    <a:pt x="2887" y="1886"/>
                  </a:lnTo>
                  <a:lnTo>
                    <a:pt x="2887" y="1887"/>
                  </a:lnTo>
                  <a:lnTo>
                    <a:pt x="2888" y="1889"/>
                  </a:lnTo>
                  <a:lnTo>
                    <a:pt x="2888" y="1889"/>
                  </a:lnTo>
                  <a:lnTo>
                    <a:pt x="2888" y="1890"/>
                  </a:lnTo>
                  <a:lnTo>
                    <a:pt x="2890" y="1892"/>
                  </a:lnTo>
                  <a:lnTo>
                    <a:pt x="2891" y="1897"/>
                  </a:lnTo>
                  <a:lnTo>
                    <a:pt x="2893" y="1897"/>
                  </a:lnTo>
                  <a:lnTo>
                    <a:pt x="2893" y="1897"/>
                  </a:lnTo>
                  <a:lnTo>
                    <a:pt x="2894" y="1897"/>
                  </a:lnTo>
                  <a:lnTo>
                    <a:pt x="2896" y="1897"/>
                  </a:lnTo>
                  <a:lnTo>
                    <a:pt x="2896" y="1897"/>
                  </a:lnTo>
                  <a:lnTo>
                    <a:pt x="2896" y="1898"/>
                  </a:lnTo>
                  <a:lnTo>
                    <a:pt x="2896" y="1898"/>
                  </a:lnTo>
                  <a:lnTo>
                    <a:pt x="2894" y="1900"/>
                  </a:lnTo>
                  <a:lnTo>
                    <a:pt x="2894" y="1901"/>
                  </a:lnTo>
                  <a:lnTo>
                    <a:pt x="2897" y="1903"/>
                  </a:lnTo>
                  <a:lnTo>
                    <a:pt x="2899" y="1906"/>
                  </a:lnTo>
                  <a:lnTo>
                    <a:pt x="2899" y="1907"/>
                  </a:lnTo>
                  <a:lnTo>
                    <a:pt x="2901" y="1909"/>
                  </a:lnTo>
                  <a:lnTo>
                    <a:pt x="2901" y="1909"/>
                  </a:lnTo>
                  <a:lnTo>
                    <a:pt x="2901" y="1910"/>
                  </a:lnTo>
                  <a:lnTo>
                    <a:pt x="2905" y="1912"/>
                  </a:lnTo>
                  <a:lnTo>
                    <a:pt x="2908" y="1912"/>
                  </a:lnTo>
                  <a:lnTo>
                    <a:pt x="2908" y="1912"/>
                  </a:lnTo>
                  <a:lnTo>
                    <a:pt x="2910" y="1912"/>
                  </a:lnTo>
                  <a:lnTo>
                    <a:pt x="2913" y="1912"/>
                  </a:lnTo>
                  <a:lnTo>
                    <a:pt x="2914" y="1914"/>
                  </a:lnTo>
                  <a:lnTo>
                    <a:pt x="2919" y="1917"/>
                  </a:lnTo>
                  <a:lnTo>
                    <a:pt x="2919" y="1918"/>
                  </a:lnTo>
                  <a:lnTo>
                    <a:pt x="2919" y="1920"/>
                  </a:lnTo>
                  <a:lnTo>
                    <a:pt x="2917" y="1921"/>
                  </a:lnTo>
                  <a:lnTo>
                    <a:pt x="2916" y="1921"/>
                  </a:lnTo>
                  <a:lnTo>
                    <a:pt x="2914" y="1923"/>
                  </a:lnTo>
                  <a:lnTo>
                    <a:pt x="2913" y="1921"/>
                  </a:lnTo>
                  <a:lnTo>
                    <a:pt x="2913" y="1921"/>
                  </a:lnTo>
                  <a:lnTo>
                    <a:pt x="2914" y="1921"/>
                  </a:lnTo>
                  <a:lnTo>
                    <a:pt x="2914" y="1921"/>
                  </a:lnTo>
                  <a:lnTo>
                    <a:pt x="2914" y="1920"/>
                  </a:lnTo>
                  <a:lnTo>
                    <a:pt x="2914" y="1920"/>
                  </a:lnTo>
                  <a:lnTo>
                    <a:pt x="2908" y="1918"/>
                  </a:lnTo>
                  <a:lnTo>
                    <a:pt x="2908" y="1918"/>
                  </a:lnTo>
                  <a:lnTo>
                    <a:pt x="2907" y="1918"/>
                  </a:lnTo>
                  <a:lnTo>
                    <a:pt x="2905" y="1915"/>
                  </a:lnTo>
                  <a:lnTo>
                    <a:pt x="2905" y="1915"/>
                  </a:lnTo>
                  <a:lnTo>
                    <a:pt x="2904" y="1915"/>
                  </a:lnTo>
                  <a:lnTo>
                    <a:pt x="2904" y="1914"/>
                  </a:lnTo>
                  <a:lnTo>
                    <a:pt x="2902" y="1914"/>
                  </a:lnTo>
                  <a:lnTo>
                    <a:pt x="2902" y="1914"/>
                  </a:lnTo>
                  <a:lnTo>
                    <a:pt x="2902" y="1914"/>
                  </a:lnTo>
                  <a:lnTo>
                    <a:pt x="2901" y="1917"/>
                  </a:lnTo>
                  <a:lnTo>
                    <a:pt x="2901" y="1920"/>
                  </a:lnTo>
                  <a:lnTo>
                    <a:pt x="2901" y="1923"/>
                  </a:lnTo>
                  <a:lnTo>
                    <a:pt x="2902" y="1926"/>
                  </a:lnTo>
                  <a:lnTo>
                    <a:pt x="2904" y="1927"/>
                  </a:lnTo>
                  <a:lnTo>
                    <a:pt x="2908" y="1931"/>
                  </a:lnTo>
                  <a:lnTo>
                    <a:pt x="2908" y="1931"/>
                  </a:lnTo>
                  <a:lnTo>
                    <a:pt x="2913" y="1929"/>
                  </a:lnTo>
                  <a:lnTo>
                    <a:pt x="2914" y="1927"/>
                  </a:lnTo>
                  <a:lnTo>
                    <a:pt x="2917" y="1927"/>
                  </a:lnTo>
                  <a:lnTo>
                    <a:pt x="2921" y="1926"/>
                  </a:lnTo>
                  <a:lnTo>
                    <a:pt x="2922" y="1926"/>
                  </a:lnTo>
                  <a:lnTo>
                    <a:pt x="2922" y="1924"/>
                  </a:lnTo>
                  <a:lnTo>
                    <a:pt x="2924" y="1924"/>
                  </a:lnTo>
                  <a:lnTo>
                    <a:pt x="2925" y="1923"/>
                  </a:lnTo>
                  <a:lnTo>
                    <a:pt x="2927" y="1923"/>
                  </a:lnTo>
                  <a:lnTo>
                    <a:pt x="2928" y="1923"/>
                  </a:lnTo>
                  <a:lnTo>
                    <a:pt x="2928" y="1924"/>
                  </a:lnTo>
                  <a:lnTo>
                    <a:pt x="2928" y="1924"/>
                  </a:lnTo>
                  <a:lnTo>
                    <a:pt x="2928" y="1924"/>
                  </a:lnTo>
                  <a:lnTo>
                    <a:pt x="2930" y="1924"/>
                  </a:lnTo>
                  <a:lnTo>
                    <a:pt x="2930" y="1924"/>
                  </a:lnTo>
                  <a:lnTo>
                    <a:pt x="2930" y="1923"/>
                  </a:lnTo>
                  <a:lnTo>
                    <a:pt x="2930" y="1924"/>
                  </a:lnTo>
                  <a:lnTo>
                    <a:pt x="2930" y="1924"/>
                  </a:lnTo>
                  <a:lnTo>
                    <a:pt x="2931" y="1924"/>
                  </a:lnTo>
                  <a:lnTo>
                    <a:pt x="2931" y="1924"/>
                  </a:lnTo>
                  <a:lnTo>
                    <a:pt x="2931" y="1924"/>
                  </a:lnTo>
                  <a:lnTo>
                    <a:pt x="2931" y="1924"/>
                  </a:lnTo>
                  <a:lnTo>
                    <a:pt x="2931" y="1923"/>
                  </a:lnTo>
                  <a:lnTo>
                    <a:pt x="2931" y="1923"/>
                  </a:lnTo>
                  <a:lnTo>
                    <a:pt x="2933" y="1924"/>
                  </a:lnTo>
                  <a:lnTo>
                    <a:pt x="2934" y="1924"/>
                  </a:lnTo>
                  <a:lnTo>
                    <a:pt x="2934" y="1924"/>
                  </a:lnTo>
                  <a:lnTo>
                    <a:pt x="2936" y="1923"/>
                  </a:lnTo>
                  <a:lnTo>
                    <a:pt x="2937" y="1921"/>
                  </a:lnTo>
                  <a:lnTo>
                    <a:pt x="2937" y="1921"/>
                  </a:lnTo>
                  <a:lnTo>
                    <a:pt x="2939" y="1921"/>
                  </a:lnTo>
                  <a:lnTo>
                    <a:pt x="2939" y="1921"/>
                  </a:lnTo>
                  <a:lnTo>
                    <a:pt x="2941" y="1921"/>
                  </a:lnTo>
                  <a:lnTo>
                    <a:pt x="2939" y="1921"/>
                  </a:lnTo>
                  <a:lnTo>
                    <a:pt x="2939" y="1920"/>
                  </a:lnTo>
                  <a:lnTo>
                    <a:pt x="2939" y="1920"/>
                  </a:lnTo>
                  <a:lnTo>
                    <a:pt x="2939" y="1920"/>
                  </a:lnTo>
                  <a:lnTo>
                    <a:pt x="2942" y="1918"/>
                  </a:lnTo>
                  <a:lnTo>
                    <a:pt x="2942" y="1918"/>
                  </a:lnTo>
                  <a:lnTo>
                    <a:pt x="2942" y="1918"/>
                  </a:lnTo>
                  <a:lnTo>
                    <a:pt x="2942" y="1918"/>
                  </a:lnTo>
                  <a:lnTo>
                    <a:pt x="2942" y="1918"/>
                  </a:lnTo>
                  <a:lnTo>
                    <a:pt x="2942" y="1918"/>
                  </a:lnTo>
                  <a:lnTo>
                    <a:pt x="2944" y="1918"/>
                  </a:lnTo>
                  <a:lnTo>
                    <a:pt x="2944" y="1915"/>
                  </a:lnTo>
                  <a:lnTo>
                    <a:pt x="2944" y="1914"/>
                  </a:lnTo>
                  <a:lnTo>
                    <a:pt x="2945" y="1914"/>
                  </a:lnTo>
                  <a:lnTo>
                    <a:pt x="2948" y="1914"/>
                  </a:lnTo>
                  <a:lnTo>
                    <a:pt x="2948" y="1914"/>
                  </a:lnTo>
                  <a:lnTo>
                    <a:pt x="2950" y="1914"/>
                  </a:lnTo>
                  <a:lnTo>
                    <a:pt x="2950" y="1914"/>
                  </a:lnTo>
                  <a:lnTo>
                    <a:pt x="2950" y="1914"/>
                  </a:lnTo>
                  <a:lnTo>
                    <a:pt x="2948" y="1914"/>
                  </a:lnTo>
                  <a:lnTo>
                    <a:pt x="2948" y="1914"/>
                  </a:lnTo>
                  <a:lnTo>
                    <a:pt x="2948" y="1915"/>
                  </a:lnTo>
                  <a:lnTo>
                    <a:pt x="2948" y="1915"/>
                  </a:lnTo>
                  <a:lnTo>
                    <a:pt x="2948" y="1915"/>
                  </a:lnTo>
                  <a:lnTo>
                    <a:pt x="2950" y="1915"/>
                  </a:lnTo>
                  <a:lnTo>
                    <a:pt x="2950" y="1917"/>
                  </a:lnTo>
                  <a:lnTo>
                    <a:pt x="2950" y="1917"/>
                  </a:lnTo>
                  <a:lnTo>
                    <a:pt x="2951" y="1915"/>
                  </a:lnTo>
                  <a:lnTo>
                    <a:pt x="2953" y="1915"/>
                  </a:lnTo>
                  <a:lnTo>
                    <a:pt x="2954" y="1917"/>
                  </a:lnTo>
                  <a:lnTo>
                    <a:pt x="2954" y="1918"/>
                  </a:lnTo>
                  <a:lnTo>
                    <a:pt x="2954" y="1918"/>
                  </a:lnTo>
                  <a:lnTo>
                    <a:pt x="2954" y="1917"/>
                  </a:lnTo>
                  <a:lnTo>
                    <a:pt x="2953" y="1915"/>
                  </a:lnTo>
                  <a:lnTo>
                    <a:pt x="2951" y="1915"/>
                  </a:lnTo>
                  <a:lnTo>
                    <a:pt x="2950" y="1915"/>
                  </a:lnTo>
                  <a:lnTo>
                    <a:pt x="2951" y="1914"/>
                  </a:lnTo>
                  <a:lnTo>
                    <a:pt x="2953" y="1912"/>
                  </a:lnTo>
                  <a:lnTo>
                    <a:pt x="2953" y="1912"/>
                  </a:lnTo>
                  <a:lnTo>
                    <a:pt x="2953" y="1914"/>
                  </a:lnTo>
                  <a:lnTo>
                    <a:pt x="2954" y="1914"/>
                  </a:lnTo>
                  <a:lnTo>
                    <a:pt x="2956" y="1915"/>
                  </a:lnTo>
                  <a:lnTo>
                    <a:pt x="2957" y="1917"/>
                  </a:lnTo>
                  <a:lnTo>
                    <a:pt x="2957" y="1915"/>
                  </a:lnTo>
                  <a:lnTo>
                    <a:pt x="2956" y="1915"/>
                  </a:lnTo>
                  <a:lnTo>
                    <a:pt x="2956" y="1914"/>
                  </a:lnTo>
                  <a:lnTo>
                    <a:pt x="2956" y="1912"/>
                  </a:lnTo>
                  <a:lnTo>
                    <a:pt x="2956" y="1912"/>
                  </a:lnTo>
                  <a:lnTo>
                    <a:pt x="2956" y="1909"/>
                  </a:lnTo>
                  <a:lnTo>
                    <a:pt x="2956" y="1909"/>
                  </a:lnTo>
                  <a:lnTo>
                    <a:pt x="2956" y="1909"/>
                  </a:lnTo>
                  <a:lnTo>
                    <a:pt x="2956" y="1907"/>
                  </a:lnTo>
                  <a:lnTo>
                    <a:pt x="2959" y="1903"/>
                  </a:lnTo>
                  <a:lnTo>
                    <a:pt x="2962" y="1901"/>
                  </a:lnTo>
                  <a:lnTo>
                    <a:pt x="2962" y="1900"/>
                  </a:lnTo>
                  <a:lnTo>
                    <a:pt x="2961" y="1900"/>
                  </a:lnTo>
                  <a:lnTo>
                    <a:pt x="2959" y="1898"/>
                  </a:lnTo>
                  <a:lnTo>
                    <a:pt x="2959" y="1898"/>
                  </a:lnTo>
                  <a:lnTo>
                    <a:pt x="2959" y="1897"/>
                  </a:lnTo>
                  <a:lnTo>
                    <a:pt x="2959" y="1895"/>
                  </a:lnTo>
                  <a:lnTo>
                    <a:pt x="2959" y="1895"/>
                  </a:lnTo>
                  <a:lnTo>
                    <a:pt x="2959" y="1895"/>
                  </a:lnTo>
                  <a:lnTo>
                    <a:pt x="2959" y="1894"/>
                  </a:lnTo>
                  <a:lnTo>
                    <a:pt x="2957" y="1892"/>
                  </a:lnTo>
                  <a:lnTo>
                    <a:pt x="2957" y="1890"/>
                  </a:lnTo>
                  <a:lnTo>
                    <a:pt x="2957" y="1889"/>
                  </a:lnTo>
                  <a:lnTo>
                    <a:pt x="2959" y="1887"/>
                  </a:lnTo>
                  <a:lnTo>
                    <a:pt x="2959" y="1886"/>
                  </a:lnTo>
                  <a:lnTo>
                    <a:pt x="2959" y="1883"/>
                  </a:lnTo>
                  <a:lnTo>
                    <a:pt x="2959" y="1881"/>
                  </a:lnTo>
                  <a:lnTo>
                    <a:pt x="2961" y="1878"/>
                  </a:lnTo>
                  <a:lnTo>
                    <a:pt x="2961" y="1875"/>
                  </a:lnTo>
                  <a:lnTo>
                    <a:pt x="2961" y="1872"/>
                  </a:lnTo>
                  <a:lnTo>
                    <a:pt x="2961" y="1872"/>
                  </a:lnTo>
                  <a:lnTo>
                    <a:pt x="2962" y="1870"/>
                  </a:lnTo>
                  <a:lnTo>
                    <a:pt x="2962" y="1870"/>
                  </a:lnTo>
                  <a:lnTo>
                    <a:pt x="2964" y="1870"/>
                  </a:lnTo>
                  <a:lnTo>
                    <a:pt x="2964" y="1870"/>
                  </a:lnTo>
                  <a:lnTo>
                    <a:pt x="2965" y="1869"/>
                  </a:lnTo>
                  <a:lnTo>
                    <a:pt x="2964" y="1866"/>
                  </a:lnTo>
                  <a:lnTo>
                    <a:pt x="2965" y="1863"/>
                  </a:lnTo>
                  <a:lnTo>
                    <a:pt x="2965" y="1860"/>
                  </a:lnTo>
                  <a:lnTo>
                    <a:pt x="2967" y="1857"/>
                  </a:lnTo>
                  <a:lnTo>
                    <a:pt x="2967" y="1857"/>
                  </a:lnTo>
                  <a:lnTo>
                    <a:pt x="2967" y="1857"/>
                  </a:lnTo>
                  <a:lnTo>
                    <a:pt x="2968" y="1860"/>
                  </a:lnTo>
                  <a:lnTo>
                    <a:pt x="2968" y="1863"/>
                  </a:lnTo>
                  <a:lnTo>
                    <a:pt x="2968" y="1866"/>
                  </a:lnTo>
                  <a:lnTo>
                    <a:pt x="2970" y="1866"/>
                  </a:lnTo>
                  <a:lnTo>
                    <a:pt x="2967" y="1843"/>
                  </a:lnTo>
                  <a:lnTo>
                    <a:pt x="2965" y="1841"/>
                  </a:lnTo>
                  <a:lnTo>
                    <a:pt x="2965" y="1840"/>
                  </a:lnTo>
                  <a:lnTo>
                    <a:pt x="2965" y="1840"/>
                  </a:lnTo>
                  <a:lnTo>
                    <a:pt x="2965" y="1836"/>
                  </a:lnTo>
                  <a:lnTo>
                    <a:pt x="2965" y="1824"/>
                  </a:lnTo>
                  <a:lnTo>
                    <a:pt x="2965" y="1823"/>
                  </a:lnTo>
                  <a:lnTo>
                    <a:pt x="2965" y="1821"/>
                  </a:lnTo>
                  <a:lnTo>
                    <a:pt x="2965" y="1820"/>
                  </a:lnTo>
                  <a:lnTo>
                    <a:pt x="2964" y="1818"/>
                  </a:lnTo>
                  <a:lnTo>
                    <a:pt x="2964" y="1816"/>
                  </a:lnTo>
                  <a:lnTo>
                    <a:pt x="2965" y="1813"/>
                  </a:lnTo>
                  <a:lnTo>
                    <a:pt x="2964" y="1803"/>
                  </a:lnTo>
                  <a:lnTo>
                    <a:pt x="2964" y="1803"/>
                  </a:lnTo>
                  <a:lnTo>
                    <a:pt x="2964" y="1799"/>
                  </a:lnTo>
                  <a:lnTo>
                    <a:pt x="2962" y="1790"/>
                  </a:lnTo>
                  <a:lnTo>
                    <a:pt x="2962" y="1787"/>
                  </a:lnTo>
                  <a:lnTo>
                    <a:pt x="2961" y="1787"/>
                  </a:lnTo>
                  <a:lnTo>
                    <a:pt x="2961" y="1786"/>
                  </a:lnTo>
                  <a:lnTo>
                    <a:pt x="2961" y="1784"/>
                  </a:lnTo>
                  <a:lnTo>
                    <a:pt x="2961" y="1783"/>
                  </a:lnTo>
                  <a:lnTo>
                    <a:pt x="2957" y="1775"/>
                  </a:lnTo>
                  <a:lnTo>
                    <a:pt x="2957" y="1775"/>
                  </a:lnTo>
                  <a:lnTo>
                    <a:pt x="2956" y="1773"/>
                  </a:lnTo>
                  <a:lnTo>
                    <a:pt x="2954" y="1773"/>
                  </a:lnTo>
                  <a:lnTo>
                    <a:pt x="2953" y="1773"/>
                  </a:lnTo>
                  <a:lnTo>
                    <a:pt x="2953" y="1773"/>
                  </a:lnTo>
                  <a:lnTo>
                    <a:pt x="2954" y="1772"/>
                  </a:lnTo>
                  <a:lnTo>
                    <a:pt x="2954" y="1772"/>
                  </a:lnTo>
                  <a:lnTo>
                    <a:pt x="2956" y="1772"/>
                  </a:lnTo>
                  <a:lnTo>
                    <a:pt x="2956" y="1770"/>
                  </a:lnTo>
                  <a:lnTo>
                    <a:pt x="2956" y="1770"/>
                  </a:lnTo>
                  <a:lnTo>
                    <a:pt x="2954" y="1767"/>
                  </a:lnTo>
                  <a:lnTo>
                    <a:pt x="2951" y="1762"/>
                  </a:lnTo>
                  <a:lnTo>
                    <a:pt x="2950" y="1759"/>
                  </a:lnTo>
                  <a:lnTo>
                    <a:pt x="2948" y="1759"/>
                  </a:lnTo>
                  <a:lnTo>
                    <a:pt x="2948" y="1758"/>
                  </a:lnTo>
                  <a:lnTo>
                    <a:pt x="2945" y="1756"/>
                  </a:lnTo>
                  <a:lnTo>
                    <a:pt x="2945" y="1756"/>
                  </a:lnTo>
                  <a:lnTo>
                    <a:pt x="2942" y="1753"/>
                  </a:lnTo>
                  <a:lnTo>
                    <a:pt x="2942" y="1753"/>
                  </a:lnTo>
                  <a:lnTo>
                    <a:pt x="2941" y="1755"/>
                  </a:lnTo>
                  <a:lnTo>
                    <a:pt x="2939" y="1755"/>
                  </a:lnTo>
                  <a:lnTo>
                    <a:pt x="2937" y="1753"/>
                  </a:lnTo>
                  <a:lnTo>
                    <a:pt x="2937" y="1753"/>
                  </a:lnTo>
                  <a:lnTo>
                    <a:pt x="2936" y="1752"/>
                  </a:lnTo>
                  <a:lnTo>
                    <a:pt x="2934" y="1752"/>
                  </a:lnTo>
                  <a:lnTo>
                    <a:pt x="2936" y="1752"/>
                  </a:lnTo>
                  <a:lnTo>
                    <a:pt x="2936" y="1752"/>
                  </a:lnTo>
                  <a:lnTo>
                    <a:pt x="2937" y="1752"/>
                  </a:lnTo>
                  <a:lnTo>
                    <a:pt x="2937" y="1752"/>
                  </a:lnTo>
                  <a:lnTo>
                    <a:pt x="2939" y="1753"/>
                  </a:lnTo>
                  <a:lnTo>
                    <a:pt x="2942" y="1753"/>
                  </a:lnTo>
                  <a:lnTo>
                    <a:pt x="2944" y="1753"/>
                  </a:lnTo>
                  <a:lnTo>
                    <a:pt x="2944" y="1755"/>
                  </a:lnTo>
                  <a:lnTo>
                    <a:pt x="2944" y="1753"/>
                  </a:lnTo>
                  <a:lnTo>
                    <a:pt x="2928" y="1730"/>
                  </a:lnTo>
                  <a:lnTo>
                    <a:pt x="2924" y="1719"/>
                  </a:lnTo>
                  <a:lnTo>
                    <a:pt x="2893" y="1673"/>
                  </a:lnTo>
                  <a:lnTo>
                    <a:pt x="2891" y="1670"/>
                  </a:lnTo>
                  <a:lnTo>
                    <a:pt x="2888" y="1667"/>
                  </a:lnTo>
                  <a:lnTo>
                    <a:pt x="2887" y="1662"/>
                  </a:lnTo>
                  <a:lnTo>
                    <a:pt x="2885" y="1661"/>
                  </a:lnTo>
                  <a:lnTo>
                    <a:pt x="2882" y="1653"/>
                  </a:lnTo>
                  <a:lnTo>
                    <a:pt x="2882" y="1650"/>
                  </a:lnTo>
                  <a:lnTo>
                    <a:pt x="2880" y="1648"/>
                  </a:lnTo>
                  <a:lnTo>
                    <a:pt x="2879" y="1645"/>
                  </a:lnTo>
                  <a:lnTo>
                    <a:pt x="2879" y="1644"/>
                  </a:lnTo>
                  <a:lnTo>
                    <a:pt x="2879" y="1644"/>
                  </a:lnTo>
                  <a:lnTo>
                    <a:pt x="2877" y="1642"/>
                  </a:lnTo>
                  <a:lnTo>
                    <a:pt x="2876" y="1634"/>
                  </a:lnTo>
                  <a:lnTo>
                    <a:pt x="2876" y="1634"/>
                  </a:lnTo>
                  <a:lnTo>
                    <a:pt x="2879" y="1636"/>
                  </a:lnTo>
                  <a:lnTo>
                    <a:pt x="2882" y="1638"/>
                  </a:lnTo>
                  <a:lnTo>
                    <a:pt x="2884" y="1639"/>
                  </a:lnTo>
                  <a:lnTo>
                    <a:pt x="2882" y="1641"/>
                  </a:lnTo>
                  <a:lnTo>
                    <a:pt x="2882" y="1642"/>
                  </a:lnTo>
                  <a:lnTo>
                    <a:pt x="2882" y="1641"/>
                  </a:lnTo>
                  <a:lnTo>
                    <a:pt x="2882" y="1642"/>
                  </a:lnTo>
                  <a:lnTo>
                    <a:pt x="2882" y="1644"/>
                  </a:lnTo>
                  <a:lnTo>
                    <a:pt x="2882" y="1645"/>
                  </a:lnTo>
                  <a:lnTo>
                    <a:pt x="2882" y="1647"/>
                  </a:lnTo>
                  <a:lnTo>
                    <a:pt x="2884" y="1648"/>
                  </a:lnTo>
                  <a:lnTo>
                    <a:pt x="2885" y="1648"/>
                  </a:lnTo>
                  <a:lnTo>
                    <a:pt x="2890" y="1648"/>
                  </a:lnTo>
                  <a:lnTo>
                    <a:pt x="2890" y="1648"/>
                  </a:lnTo>
                  <a:lnTo>
                    <a:pt x="2891" y="1648"/>
                  </a:lnTo>
                  <a:lnTo>
                    <a:pt x="2891" y="1647"/>
                  </a:lnTo>
                  <a:lnTo>
                    <a:pt x="2890" y="1647"/>
                  </a:lnTo>
                  <a:lnTo>
                    <a:pt x="2890" y="1645"/>
                  </a:lnTo>
                  <a:lnTo>
                    <a:pt x="2891" y="1645"/>
                  </a:lnTo>
                  <a:lnTo>
                    <a:pt x="2891" y="1645"/>
                  </a:lnTo>
                  <a:lnTo>
                    <a:pt x="2891" y="1647"/>
                  </a:lnTo>
                  <a:lnTo>
                    <a:pt x="2891" y="1647"/>
                  </a:lnTo>
                  <a:lnTo>
                    <a:pt x="2893" y="1645"/>
                  </a:lnTo>
                  <a:lnTo>
                    <a:pt x="2894" y="1647"/>
                  </a:lnTo>
                  <a:lnTo>
                    <a:pt x="2896" y="1647"/>
                  </a:lnTo>
                  <a:lnTo>
                    <a:pt x="2896" y="1648"/>
                  </a:lnTo>
                  <a:lnTo>
                    <a:pt x="2897" y="1651"/>
                  </a:lnTo>
                  <a:lnTo>
                    <a:pt x="2897" y="1655"/>
                  </a:lnTo>
                  <a:lnTo>
                    <a:pt x="2897" y="1665"/>
                  </a:lnTo>
                  <a:lnTo>
                    <a:pt x="2899" y="1678"/>
                  </a:lnTo>
                  <a:lnTo>
                    <a:pt x="2901" y="1682"/>
                  </a:lnTo>
                  <a:lnTo>
                    <a:pt x="2904" y="1687"/>
                  </a:lnTo>
                  <a:lnTo>
                    <a:pt x="2910" y="1695"/>
                  </a:lnTo>
                  <a:lnTo>
                    <a:pt x="2910" y="1698"/>
                  </a:lnTo>
                  <a:lnTo>
                    <a:pt x="2913" y="1699"/>
                  </a:lnTo>
                  <a:lnTo>
                    <a:pt x="2913" y="1699"/>
                  </a:lnTo>
                  <a:lnTo>
                    <a:pt x="2914" y="1701"/>
                  </a:lnTo>
                  <a:lnTo>
                    <a:pt x="2916" y="1704"/>
                  </a:lnTo>
                  <a:lnTo>
                    <a:pt x="2916" y="1701"/>
                  </a:lnTo>
                  <a:lnTo>
                    <a:pt x="2908" y="1693"/>
                  </a:lnTo>
                  <a:lnTo>
                    <a:pt x="2907" y="1688"/>
                  </a:lnTo>
                  <a:lnTo>
                    <a:pt x="2905" y="1688"/>
                  </a:lnTo>
                  <a:lnTo>
                    <a:pt x="2904" y="1685"/>
                  </a:lnTo>
                  <a:lnTo>
                    <a:pt x="2902" y="1678"/>
                  </a:lnTo>
                  <a:lnTo>
                    <a:pt x="2901" y="1673"/>
                  </a:lnTo>
                  <a:lnTo>
                    <a:pt x="2901" y="1671"/>
                  </a:lnTo>
                  <a:lnTo>
                    <a:pt x="2899" y="1671"/>
                  </a:lnTo>
                  <a:lnTo>
                    <a:pt x="2901" y="1670"/>
                  </a:lnTo>
                  <a:lnTo>
                    <a:pt x="2899" y="1662"/>
                  </a:lnTo>
                  <a:lnTo>
                    <a:pt x="2899" y="1662"/>
                  </a:lnTo>
                  <a:lnTo>
                    <a:pt x="2899" y="1662"/>
                  </a:lnTo>
                  <a:lnTo>
                    <a:pt x="2899" y="1661"/>
                  </a:lnTo>
                  <a:lnTo>
                    <a:pt x="2901" y="1661"/>
                  </a:lnTo>
                  <a:lnTo>
                    <a:pt x="2901" y="1659"/>
                  </a:lnTo>
                  <a:lnTo>
                    <a:pt x="2901" y="1659"/>
                  </a:lnTo>
                  <a:lnTo>
                    <a:pt x="2902" y="1658"/>
                  </a:lnTo>
                  <a:lnTo>
                    <a:pt x="2902" y="1656"/>
                  </a:lnTo>
                  <a:lnTo>
                    <a:pt x="2901" y="1655"/>
                  </a:lnTo>
                  <a:lnTo>
                    <a:pt x="2897" y="1650"/>
                  </a:lnTo>
                  <a:lnTo>
                    <a:pt x="2893" y="1644"/>
                  </a:lnTo>
                  <a:lnTo>
                    <a:pt x="2888" y="1639"/>
                  </a:lnTo>
                  <a:lnTo>
                    <a:pt x="2882" y="1631"/>
                  </a:lnTo>
                  <a:lnTo>
                    <a:pt x="2870" y="1618"/>
                  </a:lnTo>
                  <a:lnTo>
                    <a:pt x="2870" y="1616"/>
                  </a:lnTo>
                  <a:lnTo>
                    <a:pt x="2868" y="1614"/>
                  </a:lnTo>
                  <a:lnTo>
                    <a:pt x="2867" y="1614"/>
                  </a:lnTo>
                  <a:lnTo>
                    <a:pt x="2867" y="1613"/>
                  </a:lnTo>
                  <a:lnTo>
                    <a:pt x="2867" y="1611"/>
                  </a:lnTo>
                  <a:lnTo>
                    <a:pt x="2857" y="1601"/>
                  </a:lnTo>
                  <a:lnTo>
                    <a:pt x="2851" y="1588"/>
                  </a:lnTo>
                  <a:lnTo>
                    <a:pt x="2845" y="1581"/>
                  </a:lnTo>
                  <a:lnTo>
                    <a:pt x="2840" y="1574"/>
                  </a:lnTo>
                  <a:lnTo>
                    <a:pt x="2840" y="1574"/>
                  </a:lnTo>
                  <a:lnTo>
                    <a:pt x="2840" y="1573"/>
                  </a:lnTo>
                  <a:lnTo>
                    <a:pt x="2839" y="1571"/>
                  </a:lnTo>
                  <a:lnTo>
                    <a:pt x="2839" y="1570"/>
                  </a:lnTo>
                  <a:lnTo>
                    <a:pt x="2836" y="1565"/>
                  </a:lnTo>
                  <a:lnTo>
                    <a:pt x="2834" y="1560"/>
                  </a:lnTo>
                  <a:lnTo>
                    <a:pt x="2833" y="1560"/>
                  </a:lnTo>
                  <a:lnTo>
                    <a:pt x="2833" y="1559"/>
                  </a:lnTo>
                  <a:lnTo>
                    <a:pt x="2831" y="1556"/>
                  </a:lnTo>
                  <a:lnTo>
                    <a:pt x="2831" y="1554"/>
                  </a:lnTo>
                  <a:lnTo>
                    <a:pt x="2831" y="1554"/>
                  </a:lnTo>
                  <a:lnTo>
                    <a:pt x="2831" y="1554"/>
                  </a:lnTo>
                  <a:lnTo>
                    <a:pt x="2830" y="1553"/>
                  </a:lnTo>
                  <a:lnTo>
                    <a:pt x="2830" y="1553"/>
                  </a:lnTo>
                  <a:lnTo>
                    <a:pt x="2830" y="1553"/>
                  </a:lnTo>
                  <a:lnTo>
                    <a:pt x="2830" y="1551"/>
                  </a:lnTo>
                  <a:lnTo>
                    <a:pt x="2830" y="1551"/>
                  </a:lnTo>
                  <a:lnTo>
                    <a:pt x="2828" y="1551"/>
                  </a:lnTo>
                  <a:lnTo>
                    <a:pt x="2828" y="1550"/>
                  </a:lnTo>
                  <a:lnTo>
                    <a:pt x="2825" y="1540"/>
                  </a:lnTo>
                  <a:lnTo>
                    <a:pt x="2823" y="1534"/>
                  </a:lnTo>
                  <a:lnTo>
                    <a:pt x="2823" y="1533"/>
                  </a:lnTo>
                  <a:lnTo>
                    <a:pt x="2820" y="1530"/>
                  </a:lnTo>
                  <a:lnTo>
                    <a:pt x="2820" y="1530"/>
                  </a:lnTo>
                  <a:lnTo>
                    <a:pt x="2816" y="1520"/>
                  </a:lnTo>
                  <a:lnTo>
                    <a:pt x="2816" y="1517"/>
                  </a:lnTo>
                  <a:lnTo>
                    <a:pt x="2816" y="1514"/>
                  </a:lnTo>
                  <a:lnTo>
                    <a:pt x="2816" y="1513"/>
                  </a:lnTo>
                  <a:lnTo>
                    <a:pt x="2814" y="1513"/>
                  </a:lnTo>
                  <a:lnTo>
                    <a:pt x="2814" y="1513"/>
                  </a:lnTo>
                  <a:lnTo>
                    <a:pt x="2814" y="1511"/>
                  </a:lnTo>
                  <a:lnTo>
                    <a:pt x="2814" y="1510"/>
                  </a:lnTo>
                  <a:lnTo>
                    <a:pt x="2813" y="1508"/>
                  </a:lnTo>
                  <a:lnTo>
                    <a:pt x="2813" y="1508"/>
                  </a:lnTo>
                  <a:lnTo>
                    <a:pt x="2813" y="1507"/>
                  </a:lnTo>
                  <a:lnTo>
                    <a:pt x="2811" y="1507"/>
                  </a:lnTo>
                  <a:lnTo>
                    <a:pt x="2811" y="1507"/>
                  </a:lnTo>
                  <a:lnTo>
                    <a:pt x="2811" y="1507"/>
                  </a:lnTo>
                  <a:lnTo>
                    <a:pt x="2810" y="1505"/>
                  </a:lnTo>
                  <a:lnTo>
                    <a:pt x="2810" y="1505"/>
                  </a:lnTo>
                  <a:lnTo>
                    <a:pt x="2808" y="1503"/>
                  </a:lnTo>
                  <a:lnTo>
                    <a:pt x="2808" y="1503"/>
                  </a:lnTo>
                  <a:lnTo>
                    <a:pt x="2807" y="1502"/>
                  </a:lnTo>
                  <a:lnTo>
                    <a:pt x="2805" y="1502"/>
                  </a:lnTo>
                  <a:lnTo>
                    <a:pt x="2805" y="1500"/>
                  </a:lnTo>
                  <a:lnTo>
                    <a:pt x="2805" y="1499"/>
                  </a:lnTo>
                  <a:lnTo>
                    <a:pt x="2805" y="1497"/>
                  </a:lnTo>
                  <a:lnTo>
                    <a:pt x="2805" y="1496"/>
                  </a:lnTo>
                  <a:lnTo>
                    <a:pt x="2805" y="1496"/>
                  </a:lnTo>
                  <a:lnTo>
                    <a:pt x="2807" y="1496"/>
                  </a:lnTo>
                  <a:lnTo>
                    <a:pt x="2807" y="1497"/>
                  </a:lnTo>
                  <a:lnTo>
                    <a:pt x="2807" y="1497"/>
                  </a:lnTo>
                  <a:lnTo>
                    <a:pt x="2808" y="1497"/>
                  </a:lnTo>
                  <a:lnTo>
                    <a:pt x="2808" y="1500"/>
                  </a:lnTo>
                  <a:lnTo>
                    <a:pt x="2808" y="1502"/>
                  </a:lnTo>
                  <a:lnTo>
                    <a:pt x="2810" y="1502"/>
                  </a:lnTo>
                  <a:lnTo>
                    <a:pt x="2810" y="1503"/>
                  </a:lnTo>
                  <a:lnTo>
                    <a:pt x="2810" y="1500"/>
                  </a:lnTo>
                  <a:lnTo>
                    <a:pt x="2808" y="1494"/>
                  </a:lnTo>
                  <a:lnTo>
                    <a:pt x="2808" y="1491"/>
                  </a:lnTo>
                  <a:lnTo>
                    <a:pt x="2808" y="1490"/>
                  </a:lnTo>
                  <a:lnTo>
                    <a:pt x="2808" y="1490"/>
                  </a:lnTo>
                  <a:lnTo>
                    <a:pt x="2808" y="1490"/>
                  </a:lnTo>
                  <a:lnTo>
                    <a:pt x="2808" y="1490"/>
                  </a:lnTo>
                  <a:lnTo>
                    <a:pt x="2808" y="1490"/>
                  </a:lnTo>
                  <a:lnTo>
                    <a:pt x="2807" y="1488"/>
                  </a:lnTo>
                  <a:lnTo>
                    <a:pt x="2807" y="1490"/>
                  </a:lnTo>
                  <a:lnTo>
                    <a:pt x="2805" y="1490"/>
                  </a:lnTo>
                  <a:lnTo>
                    <a:pt x="2805" y="1490"/>
                  </a:lnTo>
                  <a:lnTo>
                    <a:pt x="2803" y="1490"/>
                  </a:lnTo>
                  <a:lnTo>
                    <a:pt x="2803" y="1488"/>
                  </a:lnTo>
                  <a:lnTo>
                    <a:pt x="2803" y="1488"/>
                  </a:lnTo>
                  <a:lnTo>
                    <a:pt x="2803" y="1485"/>
                  </a:lnTo>
                  <a:lnTo>
                    <a:pt x="2803" y="1483"/>
                  </a:lnTo>
                  <a:lnTo>
                    <a:pt x="2802" y="1483"/>
                  </a:lnTo>
                  <a:lnTo>
                    <a:pt x="2802" y="1482"/>
                  </a:lnTo>
                  <a:lnTo>
                    <a:pt x="2802" y="1482"/>
                  </a:lnTo>
                  <a:lnTo>
                    <a:pt x="2800" y="1480"/>
                  </a:lnTo>
                  <a:lnTo>
                    <a:pt x="2800" y="1479"/>
                  </a:lnTo>
                  <a:lnTo>
                    <a:pt x="2800" y="1479"/>
                  </a:lnTo>
                  <a:lnTo>
                    <a:pt x="2799" y="1479"/>
                  </a:lnTo>
                  <a:lnTo>
                    <a:pt x="2799" y="1477"/>
                  </a:lnTo>
                  <a:lnTo>
                    <a:pt x="2800" y="1477"/>
                  </a:lnTo>
                  <a:lnTo>
                    <a:pt x="2800" y="1477"/>
                  </a:lnTo>
                  <a:lnTo>
                    <a:pt x="2802" y="1477"/>
                  </a:lnTo>
                  <a:lnTo>
                    <a:pt x="2802" y="1477"/>
                  </a:lnTo>
                  <a:lnTo>
                    <a:pt x="2802" y="1477"/>
                  </a:lnTo>
                  <a:lnTo>
                    <a:pt x="2802" y="1476"/>
                  </a:lnTo>
                  <a:lnTo>
                    <a:pt x="2800" y="1476"/>
                  </a:lnTo>
                  <a:lnTo>
                    <a:pt x="2800" y="1476"/>
                  </a:lnTo>
                  <a:lnTo>
                    <a:pt x="2800" y="1474"/>
                  </a:lnTo>
                  <a:lnTo>
                    <a:pt x="2800" y="1474"/>
                  </a:lnTo>
                  <a:lnTo>
                    <a:pt x="2800" y="1473"/>
                  </a:lnTo>
                  <a:lnTo>
                    <a:pt x="2800" y="1473"/>
                  </a:lnTo>
                  <a:lnTo>
                    <a:pt x="2803" y="1470"/>
                  </a:lnTo>
                  <a:lnTo>
                    <a:pt x="2803" y="1468"/>
                  </a:lnTo>
                  <a:lnTo>
                    <a:pt x="2802" y="1468"/>
                  </a:lnTo>
                  <a:lnTo>
                    <a:pt x="2800" y="1468"/>
                  </a:lnTo>
                  <a:lnTo>
                    <a:pt x="2799" y="1468"/>
                  </a:lnTo>
                  <a:lnTo>
                    <a:pt x="2799" y="1466"/>
                  </a:lnTo>
                  <a:lnTo>
                    <a:pt x="2802" y="1466"/>
                  </a:lnTo>
                  <a:lnTo>
                    <a:pt x="2802" y="1465"/>
                  </a:lnTo>
                  <a:lnTo>
                    <a:pt x="2802" y="1463"/>
                  </a:lnTo>
                  <a:lnTo>
                    <a:pt x="2802" y="1462"/>
                  </a:lnTo>
                  <a:lnTo>
                    <a:pt x="2799" y="1460"/>
                  </a:lnTo>
                  <a:lnTo>
                    <a:pt x="2797" y="1459"/>
                  </a:lnTo>
                  <a:lnTo>
                    <a:pt x="2799" y="1459"/>
                  </a:lnTo>
                  <a:lnTo>
                    <a:pt x="2800" y="1460"/>
                  </a:lnTo>
                  <a:lnTo>
                    <a:pt x="2803" y="1462"/>
                  </a:lnTo>
                  <a:lnTo>
                    <a:pt x="2803" y="1463"/>
                  </a:lnTo>
                  <a:lnTo>
                    <a:pt x="2805" y="1463"/>
                  </a:lnTo>
                  <a:lnTo>
                    <a:pt x="2805" y="1457"/>
                  </a:lnTo>
                  <a:lnTo>
                    <a:pt x="2805" y="1454"/>
                  </a:lnTo>
                  <a:lnTo>
                    <a:pt x="2803" y="1456"/>
                  </a:lnTo>
                  <a:lnTo>
                    <a:pt x="2803" y="1457"/>
                  </a:lnTo>
                  <a:lnTo>
                    <a:pt x="2803" y="1459"/>
                  </a:lnTo>
                  <a:lnTo>
                    <a:pt x="2802" y="1459"/>
                  </a:lnTo>
                  <a:lnTo>
                    <a:pt x="2800" y="1457"/>
                  </a:lnTo>
                  <a:lnTo>
                    <a:pt x="2799" y="1457"/>
                  </a:lnTo>
                  <a:lnTo>
                    <a:pt x="2799" y="1456"/>
                  </a:lnTo>
                  <a:lnTo>
                    <a:pt x="2799" y="1454"/>
                  </a:lnTo>
                  <a:lnTo>
                    <a:pt x="2802" y="1456"/>
                  </a:lnTo>
                  <a:lnTo>
                    <a:pt x="2802" y="1454"/>
                  </a:lnTo>
                  <a:lnTo>
                    <a:pt x="2800" y="1453"/>
                  </a:lnTo>
                  <a:lnTo>
                    <a:pt x="2800" y="1449"/>
                  </a:lnTo>
                  <a:lnTo>
                    <a:pt x="2800" y="1448"/>
                  </a:lnTo>
                  <a:lnTo>
                    <a:pt x="2800" y="1448"/>
                  </a:lnTo>
                  <a:lnTo>
                    <a:pt x="2802" y="1446"/>
                  </a:lnTo>
                  <a:lnTo>
                    <a:pt x="2802" y="1448"/>
                  </a:lnTo>
                  <a:lnTo>
                    <a:pt x="2803" y="1453"/>
                  </a:lnTo>
                  <a:lnTo>
                    <a:pt x="2803" y="1453"/>
                  </a:lnTo>
                  <a:lnTo>
                    <a:pt x="2803" y="1453"/>
                  </a:lnTo>
                  <a:lnTo>
                    <a:pt x="2805" y="1453"/>
                  </a:lnTo>
                  <a:lnTo>
                    <a:pt x="2807" y="1451"/>
                  </a:lnTo>
                  <a:lnTo>
                    <a:pt x="2808" y="1449"/>
                  </a:lnTo>
                  <a:lnTo>
                    <a:pt x="2810" y="1445"/>
                  </a:lnTo>
                  <a:lnTo>
                    <a:pt x="2811" y="1445"/>
                  </a:lnTo>
                  <a:lnTo>
                    <a:pt x="2811" y="1445"/>
                  </a:lnTo>
                  <a:lnTo>
                    <a:pt x="2811" y="1442"/>
                  </a:lnTo>
                  <a:lnTo>
                    <a:pt x="2811" y="1440"/>
                  </a:lnTo>
                  <a:lnTo>
                    <a:pt x="2810" y="1440"/>
                  </a:lnTo>
                  <a:lnTo>
                    <a:pt x="2807" y="1439"/>
                  </a:lnTo>
                  <a:lnTo>
                    <a:pt x="2807" y="1439"/>
                  </a:lnTo>
                  <a:lnTo>
                    <a:pt x="2803" y="1439"/>
                  </a:lnTo>
                  <a:lnTo>
                    <a:pt x="2800" y="1439"/>
                  </a:lnTo>
                  <a:lnTo>
                    <a:pt x="2797" y="1437"/>
                  </a:lnTo>
                  <a:lnTo>
                    <a:pt x="2796" y="1436"/>
                  </a:lnTo>
                  <a:lnTo>
                    <a:pt x="2796" y="1436"/>
                  </a:lnTo>
                  <a:lnTo>
                    <a:pt x="2796" y="1436"/>
                  </a:lnTo>
                  <a:lnTo>
                    <a:pt x="2797" y="1436"/>
                  </a:lnTo>
                  <a:lnTo>
                    <a:pt x="2800" y="1437"/>
                  </a:lnTo>
                  <a:lnTo>
                    <a:pt x="2807" y="1437"/>
                  </a:lnTo>
                  <a:lnTo>
                    <a:pt x="2810" y="1437"/>
                  </a:lnTo>
                  <a:lnTo>
                    <a:pt x="2810" y="1436"/>
                  </a:lnTo>
                  <a:lnTo>
                    <a:pt x="2810" y="1434"/>
                  </a:lnTo>
                  <a:lnTo>
                    <a:pt x="2808" y="1433"/>
                  </a:lnTo>
                  <a:lnTo>
                    <a:pt x="2807" y="1431"/>
                  </a:lnTo>
                  <a:lnTo>
                    <a:pt x="2805" y="1429"/>
                  </a:lnTo>
                  <a:lnTo>
                    <a:pt x="2805" y="1429"/>
                  </a:lnTo>
                  <a:lnTo>
                    <a:pt x="2805" y="1429"/>
                  </a:lnTo>
                  <a:lnTo>
                    <a:pt x="2807" y="1428"/>
                  </a:lnTo>
                  <a:lnTo>
                    <a:pt x="2807" y="1428"/>
                  </a:lnTo>
                  <a:lnTo>
                    <a:pt x="2807" y="1428"/>
                  </a:lnTo>
                  <a:lnTo>
                    <a:pt x="2808" y="1429"/>
                  </a:lnTo>
                  <a:lnTo>
                    <a:pt x="2808" y="1429"/>
                  </a:lnTo>
                  <a:lnTo>
                    <a:pt x="2808" y="1431"/>
                  </a:lnTo>
                  <a:lnTo>
                    <a:pt x="2808" y="1431"/>
                  </a:lnTo>
                  <a:lnTo>
                    <a:pt x="2810" y="1433"/>
                  </a:lnTo>
                  <a:lnTo>
                    <a:pt x="2810" y="1433"/>
                  </a:lnTo>
                  <a:lnTo>
                    <a:pt x="2810" y="1431"/>
                  </a:lnTo>
                  <a:lnTo>
                    <a:pt x="2811" y="1431"/>
                  </a:lnTo>
                  <a:lnTo>
                    <a:pt x="2810" y="1431"/>
                  </a:lnTo>
                  <a:lnTo>
                    <a:pt x="2810" y="1429"/>
                  </a:lnTo>
                  <a:lnTo>
                    <a:pt x="2814" y="1422"/>
                  </a:lnTo>
                  <a:lnTo>
                    <a:pt x="2814" y="1419"/>
                  </a:lnTo>
                  <a:lnTo>
                    <a:pt x="2813" y="1419"/>
                  </a:lnTo>
                  <a:lnTo>
                    <a:pt x="2811" y="1420"/>
                  </a:lnTo>
                  <a:lnTo>
                    <a:pt x="2807" y="1423"/>
                  </a:lnTo>
                  <a:lnTo>
                    <a:pt x="2808" y="1423"/>
                  </a:lnTo>
                  <a:lnTo>
                    <a:pt x="2808" y="1422"/>
                  </a:lnTo>
                  <a:lnTo>
                    <a:pt x="2808" y="1420"/>
                  </a:lnTo>
                  <a:lnTo>
                    <a:pt x="2807" y="1420"/>
                  </a:lnTo>
                  <a:lnTo>
                    <a:pt x="2807" y="1420"/>
                  </a:lnTo>
                  <a:lnTo>
                    <a:pt x="2805" y="1420"/>
                  </a:lnTo>
                  <a:lnTo>
                    <a:pt x="2805" y="1420"/>
                  </a:lnTo>
                  <a:lnTo>
                    <a:pt x="2803" y="1420"/>
                  </a:lnTo>
                  <a:lnTo>
                    <a:pt x="2803" y="1419"/>
                  </a:lnTo>
                  <a:lnTo>
                    <a:pt x="2803" y="1419"/>
                  </a:lnTo>
                  <a:lnTo>
                    <a:pt x="2805" y="1419"/>
                  </a:lnTo>
                  <a:lnTo>
                    <a:pt x="2805" y="1417"/>
                  </a:lnTo>
                  <a:lnTo>
                    <a:pt x="2807" y="1417"/>
                  </a:lnTo>
                  <a:lnTo>
                    <a:pt x="2808" y="1417"/>
                  </a:lnTo>
                  <a:lnTo>
                    <a:pt x="2810" y="1419"/>
                  </a:lnTo>
                  <a:lnTo>
                    <a:pt x="2811" y="1417"/>
                  </a:lnTo>
                  <a:lnTo>
                    <a:pt x="2813" y="1414"/>
                  </a:lnTo>
                  <a:lnTo>
                    <a:pt x="2811" y="1414"/>
                  </a:lnTo>
                  <a:lnTo>
                    <a:pt x="2810" y="1412"/>
                  </a:lnTo>
                  <a:lnTo>
                    <a:pt x="2808" y="1411"/>
                  </a:lnTo>
                  <a:lnTo>
                    <a:pt x="2810" y="1411"/>
                  </a:lnTo>
                  <a:lnTo>
                    <a:pt x="2811" y="1411"/>
                  </a:lnTo>
                  <a:lnTo>
                    <a:pt x="2813" y="1412"/>
                  </a:lnTo>
                  <a:lnTo>
                    <a:pt x="2813" y="1412"/>
                  </a:lnTo>
                  <a:lnTo>
                    <a:pt x="2814" y="1416"/>
                  </a:lnTo>
                  <a:lnTo>
                    <a:pt x="2814" y="1417"/>
                  </a:lnTo>
                  <a:lnTo>
                    <a:pt x="2814" y="1416"/>
                  </a:lnTo>
                  <a:lnTo>
                    <a:pt x="2816" y="1416"/>
                  </a:lnTo>
                  <a:lnTo>
                    <a:pt x="2816" y="1409"/>
                  </a:lnTo>
                  <a:lnTo>
                    <a:pt x="2816" y="1408"/>
                  </a:lnTo>
                  <a:lnTo>
                    <a:pt x="2816" y="1406"/>
                  </a:lnTo>
                  <a:lnTo>
                    <a:pt x="2814" y="1405"/>
                  </a:lnTo>
                  <a:lnTo>
                    <a:pt x="2813" y="1406"/>
                  </a:lnTo>
                  <a:lnTo>
                    <a:pt x="2813" y="1406"/>
                  </a:lnTo>
                  <a:lnTo>
                    <a:pt x="2814" y="1408"/>
                  </a:lnTo>
                  <a:lnTo>
                    <a:pt x="2814" y="1408"/>
                  </a:lnTo>
                  <a:lnTo>
                    <a:pt x="2810" y="1409"/>
                  </a:lnTo>
                  <a:lnTo>
                    <a:pt x="2808" y="1409"/>
                  </a:lnTo>
                  <a:lnTo>
                    <a:pt x="2811" y="1406"/>
                  </a:lnTo>
                  <a:lnTo>
                    <a:pt x="2811" y="1405"/>
                  </a:lnTo>
                  <a:lnTo>
                    <a:pt x="2808" y="1403"/>
                  </a:lnTo>
                  <a:lnTo>
                    <a:pt x="2807" y="1403"/>
                  </a:lnTo>
                  <a:lnTo>
                    <a:pt x="2805" y="1403"/>
                  </a:lnTo>
                  <a:lnTo>
                    <a:pt x="2805" y="1402"/>
                  </a:lnTo>
                  <a:lnTo>
                    <a:pt x="2805" y="1402"/>
                  </a:lnTo>
                  <a:lnTo>
                    <a:pt x="2807" y="1402"/>
                  </a:lnTo>
                  <a:lnTo>
                    <a:pt x="2807" y="1402"/>
                  </a:lnTo>
                  <a:lnTo>
                    <a:pt x="2808" y="1402"/>
                  </a:lnTo>
                  <a:lnTo>
                    <a:pt x="2810" y="1403"/>
                  </a:lnTo>
                  <a:lnTo>
                    <a:pt x="2813" y="1403"/>
                  </a:lnTo>
                  <a:lnTo>
                    <a:pt x="2816" y="1402"/>
                  </a:lnTo>
                  <a:lnTo>
                    <a:pt x="2816" y="1402"/>
                  </a:lnTo>
                  <a:lnTo>
                    <a:pt x="2817" y="1400"/>
                  </a:lnTo>
                  <a:lnTo>
                    <a:pt x="2819" y="1397"/>
                  </a:lnTo>
                  <a:lnTo>
                    <a:pt x="2819" y="1395"/>
                  </a:lnTo>
                  <a:lnTo>
                    <a:pt x="2819" y="1394"/>
                  </a:lnTo>
                  <a:lnTo>
                    <a:pt x="2819" y="1394"/>
                  </a:lnTo>
                  <a:lnTo>
                    <a:pt x="2819" y="1394"/>
                  </a:lnTo>
                  <a:lnTo>
                    <a:pt x="2816" y="1392"/>
                  </a:lnTo>
                  <a:lnTo>
                    <a:pt x="2816" y="1392"/>
                  </a:lnTo>
                  <a:lnTo>
                    <a:pt x="2813" y="1392"/>
                  </a:lnTo>
                  <a:lnTo>
                    <a:pt x="2813" y="1392"/>
                  </a:lnTo>
                  <a:lnTo>
                    <a:pt x="2816" y="1391"/>
                  </a:lnTo>
                  <a:lnTo>
                    <a:pt x="2816" y="1389"/>
                  </a:lnTo>
                  <a:lnTo>
                    <a:pt x="2814" y="1389"/>
                  </a:lnTo>
                  <a:lnTo>
                    <a:pt x="2813" y="1388"/>
                  </a:lnTo>
                  <a:lnTo>
                    <a:pt x="2814" y="1388"/>
                  </a:lnTo>
                  <a:lnTo>
                    <a:pt x="2814" y="1388"/>
                  </a:lnTo>
                  <a:lnTo>
                    <a:pt x="2816" y="1388"/>
                  </a:lnTo>
                  <a:lnTo>
                    <a:pt x="2816" y="1389"/>
                  </a:lnTo>
                  <a:lnTo>
                    <a:pt x="2816" y="1389"/>
                  </a:lnTo>
                  <a:lnTo>
                    <a:pt x="2817" y="1389"/>
                  </a:lnTo>
                  <a:lnTo>
                    <a:pt x="2820" y="1389"/>
                  </a:lnTo>
                  <a:lnTo>
                    <a:pt x="2822" y="1391"/>
                  </a:lnTo>
                  <a:lnTo>
                    <a:pt x="2823" y="1391"/>
                  </a:lnTo>
                  <a:lnTo>
                    <a:pt x="2825" y="1389"/>
                  </a:lnTo>
                  <a:lnTo>
                    <a:pt x="2827" y="1386"/>
                  </a:lnTo>
                  <a:lnTo>
                    <a:pt x="2825" y="1386"/>
                  </a:lnTo>
                  <a:lnTo>
                    <a:pt x="2823" y="1385"/>
                  </a:lnTo>
                  <a:lnTo>
                    <a:pt x="2823" y="1383"/>
                  </a:lnTo>
                  <a:lnTo>
                    <a:pt x="2823" y="1383"/>
                  </a:lnTo>
                  <a:lnTo>
                    <a:pt x="2823" y="1382"/>
                  </a:lnTo>
                  <a:lnTo>
                    <a:pt x="2823" y="1382"/>
                  </a:lnTo>
                  <a:lnTo>
                    <a:pt x="2825" y="1380"/>
                  </a:lnTo>
                  <a:lnTo>
                    <a:pt x="2825" y="1380"/>
                  </a:lnTo>
                  <a:lnTo>
                    <a:pt x="2825" y="1380"/>
                  </a:lnTo>
                  <a:lnTo>
                    <a:pt x="2827" y="1382"/>
                  </a:lnTo>
                  <a:lnTo>
                    <a:pt x="2827" y="1382"/>
                  </a:lnTo>
                  <a:lnTo>
                    <a:pt x="2827" y="1383"/>
                  </a:lnTo>
                  <a:lnTo>
                    <a:pt x="2830" y="1380"/>
                  </a:lnTo>
                  <a:lnTo>
                    <a:pt x="2831" y="1377"/>
                  </a:lnTo>
                  <a:lnTo>
                    <a:pt x="2830" y="1375"/>
                  </a:lnTo>
                  <a:lnTo>
                    <a:pt x="2828" y="1375"/>
                  </a:lnTo>
                  <a:lnTo>
                    <a:pt x="2828" y="1375"/>
                  </a:lnTo>
                  <a:lnTo>
                    <a:pt x="2827" y="1375"/>
                  </a:lnTo>
                  <a:lnTo>
                    <a:pt x="2827" y="1375"/>
                  </a:lnTo>
                  <a:lnTo>
                    <a:pt x="2827" y="1375"/>
                  </a:lnTo>
                  <a:lnTo>
                    <a:pt x="2827" y="1374"/>
                  </a:lnTo>
                  <a:lnTo>
                    <a:pt x="2827" y="1372"/>
                  </a:lnTo>
                  <a:lnTo>
                    <a:pt x="2830" y="1369"/>
                  </a:lnTo>
                  <a:lnTo>
                    <a:pt x="2830" y="1366"/>
                  </a:lnTo>
                  <a:lnTo>
                    <a:pt x="2830" y="1365"/>
                  </a:lnTo>
                  <a:lnTo>
                    <a:pt x="2830" y="1365"/>
                  </a:lnTo>
                  <a:lnTo>
                    <a:pt x="2831" y="1363"/>
                  </a:lnTo>
                  <a:lnTo>
                    <a:pt x="2831" y="1362"/>
                  </a:lnTo>
                  <a:lnTo>
                    <a:pt x="2831" y="1360"/>
                  </a:lnTo>
                  <a:lnTo>
                    <a:pt x="2831" y="1358"/>
                  </a:lnTo>
                  <a:lnTo>
                    <a:pt x="2831" y="1358"/>
                  </a:lnTo>
                  <a:lnTo>
                    <a:pt x="2831" y="1357"/>
                  </a:lnTo>
                  <a:lnTo>
                    <a:pt x="2833" y="1360"/>
                  </a:lnTo>
                  <a:lnTo>
                    <a:pt x="2831" y="1366"/>
                  </a:lnTo>
                  <a:lnTo>
                    <a:pt x="2831" y="1369"/>
                  </a:lnTo>
                  <a:lnTo>
                    <a:pt x="2836" y="1365"/>
                  </a:lnTo>
                  <a:lnTo>
                    <a:pt x="2837" y="1362"/>
                  </a:lnTo>
                  <a:lnTo>
                    <a:pt x="2839" y="1358"/>
                  </a:lnTo>
                  <a:lnTo>
                    <a:pt x="2839" y="1358"/>
                  </a:lnTo>
                  <a:lnTo>
                    <a:pt x="2837" y="1357"/>
                  </a:lnTo>
                  <a:lnTo>
                    <a:pt x="2837" y="1355"/>
                  </a:lnTo>
                  <a:lnTo>
                    <a:pt x="2836" y="1355"/>
                  </a:lnTo>
                  <a:lnTo>
                    <a:pt x="2834" y="1355"/>
                  </a:lnTo>
                  <a:lnTo>
                    <a:pt x="2834" y="1355"/>
                  </a:lnTo>
                  <a:lnTo>
                    <a:pt x="2831" y="1352"/>
                  </a:lnTo>
                  <a:lnTo>
                    <a:pt x="2830" y="1352"/>
                  </a:lnTo>
                  <a:lnTo>
                    <a:pt x="2830" y="1352"/>
                  </a:lnTo>
                  <a:lnTo>
                    <a:pt x="2830" y="1351"/>
                  </a:lnTo>
                  <a:lnTo>
                    <a:pt x="2830" y="1349"/>
                  </a:lnTo>
                  <a:lnTo>
                    <a:pt x="2828" y="1346"/>
                  </a:lnTo>
                  <a:lnTo>
                    <a:pt x="2827" y="1345"/>
                  </a:lnTo>
                  <a:lnTo>
                    <a:pt x="2825" y="1342"/>
                  </a:lnTo>
                  <a:lnTo>
                    <a:pt x="2825" y="1340"/>
                  </a:lnTo>
                  <a:lnTo>
                    <a:pt x="2825" y="1338"/>
                  </a:lnTo>
                  <a:lnTo>
                    <a:pt x="2825" y="1338"/>
                  </a:lnTo>
                  <a:lnTo>
                    <a:pt x="2823" y="1335"/>
                  </a:lnTo>
                  <a:lnTo>
                    <a:pt x="2822" y="1335"/>
                  </a:lnTo>
                  <a:lnTo>
                    <a:pt x="2822" y="1335"/>
                  </a:lnTo>
                  <a:lnTo>
                    <a:pt x="2823" y="1334"/>
                  </a:lnTo>
                  <a:lnTo>
                    <a:pt x="2823" y="1335"/>
                  </a:lnTo>
                  <a:lnTo>
                    <a:pt x="2825" y="1335"/>
                  </a:lnTo>
                  <a:lnTo>
                    <a:pt x="2825" y="1337"/>
                  </a:lnTo>
                  <a:lnTo>
                    <a:pt x="2827" y="1337"/>
                  </a:lnTo>
                  <a:lnTo>
                    <a:pt x="2828" y="1337"/>
                  </a:lnTo>
                  <a:lnTo>
                    <a:pt x="2828" y="1338"/>
                  </a:lnTo>
                  <a:lnTo>
                    <a:pt x="2827" y="1340"/>
                  </a:lnTo>
                  <a:lnTo>
                    <a:pt x="2828" y="1342"/>
                  </a:lnTo>
                  <a:lnTo>
                    <a:pt x="2828" y="1343"/>
                  </a:lnTo>
                  <a:lnTo>
                    <a:pt x="2831" y="1348"/>
                  </a:lnTo>
                  <a:lnTo>
                    <a:pt x="2836" y="1351"/>
                  </a:lnTo>
                  <a:lnTo>
                    <a:pt x="2837" y="1352"/>
                  </a:lnTo>
                  <a:lnTo>
                    <a:pt x="2839" y="1351"/>
                  </a:lnTo>
                  <a:lnTo>
                    <a:pt x="2839" y="1349"/>
                  </a:lnTo>
                  <a:lnTo>
                    <a:pt x="2837" y="1349"/>
                  </a:lnTo>
                  <a:lnTo>
                    <a:pt x="2837" y="1348"/>
                  </a:lnTo>
                  <a:lnTo>
                    <a:pt x="2837" y="1348"/>
                  </a:lnTo>
                  <a:lnTo>
                    <a:pt x="2836" y="1342"/>
                  </a:lnTo>
                  <a:lnTo>
                    <a:pt x="2836" y="1340"/>
                  </a:lnTo>
                  <a:lnTo>
                    <a:pt x="2836" y="1340"/>
                  </a:lnTo>
                  <a:lnTo>
                    <a:pt x="2836" y="1340"/>
                  </a:lnTo>
                  <a:lnTo>
                    <a:pt x="2836" y="1338"/>
                  </a:lnTo>
                  <a:lnTo>
                    <a:pt x="2836" y="1340"/>
                  </a:lnTo>
                  <a:lnTo>
                    <a:pt x="2836" y="1340"/>
                  </a:lnTo>
                  <a:lnTo>
                    <a:pt x="2836" y="1340"/>
                  </a:lnTo>
                  <a:lnTo>
                    <a:pt x="2834" y="1338"/>
                  </a:lnTo>
                  <a:lnTo>
                    <a:pt x="2837" y="1338"/>
                  </a:lnTo>
                  <a:lnTo>
                    <a:pt x="2837" y="1340"/>
                  </a:lnTo>
                  <a:lnTo>
                    <a:pt x="2837" y="1346"/>
                  </a:lnTo>
                  <a:lnTo>
                    <a:pt x="2837" y="1346"/>
                  </a:lnTo>
                  <a:lnTo>
                    <a:pt x="2840" y="1345"/>
                  </a:lnTo>
                  <a:lnTo>
                    <a:pt x="2840" y="1349"/>
                  </a:lnTo>
                  <a:lnTo>
                    <a:pt x="2840" y="1352"/>
                  </a:lnTo>
                  <a:lnTo>
                    <a:pt x="2840" y="1354"/>
                  </a:lnTo>
                  <a:lnTo>
                    <a:pt x="2842" y="1354"/>
                  </a:lnTo>
                  <a:lnTo>
                    <a:pt x="2844" y="1352"/>
                  </a:lnTo>
                  <a:lnTo>
                    <a:pt x="2845" y="1352"/>
                  </a:lnTo>
                  <a:lnTo>
                    <a:pt x="2845" y="1352"/>
                  </a:lnTo>
                  <a:lnTo>
                    <a:pt x="2847" y="1352"/>
                  </a:lnTo>
                  <a:lnTo>
                    <a:pt x="2851" y="1348"/>
                  </a:lnTo>
                  <a:lnTo>
                    <a:pt x="2851" y="1346"/>
                  </a:lnTo>
                  <a:lnTo>
                    <a:pt x="2850" y="1346"/>
                  </a:lnTo>
                  <a:lnTo>
                    <a:pt x="2851" y="1346"/>
                  </a:lnTo>
                  <a:lnTo>
                    <a:pt x="2851" y="1346"/>
                  </a:lnTo>
                  <a:lnTo>
                    <a:pt x="2851" y="1346"/>
                  </a:lnTo>
                  <a:lnTo>
                    <a:pt x="2851" y="1345"/>
                  </a:lnTo>
                  <a:lnTo>
                    <a:pt x="2851" y="1345"/>
                  </a:lnTo>
                  <a:lnTo>
                    <a:pt x="2853" y="1345"/>
                  </a:lnTo>
                  <a:lnTo>
                    <a:pt x="2853" y="1343"/>
                  </a:lnTo>
                  <a:lnTo>
                    <a:pt x="2853" y="1342"/>
                  </a:lnTo>
                  <a:lnTo>
                    <a:pt x="2853" y="1340"/>
                  </a:lnTo>
                  <a:lnTo>
                    <a:pt x="2853" y="1340"/>
                  </a:lnTo>
                  <a:lnTo>
                    <a:pt x="2853" y="1342"/>
                  </a:lnTo>
                  <a:lnTo>
                    <a:pt x="2851" y="1342"/>
                  </a:lnTo>
                  <a:lnTo>
                    <a:pt x="2851" y="1343"/>
                  </a:lnTo>
                  <a:lnTo>
                    <a:pt x="2850" y="1343"/>
                  </a:lnTo>
                  <a:lnTo>
                    <a:pt x="2848" y="1345"/>
                  </a:lnTo>
                  <a:lnTo>
                    <a:pt x="2847" y="1346"/>
                  </a:lnTo>
                  <a:lnTo>
                    <a:pt x="2845" y="1346"/>
                  </a:lnTo>
                  <a:lnTo>
                    <a:pt x="2845" y="1346"/>
                  </a:lnTo>
                  <a:lnTo>
                    <a:pt x="2847" y="1345"/>
                  </a:lnTo>
                  <a:lnTo>
                    <a:pt x="2848" y="1343"/>
                  </a:lnTo>
                  <a:lnTo>
                    <a:pt x="2851" y="1342"/>
                  </a:lnTo>
                  <a:lnTo>
                    <a:pt x="2851" y="1340"/>
                  </a:lnTo>
                  <a:lnTo>
                    <a:pt x="2850" y="1338"/>
                  </a:lnTo>
                  <a:lnTo>
                    <a:pt x="2848" y="1337"/>
                  </a:lnTo>
                  <a:lnTo>
                    <a:pt x="2842" y="1338"/>
                  </a:lnTo>
                  <a:lnTo>
                    <a:pt x="2844" y="1337"/>
                  </a:lnTo>
                  <a:lnTo>
                    <a:pt x="2845" y="1337"/>
                  </a:lnTo>
                  <a:lnTo>
                    <a:pt x="2847" y="1335"/>
                  </a:lnTo>
                  <a:lnTo>
                    <a:pt x="2848" y="1335"/>
                  </a:lnTo>
                  <a:lnTo>
                    <a:pt x="2848" y="1335"/>
                  </a:lnTo>
                  <a:lnTo>
                    <a:pt x="2848" y="1335"/>
                  </a:lnTo>
                  <a:lnTo>
                    <a:pt x="2845" y="1334"/>
                  </a:lnTo>
                  <a:lnTo>
                    <a:pt x="2845" y="1334"/>
                  </a:lnTo>
                  <a:lnTo>
                    <a:pt x="2844" y="1334"/>
                  </a:lnTo>
                  <a:lnTo>
                    <a:pt x="2844" y="1335"/>
                  </a:lnTo>
                  <a:lnTo>
                    <a:pt x="2842" y="1335"/>
                  </a:lnTo>
                  <a:lnTo>
                    <a:pt x="2836" y="1335"/>
                  </a:lnTo>
                  <a:lnTo>
                    <a:pt x="2834" y="1335"/>
                  </a:lnTo>
                  <a:lnTo>
                    <a:pt x="2834" y="1335"/>
                  </a:lnTo>
                  <a:lnTo>
                    <a:pt x="2834" y="1335"/>
                  </a:lnTo>
                  <a:lnTo>
                    <a:pt x="2834" y="1334"/>
                  </a:lnTo>
                  <a:lnTo>
                    <a:pt x="2836" y="1334"/>
                  </a:lnTo>
                  <a:lnTo>
                    <a:pt x="2837" y="1334"/>
                  </a:lnTo>
                  <a:lnTo>
                    <a:pt x="2842" y="1334"/>
                  </a:lnTo>
                  <a:lnTo>
                    <a:pt x="2844" y="1332"/>
                  </a:lnTo>
                  <a:lnTo>
                    <a:pt x="2844" y="1332"/>
                  </a:lnTo>
                  <a:lnTo>
                    <a:pt x="2844" y="1331"/>
                  </a:lnTo>
                  <a:lnTo>
                    <a:pt x="2844" y="1331"/>
                  </a:lnTo>
                  <a:lnTo>
                    <a:pt x="2842" y="1329"/>
                  </a:lnTo>
                  <a:lnTo>
                    <a:pt x="2844" y="1329"/>
                  </a:lnTo>
                  <a:lnTo>
                    <a:pt x="2844" y="1331"/>
                  </a:lnTo>
                  <a:lnTo>
                    <a:pt x="2845" y="1331"/>
                  </a:lnTo>
                  <a:lnTo>
                    <a:pt x="2848" y="1332"/>
                  </a:lnTo>
                  <a:lnTo>
                    <a:pt x="2848" y="1332"/>
                  </a:lnTo>
                  <a:lnTo>
                    <a:pt x="2850" y="1332"/>
                  </a:lnTo>
                  <a:lnTo>
                    <a:pt x="2851" y="1332"/>
                  </a:lnTo>
                  <a:lnTo>
                    <a:pt x="2851" y="1334"/>
                  </a:lnTo>
                  <a:lnTo>
                    <a:pt x="2853" y="1334"/>
                  </a:lnTo>
                  <a:lnTo>
                    <a:pt x="2853" y="1334"/>
                  </a:lnTo>
                  <a:lnTo>
                    <a:pt x="2854" y="1334"/>
                  </a:lnTo>
                  <a:lnTo>
                    <a:pt x="2856" y="1334"/>
                  </a:lnTo>
                  <a:lnTo>
                    <a:pt x="2856" y="1332"/>
                  </a:lnTo>
                  <a:lnTo>
                    <a:pt x="2856" y="1331"/>
                  </a:lnTo>
                  <a:lnTo>
                    <a:pt x="2856" y="1329"/>
                  </a:lnTo>
                  <a:lnTo>
                    <a:pt x="2856" y="1329"/>
                  </a:lnTo>
                  <a:lnTo>
                    <a:pt x="2856" y="1331"/>
                  </a:lnTo>
                  <a:lnTo>
                    <a:pt x="2857" y="1331"/>
                  </a:lnTo>
                  <a:lnTo>
                    <a:pt x="2857" y="1332"/>
                  </a:lnTo>
                  <a:lnTo>
                    <a:pt x="2859" y="1332"/>
                  </a:lnTo>
                  <a:lnTo>
                    <a:pt x="2859" y="1332"/>
                  </a:lnTo>
                  <a:lnTo>
                    <a:pt x="2859" y="1332"/>
                  </a:lnTo>
                  <a:lnTo>
                    <a:pt x="2860" y="1331"/>
                  </a:lnTo>
                  <a:lnTo>
                    <a:pt x="2864" y="1328"/>
                  </a:lnTo>
                  <a:lnTo>
                    <a:pt x="2865" y="1326"/>
                  </a:lnTo>
                  <a:lnTo>
                    <a:pt x="2865" y="1326"/>
                  </a:lnTo>
                  <a:lnTo>
                    <a:pt x="2865" y="1325"/>
                  </a:lnTo>
                  <a:lnTo>
                    <a:pt x="2867" y="1325"/>
                  </a:lnTo>
                  <a:lnTo>
                    <a:pt x="2865" y="1325"/>
                  </a:lnTo>
                  <a:lnTo>
                    <a:pt x="2865" y="1325"/>
                  </a:lnTo>
                  <a:lnTo>
                    <a:pt x="2862" y="1321"/>
                  </a:lnTo>
                  <a:lnTo>
                    <a:pt x="2860" y="1321"/>
                  </a:lnTo>
                  <a:lnTo>
                    <a:pt x="2862" y="1321"/>
                  </a:lnTo>
                  <a:lnTo>
                    <a:pt x="2864" y="1321"/>
                  </a:lnTo>
                  <a:lnTo>
                    <a:pt x="2865" y="1323"/>
                  </a:lnTo>
                  <a:lnTo>
                    <a:pt x="2868" y="1325"/>
                  </a:lnTo>
                  <a:lnTo>
                    <a:pt x="2868" y="1325"/>
                  </a:lnTo>
                  <a:lnTo>
                    <a:pt x="2870" y="1323"/>
                  </a:lnTo>
                  <a:lnTo>
                    <a:pt x="2871" y="1321"/>
                  </a:lnTo>
                  <a:lnTo>
                    <a:pt x="2873" y="1321"/>
                  </a:lnTo>
                  <a:lnTo>
                    <a:pt x="2874" y="1320"/>
                  </a:lnTo>
                  <a:lnTo>
                    <a:pt x="2879" y="1318"/>
                  </a:lnTo>
                  <a:lnTo>
                    <a:pt x="2879" y="1318"/>
                  </a:lnTo>
                  <a:lnTo>
                    <a:pt x="2879" y="1317"/>
                  </a:lnTo>
                  <a:lnTo>
                    <a:pt x="2877" y="1317"/>
                  </a:lnTo>
                  <a:lnTo>
                    <a:pt x="2876" y="1315"/>
                  </a:lnTo>
                  <a:lnTo>
                    <a:pt x="2877" y="1315"/>
                  </a:lnTo>
                  <a:lnTo>
                    <a:pt x="2877" y="1315"/>
                  </a:lnTo>
                  <a:lnTo>
                    <a:pt x="2879" y="1315"/>
                  </a:lnTo>
                  <a:lnTo>
                    <a:pt x="2882" y="1315"/>
                  </a:lnTo>
                  <a:lnTo>
                    <a:pt x="2882" y="1315"/>
                  </a:lnTo>
                  <a:lnTo>
                    <a:pt x="2885" y="1311"/>
                  </a:lnTo>
                  <a:lnTo>
                    <a:pt x="2887" y="1309"/>
                  </a:lnTo>
                  <a:lnTo>
                    <a:pt x="2887" y="1308"/>
                  </a:lnTo>
                  <a:lnTo>
                    <a:pt x="2885" y="1308"/>
                  </a:lnTo>
                  <a:lnTo>
                    <a:pt x="2885" y="1308"/>
                  </a:lnTo>
                  <a:lnTo>
                    <a:pt x="2885" y="1308"/>
                  </a:lnTo>
                  <a:lnTo>
                    <a:pt x="2884" y="1308"/>
                  </a:lnTo>
                  <a:lnTo>
                    <a:pt x="2884" y="1306"/>
                  </a:lnTo>
                  <a:lnTo>
                    <a:pt x="2884" y="1306"/>
                  </a:lnTo>
                  <a:lnTo>
                    <a:pt x="2880" y="1306"/>
                  </a:lnTo>
                  <a:lnTo>
                    <a:pt x="2879" y="1306"/>
                  </a:lnTo>
                  <a:lnTo>
                    <a:pt x="2879" y="1305"/>
                  </a:lnTo>
                  <a:lnTo>
                    <a:pt x="2877" y="1303"/>
                  </a:lnTo>
                  <a:lnTo>
                    <a:pt x="2879" y="1305"/>
                  </a:lnTo>
                  <a:lnTo>
                    <a:pt x="2880" y="1305"/>
                  </a:lnTo>
                  <a:lnTo>
                    <a:pt x="2880" y="1305"/>
                  </a:lnTo>
                  <a:lnTo>
                    <a:pt x="2880" y="1303"/>
                  </a:lnTo>
                  <a:lnTo>
                    <a:pt x="2880" y="1301"/>
                  </a:lnTo>
                  <a:lnTo>
                    <a:pt x="2879" y="1300"/>
                  </a:lnTo>
                  <a:lnTo>
                    <a:pt x="2879" y="1298"/>
                  </a:lnTo>
                  <a:lnTo>
                    <a:pt x="2879" y="1298"/>
                  </a:lnTo>
                  <a:lnTo>
                    <a:pt x="2882" y="1300"/>
                  </a:lnTo>
                  <a:lnTo>
                    <a:pt x="2882" y="1300"/>
                  </a:lnTo>
                  <a:lnTo>
                    <a:pt x="2882" y="1298"/>
                  </a:lnTo>
                  <a:lnTo>
                    <a:pt x="2882" y="1298"/>
                  </a:lnTo>
                  <a:lnTo>
                    <a:pt x="2882" y="1298"/>
                  </a:lnTo>
                  <a:lnTo>
                    <a:pt x="2884" y="1298"/>
                  </a:lnTo>
                  <a:lnTo>
                    <a:pt x="2882" y="1301"/>
                  </a:lnTo>
                  <a:lnTo>
                    <a:pt x="2882" y="1303"/>
                  </a:lnTo>
                  <a:lnTo>
                    <a:pt x="2884" y="1303"/>
                  </a:lnTo>
                  <a:lnTo>
                    <a:pt x="2884" y="1303"/>
                  </a:lnTo>
                  <a:lnTo>
                    <a:pt x="2885" y="1305"/>
                  </a:lnTo>
                  <a:lnTo>
                    <a:pt x="2887" y="1305"/>
                  </a:lnTo>
                  <a:lnTo>
                    <a:pt x="2887" y="1305"/>
                  </a:lnTo>
                  <a:lnTo>
                    <a:pt x="2888" y="1305"/>
                  </a:lnTo>
                  <a:lnTo>
                    <a:pt x="2890" y="1303"/>
                  </a:lnTo>
                  <a:lnTo>
                    <a:pt x="2893" y="1300"/>
                  </a:lnTo>
                  <a:lnTo>
                    <a:pt x="2894" y="1298"/>
                  </a:lnTo>
                  <a:lnTo>
                    <a:pt x="2894" y="1297"/>
                  </a:lnTo>
                  <a:lnTo>
                    <a:pt x="2896" y="1295"/>
                  </a:lnTo>
                  <a:lnTo>
                    <a:pt x="2897" y="1294"/>
                  </a:lnTo>
                  <a:lnTo>
                    <a:pt x="2897" y="1294"/>
                  </a:lnTo>
                  <a:lnTo>
                    <a:pt x="2897" y="1294"/>
                  </a:lnTo>
                  <a:lnTo>
                    <a:pt x="2897" y="1292"/>
                  </a:lnTo>
                  <a:lnTo>
                    <a:pt x="2899" y="1292"/>
                  </a:lnTo>
                  <a:lnTo>
                    <a:pt x="2899" y="1292"/>
                  </a:lnTo>
                  <a:lnTo>
                    <a:pt x="2902" y="1289"/>
                  </a:lnTo>
                  <a:lnTo>
                    <a:pt x="2902" y="1289"/>
                  </a:lnTo>
                  <a:lnTo>
                    <a:pt x="2902" y="1288"/>
                  </a:lnTo>
                  <a:lnTo>
                    <a:pt x="2902" y="1288"/>
                  </a:lnTo>
                  <a:lnTo>
                    <a:pt x="2902" y="1288"/>
                  </a:lnTo>
                  <a:lnTo>
                    <a:pt x="2901" y="1289"/>
                  </a:lnTo>
                  <a:lnTo>
                    <a:pt x="2901" y="1289"/>
                  </a:lnTo>
                  <a:lnTo>
                    <a:pt x="2899" y="1289"/>
                  </a:lnTo>
                  <a:lnTo>
                    <a:pt x="2899" y="1288"/>
                  </a:lnTo>
                  <a:lnTo>
                    <a:pt x="2899" y="1286"/>
                  </a:lnTo>
                  <a:lnTo>
                    <a:pt x="2901" y="1283"/>
                  </a:lnTo>
                  <a:lnTo>
                    <a:pt x="2901" y="1281"/>
                  </a:lnTo>
                  <a:lnTo>
                    <a:pt x="2902" y="1281"/>
                  </a:lnTo>
                  <a:lnTo>
                    <a:pt x="2904" y="1278"/>
                  </a:lnTo>
                  <a:lnTo>
                    <a:pt x="2905" y="1278"/>
                  </a:lnTo>
                  <a:lnTo>
                    <a:pt x="2905" y="1280"/>
                  </a:lnTo>
                  <a:lnTo>
                    <a:pt x="2905" y="1280"/>
                  </a:lnTo>
                  <a:lnTo>
                    <a:pt x="2907" y="1281"/>
                  </a:lnTo>
                  <a:lnTo>
                    <a:pt x="2907" y="1281"/>
                  </a:lnTo>
                  <a:lnTo>
                    <a:pt x="2908" y="1281"/>
                  </a:lnTo>
                  <a:lnTo>
                    <a:pt x="2910" y="1280"/>
                  </a:lnTo>
                  <a:lnTo>
                    <a:pt x="2911" y="1280"/>
                  </a:lnTo>
                  <a:lnTo>
                    <a:pt x="2913" y="1280"/>
                  </a:lnTo>
                  <a:lnTo>
                    <a:pt x="2914" y="1278"/>
                  </a:lnTo>
                  <a:lnTo>
                    <a:pt x="2914" y="1278"/>
                  </a:lnTo>
                  <a:lnTo>
                    <a:pt x="2914" y="1277"/>
                  </a:lnTo>
                  <a:lnTo>
                    <a:pt x="2914" y="1275"/>
                  </a:lnTo>
                  <a:lnTo>
                    <a:pt x="2916" y="1274"/>
                  </a:lnTo>
                  <a:lnTo>
                    <a:pt x="2917" y="1272"/>
                  </a:lnTo>
                  <a:lnTo>
                    <a:pt x="2919" y="1271"/>
                  </a:lnTo>
                  <a:lnTo>
                    <a:pt x="2919" y="1269"/>
                  </a:lnTo>
                  <a:lnTo>
                    <a:pt x="2917" y="1268"/>
                  </a:lnTo>
                  <a:lnTo>
                    <a:pt x="2916" y="1268"/>
                  </a:lnTo>
                  <a:lnTo>
                    <a:pt x="2914" y="1268"/>
                  </a:lnTo>
                  <a:lnTo>
                    <a:pt x="2916" y="1268"/>
                  </a:lnTo>
                  <a:lnTo>
                    <a:pt x="2917" y="1268"/>
                  </a:lnTo>
                  <a:lnTo>
                    <a:pt x="2919" y="1268"/>
                  </a:lnTo>
                  <a:lnTo>
                    <a:pt x="2921" y="1269"/>
                  </a:lnTo>
                  <a:lnTo>
                    <a:pt x="2921" y="1269"/>
                  </a:lnTo>
                  <a:lnTo>
                    <a:pt x="2921" y="1269"/>
                  </a:lnTo>
                  <a:lnTo>
                    <a:pt x="2921" y="1268"/>
                  </a:lnTo>
                  <a:lnTo>
                    <a:pt x="2921" y="1268"/>
                  </a:lnTo>
                  <a:lnTo>
                    <a:pt x="2921" y="1268"/>
                  </a:lnTo>
                  <a:lnTo>
                    <a:pt x="2919" y="1266"/>
                  </a:lnTo>
                  <a:lnTo>
                    <a:pt x="2919" y="1266"/>
                  </a:lnTo>
                  <a:lnTo>
                    <a:pt x="2921" y="1264"/>
                  </a:lnTo>
                  <a:lnTo>
                    <a:pt x="2921" y="1264"/>
                  </a:lnTo>
                  <a:lnTo>
                    <a:pt x="2922" y="1266"/>
                  </a:lnTo>
                  <a:lnTo>
                    <a:pt x="2922" y="1266"/>
                  </a:lnTo>
                  <a:lnTo>
                    <a:pt x="2924" y="1266"/>
                  </a:lnTo>
                  <a:lnTo>
                    <a:pt x="2924" y="1264"/>
                  </a:lnTo>
                  <a:lnTo>
                    <a:pt x="2925" y="1263"/>
                  </a:lnTo>
                  <a:lnTo>
                    <a:pt x="2925" y="1263"/>
                  </a:lnTo>
                  <a:lnTo>
                    <a:pt x="2924" y="1263"/>
                  </a:lnTo>
                  <a:lnTo>
                    <a:pt x="2924" y="1263"/>
                  </a:lnTo>
                  <a:lnTo>
                    <a:pt x="2924" y="1261"/>
                  </a:lnTo>
                  <a:lnTo>
                    <a:pt x="2922" y="1260"/>
                  </a:lnTo>
                  <a:lnTo>
                    <a:pt x="2922" y="1260"/>
                  </a:lnTo>
                  <a:lnTo>
                    <a:pt x="2922" y="1258"/>
                  </a:lnTo>
                  <a:lnTo>
                    <a:pt x="2921" y="1258"/>
                  </a:lnTo>
                  <a:lnTo>
                    <a:pt x="2917" y="1258"/>
                  </a:lnTo>
                  <a:lnTo>
                    <a:pt x="2916" y="1257"/>
                  </a:lnTo>
                  <a:lnTo>
                    <a:pt x="2916" y="1255"/>
                  </a:lnTo>
                  <a:lnTo>
                    <a:pt x="2916" y="1254"/>
                  </a:lnTo>
                  <a:lnTo>
                    <a:pt x="2916" y="1252"/>
                  </a:lnTo>
                  <a:lnTo>
                    <a:pt x="2916" y="1251"/>
                  </a:lnTo>
                  <a:lnTo>
                    <a:pt x="2919" y="1246"/>
                  </a:lnTo>
                  <a:lnTo>
                    <a:pt x="2919" y="1244"/>
                  </a:lnTo>
                  <a:lnTo>
                    <a:pt x="2921" y="1243"/>
                  </a:lnTo>
                  <a:lnTo>
                    <a:pt x="2921" y="1243"/>
                  </a:lnTo>
                  <a:lnTo>
                    <a:pt x="2921" y="1244"/>
                  </a:lnTo>
                  <a:lnTo>
                    <a:pt x="2919" y="1247"/>
                  </a:lnTo>
                  <a:lnTo>
                    <a:pt x="2917" y="1251"/>
                  </a:lnTo>
                  <a:lnTo>
                    <a:pt x="2917" y="1254"/>
                  </a:lnTo>
                  <a:lnTo>
                    <a:pt x="2917" y="1254"/>
                  </a:lnTo>
                  <a:lnTo>
                    <a:pt x="2921" y="1254"/>
                  </a:lnTo>
                  <a:lnTo>
                    <a:pt x="2922" y="1254"/>
                  </a:lnTo>
                  <a:lnTo>
                    <a:pt x="2922" y="1255"/>
                  </a:lnTo>
                  <a:lnTo>
                    <a:pt x="2922" y="1257"/>
                  </a:lnTo>
                  <a:lnTo>
                    <a:pt x="2924" y="1260"/>
                  </a:lnTo>
                  <a:lnTo>
                    <a:pt x="2924" y="1260"/>
                  </a:lnTo>
                  <a:lnTo>
                    <a:pt x="2925" y="1260"/>
                  </a:lnTo>
                  <a:lnTo>
                    <a:pt x="2924" y="1258"/>
                  </a:lnTo>
                  <a:lnTo>
                    <a:pt x="2924" y="1249"/>
                  </a:lnTo>
                  <a:lnTo>
                    <a:pt x="2925" y="1247"/>
                  </a:lnTo>
                  <a:lnTo>
                    <a:pt x="2924" y="1247"/>
                  </a:lnTo>
                  <a:lnTo>
                    <a:pt x="2925" y="1243"/>
                  </a:lnTo>
                  <a:lnTo>
                    <a:pt x="2930" y="1234"/>
                  </a:lnTo>
                  <a:lnTo>
                    <a:pt x="2934" y="1223"/>
                  </a:lnTo>
                  <a:lnTo>
                    <a:pt x="2937" y="1217"/>
                  </a:lnTo>
                  <a:lnTo>
                    <a:pt x="2944" y="1210"/>
                  </a:lnTo>
                  <a:lnTo>
                    <a:pt x="2950" y="1204"/>
                  </a:lnTo>
                  <a:lnTo>
                    <a:pt x="2953" y="1203"/>
                  </a:lnTo>
                  <a:lnTo>
                    <a:pt x="2956" y="1201"/>
                  </a:lnTo>
                  <a:lnTo>
                    <a:pt x="2954" y="1201"/>
                  </a:lnTo>
                  <a:lnTo>
                    <a:pt x="2954" y="1201"/>
                  </a:lnTo>
                  <a:lnTo>
                    <a:pt x="2954" y="1201"/>
                  </a:lnTo>
                  <a:lnTo>
                    <a:pt x="2953" y="1201"/>
                  </a:lnTo>
                  <a:lnTo>
                    <a:pt x="2953" y="1200"/>
                  </a:lnTo>
                  <a:lnTo>
                    <a:pt x="2954" y="1200"/>
                  </a:lnTo>
                  <a:lnTo>
                    <a:pt x="2956" y="1198"/>
                  </a:lnTo>
                  <a:lnTo>
                    <a:pt x="2957" y="1198"/>
                  </a:lnTo>
                  <a:lnTo>
                    <a:pt x="2956" y="1200"/>
                  </a:lnTo>
                  <a:lnTo>
                    <a:pt x="2956" y="1200"/>
                  </a:lnTo>
                  <a:lnTo>
                    <a:pt x="2962" y="1197"/>
                  </a:lnTo>
                  <a:lnTo>
                    <a:pt x="2965" y="1195"/>
                  </a:lnTo>
                  <a:lnTo>
                    <a:pt x="2967" y="1194"/>
                  </a:lnTo>
                  <a:lnTo>
                    <a:pt x="2967" y="1190"/>
                  </a:lnTo>
                  <a:lnTo>
                    <a:pt x="2968" y="1190"/>
                  </a:lnTo>
                  <a:lnTo>
                    <a:pt x="2968" y="1192"/>
                  </a:lnTo>
                  <a:lnTo>
                    <a:pt x="2968" y="1194"/>
                  </a:lnTo>
                  <a:lnTo>
                    <a:pt x="2968" y="1194"/>
                  </a:lnTo>
                  <a:lnTo>
                    <a:pt x="2970" y="1194"/>
                  </a:lnTo>
                  <a:lnTo>
                    <a:pt x="2976" y="1192"/>
                  </a:lnTo>
                  <a:lnTo>
                    <a:pt x="2978" y="1192"/>
                  </a:lnTo>
                  <a:lnTo>
                    <a:pt x="2978" y="1192"/>
                  </a:lnTo>
                  <a:lnTo>
                    <a:pt x="2982" y="1190"/>
                  </a:lnTo>
                  <a:lnTo>
                    <a:pt x="2984" y="1190"/>
                  </a:lnTo>
                  <a:lnTo>
                    <a:pt x="2990" y="1192"/>
                  </a:lnTo>
                  <a:lnTo>
                    <a:pt x="2990" y="1192"/>
                  </a:lnTo>
                  <a:lnTo>
                    <a:pt x="2991" y="1190"/>
                  </a:lnTo>
                  <a:lnTo>
                    <a:pt x="2991" y="1190"/>
                  </a:lnTo>
                  <a:lnTo>
                    <a:pt x="2993" y="1186"/>
                  </a:lnTo>
                  <a:lnTo>
                    <a:pt x="2994" y="1183"/>
                  </a:lnTo>
                  <a:lnTo>
                    <a:pt x="2994" y="1181"/>
                  </a:lnTo>
                  <a:lnTo>
                    <a:pt x="2993" y="1178"/>
                  </a:lnTo>
                  <a:lnTo>
                    <a:pt x="2993" y="1178"/>
                  </a:lnTo>
                  <a:lnTo>
                    <a:pt x="2994" y="1177"/>
                  </a:lnTo>
                  <a:lnTo>
                    <a:pt x="2993" y="1175"/>
                  </a:lnTo>
                  <a:lnTo>
                    <a:pt x="2991" y="1169"/>
                  </a:lnTo>
                  <a:lnTo>
                    <a:pt x="2990" y="1167"/>
                  </a:lnTo>
                  <a:lnTo>
                    <a:pt x="2991" y="1167"/>
                  </a:lnTo>
                  <a:lnTo>
                    <a:pt x="2993" y="1170"/>
                  </a:lnTo>
                  <a:lnTo>
                    <a:pt x="2994" y="1172"/>
                  </a:lnTo>
                  <a:lnTo>
                    <a:pt x="2994" y="1175"/>
                  </a:lnTo>
                  <a:lnTo>
                    <a:pt x="2996" y="1181"/>
                  </a:lnTo>
                  <a:lnTo>
                    <a:pt x="2996" y="1184"/>
                  </a:lnTo>
                  <a:lnTo>
                    <a:pt x="2996" y="1184"/>
                  </a:lnTo>
                  <a:lnTo>
                    <a:pt x="2996" y="1184"/>
                  </a:lnTo>
                  <a:lnTo>
                    <a:pt x="2996" y="1186"/>
                  </a:lnTo>
                  <a:lnTo>
                    <a:pt x="2996" y="1187"/>
                  </a:lnTo>
                  <a:lnTo>
                    <a:pt x="2998" y="1184"/>
                  </a:lnTo>
                  <a:lnTo>
                    <a:pt x="2998" y="1180"/>
                  </a:lnTo>
                  <a:lnTo>
                    <a:pt x="2998" y="1170"/>
                  </a:lnTo>
                  <a:lnTo>
                    <a:pt x="2998" y="1169"/>
                  </a:lnTo>
                  <a:lnTo>
                    <a:pt x="2999" y="1166"/>
                  </a:lnTo>
                  <a:lnTo>
                    <a:pt x="2999" y="1164"/>
                  </a:lnTo>
                  <a:lnTo>
                    <a:pt x="2999" y="1163"/>
                  </a:lnTo>
                  <a:lnTo>
                    <a:pt x="3001" y="1160"/>
                  </a:lnTo>
                  <a:lnTo>
                    <a:pt x="3004" y="1153"/>
                  </a:lnTo>
                  <a:lnTo>
                    <a:pt x="3007" y="1147"/>
                  </a:lnTo>
                  <a:lnTo>
                    <a:pt x="3014" y="1140"/>
                  </a:lnTo>
                  <a:lnTo>
                    <a:pt x="3019" y="1135"/>
                  </a:lnTo>
                  <a:lnTo>
                    <a:pt x="3022" y="1133"/>
                  </a:lnTo>
                  <a:lnTo>
                    <a:pt x="3022" y="1132"/>
                  </a:lnTo>
                  <a:lnTo>
                    <a:pt x="3024" y="1132"/>
                  </a:lnTo>
                  <a:lnTo>
                    <a:pt x="3024" y="1132"/>
                  </a:lnTo>
                  <a:lnTo>
                    <a:pt x="3022" y="1132"/>
                  </a:lnTo>
                  <a:lnTo>
                    <a:pt x="3022" y="1132"/>
                  </a:lnTo>
                  <a:lnTo>
                    <a:pt x="3024" y="1130"/>
                  </a:lnTo>
                  <a:lnTo>
                    <a:pt x="3022" y="1129"/>
                  </a:lnTo>
                  <a:lnTo>
                    <a:pt x="3021" y="1129"/>
                  </a:lnTo>
                  <a:lnTo>
                    <a:pt x="3021" y="1129"/>
                  </a:lnTo>
                  <a:lnTo>
                    <a:pt x="3019" y="1129"/>
                  </a:lnTo>
                  <a:lnTo>
                    <a:pt x="3019" y="1127"/>
                  </a:lnTo>
                  <a:lnTo>
                    <a:pt x="3018" y="1127"/>
                  </a:lnTo>
                  <a:lnTo>
                    <a:pt x="3018" y="1127"/>
                  </a:lnTo>
                  <a:lnTo>
                    <a:pt x="3018" y="1126"/>
                  </a:lnTo>
                  <a:lnTo>
                    <a:pt x="3018" y="1126"/>
                  </a:lnTo>
                  <a:lnTo>
                    <a:pt x="3019" y="1126"/>
                  </a:lnTo>
                  <a:lnTo>
                    <a:pt x="3019" y="1126"/>
                  </a:lnTo>
                  <a:lnTo>
                    <a:pt x="3019" y="1126"/>
                  </a:lnTo>
                  <a:lnTo>
                    <a:pt x="3021" y="1124"/>
                  </a:lnTo>
                  <a:lnTo>
                    <a:pt x="3021" y="1124"/>
                  </a:lnTo>
                  <a:lnTo>
                    <a:pt x="3021" y="1121"/>
                  </a:lnTo>
                  <a:lnTo>
                    <a:pt x="3021" y="1121"/>
                  </a:lnTo>
                  <a:lnTo>
                    <a:pt x="3019" y="1119"/>
                  </a:lnTo>
                  <a:lnTo>
                    <a:pt x="3019" y="1119"/>
                  </a:lnTo>
                  <a:lnTo>
                    <a:pt x="3018" y="1119"/>
                  </a:lnTo>
                  <a:lnTo>
                    <a:pt x="3018" y="1119"/>
                  </a:lnTo>
                  <a:lnTo>
                    <a:pt x="3016" y="1115"/>
                  </a:lnTo>
                  <a:lnTo>
                    <a:pt x="3018" y="1116"/>
                  </a:lnTo>
                  <a:lnTo>
                    <a:pt x="3018" y="1116"/>
                  </a:lnTo>
                  <a:lnTo>
                    <a:pt x="3018" y="1115"/>
                  </a:lnTo>
                  <a:lnTo>
                    <a:pt x="3019" y="1115"/>
                  </a:lnTo>
                  <a:lnTo>
                    <a:pt x="3019" y="1116"/>
                  </a:lnTo>
                  <a:lnTo>
                    <a:pt x="3021" y="1116"/>
                  </a:lnTo>
                  <a:lnTo>
                    <a:pt x="3021" y="1116"/>
                  </a:lnTo>
                  <a:lnTo>
                    <a:pt x="3019" y="1116"/>
                  </a:lnTo>
                  <a:lnTo>
                    <a:pt x="3019" y="1118"/>
                  </a:lnTo>
                  <a:lnTo>
                    <a:pt x="3021" y="1118"/>
                  </a:lnTo>
                  <a:lnTo>
                    <a:pt x="3024" y="1121"/>
                  </a:lnTo>
                  <a:lnTo>
                    <a:pt x="3024" y="1121"/>
                  </a:lnTo>
                  <a:lnTo>
                    <a:pt x="3024" y="1123"/>
                  </a:lnTo>
                  <a:lnTo>
                    <a:pt x="3022" y="1126"/>
                  </a:lnTo>
                  <a:lnTo>
                    <a:pt x="3021" y="1127"/>
                  </a:lnTo>
                  <a:lnTo>
                    <a:pt x="3024" y="1127"/>
                  </a:lnTo>
                  <a:lnTo>
                    <a:pt x="3024" y="1127"/>
                  </a:lnTo>
                  <a:lnTo>
                    <a:pt x="3024" y="1127"/>
                  </a:lnTo>
                  <a:lnTo>
                    <a:pt x="3025" y="1129"/>
                  </a:lnTo>
                  <a:lnTo>
                    <a:pt x="3027" y="1129"/>
                  </a:lnTo>
                  <a:lnTo>
                    <a:pt x="3028" y="1127"/>
                  </a:lnTo>
                  <a:lnTo>
                    <a:pt x="3028" y="1126"/>
                  </a:lnTo>
                  <a:lnTo>
                    <a:pt x="3030" y="1126"/>
                  </a:lnTo>
                  <a:lnTo>
                    <a:pt x="3033" y="1119"/>
                  </a:lnTo>
                  <a:lnTo>
                    <a:pt x="3034" y="1118"/>
                  </a:lnTo>
                  <a:lnTo>
                    <a:pt x="3034" y="1118"/>
                  </a:lnTo>
                  <a:lnTo>
                    <a:pt x="3034" y="1116"/>
                  </a:lnTo>
                  <a:lnTo>
                    <a:pt x="3034" y="1116"/>
                  </a:lnTo>
                  <a:lnTo>
                    <a:pt x="3034" y="1116"/>
                  </a:lnTo>
                  <a:lnTo>
                    <a:pt x="3034" y="1116"/>
                  </a:lnTo>
                  <a:lnTo>
                    <a:pt x="3036" y="1116"/>
                  </a:lnTo>
                  <a:lnTo>
                    <a:pt x="3036" y="1116"/>
                  </a:lnTo>
                  <a:lnTo>
                    <a:pt x="3036" y="1116"/>
                  </a:lnTo>
                  <a:lnTo>
                    <a:pt x="3038" y="1115"/>
                  </a:lnTo>
                  <a:lnTo>
                    <a:pt x="3038" y="1115"/>
                  </a:lnTo>
                  <a:lnTo>
                    <a:pt x="3038" y="1113"/>
                  </a:lnTo>
                  <a:lnTo>
                    <a:pt x="3036" y="1112"/>
                  </a:lnTo>
                  <a:lnTo>
                    <a:pt x="3036" y="1112"/>
                  </a:lnTo>
                  <a:lnTo>
                    <a:pt x="3036" y="1110"/>
                  </a:lnTo>
                  <a:lnTo>
                    <a:pt x="3038" y="1110"/>
                  </a:lnTo>
                  <a:lnTo>
                    <a:pt x="3038" y="1110"/>
                  </a:lnTo>
                  <a:lnTo>
                    <a:pt x="3038" y="1112"/>
                  </a:lnTo>
                  <a:lnTo>
                    <a:pt x="3039" y="1113"/>
                  </a:lnTo>
                  <a:lnTo>
                    <a:pt x="3039" y="1115"/>
                  </a:lnTo>
                  <a:lnTo>
                    <a:pt x="3039" y="1116"/>
                  </a:lnTo>
                  <a:lnTo>
                    <a:pt x="3039" y="1116"/>
                  </a:lnTo>
                  <a:lnTo>
                    <a:pt x="3041" y="1116"/>
                  </a:lnTo>
                  <a:lnTo>
                    <a:pt x="3041" y="1115"/>
                  </a:lnTo>
                  <a:lnTo>
                    <a:pt x="3050" y="1110"/>
                  </a:lnTo>
                  <a:lnTo>
                    <a:pt x="3051" y="1109"/>
                  </a:lnTo>
                  <a:lnTo>
                    <a:pt x="3064" y="1107"/>
                  </a:lnTo>
                  <a:lnTo>
                    <a:pt x="3064" y="1106"/>
                  </a:lnTo>
                  <a:lnTo>
                    <a:pt x="3062" y="1104"/>
                  </a:lnTo>
                  <a:lnTo>
                    <a:pt x="3062" y="1104"/>
                  </a:lnTo>
                  <a:lnTo>
                    <a:pt x="3061" y="1106"/>
                  </a:lnTo>
                  <a:lnTo>
                    <a:pt x="3061" y="1106"/>
                  </a:lnTo>
                  <a:lnTo>
                    <a:pt x="3059" y="1106"/>
                  </a:lnTo>
                  <a:lnTo>
                    <a:pt x="3061" y="1104"/>
                  </a:lnTo>
                  <a:lnTo>
                    <a:pt x="3061" y="1103"/>
                  </a:lnTo>
                  <a:lnTo>
                    <a:pt x="3062" y="1101"/>
                  </a:lnTo>
                  <a:lnTo>
                    <a:pt x="3064" y="1101"/>
                  </a:lnTo>
                  <a:lnTo>
                    <a:pt x="3065" y="1101"/>
                  </a:lnTo>
                  <a:lnTo>
                    <a:pt x="3065" y="1103"/>
                  </a:lnTo>
                  <a:lnTo>
                    <a:pt x="3067" y="1106"/>
                  </a:lnTo>
                  <a:lnTo>
                    <a:pt x="3067" y="1107"/>
                  </a:lnTo>
                  <a:lnTo>
                    <a:pt x="3070" y="1107"/>
                  </a:lnTo>
                  <a:lnTo>
                    <a:pt x="3070" y="1106"/>
                  </a:lnTo>
                  <a:lnTo>
                    <a:pt x="3068" y="1098"/>
                  </a:lnTo>
                  <a:lnTo>
                    <a:pt x="3068" y="1098"/>
                  </a:lnTo>
                  <a:lnTo>
                    <a:pt x="3070" y="1099"/>
                  </a:lnTo>
                  <a:lnTo>
                    <a:pt x="3071" y="1101"/>
                  </a:lnTo>
                  <a:lnTo>
                    <a:pt x="3071" y="1103"/>
                  </a:lnTo>
                  <a:lnTo>
                    <a:pt x="3071" y="1103"/>
                  </a:lnTo>
                  <a:lnTo>
                    <a:pt x="3073" y="1104"/>
                  </a:lnTo>
                  <a:lnTo>
                    <a:pt x="3075" y="1104"/>
                  </a:lnTo>
                  <a:lnTo>
                    <a:pt x="3076" y="1104"/>
                  </a:lnTo>
                  <a:lnTo>
                    <a:pt x="3076" y="1104"/>
                  </a:lnTo>
                  <a:lnTo>
                    <a:pt x="3078" y="1103"/>
                  </a:lnTo>
                  <a:lnTo>
                    <a:pt x="3078" y="1103"/>
                  </a:lnTo>
                  <a:lnTo>
                    <a:pt x="3078" y="1101"/>
                  </a:lnTo>
                  <a:lnTo>
                    <a:pt x="3076" y="1101"/>
                  </a:lnTo>
                  <a:lnTo>
                    <a:pt x="3076" y="1101"/>
                  </a:lnTo>
                  <a:lnTo>
                    <a:pt x="3078" y="1099"/>
                  </a:lnTo>
                  <a:lnTo>
                    <a:pt x="3078" y="1099"/>
                  </a:lnTo>
                  <a:lnTo>
                    <a:pt x="3078" y="1099"/>
                  </a:lnTo>
                  <a:lnTo>
                    <a:pt x="3078" y="1099"/>
                  </a:lnTo>
                  <a:lnTo>
                    <a:pt x="3079" y="1096"/>
                  </a:lnTo>
                  <a:lnTo>
                    <a:pt x="3081" y="1095"/>
                  </a:lnTo>
                  <a:lnTo>
                    <a:pt x="3081" y="1093"/>
                  </a:lnTo>
                  <a:lnTo>
                    <a:pt x="3081" y="1093"/>
                  </a:lnTo>
                  <a:lnTo>
                    <a:pt x="3081" y="1092"/>
                  </a:lnTo>
                  <a:lnTo>
                    <a:pt x="3081" y="1090"/>
                  </a:lnTo>
                  <a:lnTo>
                    <a:pt x="3081" y="1090"/>
                  </a:lnTo>
                  <a:lnTo>
                    <a:pt x="3081" y="1090"/>
                  </a:lnTo>
                  <a:lnTo>
                    <a:pt x="3082" y="1090"/>
                  </a:lnTo>
                  <a:lnTo>
                    <a:pt x="3082" y="1092"/>
                  </a:lnTo>
                  <a:lnTo>
                    <a:pt x="3082" y="1092"/>
                  </a:lnTo>
                  <a:lnTo>
                    <a:pt x="3084" y="1090"/>
                  </a:lnTo>
                  <a:lnTo>
                    <a:pt x="3085" y="1089"/>
                  </a:lnTo>
                  <a:lnTo>
                    <a:pt x="3085" y="1089"/>
                  </a:lnTo>
                  <a:lnTo>
                    <a:pt x="3085" y="1087"/>
                  </a:lnTo>
                  <a:lnTo>
                    <a:pt x="3084" y="1087"/>
                  </a:lnTo>
                  <a:lnTo>
                    <a:pt x="3084" y="1086"/>
                  </a:lnTo>
                  <a:lnTo>
                    <a:pt x="3084" y="1086"/>
                  </a:lnTo>
                  <a:lnTo>
                    <a:pt x="3085" y="1084"/>
                  </a:lnTo>
                  <a:lnTo>
                    <a:pt x="3085" y="1084"/>
                  </a:lnTo>
                  <a:lnTo>
                    <a:pt x="3087" y="1084"/>
                  </a:lnTo>
                  <a:lnTo>
                    <a:pt x="3087" y="1084"/>
                  </a:lnTo>
                  <a:lnTo>
                    <a:pt x="3088" y="1082"/>
                  </a:lnTo>
                  <a:lnTo>
                    <a:pt x="3088" y="1082"/>
                  </a:lnTo>
                  <a:lnTo>
                    <a:pt x="3088" y="1081"/>
                  </a:lnTo>
                  <a:lnTo>
                    <a:pt x="3087" y="1081"/>
                  </a:lnTo>
                  <a:lnTo>
                    <a:pt x="3085" y="1079"/>
                  </a:lnTo>
                  <a:lnTo>
                    <a:pt x="3084" y="1078"/>
                  </a:lnTo>
                  <a:lnTo>
                    <a:pt x="3082" y="1078"/>
                  </a:lnTo>
                  <a:lnTo>
                    <a:pt x="3082" y="1079"/>
                  </a:lnTo>
                  <a:lnTo>
                    <a:pt x="3084" y="1081"/>
                  </a:lnTo>
                  <a:lnTo>
                    <a:pt x="3085" y="1082"/>
                  </a:lnTo>
                  <a:lnTo>
                    <a:pt x="3084" y="1082"/>
                  </a:lnTo>
                  <a:lnTo>
                    <a:pt x="3082" y="1082"/>
                  </a:lnTo>
                  <a:lnTo>
                    <a:pt x="3081" y="1084"/>
                  </a:lnTo>
                  <a:lnTo>
                    <a:pt x="3081" y="1086"/>
                  </a:lnTo>
                  <a:lnTo>
                    <a:pt x="3081" y="1086"/>
                  </a:lnTo>
                  <a:lnTo>
                    <a:pt x="3078" y="1086"/>
                  </a:lnTo>
                  <a:lnTo>
                    <a:pt x="3076" y="1087"/>
                  </a:lnTo>
                  <a:lnTo>
                    <a:pt x="3076" y="1087"/>
                  </a:lnTo>
                  <a:lnTo>
                    <a:pt x="3076" y="1086"/>
                  </a:lnTo>
                  <a:lnTo>
                    <a:pt x="3076" y="1086"/>
                  </a:lnTo>
                  <a:lnTo>
                    <a:pt x="3076" y="1086"/>
                  </a:lnTo>
                  <a:lnTo>
                    <a:pt x="3076" y="1084"/>
                  </a:lnTo>
                  <a:lnTo>
                    <a:pt x="3076" y="1084"/>
                  </a:lnTo>
                  <a:lnTo>
                    <a:pt x="3076" y="1084"/>
                  </a:lnTo>
                  <a:lnTo>
                    <a:pt x="3078" y="1082"/>
                  </a:lnTo>
                  <a:lnTo>
                    <a:pt x="3079" y="1082"/>
                  </a:lnTo>
                  <a:lnTo>
                    <a:pt x="3078" y="1081"/>
                  </a:lnTo>
                  <a:lnTo>
                    <a:pt x="3076" y="1081"/>
                  </a:lnTo>
                  <a:lnTo>
                    <a:pt x="3076" y="1079"/>
                  </a:lnTo>
                  <a:lnTo>
                    <a:pt x="3076" y="1078"/>
                  </a:lnTo>
                  <a:lnTo>
                    <a:pt x="3076" y="1078"/>
                  </a:lnTo>
                  <a:lnTo>
                    <a:pt x="3076" y="1076"/>
                  </a:lnTo>
                  <a:lnTo>
                    <a:pt x="3075" y="1076"/>
                  </a:lnTo>
                  <a:lnTo>
                    <a:pt x="3075" y="1076"/>
                  </a:lnTo>
                  <a:lnTo>
                    <a:pt x="3075" y="1076"/>
                  </a:lnTo>
                  <a:lnTo>
                    <a:pt x="3075" y="1076"/>
                  </a:lnTo>
                  <a:lnTo>
                    <a:pt x="3073" y="1079"/>
                  </a:lnTo>
                  <a:lnTo>
                    <a:pt x="3073" y="1079"/>
                  </a:lnTo>
                  <a:lnTo>
                    <a:pt x="3073" y="1081"/>
                  </a:lnTo>
                  <a:lnTo>
                    <a:pt x="3075" y="1082"/>
                  </a:lnTo>
                  <a:lnTo>
                    <a:pt x="3075" y="1082"/>
                  </a:lnTo>
                  <a:lnTo>
                    <a:pt x="3075" y="1084"/>
                  </a:lnTo>
                  <a:lnTo>
                    <a:pt x="3073" y="1082"/>
                  </a:lnTo>
                  <a:lnTo>
                    <a:pt x="3071" y="1082"/>
                  </a:lnTo>
                  <a:lnTo>
                    <a:pt x="3071" y="1082"/>
                  </a:lnTo>
                  <a:lnTo>
                    <a:pt x="3070" y="1082"/>
                  </a:lnTo>
                  <a:lnTo>
                    <a:pt x="3068" y="1084"/>
                  </a:lnTo>
                  <a:lnTo>
                    <a:pt x="3068" y="1086"/>
                  </a:lnTo>
                  <a:lnTo>
                    <a:pt x="3071" y="1087"/>
                  </a:lnTo>
                  <a:lnTo>
                    <a:pt x="3071" y="1089"/>
                  </a:lnTo>
                  <a:lnTo>
                    <a:pt x="3070" y="1089"/>
                  </a:lnTo>
                  <a:lnTo>
                    <a:pt x="3068" y="1087"/>
                  </a:lnTo>
                  <a:lnTo>
                    <a:pt x="3067" y="1087"/>
                  </a:lnTo>
                  <a:lnTo>
                    <a:pt x="3067" y="1087"/>
                  </a:lnTo>
                  <a:lnTo>
                    <a:pt x="3067" y="1086"/>
                  </a:lnTo>
                  <a:lnTo>
                    <a:pt x="3065" y="1086"/>
                  </a:lnTo>
                  <a:lnTo>
                    <a:pt x="3065" y="1086"/>
                  </a:lnTo>
                  <a:lnTo>
                    <a:pt x="3064" y="1086"/>
                  </a:lnTo>
                  <a:lnTo>
                    <a:pt x="3064" y="1086"/>
                  </a:lnTo>
                  <a:lnTo>
                    <a:pt x="3062" y="1087"/>
                  </a:lnTo>
                  <a:lnTo>
                    <a:pt x="3062" y="1089"/>
                  </a:lnTo>
                  <a:lnTo>
                    <a:pt x="3061" y="1090"/>
                  </a:lnTo>
                  <a:lnTo>
                    <a:pt x="3061" y="1090"/>
                  </a:lnTo>
                  <a:lnTo>
                    <a:pt x="3059" y="1092"/>
                  </a:lnTo>
                  <a:lnTo>
                    <a:pt x="3058" y="1093"/>
                  </a:lnTo>
                  <a:lnTo>
                    <a:pt x="3058" y="1093"/>
                  </a:lnTo>
                  <a:lnTo>
                    <a:pt x="3058" y="1093"/>
                  </a:lnTo>
                  <a:lnTo>
                    <a:pt x="3058" y="1093"/>
                  </a:lnTo>
                  <a:lnTo>
                    <a:pt x="3056" y="1092"/>
                  </a:lnTo>
                  <a:lnTo>
                    <a:pt x="3055" y="1092"/>
                  </a:lnTo>
                  <a:lnTo>
                    <a:pt x="3050" y="1090"/>
                  </a:lnTo>
                  <a:lnTo>
                    <a:pt x="3047" y="1090"/>
                  </a:lnTo>
                  <a:lnTo>
                    <a:pt x="3045" y="1090"/>
                  </a:lnTo>
                  <a:lnTo>
                    <a:pt x="3042" y="1087"/>
                  </a:lnTo>
                  <a:lnTo>
                    <a:pt x="3039" y="1084"/>
                  </a:lnTo>
                  <a:lnTo>
                    <a:pt x="3038" y="1082"/>
                  </a:lnTo>
                  <a:lnTo>
                    <a:pt x="3036" y="1082"/>
                  </a:lnTo>
                  <a:lnTo>
                    <a:pt x="3036" y="1082"/>
                  </a:lnTo>
                  <a:lnTo>
                    <a:pt x="3033" y="1078"/>
                  </a:lnTo>
                  <a:lnTo>
                    <a:pt x="3034" y="1078"/>
                  </a:lnTo>
                  <a:lnTo>
                    <a:pt x="3039" y="1082"/>
                  </a:lnTo>
                  <a:lnTo>
                    <a:pt x="3042" y="1082"/>
                  </a:lnTo>
                  <a:lnTo>
                    <a:pt x="3042" y="1082"/>
                  </a:lnTo>
                  <a:lnTo>
                    <a:pt x="3047" y="1086"/>
                  </a:lnTo>
                  <a:lnTo>
                    <a:pt x="3048" y="1087"/>
                  </a:lnTo>
                  <a:lnTo>
                    <a:pt x="3051" y="1087"/>
                  </a:lnTo>
                  <a:lnTo>
                    <a:pt x="3053" y="1087"/>
                  </a:lnTo>
                  <a:lnTo>
                    <a:pt x="3056" y="1087"/>
                  </a:lnTo>
                  <a:lnTo>
                    <a:pt x="3058" y="1086"/>
                  </a:lnTo>
                  <a:lnTo>
                    <a:pt x="3059" y="1084"/>
                  </a:lnTo>
                  <a:lnTo>
                    <a:pt x="3061" y="1082"/>
                  </a:lnTo>
                  <a:lnTo>
                    <a:pt x="3062" y="1079"/>
                  </a:lnTo>
                  <a:lnTo>
                    <a:pt x="3064" y="1078"/>
                  </a:lnTo>
                  <a:lnTo>
                    <a:pt x="3064" y="1076"/>
                  </a:lnTo>
                  <a:lnTo>
                    <a:pt x="3065" y="1075"/>
                  </a:lnTo>
                  <a:lnTo>
                    <a:pt x="3067" y="1073"/>
                  </a:lnTo>
                  <a:lnTo>
                    <a:pt x="3067" y="1072"/>
                  </a:lnTo>
                  <a:lnTo>
                    <a:pt x="3065" y="1069"/>
                  </a:lnTo>
                  <a:lnTo>
                    <a:pt x="3064" y="1070"/>
                  </a:lnTo>
                  <a:lnTo>
                    <a:pt x="3064" y="1070"/>
                  </a:lnTo>
                  <a:lnTo>
                    <a:pt x="3065" y="1070"/>
                  </a:lnTo>
                  <a:lnTo>
                    <a:pt x="3065" y="1070"/>
                  </a:lnTo>
                  <a:lnTo>
                    <a:pt x="3065" y="1070"/>
                  </a:lnTo>
                  <a:lnTo>
                    <a:pt x="3065" y="1072"/>
                  </a:lnTo>
                  <a:lnTo>
                    <a:pt x="3064" y="1072"/>
                  </a:lnTo>
                  <a:lnTo>
                    <a:pt x="3064" y="1072"/>
                  </a:lnTo>
                  <a:lnTo>
                    <a:pt x="3062" y="1072"/>
                  </a:lnTo>
                  <a:lnTo>
                    <a:pt x="3059" y="1072"/>
                  </a:lnTo>
                  <a:lnTo>
                    <a:pt x="3059" y="1072"/>
                  </a:lnTo>
                  <a:lnTo>
                    <a:pt x="3059" y="1070"/>
                  </a:lnTo>
                  <a:lnTo>
                    <a:pt x="3061" y="1070"/>
                  </a:lnTo>
                  <a:lnTo>
                    <a:pt x="3061" y="1069"/>
                  </a:lnTo>
                  <a:lnTo>
                    <a:pt x="3062" y="1069"/>
                  </a:lnTo>
                  <a:lnTo>
                    <a:pt x="3062" y="1069"/>
                  </a:lnTo>
                  <a:lnTo>
                    <a:pt x="3062" y="1067"/>
                  </a:lnTo>
                  <a:lnTo>
                    <a:pt x="3064" y="1067"/>
                  </a:lnTo>
                  <a:lnTo>
                    <a:pt x="3065" y="1067"/>
                  </a:lnTo>
                  <a:lnTo>
                    <a:pt x="3067" y="1067"/>
                  </a:lnTo>
                  <a:lnTo>
                    <a:pt x="3067" y="1067"/>
                  </a:lnTo>
                  <a:lnTo>
                    <a:pt x="3068" y="1066"/>
                  </a:lnTo>
                  <a:lnTo>
                    <a:pt x="3067" y="1066"/>
                  </a:lnTo>
                  <a:lnTo>
                    <a:pt x="3067" y="1066"/>
                  </a:lnTo>
                  <a:lnTo>
                    <a:pt x="3065" y="1064"/>
                  </a:lnTo>
                  <a:lnTo>
                    <a:pt x="3065" y="1064"/>
                  </a:lnTo>
                  <a:lnTo>
                    <a:pt x="3068" y="1064"/>
                  </a:lnTo>
                  <a:lnTo>
                    <a:pt x="3070" y="1064"/>
                  </a:lnTo>
                  <a:lnTo>
                    <a:pt x="3070" y="1062"/>
                  </a:lnTo>
                  <a:lnTo>
                    <a:pt x="3070" y="1062"/>
                  </a:lnTo>
                  <a:lnTo>
                    <a:pt x="3070" y="1061"/>
                  </a:lnTo>
                  <a:lnTo>
                    <a:pt x="3070" y="1059"/>
                  </a:lnTo>
                  <a:lnTo>
                    <a:pt x="3068" y="1059"/>
                  </a:lnTo>
                  <a:lnTo>
                    <a:pt x="3068" y="1058"/>
                  </a:lnTo>
                  <a:lnTo>
                    <a:pt x="3068" y="1058"/>
                  </a:lnTo>
                  <a:lnTo>
                    <a:pt x="3067" y="1058"/>
                  </a:lnTo>
                  <a:lnTo>
                    <a:pt x="3059" y="1058"/>
                  </a:lnTo>
                  <a:lnTo>
                    <a:pt x="3055" y="1056"/>
                  </a:lnTo>
                  <a:lnTo>
                    <a:pt x="3050" y="1055"/>
                  </a:lnTo>
                  <a:lnTo>
                    <a:pt x="3045" y="1055"/>
                  </a:lnTo>
                  <a:lnTo>
                    <a:pt x="3044" y="1055"/>
                  </a:lnTo>
                  <a:lnTo>
                    <a:pt x="3042" y="1053"/>
                  </a:lnTo>
                  <a:lnTo>
                    <a:pt x="3039" y="1053"/>
                  </a:lnTo>
                  <a:lnTo>
                    <a:pt x="3036" y="1053"/>
                  </a:lnTo>
                  <a:lnTo>
                    <a:pt x="3034" y="1055"/>
                  </a:lnTo>
                  <a:lnTo>
                    <a:pt x="3033" y="1052"/>
                  </a:lnTo>
                  <a:lnTo>
                    <a:pt x="3033" y="1052"/>
                  </a:lnTo>
                  <a:lnTo>
                    <a:pt x="3031" y="1050"/>
                  </a:lnTo>
                  <a:lnTo>
                    <a:pt x="3030" y="1050"/>
                  </a:lnTo>
                  <a:lnTo>
                    <a:pt x="3030" y="1050"/>
                  </a:lnTo>
                  <a:lnTo>
                    <a:pt x="3028" y="1047"/>
                  </a:lnTo>
                  <a:lnTo>
                    <a:pt x="3031" y="1049"/>
                  </a:lnTo>
                  <a:lnTo>
                    <a:pt x="3033" y="1050"/>
                  </a:lnTo>
                  <a:lnTo>
                    <a:pt x="3036" y="1050"/>
                  </a:lnTo>
                  <a:lnTo>
                    <a:pt x="3039" y="1052"/>
                  </a:lnTo>
                  <a:lnTo>
                    <a:pt x="3041" y="1052"/>
                  </a:lnTo>
                  <a:lnTo>
                    <a:pt x="3044" y="1050"/>
                  </a:lnTo>
                  <a:lnTo>
                    <a:pt x="3045" y="1052"/>
                  </a:lnTo>
                  <a:lnTo>
                    <a:pt x="3047" y="1052"/>
                  </a:lnTo>
                  <a:lnTo>
                    <a:pt x="3048" y="1053"/>
                  </a:lnTo>
                  <a:lnTo>
                    <a:pt x="3053" y="1052"/>
                  </a:lnTo>
                  <a:lnTo>
                    <a:pt x="3055" y="1052"/>
                  </a:lnTo>
                  <a:lnTo>
                    <a:pt x="3055" y="1050"/>
                  </a:lnTo>
                  <a:lnTo>
                    <a:pt x="3055" y="1050"/>
                  </a:lnTo>
                  <a:lnTo>
                    <a:pt x="3055" y="1050"/>
                  </a:lnTo>
                  <a:lnTo>
                    <a:pt x="3056" y="1050"/>
                  </a:lnTo>
                  <a:lnTo>
                    <a:pt x="3056" y="1052"/>
                  </a:lnTo>
                  <a:lnTo>
                    <a:pt x="3058" y="1052"/>
                  </a:lnTo>
                  <a:lnTo>
                    <a:pt x="3059" y="1052"/>
                  </a:lnTo>
                  <a:lnTo>
                    <a:pt x="3061" y="1052"/>
                  </a:lnTo>
                  <a:lnTo>
                    <a:pt x="3061" y="1050"/>
                  </a:lnTo>
                  <a:lnTo>
                    <a:pt x="3061" y="1050"/>
                  </a:lnTo>
                  <a:lnTo>
                    <a:pt x="3059" y="1050"/>
                  </a:lnTo>
                  <a:lnTo>
                    <a:pt x="3059" y="1050"/>
                  </a:lnTo>
                  <a:lnTo>
                    <a:pt x="3059" y="1050"/>
                  </a:lnTo>
                  <a:lnTo>
                    <a:pt x="3059" y="1050"/>
                  </a:lnTo>
                  <a:lnTo>
                    <a:pt x="3059" y="1049"/>
                  </a:lnTo>
                  <a:lnTo>
                    <a:pt x="3059" y="1049"/>
                  </a:lnTo>
                  <a:lnTo>
                    <a:pt x="3059" y="1049"/>
                  </a:lnTo>
                  <a:lnTo>
                    <a:pt x="3059" y="1049"/>
                  </a:lnTo>
                  <a:lnTo>
                    <a:pt x="3058" y="1049"/>
                  </a:lnTo>
                  <a:lnTo>
                    <a:pt x="3058" y="1047"/>
                  </a:lnTo>
                  <a:lnTo>
                    <a:pt x="3058" y="1047"/>
                  </a:lnTo>
                  <a:lnTo>
                    <a:pt x="3058" y="1045"/>
                  </a:lnTo>
                  <a:lnTo>
                    <a:pt x="3058" y="1044"/>
                  </a:lnTo>
                  <a:lnTo>
                    <a:pt x="3056" y="1044"/>
                  </a:lnTo>
                  <a:lnTo>
                    <a:pt x="3056" y="1042"/>
                  </a:lnTo>
                  <a:lnTo>
                    <a:pt x="3055" y="1042"/>
                  </a:lnTo>
                  <a:lnTo>
                    <a:pt x="3056" y="1041"/>
                  </a:lnTo>
                  <a:lnTo>
                    <a:pt x="3058" y="1039"/>
                  </a:lnTo>
                  <a:lnTo>
                    <a:pt x="3059" y="1039"/>
                  </a:lnTo>
                  <a:lnTo>
                    <a:pt x="3062" y="1039"/>
                  </a:lnTo>
                  <a:lnTo>
                    <a:pt x="3064" y="1039"/>
                  </a:lnTo>
                  <a:lnTo>
                    <a:pt x="3065" y="1039"/>
                  </a:lnTo>
                  <a:lnTo>
                    <a:pt x="3065" y="1041"/>
                  </a:lnTo>
                  <a:lnTo>
                    <a:pt x="3065" y="1042"/>
                  </a:lnTo>
                  <a:lnTo>
                    <a:pt x="3061" y="1042"/>
                  </a:lnTo>
                  <a:lnTo>
                    <a:pt x="3059" y="1042"/>
                  </a:lnTo>
                  <a:lnTo>
                    <a:pt x="3059" y="1044"/>
                  </a:lnTo>
                  <a:lnTo>
                    <a:pt x="3061" y="1045"/>
                  </a:lnTo>
                  <a:lnTo>
                    <a:pt x="3062" y="1045"/>
                  </a:lnTo>
                  <a:lnTo>
                    <a:pt x="3062" y="1045"/>
                  </a:lnTo>
                  <a:lnTo>
                    <a:pt x="3061" y="1047"/>
                  </a:lnTo>
                  <a:lnTo>
                    <a:pt x="3062" y="1047"/>
                  </a:lnTo>
                  <a:lnTo>
                    <a:pt x="3065" y="1049"/>
                  </a:lnTo>
                  <a:lnTo>
                    <a:pt x="3065" y="1049"/>
                  </a:lnTo>
                  <a:lnTo>
                    <a:pt x="3065" y="1049"/>
                  </a:lnTo>
                  <a:lnTo>
                    <a:pt x="3065" y="1049"/>
                  </a:lnTo>
                  <a:lnTo>
                    <a:pt x="3064" y="1050"/>
                  </a:lnTo>
                  <a:lnTo>
                    <a:pt x="3065" y="1050"/>
                  </a:lnTo>
                  <a:lnTo>
                    <a:pt x="3067" y="1052"/>
                  </a:lnTo>
                  <a:lnTo>
                    <a:pt x="3068" y="1052"/>
                  </a:lnTo>
                  <a:lnTo>
                    <a:pt x="3068" y="1052"/>
                  </a:lnTo>
                  <a:lnTo>
                    <a:pt x="3068" y="1052"/>
                  </a:lnTo>
                  <a:lnTo>
                    <a:pt x="3068" y="1050"/>
                  </a:lnTo>
                  <a:lnTo>
                    <a:pt x="3067" y="1050"/>
                  </a:lnTo>
                  <a:lnTo>
                    <a:pt x="3067" y="1050"/>
                  </a:lnTo>
                  <a:lnTo>
                    <a:pt x="3068" y="1049"/>
                  </a:lnTo>
                  <a:lnTo>
                    <a:pt x="3068" y="1049"/>
                  </a:lnTo>
                  <a:lnTo>
                    <a:pt x="3070" y="1050"/>
                  </a:lnTo>
                  <a:lnTo>
                    <a:pt x="3070" y="1047"/>
                  </a:lnTo>
                  <a:lnTo>
                    <a:pt x="3070" y="1045"/>
                  </a:lnTo>
                  <a:lnTo>
                    <a:pt x="3070" y="1044"/>
                  </a:lnTo>
                  <a:lnTo>
                    <a:pt x="3071" y="1044"/>
                  </a:lnTo>
                  <a:lnTo>
                    <a:pt x="3073" y="1045"/>
                  </a:lnTo>
                  <a:lnTo>
                    <a:pt x="3073" y="1049"/>
                  </a:lnTo>
                  <a:lnTo>
                    <a:pt x="3073" y="1050"/>
                  </a:lnTo>
                  <a:lnTo>
                    <a:pt x="3075" y="1050"/>
                  </a:lnTo>
                  <a:lnTo>
                    <a:pt x="3075" y="1050"/>
                  </a:lnTo>
                  <a:lnTo>
                    <a:pt x="3071" y="1052"/>
                  </a:lnTo>
                  <a:lnTo>
                    <a:pt x="3071" y="1052"/>
                  </a:lnTo>
                  <a:lnTo>
                    <a:pt x="3073" y="1052"/>
                  </a:lnTo>
                  <a:lnTo>
                    <a:pt x="3073" y="1052"/>
                  </a:lnTo>
                  <a:lnTo>
                    <a:pt x="3073" y="1052"/>
                  </a:lnTo>
                  <a:lnTo>
                    <a:pt x="3075" y="1053"/>
                  </a:lnTo>
                  <a:lnTo>
                    <a:pt x="3075" y="1053"/>
                  </a:lnTo>
                  <a:lnTo>
                    <a:pt x="3076" y="1053"/>
                  </a:lnTo>
                  <a:lnTo>
                    <a:pt x="3076" y="1052"/>
                  </a:lnTo>
                  <a:lnTo>
                    <a:pt x="3076" y="1050"/>
                  </a:lnTo>
                  <a:lnTo>
                    <a:pt x="3075" y="1050"/>
                  </a:lnTo>
                  <a:lnTo>
                    <a:pt x="3075" y="1050"/>
                  </a:lnTo>
                  <a:lnTo>
                    <a:pt x="3075" y="1049"/>
                  </a:lnTo>
                  <a:lnTo>
                    <a:pt x="3075" y="1047"/>
                  </a:lnTo>
                  <a:lnTo>
                    <a:pt x="3078" y="1049"/>
                  </a:lnTo>
                  <a:lnTo>
                    <a:pt x="3078" y="1049"/>
                  </a:lnTo>
                  <a:lnTo>
                    <a:pt x="3079" y="1050"/>
                  </a:lnTo>
                  <a:lnTo>
                    <a:pt x="3081" y="1052"/>
                  </a:lnTo>
                  <a:lnTo>
                    <a:pt x="3082" y="1052"/>
                  </a:lnTo>
                  <a:lnTo>
                    <a:pt x="3082" y="1050"/>
                  </a:lnTo>
                  <a:lnTo>
                    <a:pt x="3082" y="1050"/>
                  </a:lnTo>
                  <a:lnTo>
                    <a:pt x="3082" y="1049"/>
                  </a:lnTo>
                  <a:lnTo>
                    <a:pt x="3082" y="1049"/>
                  </a:lnTo>
                  <a:lnTo>
                    <a:pt x="3084" y="1050"/>
                  </a:lnTo>
                  <a:lnTo>
                    <a:pt x="3085" y="1050"/>
                  </a:lnTo>
                  <a:lnTo>
                    <a:pt x="3090" y="1050"/>
                  </a:lnTo>
                  <a:lnTo>
                    <a:pt x="3090" y="1049"/>
                  </a:lnTo>
                  <a:lnTo>
                    <a:pt x="3090" y="1049"/>
                  </a:lnTo>
                  <a:lnTo>
                    <a:pt x="3091" y="1047"/>
                  </a:lnTo>
                  <a:lnTo>
                    <a:pt x="3093" y="1045"/>
                  </a:lnTo>
                  <a:lnTo>
                    <a:pt x="3095" y="1045"/>
                  </a:lnTo>
                  <a:lnTo>
                    <a:pt x="3095" y="1045"/>
                  </a:lnTo>
                  <a:lnTo>
                    <a:pt x="3093" y="1044"/>
                  </a:lnTo>
                  <a:lnTo>
                    <a:pt x="3093" y="1042"/>
                  </a:lnTo>
                  <a:lnTo>
                    <a:pt x="3095" y="1041"/>
                  </a:lnTo>
                  <a:lnTo>
                    <a:pt x="3096" y="1041"/>
                  </a:lnTo>
                  <a:lnTo>
                    <a:pt x="3095" y="1042"/>
                  </a:lnTo>
                  <a:lnTo>
                    <a:pt x="3096" y="1042"/>
                  </a:lnTo>
                  <a:lnTo>
                    <a:pt x="3096" y="1042"/>
                  </a:lnTo>
                  <a:lnTo>
                    <a:pt x="3096" y="1042"/>
                  </a:lnTo>
                  <a:lnTo>
                    <a:pt x="3096" y="1041"/>
                  </a:lnTo>
                  <a:lnTo>
                    <a:pt x="3096" y="1039"/>
                  </a:lnTo>
                  <a:lnTo>
                    <a:pt x="3098" y="1039"/>
                  </a:lnTo>
                  <a:lnTo>
                    <a:pt x="3098" y="1038"/>
                  </a:lnTo>
                  <a:lnTo>
                    <a:pt x="3096" y="1038"/>
                  </a:lnTo>
                  <a:lnTo>
                    <a:pt x="3098" y="1036"/>
                  </a:lnTo>
                  <a:lnTo>
                    <a:pt x="3098" y="1036"/>
                  </a:lnTo>
                  <a:lnTo>
                    <a:pt x="3099" y="1035"/>
                  </a:lnTo>
                  <a:lnTo>
                    <a:pt x="3099" y="1035"/>
                  </a:lnTo>
                  <a:lnTo>
                    <a:pt x="3098" y="1035"/>
                  </a:lnTo>
                  <a:lnTo>
                    <a:pt x="3098" y="1035"/>
                  </a:lnTo>
                  <a:lnTo>
                    <a:pt x="3098" y="1033"/>
                  </a:lnTo>
                  <a:lnTo>
                    <a:pt x="3098" y="1033"/>
                  </a:lnTo>
                  <a:lnTo>
                    <a:pt x="3099" y="1033"/>
                  </a:lnTo>
                  <a:lnTo>
                    <a:pt x="3099" y="1033"/>
                  </a:lnTo>
                  <a:lnTo>
                    <a:pt x="3102" y="1029"/>
                  </a:lnTo>
                  <a:lnTo>
                    <a:pt x="3102" y="1027"/>
                  </a:lnTo>
                  <a:lnTo>
                    <a:pt x="3102" y="1025"/>
                  </a:lnTo>
                  <a:lnTo>
                    <a:pt x="3101" y="1024"/>
                  </a:lnTo>
                  <a:lnTo>
                    <a:pt x="3102" y="1022"/>
                  </a:lnTo>
                  <a:lnTo>
                    <a:pt x="3102" y="1025"/>
                  </a:lnTo>
                  <a:lnTo>
                    <a:pt x="3104" y="1025"/>
                  </a:lnTo>
                  <a:lnTo>
                    <a:pt x="3105" y="1027"/>
                  </a:lnTo>
                  <a:lnTo>
                    <a:pt x="3107" y="1025"/>
                  </a:lnTo>
                  <a:lnTo>
                    <a:pt x="3107" y="1025"/>
                  </a:lnTo>
                  <a:lnTo>
                    <a:pt x="3107" y="1025"/>
                  </a:lnTo>
                  <a:lnTo>
                    <a:pt x="3107" y="1027"/>
                  </a:lnTo>
                  <a:lnTo>
                    <a:pt x="3107" y="1027"/>
                  </a:lnTo>
                  <a:lnTo>
                    <a:pt x="3107" y="1027"/>
                  </a:lnTo>
                  <a:lnTo>
                    <a:pt x="3105" y="1027"/>
                  </a:lnTo>
                  <a:lnTo>
                    <a:pt x="3105" y="1029"/>
                  </a:lnTo>
                  <a:lnTo>
                    <a:pt x="3108" y="1027"/>
                  </a:lnTo>
                  <a:lnTo>
                    <a:pt x="3108" y="1027"/>
                  </a:lnTo>
                  <a:lnTo>
                    <a:pt x="3110" y="1027"/>
                  </a:lnTo>
                  <a:lnTo>
                    <a:pt x="3110" y="1025"/>
                  </a:lnTo>
                  <a:lnTo>
                    <a:pt x="3108" y="1025"/>
                  </a:lnTo>
                  <a:lnTo>
                    <a:pt x="3108" y="1024"/>
                  </a:lnTo>
                  <a:lnTo>
                    <a:pt x="3110" y="1024"/>
                  </a:lnTo>
                  <a:lnTo>
                    <a:pt x="3110" y="1024"/>
                  </a:lnTo>
                  <a:lnTo>
                    <a:pt x="3110" y="1024"/>
                  </a:lnTo>
                  <a:lnTo>
                    <a:pt x="3110" y="1024"/>
                  </a:lnTo>
                  <a:lnTo>
                    <a:pt x="3111" y="1021"/>
                  </a:lnTo>
                  <a:lnTo>
                    <a:pt x="3111" y="1021"/>
                  </a:lnTo>
                  <a:lnTo>
                    <a:pt x="3108" y="1019"/>
                  </a:lnTo>
                  <a:lnTo>
                    <a:pt x="3108" y="1018"/>
                  </a:lnTo>
                  <a:lnTo>
                    <a:pt x="3108" y="1016"/>
                  </a:lnTo>
                  <a:lnTo>
                    <a:pt x="3110" y="1016"/>
                  </a:lnTo>
                  <a:lnTo>
                    <a:pt x="3111" y="1016"/>
                  </a:lnTo>
                  <a:lnTo>
                    <a:pt x="3111" y="1015"/>
                  </a:lnTo>
                  <a:lnTo>
                    <a:pt x="3111" y="1013"/>
                  </a:lnTo>
                  <a:lnTo>
                    <a:pt x="3110" y="1013"/>
                  </a:lnTo>
                  <a:lnTo>
                    <a:pt x="3108" y="1012"/>
                  </a:lnTo>
                  <a:lnTo>
                    <a:pt x="3108" y="1010"/>
                  </a:lnTo>
                  <a:lnTo>
                    <a:pt x="3108" y="1010"/>
                  </a:lnTo>
                  <a:lnTo>
                    <a:pt x="3108" y="1008"/>
                  </a:lnTo>
                  <a:lnTo>
                    <a:pt x="3110" y="1007"/>
                  </a:lnTo>
                  <a:lnTo>
                    <a:pt x="3108" y="1005"/>
                  </a:lnTo>
                  <a:lnTo>
                    <a:pt x="3108" y="1005"/>
                  </a:lnTo>
                  <a:lnTo>
                    <a:pt x="3107" y="1004"/>
                  </a:lnTo>
                  <a:lnTo>
                    <a:pt x="3107" y="1002"/>
                  </a:lnTo>
                  <a:lnTo>
                    <a:pt x="3102" y="998"/>
                  </a:lnTo>
                  <a:lnTo>
                    <a:pt x="3101" y="996"/>
                  </a:lnTo>
                  <a:lnTo>
                    <a:pt x="3098" y="996"/>
                  </a:lnTo>
                  <a:lnTo>
                    <a:pt x="3098" y="996"/>
                  </a:lnTo>
                  <a:lnTo>
                    <a:pt x="3098" y="998"/>
                  </a:lnTo>
                  <a:lnTo>
                    <a:pt x="3098" y="998"/>
                  </a:lnTo>
                  <a:lnTo>
                    <a:pt x="3098" y="999"/>
                  </a:lnTo>
                  <a:lnTo>
                    <a:pt x="3098" y="998"/>
                  </a:lnTo>
                  <a:lnTo>
                    <a:pt x="3099" y="998"/>
                  </a:lnTo>
                  <a:lnTo>
                    <a:pt x="3099" y="999"/>
                  </a:lnTo>
                  <a:lnTo>
                    <a:pt x="3101" y="999"/>
                  </a:lnTo>
                  <a:lnTo>
                    <a:pt x="3099" y="999"/>
                  </a:lnTo>
                  <a:lnTo>
                    <a:pt x="3098" y="999"/>
                  </a:lnTo>
                  <a:lnTo>
                    <a:pt x="3096" y="999"/>
                  </a:lnTo>
                  <a:lnTo>
                    <a:pt x="3095" y="999"/>
                  </a:lnTo>
                  <a:lnTo>
                    <a:pt x="3096" y="1001"/>
                  </a:lnTo>
                  <a:lnTo>
                    <a:pt x="3096" y="1001"/>
                  </a:lnTo>
                  <a:lnTo>
                    <a:pt x="3098" y="1002"/>
                  </a:lnTo>
                  <a:lnTo>
                    <a:pt x="3099" y="1002"/>
                  </a:lnTo>
                  <a:lnTo>
                    <a:pt x="3099" y="1002"/>
                  </a:lnTo>
                  <a:lnTo>
                    <a:pt x="3099" y="1004"/>
                  </a:lnTo>
                  <a:lnTo>
                    <a:pt x="3099" y="1004"/>
                  </a:lnTo>
                  <a:lnTo>
                    <a:pt x="3098" y="1004"/>
                  </a:lnTo>
                  <a:lnTo>
                    <a:pt x="3096" y="1004"/>
                  </a:lnTo>
                  <a:lnTo>
                    <a:pt x="3095" y="1002"/>
                  </a:lnTo>
                  <a:lnTo>
                    <a:pt x="3093" y="1001"/>
                  </a:lnTo>
                  <a:lnTo>
                    <a:pt x="3093" y="1001"/>
                  </a:lnTo>
                  <a:lnTo>
                    <a:pt x="3093" y="1002"/>
                  </a:lnTo>
                  <a:lnTo>
                    <a:pt x="3091" y="1004"/>
                  </a:lnTo>
                  <a:lnTo>
                    <a:pt x="3090" y="1005"/>
                  </a:lnTo>
                  <a:lnTo>
                    <a:pt x="3093" y="1015"/>
                  </a:lnTo>
                  <a:lnTo>
                    <a:pt x="3093" y="1018"/>
                  </a:lnTo>
                  <a:lnTo>
                    <a:pt x="3091" y="1024"/>
                  </a:lnTo>
                  <a:lnTo>
                    <a:pt x="3091" y="1024"/>
                  </a:lnTo>
                  <a:lnTo>
                    <a:pt x="3091" y="1024"/>
                  </a:lnTo>
                  <a:lnTo>
                    <a:pt x="3091" y="1024"/>
                  </a:lnTo>
                  <a:lnTo>
                    <a:pt x="3091" y="1022"/>
                  </a:lnTo>
                  <a:lnTo>
                    <a:pt x="3091" y="1022"/>
                  </a:lnTo>
                  <a:lnTo>
                    <a:pt x="3088" y="1024"/>
                  </a:lnTo>
                  <a:lnTo>
                    <a:pt x="3087" y="1024"/>
                  </a:lnTo>
                  <a:lnTo>
                    <a:pt x="3085" y="1024"/>
                  </a:lnTo>
                  <a:lnTo>
                    <a:pt x="3084" y="1022"/>
                  </a:lnTo>
                  <a:lnTo>
                    <a:pt x="3085" y="1021"/>
                  </a:lnTo>
                  <a:lnTo>
                    <a:pt x="3088" y="1022"/>
                  </a:lnTo>
                  <a:lnTo>
                    <a:pt x="3090" y="1022"/>
                  </a:lnTo>
                  <a:lnTo>
                    <a:pt x="3091" y="1021"/>
                  </a:lnTo>
                  <a:lnTo>
                    <a:pt x="3090" y="1021"/>
                  </a:lnTo>
                  <a:lnTo>
                    <a:pt x="3090" y="1019"/>
                  </a:lnTo>
                  <a:lnTo>
                    <a:pt x="3088" y="1019"/>
                  </a:lnTo>
                  <a:lnTo>
                    <a:pt x="3090" y="1018"/>
                  </a:lnTo>
                  <a:lnTo>
                    <a:pt x="3090" y="1018"/>
                  </a:lnTo>
                  <a:lnTo>
                    <a:pt x="3090" y="1016"/>
                  </a:lnTo>
                  <a:lnTo>
                    <a:pt x="3088" y="1016"/>
                  </a:lnTo>
                  <a:lnTo>
                    <a:pt x="3088" y="1015"/>
                  </a:lnTo>
                  <a:lnTo>
                    <a:pt x="3088" y="1015"/>
                  </a:lnTo>
                  <a:lnTo>
                    <a:pt x="3087" y="1015"/>
                  </a:lnTo>
                  <a:lnTo>
                    <a:pt x="3087" y="1015"/>
                  </a:lnTo>
                  <a:lnTo>
                    <a:pt x="3085" y="1015"/>
                  </a:lnTo>
                  <a:lnTo>
                    <a:pt x="3084" y="1015"/>
                  </a:lnTo>
                  <a:lnTo>
                    <a:pt x="3084" y="1015"/>
                  </a:lnTo>
                  <a:lnTo>
                    <a:pt x="3084" y="1015"/>
                  </a:lnTo>
                  <a:lnTo>
                    <a:pt x="3087" y="1015"/>
                  </a:lnTo>
                  <a:lnTo>
                    <a:pt x="3088" y="1013"/>
                  </a:lnTo>
                  <a:lnTo>
                    <a:pt x="3088" y="1012"/>
                  </a:lnTo>
                  <a:lnTo>
                    <a:pt x="3087" y="1008"/>
                  </a:lnTo>
                  <a:lnTo>
                    <a:pt x="3085" y="1008"/>
                  </a:lnTo>
                  <a:lnTo>
                    <a:pt x="3085" y="1007"/>
                  </a:lnTo>
                  <a:lnTo>
                    <a:pt x="3087" y="1007"/>
                  </a:lnTo>
                  <a:lnTo>
                    <a:pt x="3087" y="1005"/>
                  </a:lnTo>
                  <a:lnTo>
                    <a:pt x="3087" y="1004"/>
                  </a:lnTo>
                  <a:lnTo>
                    <a:pt x="3088" y="1002"/>
                  </a:lnTo>
                  <a:lnTo>
                    <a:pt x="3087" y="1002"/>
                  </a:lnTo>
                  <a:lnTo>
                    <a:pt x="3085" y="1004"/>
                  </a:lnTo>
                  <a:lnTo>
                    <a:pt x="3085" y="1001"/>
                  </a:lnTo>
                  <a:lnTo>
                    <a:pt x="3085" y="999"/>
                  </a:lnTo>
                  <a:lnTo>
                    <a:pt x="3087" y="1001"/>
                  </a:lnTo>
                  <a:lnTo>
                    <a:pt x="3087" y="999"/>
                  </a:lnTo>
                  <a:lnTo>
                    <a:pt x="3085" y="998"/>
                  </a:lnTo>
                  <a:lnTo>
                    <a:pt x="3084" y="998"/>
                  </a:lnTo>
                  <a:lnTo>
                    <a:pt x="3082" y="998"/>
                  </a:lnTo>
                  <a:lnTo>
                    <a:pt x="3076" y="999"/>
                  </a:lnTo>
                  <a:lnTo>
                    <a:pt x="3070" y="1002"/>
                  </a:lnTo>
                  <a:lnTo>
                    <a:pt x="3068" y="1004"/>
                  </a:lnTo>
                  <a:lnTo>
                    <a:pt x="3070" y="1004"/>
                  </a:lnTo>
                  <a:lnTo>
                    <a:pt x="3071" y="1005"/>
                  </a:lnTo>
                  <a:lnTo>
                    <a:pt x="3073" y="1005"/>
                  </a:lnTo>
                  <a:lnTo>
                    <a:pt x="3071" y="1005"/>
                  </a:lnTo>
                  <a:lnTo>
                    <a:pt x="3068" y="1005"/>
                  </a:lnTo>
                  <a:lnTo>
                    <a:pt x="3067" y="1005"/>
                  </a:lnTo>
                  <a:lnTo>
                    <a:pt x="3065" y="1005"/>
                  </a:lnTo>
                  <a:lnTo>
                    <a:pt x="3065" y="1007"/>
                  </a:lnTo>
                  <a:lnTo>
                    <a:pt x="3065" y="1007"/>
                  </a:lnTo>
                  <a:lnTo>
                    <a:pt x="3064" y="1007"/>
                  </a:lnTo>
                  <a:lnTo>
                    <a:pt x="3064" y="1005"/>
                  </a:lnTo>
                  <a:lnTo>
                    <a:pt x="3064" y="1005"/>
                  </a:lnTo>
                  <a:lnTo>
                    <a:pt x="3064" y="1004"/>
                  </a:lnTo>
                  <a:lnTo>
                    <a:pt x="3064" y="1004"/>
                  </a:lnTo>
                  <a:lnTo>
                    <a:pt x="3061" y="1004"/>
                  </a:lnTo>
                  <a:lnTo>
                    <a:pt x="3058" y="1005"/>
                  </a:lnTo>
                  <a:lnTo>
                    <a:pt x="3055" y="1007"/>
                  </a:lnTo>
                  <a:lnTo>
                    <a:pt x="3053" y="1008"/>
                  </a:lnTo>
                  <a:lnTo>
                    <a:pt x="3053" y="1008"/>
                  </a:lnTo>
                  <a:lnTo>
                    <a:pt x="3051" y="1008"/>
                  </a:lnTo>
                  <a:lnTo>
                    <a:pt x="3042" y="1010"/>
                  </a:lnTo>
                  <a:lnTo>
                    <a:pt x="3042" y="1010"/>
                  </a:lnTo>
                  <a:lnTo>
                    <a:pt x="3044" y="1007"/>
                  </a:lnTo>
                  <a:lnTo>
                    <a:pt x="3044" y="1005"/>
                  </a:lnTo>
                  <a:lnTo>
                    <a:pt x="3042" y="1005"/>
                  </a:lnTo>
                  <a:lnTo>
                    <a:pt x="3042" y="1004"/>
                  </a:lnTo>
                  <a:lnTo>
                    <a:pt x="3042" y="1004"/>
                  </a:lnTo>
                  <a:lnTo>
                    <a:pt x="3042" y="1002"/>
                  </a:lnTo>
                  <a:lnTo>
                    <a:pt x="3041" y="1002"/>
                  </a:lnTo>
                  <a:lnTo>
                    <a:pt x="3041" y="1002"/>
                  </a:lnTo>
                  <a:lnTo>
                    <a:pt x="3039" y="1001"/>
                  </a:lnTo>
                  <a:lnTo>
                    <a:pt x="3039" y="999"/>
                  </a:lnTo>
                  <a:lnTo>
                    <a:pt x="3038" y="998"/>
                  </a:lnTo>
                  <a:lnTo>
                    <a:pt x="3038" y="996"/>
                  </a:lnTo>
                  <a:lnTo>
                    <a:pt x="3036" y="992"/>
                  </a:lnTo>
                  <a:lnTo>
                    <a:pt x="3036" y="990"/>
                  </a:lnTo>
                  <a:lnTo>
                    <a:pt x="3036" y="988"/>
                  </a:lnTo>
                  <a:lnTo>
                    <a:pt x="3038" y="987"/>
                  </a:lnTo>
                  <a:lnTo>
                    <a:pt x="3038" y="985"/>
                  </a:lnTo>
                  <a:lnTo>
                    <a:pt x="3038" y="984"/>
                  </a:lnTo>
                  <a:lnTo>
                    <a:pt x="3038" y="984"/>
                  </a:lnTo>
                  <a:lnTo>
                    <a:pt x="3038" y="982"/>
                  </a:lnTo>
                  <a:lnTo>
                    <a:pt x="3036" y="982"/>
                  </a:lnTo>
                  <a:lnTo>
                    <a:pt x="3036" y="981"/>
                  </a:lnTo>
                  <a:lnTo>
                    <a:pt x="3038" y="981"/>
                  </a:lnTo>
                  <a:lnTo>
                    <a:pt x="3039" y="982"/>
                  </a:lnTo>
                  <a:lnTo>
                    <a:pt x="3039" y="982"/>
                  </a:lnTo>
                  <a:lnTo>
                    <a:pt x="3039" y="985"/>
                  </a:lnTo>
                  <a:lnTo>
                    <a:pt x="3039" y="985"/>
                  </a:lnTo>
                  <a:lnTo>
                    <a:pt x="3038" y="987"/>
                  </a:lnTo>
                  <a:lnTo>
                    <a:pt x="3038" y="988"/>
                  </a:lnTo>
                  <a:lnTo>
                    <a:pt x="3038" y="992"/>
                  </a:lnTo>
                  <a:lnTo>
                    <a:pt x="3039" y="995"/>
                  </a:lnTo>
                  <a:lnTo>
                    <a:pt x="3041" y="998"/>
                  </a:lnTo>
                  <a:lnTo>
                    <a:pt x="3042" y="1001"/>
                  </a:lnTo>
                  <a:lnTo>
                    <a:pt x="3044" y="1002"/>
                  </a:lnTo>
                  <a:lnTo>
                    <a:pt x="3045" y="1002"/>
                  </a:lnTo>
                  <a:lnTo>
                    <a:pt x="3047" y="999"/>
                  </a:lnTo>
                  <a:lnTo>
                    <a:pt x="3047" y="1001"/>
                  </a:lnTo>
                  <a:lnTo>
                    <a:pt x="3050" y="1002"/>
                  </a:lnTo>
                  <a:lnTo>
                    <a:pt x="3050" y="1004"/>
                  </a:lnTo>
                  <a:lnTo>
                    <a:pt x="3051" y="1002"/>
                  </a:lnTo>
                  <a:lnTo>
                    <a:pt x="3055" y="1002"/>
                  </a:lnTo>
                  <a:lnTo>
                    <a:pt x="3056" y="1002"/>
                  </a:lnTo>
                  <a:lnTo>
                    <a:pt x="3058" y="1001"/>
                  </a:lnTo>
                  <a:lnTo>
                    <a:pt x="3059" y="998"/>
                  </a:lnTo>
                  <a:lnTo>
                    <a:pt x="3061" y="996"/>
                  </a:lnTo>
                  <a:lnTo>
                    <a:pt x="3059" y="996"/>
                  </a:lnTo>
                  <a:lnTo>
                    <a:pt x="3059" y="996"/>
                  </a:lnTo>
                  <a:lnTo>
                    <a:pt x="3059" y="996"/>
                  </a:lnTo>
                  <a:lnTo>
                    <a:pt x="3061" y="995"/>
                  </a:lnTo>
                  <a:lnTo>
                    <a:pt x="3067" y="993"/>
                  </a:lnTo>
                  <a:lnTo>
                    <a:pt x="3067" y="992"/>
                  </a:lnTo>
                  <a:lnTo>
                    <a:pt x="3065" y="992"/>
                  </a:lnTo>
                  <a:lnTo>
                    <a:pt x="3062" y="992"/>
                  </a:lnTo>
                  <a:lnTo>
                    <a:pt x="3061" y="992"/>
                  </a:lnTo>
                  <a:lnTo>
                    <a:pt x="3061" y="990"/>
                  </a:lnTo>
                  <a:lnTo>
                    <a:pt x="3059" y="990"/>
                  </a:lnTo>
                  <a:lnTo>
                    <a:pt x="3058" y="988"/>
                  </a:lnTo>
                  <a:lnTo>
                    <a:pt x="3056" y="988"/>
                  </a:lnTo>
                  <a:lnTo>
                    <a:pt x="3056" y="988"/>
                  </a:lnTo>
                  <a:lnTo>
                    <a:pt x="3055" y="987"/>
                  </a:lnTo>
                  <a:lnTo>
                    <a:pt x="3056" y="987"/>
                  </a:lnTo>
                  <a:lnTo>
                    <a:pt x="3058" y="987"/>
                  </a:lnTo>
                  <a:lnTo>
                    <a:pt x="3059" y="988"/>
                  </a:lnTo>
                  <a:lnTo>
                    <a:pt x="3059" y="987"/>
                  </a:lnTo>
                  <a:lnTo>
                    <a:pt x="3061" y="988"/>
                  </a:lnTo>
                  <a:lnTo>
                    <a:pt x="3064" y="990"/>
                  </a:lnTo>
                  <a:lnTo>
                    <a:pt x="3070" y="992"/>
                  </a:lnTo>
                  <a:lnTo>
                    <a:pt x="3071" y="992"/>
                  </a:lnTo>
                  <a:lnTo>
                    <a:pt x="3073" y="990"/>
                  </a:lnTo>
                  <a:lnTo>
                    <a:pt x="3073" y="990"/>
                  </a:lnTo>
                  <a:lnTo>
                    <a:pt x="3071" y="990"/>
                  </a:lnTo>
                  <a:lnTo>
                    <a:pt x="3070" y="987"/>
                  </a:lnTo>
                  <a:lnTo>
                    <a:pt x="3068" y="985"/>
                  </a:lnTo>
                  <a:lnTo>
                    <a:pt x="3068" y="985"/>
                  </a:lnTo>
                  <a:lnTo>
                    <a:pt x="3067" y="985"/>
                  </a:lnTo>
                  <a:lnTo>
                    <a:pt x="3067" y="985"/>
                  </a:lnTo>
                  <a:lnTo>
                    <a:pt x="3065" y="984"/>
                  </a:lnTo>
                  <a:lnTo>
                    <a:pt x="3065" y="984"/>
                  </a:lnTo>
                  <a:lnTo>
                    <a:pt x="3065" y="984"/>
                  </a:lnTo>
                  <a:lnTo>
                    <a:pt x="3067" y="984"/>
                  </a:lnTo>
                  <a:lnTo>
                    <a:pt x="3070" y="985"/>
                  </a:lnTo>
                  <a:lnTo>
                    <a:pt x="3070" y="985"/>
                  </a:lnTo>
                  <a:lnTo>
                    <a:pt x="3070" y="985"/>
                  </a:lnTo>
                  <a:lnTo>
                    <a:pt x="3071" y="987"/>
                  </a:lnTo>
                  <a:lnTo>
                    <a:pt x="3075" y="988"/>
                  </a:lnTo>
                  <a:lnTo>
                    <a:pt x="3075" y="988"/>
                  </a:lnTo>
                  <a:lnTo>
                    <a:pt x="3076" y="988"/>
                  </a:lnTo>
                  <a:lnTo>
                    <a:pt x="3078" y="987"/>
                  </a:lnTo>
                  <a:lnTo>
                    <a:pt x="3078" y="987"/>
                  </a:lnTo>
                  <a:lnTo>
                    <a:pt x="3078" y="987"/>
                  </a:lnTo>
                  <a:lnTo>
                    <a:pt x="3078" y="987"/>
                  </a:lnTo>
                  <a:lnTo>
                    <a:pt x="3079" y="985"/>
                  </a:lnTo>
                  <a:lnTo>
                    <a:pt x="3081" y="985"/>
                  </a:lnTo>
                  <a:lnTo>
                    <a:pt x="3081" y="984"/>
                  </a:lnTo>
                  <a:lnTo>
                    <a:pt x="3081" y="984"/>
                  </a:lnTo>
                  <a:lnTo>
                    <a:pt x="3081" y="984"/>
                  </a:lnTo>
                  <a:lnTo>
                    <a:pt x="3079" y="984"/>
                  </a:lnTo>
                  <a:lnTo>
                    <a:pt x="3079" y="981"/>
                  </a:lnTo>
                  <a:lnTo>
                    <a:pt x="3078" y="981"/>
                  </a:lnTo>
                  <a:lnTo>
                    <a:pt x="3076" y="981"/>
                  </a:lnTo>
                  <a:lnTo>
                    <a:pt x="3075" y="979"/>
                  </a:lnTo>
                  <a:lnTo>
                    <a:pt x="3073" y="978"/>
                  </a:lnTo>
                  <a:lnTo>
                    <a:pt x="3071" y="978"/>
                  </a:lnTo>
                  <a:lnTo>
                    <a:pt x="3070" y="976"/>
                  </a:lnTo>
                  <a:lnTo>
                    <a:pt x="3068" y="976"/>
                  </a:lnTo>
                  <a:lnTo>
                    <a:pt x="3068" y="976"/>
                  </a:lnTo>
                  <a:lnTo>
                    <a:pt x="3068" y="975"/>
                  </a:lnTo>
                  <a:lnTo>
                    <a:pt x="3070" y="975"/>
                  </a:lnTo>
                  <a:lnTo>
                    <a:pt x="3070" y="973"/>
                  </a:lnTo>
                  <a:lnTo>
                    <a:pt x="3070" y="973"/>
                  </a:lnTo>
                  <a:lnTo>
                    <a:pt x="3070" y="975"/>
                  </a:lnTo>
                  <a:lnTo>
                    <a:pt x="3070" y="975"/>
                  </a:lnTo>
                  <a:lnTo>
                    <a:pt x="3070" y="975"/>
                  </a:lnTo>
                  <a:lnTo>
                    <a:pt x="3073" y="975"/>
                  </a:lnTo>
                  <a:lnTo>
                    <a:pt x="3075" y="976"/>
                  </a:lnTo>
                  <a:lnTo>
                    <a:pt x="3076" y="976"/>
                  </a:lnTo>
                  <a:lnTo>
                    <a:pt x="3078" y="978"/>
                  </a:lnTo>
                  <a:lnTo>
                    <a:pt x="3078" y="978"/>
                  </a:lnTo>
                  <a:lnTo>
                    <a:pt x="3079" y="978"/>
                  </a:lnTo>
                  <a:lnTo>
                    <a:pt x="3081" y="978"/>
                  </a:lnTo>
                  <a:lnTo>
                    <a:pt x="3082" y="981"/>
                  </a:lnTo>
                  <a:lnTo>
                    <a:pt x="3084" y="981"/>
                  </a:lnTo>
                  <a:lnTo>
                    <a:pt x="3085" y="981"/>
                  </a:lnTo>
                  <a:lnTo>
                    <a:pt x="3087" y="981"/>
                  </a:lnTo>
                  <a:lnTo>
                    <a:pt x="3091" y="982"/>
                  </a:lnTo>
                  <a:lnTo>
                    <a:pt x="3091" y="981"/>
                  </a:lnTo>
                  <a:lnTo>
                    <a:pt x="3090" y="981"/>
                  </a:lnTo>
                  <a:lnTo>
                    <a:pt x="3088" y="981"/>
                  </a:lnTo>
                  <a:lnTo>
                    <a:pt x="3087" y="979"/>
                  </a:lnTo>
                  <a:lnTo>
                    <a:pt x="3087" y="979"/>
                  </a:lnTo>
                  <a:lnTo>
                    <a:pt x="3087" y="978"/>
                  </a:lnTo>
                  <a:lnTo>
                    <a:pt x="3087" y="976"/>
                  </a:lnTo>
                  <a:lnTo>
                    <a:pt x="3085" y="973"/>
                  </a:lnTo>
                  <a:lnTo>
                    <a:pt x="3084" y="973"/>
                  </a:lnTo>
                  <a:lnTo>
                    <a:pt x="3084" y="971"/>
                  </a:lnTo>
                  <a:lnTo>
                    <a:pt x="3082" y="971"/>
                  </a:lnTo>
                  <a:lnTo>
                    <a:pt x="3084" y="971"/>
                  </a:lnTo>
                  <a:lnTo>
                    <a:pt x="3085" y="971"/>
                  </a:lnTo>
                  <a:lnTo>
                    <a:pt x="3087" y="973"/>
                  </a:lnTo>
                  <a:lnTo>
                    <a:pt x="3087" y="975"/>
                  </a:lnTo>
                  <a:lnTo>
                    <a:pt x="3087" y="975"/>
                  </a:lnTo>
                  <a:lnTo>
                    <a:pt x="3088" y="975"/>
                  </a:lnTo>
                  <a:lnTo>
                    <a:pt x="3090" y="975"/>
                  </a:lnTo>
                  <a:lnTo>
                    <a:pt x="3090" y="976"/>
                  </a:lnTo>
                  <a:lnTo>
                    <a:pt x="3090" y="978"/>
                  </a:lnTo>
                  <a:lnTo>
                    <a:pt x="3090" y="978"/>
                  </a:lnTo>
                  <a:lnTo>
                    <a:pt x="3090" y="978"/>
                  </a:lnTo>
                  <a:lnTo>
                    <a:pt x="3093" y="979"/>
                  </a:lnTo>
                  <a:lnTo>
                    <a:pt x="3093" y="979"/>
                  </a:lnTo>
                  <a:lnTo>
                    <a:pt x="3095" y="981"/>
                  </a:lnTo>
                  <a:lnTo>
                    <a:pt x="3095" y="981"/>
                  </a:lnTo>
                  <a:lnTo>
                    <a:pt x="3095" y="982"/>
                  </a:lnTo>
                  <a:lnTo>
                    <a:pt x="3095" y="982"/>
                  </a:lnTo>
                  <a:lnTo>
                    <a:pt x="3095" y="984"/>
                  </a:lnTo>
                  <a:lnTo>
                    <a:pt x="3095" y="984"/>
                  </a:lnTo>
                  <a:lnTo>
                    <a:pt x="3096" y="985"/>
                  </a:lnTo>
                  <a:lnTo>
                    <a:pt x="3098" y="987"/>
                  </a:lnTo>
                  <a:lnTo>
                    <a:pt x="3099" y="987"/>
                  </a:lnTo>
                  <a:lnTo>
                    <a:pt x="3101" y="987"/>
                  </a:lnTo>
                  <a:lnTo>
                    <a:pt x="3099" y="985"/>
                  </a:lnTo>
                  <a:lnTo>
                    <a:pt x="3099" y="984"/>
                  </a:lnTo>
                  <a:lnTo>
                    <a:pt x="3098" y="982"/>
                  </a:lnTo>
                  <a:lnTo>
                    <a:pt x="3098" y="981"/>
                  </a:lnTo>
                  <a:lnTo>
                    <a:pt x="3091" y="973"/>
                  </a:lnTo>
                  <a:lnTo>
                    <a:pt x="3091" y="971"/>
                  </a:lnTo>
                  <a:lnTo>
                    <a:pt x="3090" y="970"/>
                  </a:lnTo>
                  <a:lnTo>
                    <a:pt x="3088" y="968"/>
                  </a:lnTo>
                  <a:lnTo>
                    <a:pt x="3087" y="967"/>
                  </a:lnTo>
                  <a:lnTo>
                    <a:pt x="3087" y="964"/>
                  </a:lnTo>
                  <a:lnTo>
                    <a:pt x="3085" y="961"/>
                  </a:lnTo>
                  <a:lnTo>
                    <a:pt x="3085" y="961"/>
                  </a:lnTo>
                  <a:lnTo>
                    <a:pt x="3085" y="962"/>
                  </a:lnTo>
                  <a:lnTo>
                    <a:pt x="3085" y="964"/>
                  </a:lnTo>
                  <a:lnTo>
                    <a:pt x="3084" y="964"/>
                  </a:lnTo>
                  <a:lnTo>
                    <a:pt x="3085" y="965"/>
                  </a:lnTo>
                  <a:lnTo>
                    <a:pt x="3085" y="965"/>
                  </a:lnTo>
                  <a:lnTo>
                    <a:pt x="3085" y="965"/>
                  </a:lnTo>
                  <a:lnTo>
                    <a:pt x="3087" y="967"/>
                  </a:lnTo>
                  <a:lnTo>
                    <a:pt x="3085" y="965"/>
                  </a:lnTo>
                  <a:lnTo>
                    <a:pt x="3082" y="964"/>
                  </a:lnTo>
                  <a:lnTo>
                    <a:pt x="3082" y="962"/>
                  </a:lnTo>
                  <a:lnTo>
                    <a:pt x="3082" y="961"/>
                  </a:lnTo>
                  <a:lnTo>
                    <a:pt x="3081" y="961"/>
                  </a:lnTo>
                  <a:lnTo>
                    <a:pt x="3079" y="959"/>
                  </a:lnTo>
                  <a:lnTo>
                    <a:pt x="3078" y="959"/>
                  </a:lnTo>
                  <a:lnTo>
                    <a:pt x="3078" y="958"/>
                  </a:lnTo>
                  <a:lnTo>
                    <a:pt x="3076" y="956"/>
                  </a:lnTo>
                  <a:lnTo>
                    <a:pt x="3076" y="955"/>
                  </a:lnTo>
                  <a:lnTo>
                    <a:pt x="3076" y="953"/>
                  </a:lnTo>
                  <a:lnTo>
                    <a:pt x="3076" y="953"/>
                  </a:lnTo>
                  <a:lnTo>
                    <a:pt x="3076" y="953"/>
                  </a:lnTo>
                  <a:lnTo>
                    <a:pt x="3076" y="951"/>
                  </a:lnTo>
                  <a:lnTo>
                    <a:pt x="3075" y="951"/>
                  </a:lnTo>
                  <a:lnTo>
                    <a:pt x="3075" y="950"/>
                  </a:lnTo>
                  <a:lnTo>
                    <a:pt x="3078" y="953"/>
                  </a:lnTo>
                  <a:lnTo>
                    <a:pt x="3078" y="953"/>
                  </a:lnTo>
                  <a:lnTo>
                    <a:pt x="3081" y="955"/>
                  </a:lnTo>
                  <a:lnTo>
                    <a:pt x="3081" y="955"/>
                  </a:lnTo>
                  <a:lnTo>
                    <a:pt x="3081" y="956"/>
                  </a:lnTo>
                  <a:lnTo>
                    <a:pt x="3082" y="956"/>
                  </a:lnTo>
                  <a:lnTo>
                    <a:pt x="3085" y="956"/>
                  </a:lnTo>
                  <a:lnTo>
                    <a:pt x="3085" y="956"/>
                  </a:lnTo>
                  <a:lnTo>
                    <a:pt x="3085" y="955"/>
                  </a:lnTo>
                  <a:lnTo>
                    <a:pt x="3085" y="955"/>
                  </a:lnTo>
                  <a:lnTo>
                    <a:pt x="3085" y="953"/>
                  </a:lnTo>
                  <a:lnTo>
                    <a:pt x="3084" y="951"/>
                  </a:lnTo>
                  <a:lnTo>
                    <a:pt x="3084" y="951"/>
                  </a:lnTo>
                  <a:lnTo>
                    <a:pt x="3084" y="950"/>
                  </a:lnTo>
                  <a:lnTo>
                    <a:pt x="3082" y="950"/>
                  </a:lnTo>
                  <a:lnTo>
                    <a:pt x="3082" y="951"/>
                  </a:lnTo>
                  <a:lnTo>
                    <a:pt x="3082" y="951"/>
                  </a:lnTo>
                  <a:lnTo>
                    <a:pt x="3082" y="951"/>
                  </a:lnTo>
                  <a:lnTo>
                    <a:pt x="3082" y="953"/>
                  </a:lnTo>
                  <a:lnTo>
                    <a:pt x="3081" y="953"/>
                  </a:lnTo>
                  <a:lnTo>
                    <a:pt x="3081" y="951"/>
                  </a:lnTo>
                  <a:lnTo>
                    <a:pt x="3081" y="951"/>
                  </a:lnTo>
                  <a:lnTo>
                    <a:pt x="3079" y="948"/>
                  </a:lnTo>
                  <a:lnTo>
                    <a:pt x="3078" y="939"/>
                  </a:lnTo>
                  <a:lnTo>
                    <a:pt x="3078" y="939"/>
                  </a:lnTo>
                  <a:lnTo>
                    <a:pt x="3079" y="939"/>
                  </a:lnTo>
                  <a:lnTo>
                    <a:pt x="3079" y="939"/>
                  </a:lnTo>
                  <a:lnTo>
                    <a:pt x="3081" y="939"/>
                  </a:lnTo>
                  <a:lnTo>
                    <a:pt x="3081" y="941"/>
                  </a:lnTo>
                  <a:lnTo>
                    <a:pt x="3084" y="945"/>
                  </a:lnTo>
                  <a:lnTo>
                    <a:pt x="3084" y="945"/>
                  </a:lnTo>
                  <a:lnTo>
                    <a:pt x="3085" y="947"/>
                  </a:lnTo>
                  <a:lnTo>
                    <a:pt x="3085" y="947"/>
                  </a:lnTo>
                  <a:lnTo>
                    <a:pt x="3085" y="948"/>
                  </a:lnTo>
                  <a:lnTo>
                    <a:pt x="3085" y="948"/>
                  </a:lnTo>
                  <a:lnTo>
                    <a:pt x="3085" y="950"/>
                  </a:lnTo>
                  <a:lnTo>
                    <a:pt x="3087" y="951"/>
                  </a:lnTo>
                  <a:lnTo>
                    <a:pt x="3087" y="951"/>
                  </a:lnTo>
                  <a:lnTo>
                    <a:pt x="3087" y="951"/>
                  </a:lnTo>
                  <a:lnTo>
                    <a:pt x="3088" y="955"/>
                  </a:lnTo>
                  <a:lnTo>
                    <a:pt x="3088" y="956"/>
                  </a:lnTo>
                  <a:lnTo>
                    <a:pt x="3090" y="958"/>
                  </a:lnTo>
                  <a:lnTo>
                    <a:pt x="3090" y="959"/>
                  </a:lnTo>
                  <a:lnTo>
                    <a:pt x="3091" y="961"/>
                  </a:lnTo>
                  <a:lnTo>
                    <a:pt x="3093" y="962"/>
                  </a:lnTo>
                  <a:lnTo>
                    <a:pt x="3095" y="967"/>
                  </a:lnTo>
                  <a:lnTo>
                    <a:pt x="3095" y="970"/>
                  </a:lnTo>
                  <a:lnTo>
                    <a:pt x="3095" y="970"/>
                  </a:lnTo>
                  <a:lnTo>
                    <a:pt x="3095" y="970"/>
                  </a:lnTo>
                  <a:lnTo>
                    <a:pt x="3095" y="970"/>
                  </a:lnTo>
                  <a:lnTo>
                    <a:pt x="3095" y="970"/>
                  </a:lnTo>
                  <a:lnTo>
                    <a:pt x="3096" y="971"/>
                  </a:lnTo>
                  <a:lnTo>
                    <a:pt x="3099" y="975"/>
                  </a:lnTo>
                  <a:lnTo>
                    <a:pt x="3099" y="976"/>
                  </a:lnTo>
                  <a:lnTo>
                    <a:pt x="3101" y="979"/>
                  </a:lnTo>
                  <a:lnTo>
                    <a:pt x="3102" y="981"/>
                  </a:lnTo>
                  <a:lnTo>
                    <a:pt x="3102" y="984"/>
                  </a:lnTo>
                  <a:lnTo>
                    <a:pt x="3102" y="984"/>
                  </a:lnTo>
                  <a:lnTo>
                    <a:pt x="3104" y="985"/>
                  </a:lnTo>
                  <a:lnTo>
                    <a:pt x="3104" y="987"/>
                  </a:lnTo>
                  <a:lnTo>
                    <a:pt x="3105" y="987"/>
                  </a:lnTo>
                  <a:lnTo>
                    <a:pt x="3105" y="988"/>
                  </a:lnTo>
                  <a:lnTo>
                    <a:pt x="3107" y="987"/>
                  </a:lnTo>
                  <a:lnTo>
                    <a:pt x="3107" y="987"/>
                  </a:lnTo>
                  <a:lnTo>
                    <a:pt x="3108" y="988"/>
                  </a:lnTo>
                  <a:lnTo>
                    <a:pt x="3108" y="990"/>
                  </a:lnTo>
                  <a:lnTo>
                    <a:pt x="3107" y="990"/>
                  </a:lnTo>
                  <a:lnTo>
                    <a:pt x="3107" y="990"/>
                  </a:lnTo>
                  <a:lnTo>
                    <a:pt x="3105" y="990"/>
                  </a:lnTo>
                  <a:lnTo>
                    <a:pt x="3105" y="992"/>
                  </a:lnTo>
                  <a:lnTo>
                    <a:pt x="3107" y="992"/>
                  </a:lnTo>
                  <a:lnTo>
                    <a:pt x="3108" y="992"/>
                  </a:lnTo>
                  <a:lnTo>
                    <a:pt x="3108" y="992"/>
                  </a:lnTo>
                  <a:lnTo>
                    <a:pt x="3108" y="992"/>
                  </a:lnTo>
                  <a:lnTo>
                    <a:pt x="3115" y="996"/>
                  </a:lnTo>
                  <a:lnTo>
                    <a:pt x="3116" y="998"/>
                  </a:lnTo>
                  <a:lnTo>
                    <a:pt x="3118" y="1001"/>
                  </a:lnTo>
                  <a:lnTo>
                    <a:pt x="3118" y="1002"/>
                  </a:lnTo>
                  <a:lnTo>
                    <a:pt x="3119" y="1002"/>
                  </a:lnTo>
                  <a:lnTo>
                    <a:pt x="3119" y="1004"/>
                  </a:lnTo>
                  <a:lnTo>
                    <a:pt x="3119" y="1004"/>
                  </a:lnTo>
                  <a:lnTo>
                    <a:pt x="3119" y="1005"/>
                  </a:lnTo>
                  <a:lnTo>
                    <a:pt x="3121" y="1005"/>
                  </a:lnTo>
                  <a:lnTo>
                    <a:pt x="3122" y="1005"/>
                  </a:lnTo>
                  <a:lnTo>
                    <a:pt x="3122" y="1005"/>
                  </a:lnTo>
                  <a:lnTo>
                    <a:pt x="3119" y="1001"/>
                  </a:lnTo>
                  <a:lnTo>
                    <a:pt x="3118" y="998"/>
                  </a:lnTo>
                  <a:lnTo>
                    <a:pt x="3104" y="982"/>
                  </a:lnTo>
                  <a:lnTo>
                    <a:pt x="3099" y="975"/>
                  </a:lnTo>
                  <a:lnTo>
                    <a:pt x="3096" y="970"/>
                  </a:lnTo>
                  <a:lnTo>
                    <a:pt x="3096" y="970"/>
                  </a:lnTo>
                  <a:lnTo>
                    <a:pt x="3096" y="967"/>
                  </a:lnTo>
                  <a:lnTo>
                    <a:pt x="3095" y="965"/>
                  </a:lnTo>
                  <a:lnTo>
                    <a:pt x="3093" y="964"/>
                  </a:lnTo>
                  <a:lnTo>
                    <a:pt x="3088" y="950"/>
                  </a:lnTo>
                  <a:lnTo>
                    <a:pt x="3088" y="950"/>
                  </a:lnTo>
                  <a:lnTo>
                    <a:pt x="3087" y="947"/>
                  </a:lnTo>
                  <a:lnTo>
                    <a:pt x="3076" y="931"/>
                  </a:lnTo>
                  <a:lnTo>
                    <a:pt x="3075" y="925"/>
                  </a:lnTo>
                  <a:lnTo>
                    <a:pt x="3073" y="924"/>
                  </a:lnTo>
                  <a:lnTo>
                    <a:pt x="3071" y="924"/>
                  </a:lnTo>
                  <a:lnTo>
                    <a:pt x="3070" y="925"/>
                  </a:lnTo>
                  <a:lnTo>
                    <a:pt x="3067" y="925"/>
                  </a:lnTo>
                  <a:lnTo>
                    <a:pt x="3064" y="925"/>
                  </a:lnTo>
                  <a:lnTo>
                    <a:pt x="3061" y="925"/>
                  </a:lnTo>
                  <a:lnTo>
                    <a:pt x="3055" y="924"/>
                  </a:lnTo>
                  <a:lnTo>
                    <a:pt x="3053" y="925"/>
                  </a:lnTo>
                  <a:lnTo>
                    <a:pt x="3051" y="927"/>
                  </a:lnTo>
                  <a:lnTo>
                    <a:pt x="3051" y="927"/>
                  </a:lnTo>
                  <a:lnTo>
                    <a:pt x="3053" y="928"/>
                  </a:lnTo>
                  <a:lnTo>
                    <a:pt x="3053" y="928"/>
                  </a:lnTo>
                  <a:lnTo>
                    <a:pt x="3053" y="930"/>
                  </a:lnTo>
                  <a:lnTo>
                    <a:pt x="3053" y="930"/>
                  </a:lnTo>
                  <a:lnTo>
                    <a:pt x="3053" y="931"/>
                  </a:lnTo>
                  <a:lnTo>
                    <a:pt x="3055" y="933"/>
                  </a:lnTo>
                  <a:lnTo>
                    <a:pt x="3053" y="933"/>
                  </a:lnTo>
                  <a:lnTo>
                    <a:pt x="3053" y="933"/>
                  </a:lnTo>
                  <a:lnTo>
                    <a:pt x="3051" y="931"/>
                  </a:lnTo>
                  <a:lnTo>
                    <a:pt x="3051" y="931"/>
                  </a:lnTo>
                  <a:lnTo>
                    <a:pt x="3050" y="930"/>
                  </a:lnTo>
                  <a:lnTo>
                    <a:pt x="3048" y="930"/>
                  </a:lnTo>
                  <a:lnTo>
                    <a:pt x="3047" y="930"/>
                  </a:lnTo>
                  <a:lnTo>
                    <a:pt x="3045" y="931"/>
                  </a:lnTo>
                  <a:lnTo>
                    <a:pt x="3044" y="933"/>
                  </a:lnTo>
                  <a:lnTo>
                    <a:pt x="3042" y="933"/>
                  </a:lnTo>
                  <a:lnTo>
                    <a:pt x="3041" y="934"/>
                  </a:lnTo>
                  <a:lnTo>
                    <a:pt x="3039" y="934"/>
                  </a:lnTo>
                  <a:lnTo>
                    <a:pt x="3039" y="934"/>
                  </a:lnTo>
                  <a:lnTo>
                    <a:pt x="3041" y="933"/>
                  </a:lnTo>
                  <a:lnTo>
                    <a:pt x="3042" y="931"/>
                  </a:lnTo>
                  <a:lnTo>
                    <a:pt x="3042" y="931"/>
                  </a:lnTo>
                  <a:lnTo>
                    <a:pt x="3041" y="930"/>
                  </a:lnTo>
                  <a:lnTo>
                    <a:pt x="3041" y="930"/>
                  </a:lnTo>
                  <a:lnTo>
                    <a:pt x="3041" y="928"/>
                  </a:lnTo>
                  <a:lnTo>
                    <a:pt x="3041" y="927"/>
                  </a:lnTo>
                  <a:lnTo>
                    <a:pt x="3041" y="927"/>
                  </a:lnTo>
                  <a:lnTo>
                    <a:pt x="3036" y="925"/>
                  </a:lnTo>
                  <a:lnTo>
                    <a:pt x="3036" y="925"/>
                  </a:lnTo>
                  <a:lnTo>
                    <a:pt x="3034" y="925"/>
                  </a:lnTo>
                  <a:lnTo>
                    <a:pt x="3034" y="925"/>
                  </a:lnTo>
                  <a:lnTo>
                    <a:pt x="3033" y="925"/>
                  </a:lnTo>
                  <a:lnTo>
                    <a:pt x="3033" y="925"/>
                  </a:lnTo>
                  <a:lnTo>
                    <a:pt x="3033" y="924"/>
                  </a:lnTo>
                  <a:lnTo>
                    <a:pt x="3033" y="924"/>
                  </a:lnTo>
                  <a:lnTo>
                    <a:pt x="3034" y="924"/>
                  </a:lnTo>
                  <a:lnTo>
                    <a:pt x="3034" y="922"/>
                  </a:lnTo>
                  <a:lnTo>
                    <a:pt x="3030" y="922"/>
                  </a:lnTo>
                  <a:lnTo>
                    <a:pt x="3028" y="922"/>
                  </a:lnTo>
                  <a:lnTo>
                    <a:pt x="3028" y="921"/>
                  </a:lnTo>
                  <a:lnTo>
                    <a:pt x="3027" y="916"/>
                  </a:lnTo>
                  <a:lnTo>
                    <a:pt x="3025" y="911"/>
                  </a:lnTo>
                  <a:lnTo>
                    <a:pt x="3024" y="911"/>
                  </a:lnTo>
                  <a:lnTo>
                    <a:pt x="3024" y="911"/>
                  </a:lnTo>
                  <a:lnTo>
                    <a:pt x="3022" y="914"/>
                  </a:lnTo>
                  <a:lnTo>
                    <a:pt x="3021" y="914"/>
                  </a:lnTo>
                  <a:lnTo>
                    <a:pt x="3019" y="914"/>
                  </a:lnTo>
                  <a:lnTo>
                    <a:pt x="3018" y="911"/>
                  </a:lnTo>
                  <a:lnTo>
                    <a:pt x="3016" y="911"/>
                  </a:lnTo>
                  <a:lnTo>
                    <a:pt x="3010" y="913"/>
                  </a:lnTo>
                  <a:lnTo>
                    <a:pt x="3008" y="913"/>
                  </a:lnTo>
                  <a:lnTo>
                    <a:pt x="3007" y="911"/>
                  </a:lnTo>
                  <a:lnTo>
                    <a:pt x="3005" y="911"/>
                  </a:lnTo>
                  <a:lnTo>
                    <a:pt x="3004" y="911"/>
                  </a:lnTo>
                  <a:lnTo>
                    <a:pt x="3004" y="910"/>
                  </a:lnTo>
                  <a:lnTo>
                    <a:pt x="3002" y="908"/>
                  </a:lnTo>
                  <a:lnTo>
                    <a:pt x="3001" y="908"/>
                  </a:lnTo>
                  <a:lnTo>
                    <a:pt x="3001" y="908"/>
                  </a:lnTo>
                  <a:lnTo>
                    <a:pt x="2999" y="910"/>
                  </a:lnTo>
                  <a:lnTo>
                    <a:pt x="2998" y="910"/>
                  </a:lnTo>
                  <a:lnTo>
                    <a:pt x="2998" y="910"/>
                  </a:lnTo>
                  <a:lnTo>
                    <a:pt x="2998" y="910"/>
                  </a:lnTo>
                  <a:lnTo>
                    <a:pt x="2996" y="910"/>
                  </a:lnTo>
                  <a:lnTo>
                    <a:pt x="2991" y="910"/>
                  </a:lnTo>
                  <a:lnTo>
                    <a:pt x="2987" y="910"/>
                  </a:lnTo>
                  <a:lnTo>
                    <a:pt x="2985" y="910"/>
                  </a:lnTo>
                  <a:lnTo>
                    <a:pt x="2985" y="910"/>
                  </a:lnTo>
                  <a:lnTo>
                    <a:pt x="2985" y="910"/>
                  </a:lnTo>
                  <a:lnTo>
                    <a:pt x="2984" y="910"/>
                  </a:lnTo>
                  <a:lnTo>
                    <a:pt x="2984" y="908"/>
                  </a:lnTo>
                  <a:lnTo>
                    <a:pt x="2985" y="907"/>
                  </a:lnTo>
                  <a:lnTo>
                    <a:pt x="2987" y="907"/>
                  </a:lnTo>
                  <a:lnTo>
                    <a:pt x="2987" y="908"/>
                  </a:lnTo>
                  <a:lnTo>
                    <a:pt x="2990" y="907"/>
                  </a:lnTo>
                  <a:lnTo>
                    <a:pt x="2990" y="907"/>
                  </a:lnTo>
                  <a:lnTo>
                    <a:pt x="2991" y="908"/>
                  </a:lnTo>
                  <a:lnTo>
                    <a:pt x="2993" y="908"/>
                  </a:lnTo>
                  <a:lnTo>
                    <a:pt x="2993" y="907"/>
                  </a:lnTo>
                  <a:lnTo>
                    <a:pt x="2994" y="907"/>
                  </a:lnTo>
                  <a:lnTo>
                    <a:pt x="2994" y="907"/>
                  </a:lnTo>
                  <a:lnTo>
                    <a:pt x="2996" y="907"/>
                  </a:lnTo>
                  <a:lnTo>
                    <a:pt x="2996" y="907"/>
                  </a:lnTo>
                  <a:lnTo>
                    <a:pt x="2998" y="907"/>
                  </a:lnTo>
                  <a:lnTo>
                    <a:pt x="2998" y="907"/>
                  </a:lnTo>
                  <a:lnTo>
                    <a:pt x="2998" y="908"/>
                  </a:lnTo>
                  <a:lnTo>
                    <a:pt x="2999" y="908"/>
                  </a:lnTo>
                  <a:lnTo>
                    <a:pt x="2999" y="908"/>
                  </a:lnTo>
                  <a:lnTo>
                    <a:pt x="2999" y="908"/>
                  </a:lnTo>
                  <a:lnTo>
                    <a:pt x="3001" y="905"/>
                  </a:lnTo>
                  <a:lnTo>
                    <a:pt x="3001" y="905"/>
                  </a:lnTo>
                  <a:lnTo>
                    <a:pt x="3002" y="905"/>
                  </a:lnTo>
                  <a:lnTo>
                    <a:pt x="3002" y="905"/>
                  </a:lnTo>
                  <a:lnTo>
                    <a:pt x="3005" y="908"/>
                  </a:lnTo>
                  <a:lnTo>
                    <a:pt x="3007" y="910"/>
                  </a:lnTo>
                  <a:lnTo>
                    <a:pt x="3007" y="910"/>
                  </a:lnTo>
                  <a:lnTo>
                    <a:pt x="3008" y="910"/>
                  </a:lnTo>
                  <a:lnTo>
                    <a:pt x="3010" y="908"/>
                  </a:lnTo>
                  <a:lnTo>
                    <a:pt x="3010" y="908"/>
                  </a:lnTo>
                  <a:lnTo>
                    <a:pt x="3010" y="907"/>
                  </a:lnTo>
                  <a:lnTo>
                    <a:pt x="3010" y="905"/>
                  </a:lnTo>
                  <a:lnTo>
                    <a:pt x="3010" y="904"/>
                  </a:lnTo>
                  <a:lnTo>
                    <a:pt x="3010" y="904"/>
                  </a:lnTo>
                  <a:lnTo>
                    <a:pt x="3011" y="905"/>
                  </a:lnTo>
                  <a:lnTo>
                    <a:pt x="3011" y="907"/>
                  </a:lnTo>
                  <a:lnTo>
                    <a:pt x="3011" y="908"/>
                  </a:lnTo>
                  <a:lnTo>
                    <a:pt x="3013" y="908"/>
                  </a:lnTo>
                  <a:lnTo>
                    <a:pt x="3013" y="908"/>
                  </a:lnTo>
                  <a:lnTo>
                    <a:pt x="3016" y="910"/>
                  </a:lnTo>
                  <a:lnTo>
                    <a:pt x="3018" y="910"/>
                  </a:lnTo>
                  <a:lnTo>
                    <a:pt x="3018" y="910"/>
                  </a:lnTo>
                  <a:lnTo>
                    <a:pt x="3019" y="910"/>
                  </a:lnTo>
                  <a:lnTo>
                    <a:pt x="3019" y="911"/>
                  </a:lnTo>
                  <a:lnTo>
                    <a:pt x="3019" y="911"/>
                  </a:lnTo>
                  <a:lnTo>
                    <a:pt x="3021" y="911"/>
                  </a:lnTo>
                  <a:lnTo>
                    <a:pt x="3021" y="911"/>
                  </a:lnTo>
                  <a:lnTo>
                    <a:pt x="3021" y="910"/>
                  </a:lnTo>
                  <a:lnTo>
                    <a:pt x="3021" y="910"/>
                  </a:lnTo>
                  <a:lnTo>
                    <a:pt x="3022" y="910"/>
                  </a:lnTo>
                  <a:lnTo>
                    <a:pt x="3024" y="908"/>
                  </a:lnTo>
                  <a:lnTo>
                    <a:pt x="3025" y="908"/>
                  </a:lnTo>
                  <a:lnTo>
                    <a:pt x="3027" y="908"/>
                  </a:lnTo>
                  <a:lnTo>
                    <a:pt x="3028" y="910"/>
                  </a:lnTo>
                  <a:lnTo>
                    <a:pt x="3028" y="911"/>
                  </a:lnTo>
                  <a:lnTo>
                    <a:pt x="3028" y="914"/>
                  </a:lnTo>
                  <a:lnTo>
                    <a:pt x="3030" y="914"/>
                  </a:lnTo>
                  <a:lnTo>
                    <a:pt x="3030" y="916"/>
                  </a:lnTo>
                  <a:lnTo>
                    <a:pt x="3031" y="916"/>
                  </a:lnTo>
                  <a:lnTo>
                    <a:pt x="3033" y="918"/>
                  </a:lnTo>
                  <a:lnTo>
                    <a:pt x="3034" y="918"/>
                  </a:lnTo>
                  <a:lnTo>
                    <a:pt x="3041" y="921"/>
                  </a:lnTo>
                  <a:lnTo>
                    <a:pt x="3042" y="922"/>
                  </a:lnTo>
                  <a:lnTo>
                    <a:pt x="3044" y="925"/>
                  </a:lnTo>
                  <a:lnTo>
                    <a:pt x="3045" y="925"/>
                  </a:lnTo>
                  <a:lnTo>
                    <a:pt x="3045" y="924"/>
                  </a:lnTo>
                  <a:lnTo>
                    <a:pt x="3047" y="922"/>
                  </a:lnTo>
                  <a:lnTo>
                    <a:pt x="3048" y="922"/>
                  </a:lnTo>
                  <a:lnTo>
                    <a:pt x="3048" y="921"/>
                  </a:lnTo>
                  <a:lnTo>
                    <a:pt x="3050" y="921"/>
                  </a:lnTo>
                  <a:lnTo>
                    <a:pt x="3051" y="921"/>
                  </a:lnTo>
                  <a:lnTo>
                    <a:pt x="3051" y="919"/>
                  </a:lnTo>
                  <a:lnTo>
                    <a:pt x="3053" y="918"/>
                  </a:lnTo>
                  <a:lnTo>
                    <a:pt x="3053" y="916"/>
                  </a:lnTo>
                  <a:lnTo>
                    <a:pt x="3051" y="913"/>
                  </a:lnTo>
                  <a:lnTo>
                    <a:pt x="3051" y="913"/>
                  </a:lnTo>
                  <a:lnTo>
                    <a:pt x="3048" y="914"/>
                  </a:lnTo>
                  <a:lnTo>
                    <a:pt x="3047" y="913"/>
                  </a:lnTo>
                  <a:lnTo>
                    <a:pt x="3048" y="913"/>
                  </a:lnTo>
                  <a:lnTo>
                    <a:pt x="3050" y="911"/>
                  </a:lnTo>
                  <a:lnTo>
                    <a:pt x="3050" y="911"/>
                  </a:lnTo>
                  <a:lnTo>
                    <a:pt x="3050" y="910"/>
                  </a:lnTo>
                  <a:lnTo>
                    <a:pt x="3048" y="908"/>
                  </a:lnTo>
                  <a:lnTo>
                    <a:pt x="3045" y="908"/>
                  </a:lnTo>
                  <a:lnTo>
                    <a:pt x="3045" y="908"/>
                  </a:lnTo>
                  <a:lnTo>
                    <a:pt x="3045" y="908"/>
                  </a:lnTo>
                  <a:lnTo>
                    <a:pt x="3044" y="908"/>
                  </a:lnTo>
                  <a:lnTo>
                    <a:pt x="3044" y="908"/>
                  </a:lnTo>
                  <a:lnTo>
                    <a:pt x="3044" y="907"/>
                  </a:lnTo>
                  <a:lnTo>
                    <a:pt x="3044" y="905"/>
                  </a:lnTo>
                  <a:lnTo>
                    <a:pt x="3044" y="905"/>
                  </a:lnTo>
                  <a:lnTo>
                    <a:pt x="3044" y="905"/>
                  </a:lnTo>
                  <a:lnTo>
                    <a:pt x="3042" y="904"/>
                  </a:lnTo>
                  <a:lnTo>
                    <a:pt x="3041" y="904"/>
                  </a:lnTo>
                  <a:lnTo>
                    <a:pt x="3039" y="905"/>
                  </a:lnTo>
                  <a:lnTo>
                    <a:pt x="3038" y="905"/>
                  </a:lnTo>
                  <a:lnTo>
                    <a:pt x="3036" y="905"/>
                  </a:lnTo>
                  <a:lnTo>
                    <a:pt x="3033" y="904"/>
                  </a:lnTo>
                  <a:lnTo>
                    <a:pt x="3027" y="901"/>
                  </a:lnTo>
                  <a:lnTo>
                    <a:pt x="3022" y="897"/>
                  </a:lnTo>
                  <a:lnTo>
                    <a:pt x="3021" y="894"/>
                  </a:lnTo>
                  <a:lnTo>
                    <a:pt x="3019" y="894"/>
                  </a:lnTo>
                  <a:lnTo>
                    <a:pt x="3018" y="893"/>
                  </a:lnTo>
                  <a:lnTo>
                    <a:pt x="3014" y="890"/>
                  </a:lnTo>
                  <a:lnTo>
                    <a:pt x="3013" y="888"/>
                  </a:lnTo>
                  <a:lnTo>
                    <a:pt x="3013" y="888"/>
                  </a:lnTo>
                  <a:lnTo>
                    <a:pt x="3011" y="888"/>
                  </a:lnTo>
                  <a:lnTo>
                    <a:pt x="3011" y="888"/>
                  </a:lnTo>
                  <a:lnTo>
                    <a:pt x="3011" y="887"/>
                  </a:lnTo>
                  <a:lnTo>
                    <a:pt x="3011" y="887"/>
                  </a:lnTo>
                  <a:lnTo>
                    <a:pt x="3011" y="885"/>
                  </a:lnTo>
                  <a:lnTo>
                    <a:pt x="3011" y="885"/>
                  </a:lnTo>
                  <a:lnTo>
                    <a:pt x="3016" y="888"/>
                  </a:lnTo>
                  <a:lnTo>
                    <a:pt x="3019" y="891"/>
                  </a:lnTo>
                  <a:lnTo>
                    <a:pt x="3021" y="893"/>
                  </a:lnTo>
                  <a:lnTo>
                    <a:pt x="3022" y="893"/>
                  </a:lnTo>
                  <a:lnTo>
                    <a:pt x="3022" y="893"/>
                  </a:lnTo>
                  <a:lnTo>
                    <a:pt x="3028" y="899"/>
                  </a:lnTo>
                  <a:lnTo>
                    <a:pt x="3028" y="899"/>
                  </a:lnTo>
                  <a:lnTo>
                    <a:pt x="3030" y="899"/>
                  </a:lnTo>
                  <a:lnTo>
                    <a:pt x="3030" y="899"/>
                  </a:lnTo>
                  <a:lnTo>
                    <a:pt x="3031" y="901"/>
                  </a:lnTo>
                  <a:lnTo>
                    <a:pt x="3033" y="901"/>
                  </a:lnTo>
                  <a:lnTo>
                    <a:pt x="3036" y="902"/>
                  </a:lnTo>
                  <a:lnTo>
                    <a:pt x="3038" y="902"/>
                  </a:lnTo>
                  <a:lnTo>
                    <a:pt x="3042" y="901"/>
                  </a:lnTo>
                  <a:lnTo>
                    <a:pt x="3042" y="899"/>
                  </a:lnTo>
                  <a:lnTo>
                    <a:pt x="3042" y="899"/>
                  </a:lnTo>
                  <a:lnTo>
                    <a:pt x="3041" y="897"/>
                  </a:lnTo>
                  <a:lnTo>
                    <a:pt x="3041" y="897"/>
                  </a:lnTo>
                  <a:lnTo>
                    <a:pt x="3039" y="897"/>
                  </a:lnTo>
                  <a:lnTo>
                    <a:pt x="3038" y="897"/>
                  </a:lnTo>
                  <a:lnTo>
                    <a:pt x="3038" y="897"/>
                  </a:lnTo>
                  <a:lnTo>
                    <a:pt x="3039" y="896"/>
                  </a:lnTo>
                  <a:lnTo>
                    <a:pt x="3039" y="896"/>
                  </a:lnTo>
                  <a:lnTo>
                    <a:pt x="3039" y="894"/>
                  </a:lnTo>
                  <a:lnTo>
                    <a:pt x="3039" y="894"/>
                  </a:lnTo>
                  <a:lnTo>
                    <a:pt x="3038" y="894"/>
                  </a:lnTo>
                  <a:lnTo>
                    <a:pt x="3036" y="894"/>
                  </a:lnTo>
                  <a:lnTo>
                    <a:pt x="3036" y="893"/>
                  </a:lnTo>
                  <a:lnTo>
                    <a:pt x="3036" y="893"/>
                  </a:lnTo>
                  <a:lnTo>
                    <a:pt x="3036" y="891"/>
                  </a:lnTo>
                  <a:lnTo>
                    <a:pt x="3038" y="891"/>
                  </a:lnTo>
                  <a:lnTo>
                    <a:pt x="3038" y="891"/>
                  </a:lnTo>
                  <a:lnTo>
                    <a:pt x="3039" y="891"/>
                  </a:lnTo>
                  <a:lnTo>
                    <a:pt x="3038" y="891"/>
                  </a:lnTo>
                  <a:lnTo>
                    <a:pt x="3038" y="890"/>
                  </a:lnTo>
                  <a:lnTo>
                    <a:pt x="3038" y="890"/>
                  </a:lnTo>
                  <a:lnTo>
                    <a:pt x="3036" y="890"/>
                  </a:lnTo>
                  <a:lnTo>
                    <a:pt x="3036" y="888"/>
                  </a:lnTo>
                  <a:lnTo>
                    <a:pt x="3038" y="888"/>
                  </a:lnTo>
                  <a:lnTo>
                    <a:pt x="3041" y="891"/>
                  </a:lnTo>
                  <a:lnTo>
                    <a:pt x="3042" y="891"/>
                  </a:lnTo>
                  <a:lnTo>
                    <a:pt x="3042" y="891"/>
                  </a:lnTo>
                  <a:lnTo>
                    <a:pt x="3044" y="891"/>
                  </a:lnTo>
                  <a:lnTo>
                    <a:pt x="3044" y="893"/>
                  </a:lnTo>
                  <a:lnTo>
                    <a:pt x="3047" y="894"/>
                  </a:lnTo>
                  <a:lnTo>
                    <a:pt x="3048" y="896"/>
                  </a:lnTo>
                  <a:lnTo>
                    <a:pt x="3048" y="896"/>
                  </a:lnTo>
                  <a:lnTo>
                    <a:pt x="3048" y="893"/>
                  </a:lnTo>
                  <a:lnTo>
                    <a:pt x="3048" y="888"/>
                  </a:lnTo>
                  <a:lnTo>
                    <a:pt x="3048" y="887"/>
                  </a:lnTo>
                  <a:lnTo>
                    <a:pt x="3047" y="885"/>
                  </a:lnTo>
                  <a:lnTo>
                    <a:pt x="3047" y="885"/>
                  </a:lnTo>
                  <a:lnTo>
                    <a:pt x="3045" y="885"/>
                  </a:lnTo>
                  <a:lnTo>
                    <a:pt x="3045" y="885"/>
                  </a:lnTo>
                  <a:lnTo>
                    <a:pt x="3045" y="884"/>
                  </a:lnTo>
                  <a:lnTo>
                    <a:pt x="3045" y="882"/>
                  </a:lnTo>
                  <a:lnTo>
                    <a:pt x="3045" y="882"/>
                  </a:lnTo>
                  <a:lnTo>
                    <a:pt x="3047" y="882"/>
                  </a:lnTo>
                  <a:lnTo>
                    <a:pt x="3047" y="880"/>
                  </a:lnTo>
                  <a:lnTo>
                    <a:pt x="3044" y="879"/>
                  </a:lnTo>
                  <a:lnTo>
                    <a:pt x="3044" y="879"/>
                  </a:lnTo>
                  <a:lnTo>
                    <a:pt x="3044" y="880"/>
                  </a:lnTo>
                  <a:lnTo>
                    <a:pt x="3044" y="882"/>
                  </a:lnTo>
                  <a:lnTo>
                    <a:pt x="3042" y="882"/>
                  </a:lnTo>
                  <a:lnTo>
                    <a:pt x="3039" y="880"/>
                  </a:lnTo>
                  <a:lnTo>
                    <a:pt x="3038" y="880"/>
                  </a:lnTo>
                  <a:lnTo>
                    <a:pt x="3036" y="880"/>
                  </a:lnTo>
                  <a:lnTo>
                    <a:pt x="3036" y="879"/>
                  </a:lnTo>
                  <a:lnTo>
                    <a:pt x="3038" y="879"/>
                  </a:lnTo>
                  <a:lnTo>
                    <a:pt x="3041" y="877"/>
                  </a:lnTo>
                  <a:lnTo>
                    <a:pt x="3042" y="877"/>
                  </a:lnTo>
                  <a:lnTo>
                    <a:pt x="3042" y="876"/>
                  </a:lnTo>
                  <a:lnTo>
                    <a:pt x="3041" y="876"/>
                  </a:lnTo>
                  <a:lnTo>
                    <a:pt x="3038" y="876"/>
                  </a:lnTo>
                  <a:lnTo>
                    <a:pt x="3034" y="876"/>
                  </a:lnTo>
                  <a:lnTo>
                    <a:pt x="3033" y="874"/>
                  </a:lnTo>
                  <a:lnTo>
                    <a:pt x="3031" y="874"/>
                  </a:lnTo>
                  <a:lnTo>
                    <a:pt x="3030" y="874"/>
                  </a:lnTo>
                  <a:lnTo>
                    <a:pt x="3027" y="874"/>
                  </a:lnTo>
                  <a:lnTo>
                    <a:pt x="3025" y="874"/>
                  </a:lnTo>
                  <a:lnTo>
                    <a:pt x="3024" y="873"/>
                  </a:lnTo>
                  <a:lnTo>
                    <a:pt x="3024" y="871"/>
                  </a:lnTo>
                  <a:lnTo>
                    <a:pt x="3022" y="871"/>
                  </a:lnTo>
                  <a:lnTo>
                    <a:pt x="3022" y="870"/>
                  </a:lnTo>
                  <a:lnTo>
                    <a:pt x="3022" y="870"/>
                  </a:lnTo>
                  <a:lnTo>
                    <a:pt x="3021" y="868"/>
                  </a:lnTo>
                  <a:lnTo>
                    <a:pt x="3021" y="867"/>
                  </a:lnTo>
                  <a:lnTo>
                    <a:pt x="3019" y="865"/>
                  </a:lnTo>
                  <a:lnTo>
                    <a:pt x="3018" y="865"/>
                  </a:lnTo>
                  <a:lnTo>
                    <a:pt x="3014" y="865"/>
                  </a:lnTo>
                  <a:lnTo>
                    <a:pt x="3014" y="865"/>
                  </a:lnTo>
                  <a:lnTo>
                    <a:pt x="3014" y="864"/>
                  </a:lnTo>
                  <a:lnTo>
                    <a:pt x="3014" y="864"/>
                  </a:lnTo>
                  <a:lnTo>
                    <a:pt x="3014" y="864"/>
                  </a:lnTo>
                  <a:lnTo>
                    <a:pt x="3014" y="864"/>
                  </a:lnTo>
                  <a:lnTo>
                    <a:pt x="3013" y="864"/>
                  </a:lnTo>
                  <a:lnTo>
                    <a:pt x="3013" y="864"/>
                  </a:lnTo>
                  <a:lnTo>
                    <a:pt x="3011" y="864"/>
                  </a:lnTo>
                  <a:lnTo>
                    <a:pt x="3011" y="864"/>
                  </a:lnTo>
                  <a:lnTo>
                    <a:pt x="3010" y="862"/>
                  </a:lnTo>
                  <a:lnTo>
                    <a:pt x="3010" y="862"/>
                  </a:lnTo>
                  <a:lnTo>
                    <a:pt x="3008" y="862"/>
                  </a:lnTo>
                  <a:lnTo>
                    <a:pt x="3007" y="859"/>
                  </a:lnTo>
                  <a:lnTo>
                    <a:pt x="3007" y="859"/>
                  </a:lnTo>
                  <a:lnTo>
                    <a:pt x="3005" y="857"/>
                  </a:lnTo>
                  <a:lnTo>
                    <a:pt x="3005" y="856"/>
                  </a:lnTo>
                  <a:lnTo>
                    <a:pt x="3004" y="856"/>
                  </a:lnTo>
                  <a:lnTo>
                    <a:pt x="3002" y="856"/>
                  </a:lnTo>
                  <a:lnTo>
                    <a:pt x="3001" y="856"/>
                  </a:lnTo>
                  <a:lnTo>
                    <a:pt x="3001" y="854"/>
                  </a:lnTo>
                  <a:lnTo>
                    <a:pt x="2999" y="853"/>
                  </a:lnTo>
                  <a:lnTo>
                    <a:pt x="2998" y="853"/>
                  </a:lnTo>
                  <a:lnTo>
                    <a:pt x="2998" y="853"/>
                  </a:lnTo>
                  <a:lnTo>
                    <a:pt x="2998" y="851"/>
                  </a:lnTo>
                  <a:lnTo>
                    <a:pt x="2996" y="851"/>
                  </a:lnTo>
                  <a:lnTo>
                    <a:pt x="2996" y="851"/>
                  </a:lnTo>
                  <a:lnTo>
                    <a:pt x="2994" y="847"/>
                  </a:lnTo>
                  <a:lnTo>
                    <a:pt x="2994" y="847"/>
                  </a:lnTo>
                  <a:lnTo>
                    <a:pt x="2993" y="845"/>
                  </a:lnTo>
                  <a:lnTo>
                    <a:pt x="2991" y="845"/>
                  </a:lnTo>
                  <a:lnTo>
                    <a:pt x="2991" y="843"/>
                  </a:lnTo>
                  <a:lnTo>
                    <a:pt x="2987" y="843"/>
                  </a:lnTo>
                  <a:lnTo>
                    <a:pt x="2985" y="843"/>
                  </a:lnTo>
                  <a:lnTo>
                    <a:pt x="2985" y="843"/>
                  </a:lnTo>
                  <a:lnTo>
                    <a:pt x="2985" y="842"/>
                  </a:lnTo>
                  <a:lnTo>
                    <a:pt x="2985" y="840"/>
                  </a:lnTo>
                  <a:lnTo>
                    <a:pt x="2984" y="840"/>
                  </a:lnTo>
                  <a:lnTo>
                    <a:pt x="2984" y="840"/>
                  </a:lnTo>
                  <a:lnTo>
                    <a:pt x="2984" y="842"/>
                  </a:lnTo>
                  <a:lnTo>
                    <a:pt x="2981" y="842"/>
                  </a:lnTo>
                  <a:lnTo>
                    <a:pt x="2979" y="840"/>
                  </a:lnTo>
                  <a:lnTo>
                    <a:pt x="2979" y="840"/>
                  </a:lnTo>
                  <a:lnTo>
                    <a:pt x="2979" y="839"/>
                  </a:lnTo>
                  <a:lnTo>
                    <a:pt x="2981" y="839"/>
                  </a:lnTo>
                  <a:lnTo>
                    <a:pt x="2984" y="839"/>
                  </a:lnTo>
                  <a:lnTo>
                    <a:pt x="2985" y="840"/>
                  </a:lnTo>
                  <a:lnTo>
                    <a:pt x="2985" y="840"/>
                  </a:lnTo>
                  <a:lnTo>
                    <a:pt x="2987" y="842"/>
                  </a:lnTo>
                  <a:lnTo>
                    <a:pt x="2987" y="842"/>
                  </a:lnTo>
                  <a:lnTo>
                    <a:pt x="2988" y="842"/>
                  </a:lnTo>
                  <a:lnTo>
                    <a:pt x="2991" y="842"/>
                  </a:lnTo>
                  <a:lnTo>
                    <a:pt x="2991" y="843"/>
                  </a:lnTo>
                  <a:lnTo>
                    <a:pt x="2993" y="843"/>
                  </a:lnTo>
                  <a:lnTo>
                    <a:pt x="2994" y="845"/>
                  </a:lnTo>
                  <a:lnTo>
                    <a:pt x="2998" y="850"/>
                  </a:lnTo>
                  <a:lnTo>
                    <a:pt x="2998" y="850"/>
                  </a:lnTo>
                  <a:lnTo>
                    <a:pt x="3001" y="851"/>
                  </a:lnTo>
                  <a:lnTo>
                    <a:pt x="3002" y="853"/>
                  </a:lnTo>
                  <a:lnTo>
                    <a:pt x="3007" y="854"/>
                  </a:lnTo>
                  <a:lnTo>
                    <a:pt x="3008" y="856"/>
                  </a:lnTo>
                  <a:lnTo>
                    <a:pt x="3011" y="860"/>
                  </a:lnTo>
                  <a:lnTo>
                    <a:pt x="3011" y="860"/>
                  </a:lnTo>
                  <a:lnTo>
                    <a:pt x="3013" y="860"/>
                  </a:lnTo>
                  <a:lnTo>
                    <a:pt x="3013" y="860"/>
                  </a:lnTo>
                  <a:lnTo>
                    <a:pt x="3014" y="859"/>
                  </a:lnTo>
                  <a:lnTo>
                    <a:pt x="3014" y="860"/>
                  </a:lnTo>
                  <a:lnTo>
                    <a:pt x="3014" y="862"/>
                  </a:lnTo>
                  <a:lnTo>
                    <a:pt x="3016" y="862"/>
                  </a:lnTo>
                  <a:lnTo>
                    <a:pt x="3016" y="862"/>
                  </a:lnTo>
                  <a:lnTo>
                    <a:pt x="3016" y="860"/>
                  </a:lnTo>
                  <a:lnTo>
                    <a:pt x="3018" y="862"/>
                  </a:lnTo>
                  <a:lnTo>
                    <a:pt x="3018" y="862"/>
                  </a:lnTo>
                  <a:lnTo>
                    <a:pt x="3018" y="862"/>
                  </a:lnTo>
                  <a:lnTo>
                    <a:pt x="3021" y="864"/>
                  </a:lnTo>
                  <a:lnTo>
                    <a:pt x="3021" y="864"/>
                  </a:lnTo>
                  <a:lnTo>
                    <a:pt x="3022" y="865"/>
                  </a:lnTo>
                  <a:lnTo>
                    <a:pt x="3024" y="868"/>
                  </a:lnTo>
                  <a:lnTo>
                    <a:pt x="3025" y="870"/>
                  </a:lnTo>
                  <a:lnTo>
                    <a:pt x="3025" y="870"/>
                  </a:lnTo>
                  <a:lnTo>
                    <a:pt x="3027" y="871"/>
                  </a:lnTo>
                  <a:lnTo>
                    <a:pt x="3027" y="873"/>
                  </a:lnTo>
                  <a:lnTo>
                    <a:pt x="3028" y="871"/>
                  </a:lnTo>
                  <a:lnTo>
                    <a:pt x="3028" y="868"/>
                  </a:lnTo>
                  <a:lnTo>
                    <a:pt x="3028" y="868"/>
                  </a:lnTo>
                  <a:lnTo>
                    <a:pt x="3030" y="868"/>
                  </a:lnTo>
                  <a:lnTo>
                    <a:pt x="3030" y="870"/>
                  </a:lnTo>
                  <a:lnTo>
                    <a:pt x="3031" y="870"/>
                  </a:lnTo>
                  <a:lnTo>
                    <a:pt x="3031" y="871"/>
                  </a:lnTo>
                  <a:lnTo>
                    <a:pt x="3031" y="871"/>
                  </a:lnTo>
                  <a:lnTo>
                    <a:pt x="3031" y="870"/>
                  </a:lnTo>
                  <a:lnTo>
                    <a:pt x="3033" y="871"/>
                  </a:lnTo>
                  <a:lnTo>
                    <a:pt x="3033" y="871"/>
                  </a:lnTo>
                  <a:lnTo>
                    <a:pt x="3034" y="871"/>
                  </a:lnTo>
                  <a:lnTo>
                    <a:pt x="3038" y="873"/>
                  </a:lnTo>
                  <a:lnTo>
                    <a:pt x="3039" y="873"/>
                  </a:lnTo>
                  <a:lnTo>
                    <a:pt x="3041" y="871"/>
                  </a:lnTo>
                  <a:lnTo>
                    <a:pt x="3039" y="871"/>
                  </a:lnTo>
                  <a:lnTo>
                    <a:pt x="3039" y="871"/>
                  </a:lnTo>
                  <a:lnTo>
                    <a:pt x="3038" y="870"/>
                  </a:lnTo>
                  <a:lnTo>
                    <a:pt x="3038" y="868"/>
                  </a:lnTo>
                  <a:lnTo>
                    <a:pt x="3038" y="868"/>
                  </a:lnTo>
                  <a:lnTo>
                    <a:pt x="3038" y="868"/>
                  </a:lnTo>
                  <a:lnTo>
                    <a:pt x="3039" y="867"/>
                  </a:lnTo>
                  <a:lnTo>
                    <a:pt x="3038" y="867"/>
                  </a:lnTo>
                  <a:lnTo>
                    <a:pt x="3039" y="867"/>
                  </a:lnTo>
                  <a:lnTo>
                    <a:pt x="3039" y="867"/>
                  </a:lnTo>
                  <a:lnTo>
                    <a:pt x="3041" y="867"/>
                  </a:lnTo>
                  <a:lnTo>
                    <a:pt x="3041" y="865"/>
                  </a:lnTo>
                  <a:lnTo>
                    <a:pt x="3041" y="865"/>
                  </a:lnTo>
                  <a:lnTo>
                    <a:pt x="3038" y="864"/>
                  </a:lnTo>
                  <a:lnTo>
                    <a:pt x="3038" y="862"/>
                  </a:lnTo>
                  <a:lnTo>
                    <a:pt x="3038" y="862"/>
                  </a:lnTo>
                  <a:lnTo>
                    <a:pt x="3038" y="862"/>
                  </a:lnTo>
                  <a:lnTo>
                    <a:pt x="3038" y="862"/>
                  </a:lnTo>
                  <a:lnTo>
                    <a:pt x="3039" y="862"/>
                  </a:lnTo>
                  <a:lnTo>
                    <a:pt x="3039" y="860"/>
                  </a:lnTo>
                  <a:lnTo>
                    <a:pt x="3039" y="860"/>
                  </a:lnTo>
                  <a:lnTo>
                    <a:pt x="3039" y="859"/>
                  </a:lnTo>
                  <a:lnTo>
                    <a:pt x="3038" y="859"/>
                  </a:lnTo>
                  <a:lnTo>
                    <a:pt x="3036" y="856"/>
                  </a:lnTo>
                  <a:lnTo>
                    <a:pt x="3036" y="854"/>
                  </a:lnTo>
                  <a:lnTo>
                    <a:pt x="3036" y="854"/>
                  </a:lnTo>
                  <a:lnTo>
                    <a:pt x="3038" y="854"/>
                  </a:lnTo>
                  <a:lnTo>
                    <a:pt x="3039" y="856"/>
                  </a:lnTo>
                  <a:lnTo>
                    <a:pt x="3041" y="856"/>
                  </a:lnTo>
                  <a:lnTo>
                    <a:pt x="3041" y="854"/>
                  </a:lnTo>
                  <a:lnTo>
                    <a:pt x="3041" y="853"/>
                  </a:lnTo>
                  <a:lnTo>
                    <a:pt x="3041" y="850"/>
                  </a:lnTo>
                  <a:lnTo>
                    <a:pt x="3039" y="848"/>
                  </a:lnTo>
                  <a:lnTo>
                    <a:pt x="3038" y="848"/>
                  </a:lnTo>
                  <a:lnTo>
                    <a:pt x="3036" y="847"/>
                  </a:lnTo>
                  <a:lnTo>
                    <a:pt x="3030" y="847"/>
                  </a:lnTo>
                  <a:lnTo>
                    <a:pt x="3028" y="845"/>
                  </a:lnTo>
                  <a:lnTo>
                    <a:pt x="3024" y="845"/>
                  </a:lnTo>
                  <a:lnTo>
                    <a:pt x="3024" y="845"/>
                  </a:lnTo>
                  <a:lnTo>
                    <a:pt x="3024" y="843"/>
                  </a:lnTo>
                  <a:lnTo>
                    <a:pt x="3025" y="843"/>
                  </a:lnTo>
                  <a:lnTo>
                    <a:pt x="3025" y="843"/>
                  </a:lnTo>
                  <a:lnTo>
                    <a:pt x="3024" y="843"/>
                  </a:lnTo>
                  <a:lnTo>
                    <a:pt x="3024" y="843"/>
                  </a:lnTo>
                  <a:lnTo>
                    <a:pt x="3022" y="842"/>
                  </a:lnTo>
                  <a:lnTo>
                    <a:pt x="3022" y="842"/>
                  </a:lnTo>
                  <a:lnTo>
                    <a:pt x="3019" y="843"/>
                  </a:lnTo>
                  <a:lnTo>
                    <a:pt x="3019" y="843"/>
                  </a:lnTo>
                  <a:lnTo>
                    <a:pt x="3019" y="842"/>
                  </a:lnTo>
                  <a:lnTo>
                    <a:pt x="3019" y="842"/>
                  </a:lnTo>
                  <a:lnTo>
                    <a:pt x="3019" y="840"/>
                  </a:lnTo>
                  <a:lnTo>
                    <a:pt x="3019" y="840"/>
                  </a:lnTo>
                  <a:lnTo>
                    <a:pt x="3019" y="839"/>
                  </a:lnTo>
                  <a:lnTo>
                    <a:pt x="3016" y="837"/>
                  </a:lnTo>
                  <a:lnTo>
                    <a:pt x="3014" y="837"/>
                  </a:lnTo>
                  <a:lnTo>
                    <a:pt x="3014" y="837"/>
                  </a:lnTo>
                  <a:lnTo>
                    <a:pt x="3013" y="834"/>
                  </a:lnTo>
                  <a:lnTo>
                    <a:pt x="3013" y="834"/>
                  </a:lnTo>
                  <a:lnTo>
                    <a:pt x="3013" y="834"/>
                  </a:lnTo>
                  <a:lnTo>
                    <a:pt x="3011" y="834"/>
                  </a:lnTo>
                  <a:lnTo>
                    <a:pt x="3011" y="836"/>
                  </a:lnTo>
                  <a:lnTo>
                    <a:pt x="3010" y="836"/>
                  </a:lnTo>
                  <a:lnTo>
                    <a:pt x="3010" y="836"/>
                  </a:lnTo>
                  <a:lnTo>
                    <a:pt x="3008" y="836"/>
                  </a:lnTo>
                  <a:lnTo>
                    <a:pt x="3008" y="834"/>
                  </a:lnTo>
                  <a:lnTo>
                    <a:pt x="3008" y="834"/>
                  </a:lnTo>
                  <a:lnTo>
                    <a:pt x="3007" y="836"/>
                  </a:lnTo>
                  <a:lnTo>
                    <a:pt x="3005" y="837"/>
                  </a:lnTo>
                  <a:lnTo>
                    <a:pt x="3004" y="837"/>
                  </a:lnTo>
                  <a:lnTo>
                    <a:pt x="3004" y="837"/>
                  </a:lnTo>
                  <a:lnTo>
                    <a:pt x="3002" y="836"/>
                  </a:lnTo>
                  <a:lnTo>
                    <a:pt x="3002" y="836"/>
                  </a:lnTo>
                  <a:lnTo>
                    <a:pt x="3001" y="836"/>
                  </a:lnTo>
                  <a:lnTo>
                    <a:pt x="2999" y="836"/>
                  </a:lnTo>
                  <a:lnTo>
                    <a:pt x="2996" y="836"/>
                  </a:lnTo>
                  <a:lnTo>
                    <a:pt x="2993" y="836"/>
                  </a:lnTo>
                  <a:lnTo>
                    <a:pt x="2990" y="834"/>
                  </a:lnTo>
                  <a:lnTo>
                    <a:pt x="2990" y="833"/>
                  </a:lnTo>
                  <a:lnTo>
                    <a:pt x="2990" y="833"/>
                  </a:lnTo>
                  <a:lnTo>
                    <a:pt x="2990" y="831"/>
                  </a:lnTo>
                  <a:lnTo>
                    <a:pt x="2990" y="831"/>
                  </a:lnTo>
                  <a:lnTo>
                    <a:pt x="2988" y="830"/>
                  </a:lnTo>
                  <a:lnTo>
                    <a:pt x="2988" y="830"/>
                  </a:lnTo>
                  <a:lnTo>
                    <a:pt x="2987" y="830"/>
                  </a:lnTo>
                  <a:lnTo>
                    <a:pt x="2987" y="830"/>
                  </a:lnTo>
                  <a:lnTo>
                    <a:pt x="2984" y="827"/>
                  </a:lnTo>
                  <a:lnTo>
                    <a:pt x="2984" y="827"/>
                  </a:lnTo>
                  <a:lnTo>
                    <a:pt x="2982" y="827"/>
                  </a:lnTo>
                  <a:lnTo>
                    <a:pt x="2982" y="827"/>
                  </a:lnTo>
                  <a:lnTo>
                    <a:pt x="2982" y="827"/>
                  </a:lnTo>
                  <a:lnTo>
                    <a:pt x="2984" y="827"/>
                  </a:lnTo>
                  <a:lnTo>
                    <a:pt x="2984" y="825"/>
                  </a:lnTo>
                  <a:lnTo>
                    <a:pt x="2984" y="825"/>
                  </a:lnTo>
                  <a:lnTo>
                    <a:pt x="2985" y="823"/>
                  </a:lnTo>
                  <a:lnTo>
                    <a:pt x="2984" y="823"/>
                  </a:lnTo>
                  <a:lnTo>
                    <a:pt x="2984" y="822"/>
                  </a:lnTo>
                  <a:lnTo>
                    <a:pt x="2984" y="820"/>
                  </a:lnTo>
                  <a:lnTo>
                    <a:pt x="2982" y="820"/>
                  </a:lnTo>
                  <a:lnTo>
                    <a:pt x="2981" y="822"/>
                  </a:lnTo>
                  <a:lnTo>
                    <a:pt x="2979" y="823"/>
                  </a:lnTo>
                  <a:lnTo>
                    <a:pt x="2976" y="825"/>
                  </a:lnTo>
                  <a:lnTo>
                    <a:pt x="2974" y="827"/>
                  </a:lnTo>
                  <a:lnTo>
                    <a:pt x="2973" y="827"/>
                  </a:lnTo>
                  <a:lnTo>
                    <a:pt x="2968" y="828"/>
                  </a:lnTo>
                  <a:lnTo>
                    <a:pt x="2967" y="828"/>
                  </a:lnTo>
                  <a:lnTo>
                    <a:pt x="2964" y="828"/>
                  </a:lnTo>
                  <a:lnTo>
                    <a:pt x="2964" y="828"/>
                  </a:lnTo>
                  <a:lnTo>
                    <a:pt x="2964" y="828"/>
                  </a:lnTo>
                  <a:lnTo>
                    <a:pt x="2965" y="827"/>
                  </a:lnTo>
                  <a:lnTo>
                    <a:pt x="2967" y="827"/>
                  </a:lnTo>
                  <a:lnTo>
                    <a:pt x="2967" y="827"/>
                  </a:lnTo>
                  <a:lnTo>
                    <a:pt x="2965" y="825"/>
                  </a:lnTo>
                  <a:lnTo>
                    <a:pt x="2965" y="825"/>
                  </a:lnTo>
                  <a:lnTo>
                    <a:pt x="2962" y="823"/>
                  </a:lnTo>
                  <a:lnTo>
                    <a:pt x="2961" y="822"/>
                  </a:lnTo>
                  <a:lnTo>
                    <a:pt x="2962" y="822"/>
                  </a:lnTo>
                  <a:lnTo>
                    <a:pt x="2962" y="822"/>
                  </a:lnTo>
                  <a:lnTo>
                    <a:pt x="2964" y="823"/>
                  </a:lnTo>
                  <a:lnTo>
                    <a:pt x="2964" y="820"/>
                  </a:lnTo>
                  <a:lnTo>
                    <a:pt x="2964" y="817"/>
                  </a:lnTo>
                  <a:lnTo>
                    <a:pt x="2964" y="814"/>
                  </a:lnTo>
                  <a:lnTo>
                    <a:pt x="2964" y="813"/>
                  </a:lnTo>
                  <a:lnTo>
                    <a:pt x="2964" y="811"/>
                  </a:lnTo>
                  <a:lnTo>
                    <a:pt x="2964" y="811"/>
                  </a:lnTo>
                  <a:lnTo>
                    <a:pt x="2965" y="810"/>
                  </a:lnTo>
                  <a:lnTo>
                    <a:pt x="2964" y="810"/>
                  </a:lnTo>
                  <a:lnTo>
                    <a:pt x="2964" y="810"/>
                  </a:lnTo>
                  <a:lnTo>
                    <a:pt x="2964" y="810"/>
                  </a:lnTo>
                  <a:lnTo>
                    <a:pt x="2964" y="808"/>
                  </a:lnTo>
                  <a:lnTo>
                    <a:pt x="2965" y="806"/>
                  </a:lnTo>
                  <a:lnTo>
                    <a:pt x="2965" y="805"/>
                  </a:lnTo>
                  <a:lnTo>
                    <a:pt x="2965" y="803"/>
                  </a:lnTo>
                  <a:lnTo>
                    <a:pt x="2965" y="803"/>
                  </a:lnTo>
                  <a:lnTo>
                    <a:pt x="2965" y="802"/>
                  </a:lnTo>
                  <a:lnTo>
                    <a:pt x="2967" y="802"/>
                  </a:lnTo>
                  <a:lnTo>
                    <a:pt x="2967" y="802"/>
                  </a:lnTo>
                  <a:lnTo>
                    <a:pt x="2967" y="803"/>
                  </a:lnTo>
                  <a:lnTo>
                    <a:pt x="2968" y="805"/>
                  </a:lnTo>
                  <a:lnTo>
                    <a:pt x="2968" y="803"/>
                  </a:lnTo>
                  <a:lnTo>
                    <a:pt x="2970" y="803"/>
                  </a:lnTo>
                  <a:lnTo>
                    <a:pt x="2970" y="803"/>
                  </a:lnTo>
                  <a:lnTo>
                    <a:pt x="2971" y="802"/>
                  </a:lnTo>
                  <a:lnTo>
                    <a:pt x="2970" y="800"/>
                  </a:lnTo>
                  <a:lnTo>
                    <a:pt x="2970" y="800"/>
                  </a:lnTo>
                  <a:lnTo>
                    <a:pt x="2968" y="800"/>
                  </a:lnTo>
                  <a:lnTo>
                    <a:pt x="2968" y="799"/>
                  </a:lnTo>
                  <a:lnTo>
                    <a:pt x="2970" y="799"/>
                  </a:lnTo>
                  <a:lnTo>
                    <a:pt x="2970" y="797"/>
                  </a:lnTo>
                  <a:lnTo>
                    <a:pt x="2970" y="799"/>
                  </a:lnTo>
                  <a:lnTo>
                    <a:pt x="2971" y="799"/>
                  </a:lnTo>
                  <a:lnTo>
                    <a:pt x="2971" y="799"/>
                  </a:lnTo>
                  <a:lnTo>
                    <a:pt x="2971" y="797"/>
                  </a:lnTo>
                  <a:lnTo>
                    <a:pt x="2971" y="797"/>
                  </a:lnTo>
                  <a:lnTo>
                    <a:pt x="2973" y="797"/>
                  </a:lnTo>
                  <a:lnTo>
                    <a:pt x="2973" y="797"/>
                  </a:lnTo>
                  <a:lnTo>
                    <a:pt x="2974" y="796"/>
                  </a:lnTo>
                  <a:lnTo>
                    <a:pt x="2974" y="796"/>
                  </a:lnTo>
                  <a:lnTo>
                    <a:pt x="2976" y="794"/>
                  </a:lnTo>
                  <a:lnTo>
                    <a:pt x="2976" y="793"/>
                  </a:lnTo>
                  <a:lnTo>
                    <a:pt x="2973" y="783"/>
                  </a:lnTo>
                  <a:lnTo>
                    <a:pt x="2973" y="783"/>
                  </a:lnTo>
                  <a:lnTo>
                    <a:pt x="2973" y="783"/>
                  </a:lnTo>
                  <a:lnTo>
                    <a:pt x="2973" y="782"/>
                  </a:lnTo>
                  <a:lnTo>
                    <a:pt x="2971" y="780"/>
                  </a:lnTo>
                  <a:lnTo>
                    <a:pt x="2971" y="780"/>
                  </a:lnTo>
                  <a:lnTo>
                    <a:pt x="2974" y="782"/>
                  </a:lnTo>
                  <a:lnTo>
                    <a:pt x="2974" y="786"/>
                  </a:lnTo>
                  <a:lnTo>
                    <a:pt x="2976" y="788"/>
                  </a:lnTo>
                  <a:lnTo>
                    <a:pt x="2976" y="790"/>
                  </a:lnTo>
                  <a:lnTo>
                    <a:pt x="2978" y="791"/>
                  </a:lnTo>
                  <a:lnTo>
                    <a:pt x="2978" y="793"/>
                  </a:lnTo>
                  <a:lnTo>
                    <a:pt x="2978" y="793"/>
                  </a:lnTo>
                  <a:lnTo>
                    <a:pt x="2976" y="793"/>
                  </a:lnTo>
                  <a:lnTo>
                    <a:pt x="2976" y="794"/>
                  </a:lnTo>
                  <a:lnTo>
                    <a:pt x="2978" y="796"/>
                  </a:lnTo>
                  <a:lnTo>
                    <a:pt x="2978" y="796"/>
                  </a:lnTo>
                  <a:lnTo>
                    <a:pt x="2974" y="797"/>
                  </a:lnTo>
                  <a:lnTo>
                    <a:pt x="2973" y="797"/>
                  </a:lnTo>
                  <a:lnTo>
                    <a:pt x="2973" y="799"/>
                  </a:lnTo>
                  <a:lnTo>
                    <a:pt x="2973" y="799"/>
                  </a:lnTo>
                  <a:lnTo>
                    <a:pt x="2973" y="800"/>
                  </a:lnTo>
                  <a:lnTo>
                    <a:pt x="2973" y="802"/>
                  </a:lnTo>
                  <a:lnTo>
                    <a:pt x="2973" y="802"/>
                  </a:lnTo>
                  <a:lnTo>
                    <a:pt x="2973" y="803"/>
                  </a:lnTo>
                  <a:lnTo>
                    <a:pt x="2971" y="805"/>
                  </a:lnTo>
                  <a:lnTo>
                    <a:pt x="2971" y="805"/>
                  </a:lnTo>
                  <a:lnTo>
                    <a:pt x="2970" y="805"/>
                  </a:lnTo>
                  <a:lnTo>
                    <a:pt x="2970" y="805"/>
                  </a:lnTo>
                  <a:lnTo>
                    <a:pt x="2970" y="806"/>
                  </a:lnTo>
                  <a:lnTo>
                    <a:pt x="2968" y="806"/>
                  </a:lnTo>
                  <a:lnTo>
                    <a:pt x="2968" y="806"/>
                  </a:lnTo>
                  <a:lnTo>
                    <a:pt x="2968" y="806"/>
                  </a:lnTo>
                  <a:lnTo>
                    <a:pt x="2968" y="808"/>
                  </a:lnTo>
                  <a:lnTo>
                    <a:pt x="2968" y="808"/>
                  </a:lnTo>
                  <a:lnTo>
                    <a:pt x="2968" y="808"/>
                  </a:lnTo>
                  <a:lnTo>
                    <a:pt x="2970" y="808"/>
                  </a:lnTo>
                  <a:lnTo>
                    <a:pt x="2970" y="808"/>
                  </a:lnTo>
                  <a:lnTo>
                    <a:pt x="2968" y="810"/>
                  </a:lnTo>
                  <a:lnTo>
                    <a:pt x="2968" y="810"/>
                  </a:lnTo>
                  <a:lnTo>
                    <a:pt x="2967" y="811"/>
                  </a:lnTo>
                  <a:lnTo>
                    <a:pt x="2967" y="813"/>
                  </a:lnTo>
                  <a:lnTo>
                    <a:pt x="2967" y="814"/>
                  </a:lnTo>
                  <a:lnTo>
                    <a:pt x="2965" y="814"/>
                  </a:lnTo>
                  <a:lnTo>
                    <a:pt x="2965" y="816"/>
                  </a:lnTo>
                  <a:lnTo>
                    <a:pt x="2967" y="819"/>
                  </a:lnTo>
                  <a:lnTo>
                    <a:pt x="2967" y="820"/>
                  </a:lnTo>
                  <a:lnTo>
                    <a:pt x="2968" y="822"/>
                  </a:lnTo>
                  <a:lnTo>
                    <a:pt x="2968" y="823"/>
                  </a:lnTo>
                  <a:lnTo>
                    <a:pt x="2970" y="825"/>
                  </a:lnTo>
                  <a:lnTo>
                    <a:pt x="2971" y="825"/>
                  </a:lnTo>
                  <a:lnTo>
                    <a:pt x="2973" y="825"/>
                  </a:lnTo>
                  <a:lnTo>
                    <a:pt x="2973" y="823"/>
                  </a:lnTo>
                  <a:lnTo>
                    <a:pt x="2974" y="823"/>
                  </a:lnTo>
                  <a:lnTo>
                    <a:pt x="2976" y="822"/>
                  </a:lnTo>
                  <a:lnTo>
                    <a:pt x="2976" y="819"/>
                  </a:lnTo>
                  <a:lnTo>
                    <a:pt x="2974" y="817"/>
                  </a:lnTo>
                  <a:lnTo>
                    <a:pt x="2974" y="817"/>
                  </a:lnTo>
                  <a:lnTo>
                    <a:pt x="2974" y="817"/>
                  </a:lnTo>
                  <a:lnTo>
                    <a:pt x="2974" y="817"/>
                  </a:lnTo>
                  <a:lnTo>
                    <a:pt x="2976" y="816"/>
                  </a:lnTo>
                  <a:lnTo>
                    <a:pt x="2976" y="816"/>
                  </a:lnTo>
                  <a:lnTo>
                    <a:pt x="2976" y="816"/>
                  </a:lnTo>
                  <a:lnTo>
                    <a:pt x="2976" y="816"/>
                  </a:lnTo>
                  <a:lnTo>
                    <a:pt x="2976" y="817"/>
                  </a:lnTo>
                  <a:lnTo>
                    <a:pt x="2976" y="817"/>
                  </a:lnTo>
                  <a:lnTo>
                    <a:pt x="2976" y="817"/>
                  </a:lnTo>
                  <a:lnTo>
                    <a:pt x="2976" y="819"/>
                  </a:lnTo>
                  <a:lnTo>
                    <a:pt x="2978" y="819"/>
                  </a:lnTo>
                  <a:lnTo>
                    <a:pt x="2978" y="820"/>
                  </a:lnTo>
                  <a:lnTo>
                    <a:pt x="2979" y="819"/>
                  </a:lnTo>
                  <a:lnTo>
                    <a:pt x="2979" y="819"/>
                  </a:lnTo>
                  <a:lnTo>
                    <a:pt x="2981" y="817"/>
                  </a:lnTo>
                  <a:lnTo>
                    <a:pt x="2981" y="816"/>
                  </a:lnTo>
                  <a:lnTo>
                    <a:pt x="2981" y="816"/>
                  </a:lnTo>
                  <a:lnTo>
                    <a:pt x="2981" y="814"/>
                  </a:lnTo>
                  <a:lnTo>
                    <a:pt x="2981" y="814"/>
                  </a:lnTo>
                  <a:lnTo>
                    <a:pt x="2982" y="816"/>
                  </a:lnTo>
                  <a:lnTo>
                    <a:pt x="2982" y="817"/>
                  </a:lnTo>
                  <a:lnTo>
                    <a:pt x="2985" y="822"/>
                  </a:lnTo>
                  <a:lnTo>
                    <a:pt x="2987" y="823"/>
                  </a:lnTo>
                  <a:lnTo>
                    <a:pt x="2993" y="827"/>
                  </a:lnTo>
                  <a:lnTo>
                    <a:pt x="2994" y="828"/>
                  </a:lnTo>
                  <a:lnTo>
                    <a:pt x="2996" y="828"/>
                  </a:lnTo>
                  <a:lnTo>
                    <a:pt x="2996" y="825"/>
                  </a:lnTo>
                  <a:lnTo>
                    <a:pt x="2994" y="823"/>
                  </a:lnTo>
                  <a:lnTo>
                    <a:pt x="2993" y="822"/>
                  </a:lnTo>
                  <a:lnTo>
                    <a:pt x="2991" y="819"/>
                  </a:lnTo>
                  <a:lnTo>
                    <a:pt x="2993" y="819"/>
                  </a:lnTo>
                  <a:lnTo>
                    <a:pt x="2994" y="820"/>
                  </a:lnTo>
                  <a:lnTo>
                    <a:pt x="2996" y="822"/>
                  </a:lnTo>
                  <a:lnTo>
                    <a:pt x="2998" y="825"/>
                  </a:lnTo>
                  <a:lnTo>
                    <a:pt x="2998" y="827"/>
                  </a:lnTo>
                  <a:lnTo>
                    <a:pt x="2998" y="827"/>
                  </a:lnTo>
                  <a:lnTo>
                    <a:pt x="2999" y="828"/>
                  </a:lnTo>
                  <a:lnTo>
                    <a:pt x="3001" y="830"/>
                  </a:lnTo>
                  <a:lnTo>
                    <a:pt x="3002" y="830"/>
                  </a:lnTo>
                  <a:lnTo>
                    <a:pt x="3007" y="828"/>
                  </a:lnTo>
                  <a:lnTo>
                    <a:pt x="3010" y="827"/>
                  </a:lnTo>
                  <a:lnTo>
                    <a:pt x="3011" y="828"/>
                  </a:lnTo>
                  <a:lnTo>
                    <a:pt x="3013" y="828"/>
                  </a:lnTo>
                  <a:lnTo>
                    <a:pt x="3014" y="830"/>
                  </a:lnTo>
                  <a:lnTo>
                    <a:pt x="3014" y="830"/>
                  </a:lnTo>
                  <a:lnTo>
                    <a:pt x="3016" y="831"/>
                  </a:lnTo>
                  <a:lnTo>
                    <a:pt x="3016" y="831"/>
                  </a:lnTo>
                  <a:lnTo>
                    <a:pt x="3018" y="834"/>
                  </a:lnTo>
                  <a:lnTo>
                    <a:pt x="3018" y="834"/>
                  </a:lnTo>
                  <a:lnTo>
                    <a:pt x="3019" y="834"/>
                  </a:lnTo>
                  <a:lnTo>
                    <a:pt x="3019" y="834"/>
                  </a:lnTo>
                  <a:lnTo>
                    <a:pt x="3019" y="831"/>
                  </a:lnTo>
                  <a:lnTo>
                    <a:pt x="3021" y="833"/>
                  </a:lnTo>
                  <a:lnTo>
                    <a:pt x="3021" y="834"/>
                  </a:lnTo>
                  <a:lnTo>
                    <a:pt x="3022" y="833"/>
                  </a:lnTo>
                  <a:lnTo>
                    <a:pt x="3022" y="831"/>
                  </a:lnTo>
                  <a:lnTo>
                    <a:pt x="3022" y="831"/>
                  </a:lnTo>
                  <a:lnTo>
                    <a:pt x="3022" y="830"/>
                  </a:lnTo>
                  <a:lnTo>
                    <a:pt x="3022" y="830"/>
                  </a:lnTo>
                  <a:lnTo>
                    <a:pt x="3021" y="828"/>
                  </a:lnTo>
                  <a:lnTo>
                    <a:pt x="3021" y="828"/>
                  </a:lnTo>
                  <a:lnTo>
                    <a:pt x="3022" y="830"/>
                  </a:lnTo>
                  <a:lnTo>
                    <a:pt x="3024" y="831"/>
                  </a:lnTo>
                  <a:lnTo>
                    <a:pt x="3025" y="834"/>
                  </a:lnTo>
                  <a:lnTo>
                    <a:pt x="3025" y="834"/>
                  </a:lnTo>
                  <a:lnTo>
                    <a:pt x="3027" y="836"/>
                  </a:lnTo>
                  <a:lnTo>
                    <a:pt x="3033" y="839"/>
                  </a:lnTo>
                  <a:lnTo>
                    <a:pt x="3033" y="837"/>
                  </a:lnTo>
                  <a:lnTo>
                    <a:pt x="3031" y="837"/>
                  </a:lnTo>
                  <a:lnTo>
                    <a:pt x="3031" y="836"/>
                  </a:lnTo>
                  <a:lnTo>
                    <a:pt x="3031" y="836"/>
                  </a:lnTo>
                  <a:lnTo>
                    <a:pt x="3031" y="834"/>
                  </a:lnTo>
                  <a:lnTo>
                    <a:pt x="3031" y="833"/>
                  </a:lnTo>
                  <a:lnTo>
                    <a:pt x="3031" y="831"/>
                  </a:lnTo>
                  <a:lnTo>
                    <a:pt x="3030" y="830"/>
                  </a:lnTo>
                  <a:lnTo>
                    <a:pt x="3028" y="827"/>
                  </a:lnTo>
                  <a:lnTo>
                    <a:pt x="3025" y="827"/>
                  </a:lnTo>
                  <a:lnTo>
                    <a:pt x="3025" y="825"/>
                  </a:lnTo>
                  <a:lnTo>
                    <a:pt x="3024" y="823"/>
                  </a:lnTo>
                  <a:lnTo>
                    <a:pt x="3024" y="823"/>
                  </a:lnTo>
                  <a:lnTo>
                    <a:pt x="3025" y="822"/>
                  </a:lnTo>
                  <a:lnTo>
                    <a:pt x="3025" y="820"/>
                  </a:lnTo>
                  <a:lnTo>
                    <a:pt x="3024" y="819"/>
                  </a:lnTo>
                  <a:lnTo>
                    <a:pt x="3022" y="819"/>
                  </a:lnTo>
                  <a:lnTo>
                    <a:pt x="3021" y="820"/>
                  </a:lnTo>
                  <a:lnTo>
                    <a:pt x="3019" y="820"/>
                  </a:lnTo>
                  <a:lnTo>
                    <a:pt x="3018" y="820"/>
                  </a:lnTo>
                  <a:lnTo>
                    <a:pt x="3016" y="819"/>
                  </a:lnTo>
                  <a:lnTo>
                    <a:pt x="3016" y="817"/>
                  </a:lnTo>
                  <a:lnTo>
                    <a:pt x="3014" y="816"/>
                  </a:lnTo>
                  <a:lnTo>
                    <a:pt x="3014" y="816"/>
                  </a:lnTo>
                  <a:lnTo>
                    <a:pt x="3010" y="814"/>
                  </a:lnTo>
                  <a:lnTo>
                    <a:pt x="3007" y="813"/>
                  </a:lnTo>
                  <a:lnTo>
                    <a:pt x="3005" y="811"/>
                  </a:lnTo>
                  <a:lnTo>
                    <a:pt x="3004" y="810"/>
                  </a:lnTo>
                  <a:lnTo>
                    <a:pt x="3002" y="806"/>
                  </a:lnTo>
                  <a:lnTo>
                    <a:pt x="3002" y="805"/>
                  </a:lnTo>
                  <a:lnTo>
                    <a:pt x="3002" y="805"/>
                  </a:lnTo>
                  <a:lnTo>
                    <a:pt x="3002" y="805"/>
                  </a:lnTo>
                  <a:lnTo>
                    <a:pt x="3001" y="803"/>
                  </a:lnTo>
                  <a:lnTo>
                    <a:pt x="3001" y="802"/>
                  </a:lnTo>
                  <a:lnTo>
                    <a:pt x="2999" y="796"/>
                  </a:lnTo>
                  <a:lnTo>
                    <a:pt x="2999" y="796"/>
                  </a:lnTo>
                  <a:lnTo>
                    <a:pt x="2999" y="794"/>
                  </a:lnTo>
                  <a:lnTo>
                    <a:pt x="2999" y="794"/>
                  </a:lnTo>
                  <a:lnTo>
                    <a:pt x="3001" y="796"/>
                  </a:lnTo>
                  <a:lnTo>
                    <a:pt x="3004" y="806"/>
                  </a:lnTo>
                  <a:lnTo>
                    <a:pt x="3005" y="808"/>
                  </a:lnTo>
                  <a:lnTo>
                    <a:pt x="3005" y="808"/>
                  </a:lnTo>
                  <a:lnTo>
                    <a:pt x="3011" y="813"/>
                  </a:lnTo>
                  <a:lnTo>
                    <a:pt x="3011" y="813"/>
                  </a:lnTo>
                  <a:lnTo>
                    <a:pt x="3014" y="813"/>
                  </a:lnTo>
                  <a:lnTo>
                    <a:pt x="3014" y="813"/>
                  </a:lnTo>
                  <a:lnTo>
                    <a:pt x="3016" y="814"/>
                  </a:lnTo>
                  <a:lnTo>
                    <a:pt x="3016" y="814"/>
                  </a:lnTo>
                  <a:lnTo>
                    <a:pt x="3018" y="814"/>
                  </a:lnTo>
                  <a:lnTo>
                    <a:pt x="3018" y="816"/>
                  </a:lnTo>
                  <a:lnTo>
                    <a:pt x="3018" y="816"/>
                  </a:lnTo>
                  <a:lnTo>
                    <a:pt x="3019" y="817"/>
                  </a:lnTo>
                  <a:lnTo>
                    <a:pt x="3019" y="817"/>
                  </a:lnTo>
                  <a:lnTo>
                    <a:pt x="3022" y="816"/>
                  </a:lnTo>
                  <a:lnTo>
                    <a:pt x="3024" y="816"/>
                  </a:lnTo>
                  <a:lnTo>
                    <a:pt x="3024" y="814"/>
                  </a:lnTo>
                  <a:lnTo>
                    <a:pt x="3022" y="813"/>
                  </a:lnTo>
                  <a:lnTo>
                    <a:pt x="3022" y="811"/>
                  </a:lnTo>
                  <a:lnTo>
                    <a:pt x="3019" y="808"/>
                  </a:lnTo>
                  <a:lnTo>
                    <a:pt x="3013" y="805"/>
                  </a:lnTo>
                  <a:lnTo>
                    <a:pt x="3011" y="802"/>
                  </a:lnTo>
                  <a:lnTo>
                    <a:pt x="3011" y="800"/>
                  </a:lnTo>
                  <a:lnTo>
                    <a:pt x="3011" y="794"/>
                  </a:lnTo>
                  <a:lnTo>
                    <a:pt x="3010" y="794"/>
                  </a:lnTo>
                  <a:lnTo>
                    <a:pt x="3010" y="793"/>
                  </a:lnTo>
                  <a:lnTo>
                    <a:pt x="3008" y="791"/>
                  </a:lnTo>
                  <a:lnTo>
                    <a:pt x="3008" y="790"/>
                  </a:lnTo>
                  <a:lnTo>
                    <a:pt x="3007" y="788"/>
                  </a:lnTo>
                  <a:lnTo>
                    <a:pt x="3005" y="786"/>
                  </a:lnTo>
                  <a:lnTo>
                    <a:pt x="3005" y="785"/>
                  </a:lnTo>
                  <a:lnTo>
                    <a:pt x="3005" y="783"/>
                  </a:lnTo>
                  <a:lnTo>
                    <a:pt x="3008" y="782"/>
                  </a:lnTo>
                  <a:lnTo>
                    <a:pt x="3008" y="780"/>
                  </a:lnTo>
                  <a:lnTo>
                    <a:pt x="3008" y="779"/>
                  </a:lnTo>
                  <a:lnTo>
                    <a:pt x="3008" y="779"/>
                  </a:lnTo>
                  <a:lnTo>
                    <a:pt x="3007" y="780"/>
                  </a:lnTo>
                  <a:lnTo>
                    <a:pt x="3005" y="779"/>
                  </a:lnTo>
                  <a:lnTo>
                    <a:pt x="3005" y="777"/>
                  </a:lnTo>
                  <a:lnTo>
                    <a:pt x="3005" y="776"/>
                  </a:lnTo>
                  <a:lnTo>
                    <a:pt x="3005" y="776"/>
                  </a:lnTo>
                  <a:lnTo>
                    <a:pt x="3004" y="776"/>
                  </a:lnTo>
                  <a:lnTo>
                    <a:pt x="3004" y="776"/>
                  </a:lnTo>
                  <a:lnTo>
                    <a:pt x="3005" y="774"/>
                  </a:lnTo>
                  <a:lnTo>
                    <a:pt x="3007" y="774"/>
                  </a:lnTo>
                  <a:lnTo>
                    <a:pt x="3007" y="776"/>
                  </a:lnTo>
                  <a:lnTo>
                    <a:pt x="3008" y="774"/>
                  </a:lnTo>
                  <a:lnTo>
                    <a:pt x="3007" y="773"/>
                  </a:lnTo>
                  <a:lnTo>
                    <a:pt x="3005" y="773"/>
                  </a:lnTo>
                  <a:lnTo>
                    <a:pt x="3004" y="771"/>
                  </a:lnTo>
                  <a:lnTo>
                    <a:pt x="3004" y="771"/>
                  </a:lnTo>
                  <a:lnTo>
                    <a:pt x="3002" y="769"/>
                  </a:lnTo>
                  <a:lnTo>
                    <a:pt x="3004" y="769"/>
                  </a:lnTo>
                  <a:lnTo>
                    <a:pt x="3005" y="769"/>
                  </a:lnTo>
                  <a:lnTo>
                    <a:pt x="3008" y="771"/>
                  </a:lnTo>
                  <a:lnTo>
                    <a:pt x="3010" y="771"/>
                  </a:lnTo>
                  <a:lnTo>
                    <a:pt x="3010" y="771"/>
                  </a:lnTo>
                  <a:lnTo>
                    <a:pt x="3008" y="769"/>
                  </a:lnTo>
                  <a:lnTo>
                    <a:pt x="3005" y="765"/>
                  </a:lnTo>
                  <a:lnTo>
                    <a:pt x="3004" y="765"/>
                  </a:lnTo>
                  <a:lnTo>
                    <a:pt x="3002" y="763"/>
                  </a:lnTo>
                  <a:lnTo>
                    <a:pt x="3001" y="763"/>
                  </a:lnTo>
                  <a:lnTo>
                    <a:pt x="3001" y="763"/>
                  </a:lnTo>
                  <a:lnTo>
                    <a:pt x="2999" y="763"/>
                  </a:lnTo>
                  <a:lnTo>
                    <a:pt x="2999" y="762"/>
                  </a:lnTo>
                  <a:lnTo>
                    <a:pt x="2999" y="762"/>
                  </a:lnTo>
                  <a:lnTo>
                    <a:pt x="3001" y="760"/>
                  </a:lnTo>
                  <a:lnTo>
                    <a:pt x="3001" y="760"/>
                  </a:lnTo>
                  <a:lnTo>
                    <a:pt x="3002" y="762"/>
                  </a:lnTo>
                  <a:lnTo>
                    <a:pt x="3004" y="763"/>
                  </a:lnTo>
                  <a:lnTo>
                    <a:pt x="3007" y="766"/>
                  </a:lnTo>
                  <a:lnTo>
                    <a:pt x="3008" y="765"/>
                  </a:lnTo>
                  <a:lnTo>
                    <a:pt x="3008" y="765"/>
                  </a:lnTo>
                  <a:lnTo>
                    <a:pt x="3008" y="765"/>
                  </a:lnTo>
                  <a:lnTo>
                    <a:pt x="3010" y="765"/>
                  </a:lnTo>
                  <a:lnTo>
                    <a:pt x="3011" y="763"/>
                  </a:lnTo>
                  <a:lnTo>
                    <a:pt x="3011" y="763"/>
                  </a:lnTo>
                  <a:lnTo>
                    <a:pt x="3010" y="762"/>
                  </a:lnTo>
                  <a:lnTo>
                    <a:pt x="3008" y="760"/>
                  </a:lnTo>
                  <a:lnTo>
                    <a:pt x="3005" y="760"/>
                  </a:lnTo>
                  <a:lnTo>
                    <a:pt x="3004" y="760"/>
                  </a:lnTo>
                  <a:lnTo>
                    <a:pt x="3004" y="760"/>
                  </a:lnTo>
                  <a:lnTo>
                    <a:pt x="3002" y="759"/>
                  </a:lnTo>
                  <a:lnTo>
                    <a:pt x="3002" y="759"/>
                  </a:lnTo>
                  <a:lnTo>
                    <a:pt x="3002" y="759"/>
                  </a:lnTo>
                  <a:lnTo>
                    <a:pt x="3002" y="759"/>
                  </a:lnTo>
                  <a:lnTo>
                    <a:pt x="3005" y="759"/>
                  </a:lnTo>
                  <a:lnTo>
                    <a:pt x="3005" y="759"/>
                  </a:lnTo>
                  <a:lnTo>
                    <a:pt x="3007" y="759"/>
                  </a:lnTo>
                  <a:lnTo>
                    <a:pt x="3008" y="759"/>
                  </a:lnTo>
                  <a:lnTo>
                    <a:pt x="3008" y="760"/>
                  </a:lnTo>
                  <a:lnTo>
                    <a:pt x="3008" y="760"/>
                  </a:lnTo>
                  <a:lnTo>
                    <a:pt x="3008" y="757"/>
                  </a:lnTo>
                  <a:lnTo>
                    <a:pt x="3007" y="756"/>
                  </a:lnTo>
                  <a:lnTo>
                    <a:pt x="3007" y="754"/>
                  </a:lnTo>
                  <a:lnTo>
                    <a:pt x="3005" y="753"/>
                  </a:lnTo>
                  <a:lnTo>
                    <a:pt x="3004" y="753"/>
                  </a:lnTo>
                  <a:lnTo>
                    <a:pt x="3002" y="754"/>
                  </a:lnTo>
                  <a:lnTo>
                    <a:pt x="3002" y="753"/>
                  </a:lnTo>
                  <a:lnTo>
                    <a:pt x="3001" y="753"/>
                  </a:lnTo>
                  <a:lnTo>
                    <a:pt x="3001" y="751"/>
                  </a:lnTo>
                  <a:lnTo>
                    <a:pt x="3001" y="751"/>
                  </a:lnTo>
                  <a:lnTo>
                    <a:pt x="2999" y="751"/>
                  </a:lnTo>
                  <a:lnTo>
                    <a:pt x="2999" y="749"/>
                  </a:lnTo>
                  <a:lnTo>
                    <a:pt x="2998" y="749"/>
                  </a:lnTo>
                  <a:lnTo>
                    <a:pt x="2996" y="749"/>
                  </a:lnTo>
                  <a:lnTo>
                    <a:pt x="2996" y="748"/>
                  </a:lnTo>
                  <a:lnTo>
                    <a:pt x="2996" y="748"/>
                  </a:lnTo>
                  <a:lnTo>
                    <a:pt x="2994" y="748"/>
                  </a:lnTo>
                  <a:lnTo>
                    <a:pt x="2993" y="748"/>
                  </a:lnTo>
                  <a:lnTo>
                    <a:pt x="2993" y="748"/>
                  </a:lnTo>
                  <a:lnTo>
                    <a:pt x="2993" y="746"/>
                  </a:lnTo>
                  <a:lnTo>
                    <a:pt x="2994" y="746"/>
                  </a:lnTo>
                  <a:lnTo>
                    <a:pt x="2996" y="746"/>
                  </a:lnTo>
                  <a:lnTo>
                    <a:pt x="2996" y="745"/>
                  </a:lnTo>
                  <a:lnTo>
                    <a:pt x="2996" y="746"/>
                  </a:lnTo>
                  <a:lnTo>
                    <a:pt x="3001" y="746"/>
                  </a:lnTo>
                  <a:lnTo>
                    <a:pt x="3001" y="748"/>
                  </a:lnTo>
                  <a:lnTo>
                    <a:pt x="3002" y="748"/>
                  </a:lnTo>
                  <a:lnTo>
                    <a:pt x="3002" y="748"/>
                  </a:lnTo>
                  <a:lnTo>
                    <a:pt x="3004" y="748"/>
                  </a:lnTo>
                  <a:lnTo>
                    <a:pt x="3004" y="749"/>
                  </a:lnTo>
                  <a:lnTo>
                    <a:pt x="3004" y="748"/>
                  </a:lnTo>
                  <a:lnTo>
                    <a:pt x="3004" y="748"/>
                  </a:lnTo>
                  <a:lnTo>
                    <a:pt x="3005" y="748"/>
                  </a:lnTo>
                  <a:lnTo>
                    <a:pt x="3005" y="749"/>
                  </a:lnTo>
                  <a:lnTo>
                    <a:pt x="3008" y="746"/>
                  </a:lnTo>
                  <a:lnTo>
                    <a:pt x="3008" y="746"/>
                  </a:lnTo>
                  <a:lnTo>
                    <a:pt x="3005" y="746"/>
                  </a:lnTo>
                  <a:lnTo>
                    <a:pt x="3004" y="745"/>
                  </a:lnTo>
                  <a:lnTo>
                    <a:pt x="3002" y="743"/>
                  </a:lnTo>
                  <a:lnTo>
                    <a:pt x="3001" y="742"/>
                  </a:lnTo>
                  <a:lnTo>
                    <a:pt x="3002" y="742"/>
                  </a:lnTo>
                  <a:lnTo>
                    <a:pt x="3004" y="742"/>
                  </a:lnTo>
                  <a:lnTo>
                    <a:pt x="3005" y="743"/>
                  </a:lnTo>
                  <a:lnTo>
                    <a:pt x="3005" y="745"/>
                  </a:lnTo>
                  <a:lnTo>
                    <a:pt x="3007" y="745"/>
                  </a:lnTo>
                  <a:lnTo>
                    <a:pt x="3007" y="743"/>
                  </a:lnTo>
                  <a:lnTo>
                    <a:pt x="3007" y="743"/>
                  </a:lnTo>
                  <a:lnTo>
                    <a:pt x="3004" y="742"/>
                  </a:lnTo>
                  <a:lnTo>
                    <a:pt x="3004" y="740"/>
                  </a:lnTo>
                  <a:lnTo>
                    <a:pt x="3004" y="740"/>
                  </a:lnTo>
                  <a:lnTo>
                    <a:pt x="3008" y="740"/>
                  </a:lnTo>
                  <a:lnTo>
                    <a:pt x="3008" y="739"/>
                  </a:lnTo>
                  <a:lnTo>
                    <a:pt x="3007" y="739"/>
                  </a:lnTo>
                  <a:lnTo>
                    <a:pt x="3008" y="737"/>
                  </a:lnTo>
                  <a:lnTo>
                    <a:pt x="3008" y="737"/>
                  </a:lnTo>
                  <a:lnTo>
                    <a:pt x="3008" y="737"/>
                  </a:lnTo>
                  <a:lnTo>
                    <a:pt x="3010" y="736"/>
                  </a:lnTo>
                  <a:lnTo>
                    <a:pt x="3008" y="736"/>
                  </a:lnTo>
                  <a:lnTo>
                    <a:pt x="3008" y="736"/>
                  </a:lnTo>
                  <a:lnTo>
                    <a:pt x="3007" y="734"/>
                  </a:lnTo>
                  <a:lnTo>
                    <a:pt x="3005" y="734"/>
                  </a:lnTo>
                  <a:lnTo>
                    <a:pt x="3004" y="734"/>
                  </a:lnTo>
                  <a:lnTo>
                    <a:pt x="3008" y="731"/>
                  </a:lnTo>
                  <a:lnTo>
                    <a:pt x="3010" y="732"/>
                  </a:lnTo>
                  <a:lnTo>
                    <a:pt x="3011" y="736"/>
                  </a:lnTo>
                  <a:lnTo>
                    <a:pt x="3013" y="739"/>
                  </a:lnTo>
                  <a:lnTo>
                    <a:pt x="3014" y="736"/>
                  </a:lnTo>
                  <a:lnTo>
                    <a:pt x="3014" y="736"/>
                  </a:lnTo>
                  <a:lnTo>
                    <a:pt x="3014" y="736"/>
                  </a:lnTo>
                  <a:lnTo>
                    <a:pt x="3014" y="734"/>
                  </a:lnTo>
                  <a:lnTo>
                    <a:pt x="3013" y="732"/>
                  </a:lnTo>
                  <a:lnTo>
                    <a:pt x="3013" y="726"/>
                  </a:lnTo>
                  <a:lnTo>
                    <a:pt x="3013" y="726"/>
                  </a:lnTo>
                  <a:lnTo>
                    <a:pt x="3013" y="726"/>
                  </a:lnTo>
                  <a:lnTo>
                    <a:pt x="3013" y="725"/>
                  </a:lnTo>
                  <a:lnTo>
                    <a:pt x="3014" y="725"/>
                  </a:lnTo>
                  <a:lnTo>
                    <a:pt x="3014" y="725"/>
                  </a:lnTo>
                  <a:lnTo>
                    <a:pt x="3014" y="726"/>
                  </a:lnTo>
                  <a:lnTo>
                    <a:pt x="3014" y="728"/>
                  </a:lnTo>
                  <a:lnTo>
                    <a:pt x="3014" y="731"/>
                  </a:lnTo>
                  <a:lnTo>
                    <a:pt x="3016" y="732"/>
                  </a:lnTo>
                  <a:lnTo>
                    <a:pt x="3016" y="734"/>
                  </a:lnTo>
                  <a:lnTo>
                    <a:pt x="3018" y="731"/>
                  </a:lnTo>
                  <a:lnTo>
                    <a:pt x="3021" y="729"/>
                  </a:lnTo>
                  <a:lnTo>
                    <a:pt x="3024" y="725"/>
                  </a:lnTo>
                  <a:lnTo>
                    <a:pt x="3024" y="725"/>
                  </a:lnTo>
                  <a:lnTo>
                    <a:pt x="3024" y="723"/>
                  </a:lnTo>
                  <a:lnTo>
                    <a:pt x="3024" y="723"/>
                  </a:lnTo>
                  <a:lnTo>
                    <a:pt x="3021" y="723"/>
                  </a:lnTo>
                  <a:lnTo>
                    <a:pt x="3021" y="722"/>
                  </a:lnTo>
                  <a:lnTo>
                    <a:pt x="3021" y="717"/>
                  </a:lnTo>
                  <a:lnTo>
                    <a:pt x="3021" y="717"/>
                  </a:lnTo>
                  <a:lnTo>
                    <a:pt x="3022" y="716"/>
                  </a:lnTo>
                  <a:lnTo>
                    <a:pt x="3022" y="716"/>
                  </a:lnTo>
                  <a:lnTo>
                    <a:pt x="3027" y="716"/>
                  </a:lnTo>
                  <a:lnTo>
                    <a:pt x="3027" y="714"/>
                  </a:lnTo>
                  <a:lnTo>
                    <a:pt x="3028" y="712"/>
                  </a:lnTo>
                  <a:lnTo>
                    <a:pt x="3028" y="711"/>
                  </a:lnTo>
                  <a:lnTo>
                    <a:pt x="3030" y="711"/>
                  </a:lnTo>
                  <a:lnTo>
                    <a:pt x="3030" y="714"/>
                  </a:lnTo>
                  <a:lnTo>
                    <a:pt x="3030" y="716"/>
                  </a:lnTo>
                  <a:lnTo>
                    <a:pt x="3028" y="717"/>
                  </a:lnTo>
                  <a:lnTo>
                    <a:pt x="3028" y="720"/>
                  </a:lnTo>
                  <a:lnTo>
                    <a:pt x="3028" y="722"/>
                  </a:lnTo>
                  <a:lnTo>
                    <a:pt x="3028" y="723"/>
                  </a:lnTo>
                  <a:lnTo>
                    <a:pt x="3028" y="722"/>
                  </a:lnTo>
                  <a:lnTo>
                    <a:pt x="3033" y="717"/>
                  </a:lnTo>
                  <a:lnTo>
                    <a:pt x="3033" y="716"/>
                  </a:lnTo>
                  <a:lnTo>
                    <a:pt x="3034" y="714"/>
                  </a:lnTo>
                  <a:lnTo>
                    <a:pt x="3034" y="712"/>
                  </a:lnTo>
                  <a:lnTo>
                    <a:pt x="3036" y="711"/>
                  </a:lnTo>
                  <a:lnTo>
                    <a:pt x="3036" y="712"/>
                  </a:lnTo>
                  <a:lnTo>
                    <a:pt x="3036" y="716"/>
                  </a:lnTo>
                  <a:lnTo>
                    <a:pt x="3034" y="717"/>
                  </a:lnTo>
                  <a:lnTo>
                    <a:pt x="3034" y="719"/>
                  </a:lnTo>
                  <a:lnTo>
                    <a:pt x="3034" y="719"/>
                  </a:lnTo>
                  <a:lnTo>
                    <a:pt x="3036" y="720"/>
                  </a:lnTo>
                  <a:lnTo>
                    <a:pt x="3038" y="720"/>
                  </a:lnTo>
                  <a:lnTo>
                    <a:pt x="3038" y="720"/>
                  </a:lnTo>
                  <a:lnTo>
                    <a:pt x="3036" y="722"/>
                  </a:lnTo>
                  <a:lnTo>
                    <a:pt x="3033" y="720"/>
                  </a:lnTo>
                  <a:lnTo>
                    <a:pt x="3031" y="722"/>
                  </a:lnTo>
                  <a:lnTo>
                    <a:pt x="3031" y="722"/>
                  </a:lnTo>
                  <a:lnTo>
                    <a:pt x="3030" y="723"/>
                  </a:lnTo>
                  <a:lnTo>
                    <a:pt x="3028" y="726"/>
                  </a:lnTo>
                  <a:lnTo>
                    <a:pt x="3028" y="728"/>
                  </a:lnTo>
                  <a:lnTo>
                    <a:pt x="3030" y="728"/>
                  </a:lnTo>
                  <a:lnTo>
                    <a:pt x="3036" y="726"/>
                  </a:lnTo>
                  <a:lnTo>
                    <a:pt x="3039" y="726"/>
                  </a:lnTo>
                  <a:lnTo>
                    <a:pt x="3039" y="728"/>
                  </a:lnTo>
                  <a:lnTo>
                    <a:pt x="3038" y="728"/>
                  </a:lnTo>
                  <a:lnTo>
                    <a:pt x="3038" y="728"/>
                  </a:lnTo>
                  <a:lnTo>
                    <a:pt x="3034" y="729"/>
                  </a:lnTo>
                  <a:lnTo>
                    <a:pt x="3028" y="731"/>
                  </a:lnTo>
                  <a:lnTo>
                    <a:pt x="3022" y="732"/>
                  </a:lnTo>
                  <a:lnTo>
                    <a:pt x="3022" y="732"/>
                  </a:lnTo>
                  <a:lnTo>
                    <a:pt x="3022" y="734"/>
                  </a:lnTo>
                  <a:lnTo>
                    <a:pt x="3022" y="736"/>
                  </a:lnTo>
                  <a:lnTo>
                    <a:pt x="3022" y="736"/>
                  </a:lnTo>
                  <a:lnTo>
                    <a:pt x="3021" y="736"/>
                  </a:lnTo>
                  <a:lnTo>
                    <a:pt x="3019" y="737"/>
                  </a:lnTo>
                  <a:lnTo>
                    <a:pt x="3019" y="737"/>
                  </a:lnTo>
                  <a:lnTo>
                    <a:pt x="3019" y="739"/>
                  </a:lnTo>
                  <a:lnTo>
                    <a:pt x="3019" y="740"/>
                  </a:lnTo>
                  <a:lnTo>
                    <a:pt x="3018" y="746"/>
                  </a:lnTo>
                  <a:lnTo>
                    <a:pt x="3018" y="749"/>
                  </a:lnTo>
                  <a:lnTo>
                    <a:pt x="3018" y="749"/>
                  </a:lnTo>
                  <a:lnTo>
                    <a:pt x="3018" y="751"/>
                  </a:lnTo>
                  <a:lnTo>
                    <a:pt x="3018" y="751"/>
                  </a:lnTo>
                  <a:lnTo>
                    <a:pt x="3019" y="753"/>
                  </a:lnTo>
                  <a:lnTo>
                    <a:pt x="3019" y="753"/>
                  </a:lnTo>
                  <a:lnTo>
                    <a:pt x="3021" y="753"/>
                  </a:lnTo>
                  <a:lnTo>
                    <a:pt x="3021" y="754"/>
                  </a:lnTo>
                  <a:lnTo>
                    <a:pt x="3021" y="757"/>
                  </a:lnTo>
                  <a:lnTo>
                    <a:pt x="3021" y="759"/>
                  </a:lnTo>
                  <a:lnTo>
                    <a:pt x="3022" y="759"/>
                  </a:lnTo>
                  <a:lnTo>
                    <a:pt x="3022" y="759"/>
                  </a:lnTo>
                  <a:lnTo>
                    <a:pt x="3022" y="756"/>
                  </a:lnTo>
                  <a:lnTo>
                    <a:pt x="3022" y="753"/>
                  </a:lnTo>
                  <a:lnTo>
                    <a:pt x="3025" y="751"/>
                  </a:lnTo>
                  <a:lnTo>
                    <a:pt x="3025" y="751"/>
                  </a:lnTo>
                  <a:lnTo>
                    <a:pt x="3024" y="751"/>
                  </a:lnTo>
                  <a:lnTo>
                    <a:pt x="3025" y="753"/>
                  </a:lnTo>
                  <a:lnTo>
                    <a:pt x="3027" y="751"/>
                  </a:lnTo>
                  <a:lnTo>
                    <a:pt x="3028" y="749"/>
                  </a:lnTo>
                  <a:lnTo>
                    <a:pt x="3030" y="749"/>
                  </a:lnTo>
                  <a:lnTo>
                    <a:pt x="3028" y="751"/>
                  </a:lnTo>
                  <a:lnTo>
                    <a:pt x="3027" y="754"/>
                  </a:lnTo>
                  <a:lnTo>
                    <a:pt x="3025" y="756"/>
                  </a:lnTo>
                  <a:lnTo>
                    <a:pt x="3027" y="756"/>
                  </a:lnTo>
                  <a:lnTo>
                    <a:pt x="3025" y="757"/>
                  </a:lnTo>
                  <a:lnTo>
                    <a:pt x="3025" y="757"/>
                  </a:lnTo>
                  <a:lnTo>
                    <a:pt x="3025" y="757"/>
                  </a:lnTo>
                  <a:lnTo>
                    <a:pt x="3025" y="759"/>
                  </a:lnTo>
                  <a:lnTo>
                    <a:pt x="3025" y="759"/>
                  </a:lnTo>
                  <a:lnTo>
                    <a:pt x="3027" y="759"/>
                  </a:lnTo>
                  <a:lnTo>
                    <a:pt x="3027" y="760"/>
                  </a:lnTo>
                  <a:lnTo>
                    <a:pt x="3025" y="762"/>
                  </a:lnTo>
                  <a:lnTo>
                    <a:pt x="3024" y="763"/>
                  </a:lnTo>
                  <a:lnTo>
                    <a:pt x="3022" y="763"/>
                  </a:lnTo>
                  <a:lnTo>
                    <a:pt x="3021" y="763"/>
                  </a:lnTo>
                  <a:lnTo>
                    <a:pt x="3021" y="763"/>
                  </a:lnTo>
                  <a:lnTo>
                    <a:pt x="3018" y="762"/>
                  </a:lnTo>
                  <a:lnTo>
                    <a:pt x="3018" y="762"/>
                  </a:lnTo>
                  <a:lnTo>
                    <a:pt x="3016" y="760"/>
                  </a:lnTo>
                  <a:lnTo>
                    <a:pt x="3016" y="762"/>
                  </a:lnTo>
                  <a:lnTo>
                    <a:pt x="3016" y="763"/>
                  </a:lnTo>
                  <a:lnTo>
                    <a:pt x="3016" y="765"/>
                  </a:lnTo>
                  <a:lnTo>
                    <a:pt x="3014" y="766"/>
                  </a:lnTo>
                  <a:lnTo>
                    <a:pt x="3016" y="768"/>
                  </a:lnTo>
                  <a:lnTo>
                    <a:pt x="3016" y="774"/>
                  </a:lnTo>
                  <a:lnTo>
                    <a:pt x="3016" y="776"/>
                  </a:lnTo>
                  <a:lnTo>
                    <a:pt x="3018" y="776"/>
                  </a:lnTo>
                  <a:lnTo>
                    <a:pt x="3018" y="774"/>
                  </a:lnTo>
                  <a:lnTo>
                    <a:pt x="3019" y="773"/>
                  </a:lnTo>
                  <a:lnTo>
                    <a:pt x="3018" y="773"/>
                  </a:lnTo>
                  <a:lnTo>
                    <a:pt x="3018" y="773"/>
                  </a:lnTo>
                  <a:lnTo>
                    <a:pt x="3018" y="771"/>
                  </a:lnTo>
                  <a:lnTo>
                    <a:pt x="3018" y="771"/>
                  </a:lnTo>
                  <a:lnTo>
                    <a:pt x="3018" y="769"/>
                  </a:lnTo>
                  <a:lnTo>
                    <a:pt x="3018" y="769"/>
                  </a:lnTo>
                  <a:lnTo>
                    <a:pt x="3019" y="769"/>
                  </a:lnTo>
                  <a:lnTo>
                    <a:pt x="3021" y="768"/>
                  </a:lnTo>
                  <a:lnTo>
                    <a:pt x="3021" y="768"/>
                  </a:lnTo>
                  <a:lnTo>
                    <a:pt x="3021" y="768"/>
                  </a:lnTo>
                  <a:lnTo>
                    <a:pt x="3021" y="768"/>
                  </a:lnTo>
                  <a:lnTo>
                    <a:pt x="3021" y="766"/>
                  </a:lnTo>
                  <a:lnTo>
                    <a:pt x="3022" y="766"/>
                  </a:lnTo>
                  <a:lnTo>
                    <a:pt x="3022" y="765"/>
                  </a:lnTo>
                  <a:lnTo>
                    <a:pt x="3022" y="765"/>
                  </a:lnTo>
                  <a:lnTo>
                    <a:pt x="3025" y="766"/>
                  </a:lnTo>
                  <a:lnTo>
                    <a:pt x="3025" y="768"/>
                  </a:lnTo>
                  <a:lnTo>
                    <a:pt x="3025" y="769"/>
                  </a:lnTo>
                  <a:lnTo>
                    <a:pt x="3025" y="769"/>
                  </a:lnTo>
                  <a:lnTo>
                    <a:pt x="3027" y="769"/>
                  </a:lnTo>
                  <a:lnTo>
                    <a:pt x="3027" y="769"/>
                  </a:lnTo>
                  <a:lnTo>
                    <a:pt x="3027" y="768"/>
                  </a:lnTo>
                  <a:lnTo>
                    <a:pt x="3027" y="768"/>
                  </a:lnTo>
                  <a:lnTo>
                    <a:pt x="3028" y="768"/>
                  </a:lnTo>
                  <a:lnTo>
                    <a:pt x="3028" y="768"/>
                  </a:lnTo>
                  <a:lnTo>
                    <a:pt x="3028" y="769"/>
                  </a:lnTo>
                  <a:lnTo>
                    <a:pt x="3028" y="769"/>
                  </a:lnTo>
                  <a:lnTo>
                    <a:pt x="3031" y="771"/>
                  </a:lnTo>
                  <a:lnTo>
                    <a:pt x="3030" y="771"/>
                  </a:lnTo>
                  <a:lnTo>
                    <a:pt x="3028" y="773"/>
                  </a:lnTo>
                  <a:lnTo>
                    <a:pt x="3027" y="774"/>
                  </a:lnTo>
                  <a:lnTo>
                    <a:pt x="3028" y="776"/>
                  </a:lnTo>
                  <a:lnTo>
                    <a:pt x="3028" y="777"/>
                  </a:lnTo>
                  <a:lnTo>
                    <a:pt x="3030" y="777"/>
                  </a:lnTo>
                  <a:lnTo>
                    <a:pt x="3031" y="777"/>
                  </a:lnTo>
                  <a:lnTo>
                    <a:pt x="3031" y="776"/>
                  </a:lnTo>
                  <a:lnTo>
                    <a:pt x="3033" y="777"/>
                  </a:lnTo>
                  <a:lnTo>
                    <a:pt x="3033" y="777"/>
                  </a:lnTo>
                  <a:lnTo>
                    <a:pt x="3031" y="779"/>
                  </a:lnTo>
                  <a:lnTo>
                    <a:pt x="3031" y="779"/>
                  </a:lnTo>
                  <a:lnTo>
                    <a:pt x="3030" y="780"/>
                  </a:lnTo>
                  <a:lnTo>
                    <a:pt x="3028" y="779"/>
                  </a:lnTo>
                  <a:lnTo>
                    <a:pt x="3027" y="779"/>
                  </a:lnTo>
                  <a:lnTo>
                    <a:pt x="3027" y="779"/>
                  </a:lnTo>
                  <a:lnTo>
                    <a:pt x="3025" y="777"/>
                  </a:lnTo>
                  <a:lnTo>
                    <a:pt x="3025" y="776"/>
                  </a:lnTo>
                  <a:lnTo>
                    <a:pt x="3025" y="776"/>
                  </a:lnTo>
                  <a:lnTo>
                    <a:pt x="3024" y="776"/>
                  </a:lnTo>
                  <a:lnTo>
                    <a:pt x="3024" y="776"/>
                  </a:lnTo>
                  <a:lnTo>
                    <a:pt x="3022" y="776"/>
                  </a:lnTo>
                  <a:lnTo>
                    <a:pt x="3021" y="776"/>
                  </a:lnTo>
                  <a:lnTo>
                    <a:pt x="3021" y="777"/>
                  </a:lnTo>
                  <a:lnTo>
                    <a:pt x="3021" y="779"/>
                  </a:lnTo>
                  <a:lnTo>
                    <a:pt x="3021" y="779"/>
                  </a:lnTo>
                  <a:lnTo>
                    <a:pt x="3019" y="783"/>
                  </a:lnTo>
                  <a:lnTo>
                    <a:pt x="3019" y="785"/>
                  </a:lnTo>
                  <a:lnTo>
                    <a:pt x="3019" y="786"/>
                  </a:lnTo>
                  <a:lnTo>
                    <a:pt x="3019" y="788"/>
                  </a:lnTo>
                  <a:lnTo>
                    <a:pt x="3021" y="790"/>
                  </a:lnTo>
                  <a:lnTo>
                    <a:pt x="3021" y="788"/>
                  </a:lnTo>
                  <a:lnTo>
                    <a:pt x="3022" y="788"/>
                  </a:lnTo>
                  <a:lnTo>
                    <a:pt x="3022" y="786"/>
                  </a:lnTo>
                  <a:lnTo>
                    <a:pt x="3022" y="786"/>
                  </a:lnTo>
                  <a:lnTo>
                    <a:pt x="3021" y="785"/>
                  </a:lnTo>
                  <a:lnTo>
                    <a:pt x="3021" y="782"/>
                  </a:lnTo>
                  <a:lnTo>
                    <a:pt x="3022" y="780"/>
                  </a:lnTo>
                  <a:lnTo>
                    <a:pt x="3022" y="780"/>
                  </a:lnTo>
                  <a:lnTo>
                    <a:pt x="3022" y="780"/>
                  </a:lnTo>
                  <a:lnTo>
                    <a:pt x="3022" y="783"/>
                  </a:lnTo>
                  <a:lnTo>
                    <a:pt x="3024" y="785"/>
                  </a:lnTo>
                  <a:lnTo>
                    <a:pt x="3024" y="783"/>
                  </a:lnTo>
                  <a:lnTo>
                    <a:pt x="3025" y="780"/>
                  </a:lnTo>
                  <a:lnTo>
                    <a:pt x="3027" y="780"/>
                  </a:lnTo>
                  <a:lnTo>
                    <a:pt x="3027" y="782"/>
                  </a:lnTo>
                  <a:lnTo>
                    <a:pt x="3027" y="785"/>
                  </a:lnTo>
                  <a:lnTo>
                    <a:pt x="3027" y="785"/>
                  </a:lnTo>
                  <a:lnTo>
                    <a:pt x="3028" y="786"/>
                  </a:lnTo>
                  <a:lnTo>
                    <a:pt x="3028" y="786"/>
                  </a:lnTo>
                  <a:lnTo>
                    <a:pt x="3030" y="786"/>
                  </a:lnTo>
                  <a:lnTo>
                    <a:pt x="3030" y="785"/>
                  </a:lnTo>
                  <a:lnTo>
                    <a:pt x="3030" y="783"/>
                  </a:lnTo>
                  <a:lnTo>
                    <a:pt x="3030" y="783"/>
                  </a:lnTo>
                  <a:lnTo>
                    <a:pt x="3030" y="783"/>
                  </a:lnTo>
                  <a:lnTo>
                    <a:pt x="3031" y="785"/>
                  </a:lnTo>
                  <a:lnTo>
                    <a:pt x="3030" y="785"/>
                  </a:lnTo>
                  <a:lnTo>
                    <a:pt x="3030" y="786"/>
                  </a:lnTo>
                  <a:lnTo>
                    <a:pt x="3031" y="786"/>
                  </a:lnTo>
                  <a:lnTo>
                    <a:pt x="3033" y="786"/>
                  </a:lnTo>
                  <a:lnTo>
                    <a:pt x="3033" y="786"/>
                  </a:lnTo>
                  <a:lnTo>
                    <a:pt x="3034" y="785"/>
                  </a:lnTo>
                  <a:lnTo>
                    <a:pt x="3034" y="786"/>
                  </a:lnTo>
                  <a:lnTo>
                    <a:pt x="3034" y="786"/>
                  </a:lnTo>
                  <a:lnTo>
                    <a:pt x="3033" y="788"/>
                  </a:lnTo>
                  <a:lnTo>
                    <a:pt x="3033" y="788"/>
                  </a:lnTo>
                  <a:lnTo>
                    <a:pt x="3033" y="788"/>
                  </a:lnTo>
                  <a:lnTo>
                    <a:pt x="3033" y="790"/>
                  </a:lnTo>
                  <a:lnTo>
                    <a:pt x="3034" y="788"/>
                  </a:lnTo>
                  <a:lnTo>
                    <a:pt x="3034" y="788"/>
                  </a:lnTo>
                  <a:lnTo>
                    <a:pt x="3036" y="788"/>
                  </a:lnTo>
                  <a:lnTo>
                    <a:pt x="3036" y="790"/>
                  </a:lnTo>
                  <a:lnTo>
                    <a:pt x="3038" y="790"/>
                  </a:lnTo>
                  <a:lnTo>
                    <a:pt x="3039" y="791"/>
                  </a:lnTo>
                  <a:lnTo>
                    <a:pt x="3041" y="791"/>
                  </a:lnTo>
                  <a:lnTo>
                    <a:pt x="3042" y="790"/>
                  </a:lnTo>
                  <a:lnTo>
                    <a:pt x="3044" y="788"/>
                  </a:lnTo>
                  <a:lnTo>
                    <a:pt x="3044" y="786"/>
                  </a:lnTo>
                  <a:lnTo>
                    <a:pt x="3044" y="785"/>
                  </a:lnTo>
                  <a:lnTo>
                    <a:pt x="3044" y="786"/>
                  </a:lnTo>
                  <a:lnTo>
                    <a:pt x="3045" y="786"/>
                  </a:lnTo>
                  <a:lnTo>
                    <a:pt x="3044" y="788"/>
                  </a:lnTo>
                  <a:lnTo>
                    <a:pt x="3045" y="790"/>
                  </a:lnTo>
                  <a:lnTo>
                    <a:pt x="3044" y="791"/>
                  </a:lnTo>
                  <a:lnTo>
                    <a:pt x="3044" y="793"/>
                  </a:lnTo>
                  <a:lnTo>
                    <a:pt x="3042" y="793"/>
                  </a:lnTo>
                  <a:lnTo>
                    <a:pt x="3041" y="793"/>
                  </a:lnTo>
                  <a:lnTo>
                    <a:pt x="3034" y="793"/>
                  </a:lnTo>
                  <a:lnTo>
                    <a:pt x="3033" y="793"/>
                  </a:lnTo>
                  <a:lnTo>
                    <a:pt x="3031" y="793"/>
                  </a:lnTo>
                  <a:lnTo>
                    <a:pt x="3031" y="793"/>
                  </a:lnTo>
                  <a:lnTo>
                    <a:pt x="3031" y="791"/>
                  </a:lnTo>
                  <a:lnTo>
                    <a:pt x="3033" y="791"/>
                  </a:lnTo>
                  <a:lnTo>
                    <a:pt x="3031" y="791"/>
                  </a:lnTo>
                  <a:lnTo>
                    <a:pt x="3030" y="793"/>
                  </a:lnTo>
                  <a:lnTo>
                    <a:pt x="3028" y="793"/>
                  </a:lnTo>
                  <a:lnTo>
                    <a:pt x="3028" y="793"/>
                  </a:lnTo>
                  <a:lnTo>
                    <a:pt x="3025" y="793"/>
                  </a:lnTo>
                  <a:lnTo>
                    <a:pt x="3025" y="794"/>
                  </a:lnTo>
                  <a:lnTo>
                    <a:pt x="3027" y="794"/>
                  </a:lnTo>
                  <a:lnTo>
                    <a:pt x="3027" y="794"/>
                  </a:lnTo>
                  <a:lnTo>
                    <a:pt x="3027" y="794"/>
                  </a:lnTo>
                  <a:lnTo>
                    <a:pt x="3025" y="796"/>
                  </a:lnTo>
                  <a:lnTo>
                    <a:pt x="3025" y="797"/>
                  </a:lnTo>
                  <a:lnTo>
                    <a:pt x="3027" y="797"/>
                  </a:lnTo>
                  <a:lnTo>
                    <a:pt x="3028" y="797"/>
                  </a:lnTo>
                  <a:lnTo>
                    <a:pt x="3030" y="797"/>
                  </a:lnTo>
                  <a:lnTo>
                    <a:pt x="3030" y="796"/>
                  </a:lnTo>
                  <a:lnTo>
                    <a:pt x="3030" y="796"/>
                  </a:lnTo>
                  <a:lnTo>
                    <a:pt x="3030" y="796"/>
                  </a:lnTo>
                  <a:lnTo>
                    <a:pt x="3030" y="796"/>
                  </a:lnTo>
                  <a:lnTo>
                    <a:pt x="3031" y="794"/>
                  </a:lnTo>
                  <a:lnTo>
                    <a:pt x="3031" y="794"/>
                  </a:lnTo>
                  <a:lnTo>
                    <a:pt x="3031" y="794"/>
                  </a:lnTo>
                  <a:lnTo>
                    <a:pt x="3031" y="794"/>
                  </a:lnTo>
                  <a:lnTo>
                    <a:pt x="3033" y="796"/>
                  </a:lnTo>
                  <a:lnTo>
                    <a:pt x="3033" y="796"/>
                  </a:lnTo>
                  <a:lnTo>
                    <a:pt x="3031" y="797"/>
                  </a:lnTo>
                  <a:lnTo>
                    <a:pt x="3033" y="797"/>
                  </a:lnTo>
                  <a:lnTo>
                    <a:pt x="3031" y="799"/>
                  </a:lnTo>
                  <a:lnTo>
                    <a:pt x="3030" y="799"/>
                  </a:lnTo>
                  <a:lnTo>
                    <a:pt x="3028" y="800"/>
                  </a:lnTo>
                  <a:lnTo>
                    <a:pt x="3028" y="802"/>
                  </a:lnTo>
                  <a:lnTo>
                    <a:pt x="3028" y="803"/>
                  </a:lnTo>
                  <a:lnTo>
                    <a:pt x="3028" y="805"/>
                  </a:lnTo>
                  <a:lnTo>
                    <a:pt x="3028" y="805"/>
                  </a:lnTo>
                  <a:lnTo>
                    <a:pt x="3027" y="803"/>
                  </a:lnTo>
                  <a:lnTo>
                    <a:pt x="3027" y="802"/>
                  </a:lnTo>
                  <a:lnTo>
                    <a:pt x="3025" y="802"/>
                  </a:lnTo>
                  <a:lnTo>
                    <a:pt x="3025" y="803"/>
                  </a:lnTo>
                  <a:lnTo>
                    <a:pt x="3025" y="805"/>
                  </a:lnTo>
                  <a:lnTo>
                    <a:pt x="3025" y="805"/>
                  </a:lnTo>
                  <a:lnTo>
                    <a:pt x="3027" y="805"/>
                  </a:lnTo>
                  <a:lnTo>
                    <a:pt x="3027" y="806"/>
                  </a:lnTo>
                  <a:lnTo>
                    <a:pt x="3028" y="808"/>
                  </a:lnTo>
                  <a:lnTo>
                    <a:pt x="3028" y="808"/>
                  </a:lnTo>
                  <a:lnTo>
                    <a:pt x="3028" y="810"/>
                  </a:lnTo>
                  <a:lnTo>
                    <a:pt x="3030" y="810"/>
                  </a:lnTo>
                  <a:lnTo>
                    <a:pt x="3031" y="813"/>
                  </a:lnTo>
                  <a:lnTo>
                    <a:pt x="3033" y="814"/>
                  </a:lnTo>
                  <a:lnTo>
                    <a:pt x="3034" y="816"/>
                  </a:lnTo>
                  <a:lnTo>
                    <a:pt x="3034" y="816"/>
                  </a:lnTo>
                  <a:lnTo>
                    <a:pt x="3034" y="814"/>
                  </a:lnTo>
                  <a:lnTo>
                    <a:pt x="3033" y="811"/>
                  </a:lnTo>
                  <a:lnTo>
                    <a:pt x="3033" y="810"/>
                  </a:lnTo>
                  <a:lnTo>
                    <a:pt x="3034" y="811"/>
                  </a:lnTo>
                  <a:lnTo>
                    <a:pt x="3039" y="814"/>
                  </a:lnTo>
                  <a:lnTo>
                    <a:pt x="3041" y="816"/>
                  </a:lnTo>
                  <a:lnTo>
                    <a:pt x="3041" y="816"/>
                  </a:lnTo>
                  <a:lnTo>
                    <a:pt x="3042" y="816"/>
                  </a:lnTo>
                  <a:lnTo>
                    <a:pt x="3044" y="817"/>
                  </a:lnTo>
                  <a:lnTo>
                    <a:pt x="3047" y="820"/>
                  </a:lnTo>
                  <a:lnTo>
                    <a:pt x="3047" y="820"/>
                  </a:lnTo>
                  <a:lnTo>
                    <a:pt x="3047" y="819"/>
                  </a:lnTo>
                  <a:lnTo>
                    <a:pt x="3047" y="817"/>
                  </a:lnTo>
                  <a:lnTo>
                    <a:pt x="3047" y="816"/>
                  </a:lnTo>
                  <a:lnTo>
                    <a:pt x="3047" y="816"/>
                  </a:lnTo>
                  <a:lnTo>
                    <a:pt x="3047" y="814"/>
                  </a:lnTo>
                  <a:lnTo>
                    <a:pt x="3045" y="814"/>
                  </a:lnTo>
                  <a:lnTo>
                    <a:pt x="3047" y="813"/>
                  </a:lnTo>
                  <a:lnTo>
                    <a:pt x="3048" y="810"/>
                  </a:lnTo>
                  <a:lnTo>
                    <a:pt x="3048" y="808"/>
                  </a:lnTo>
                  <a:lnTo>
                    <a:pt x="3050" y="810"/>
                  </a:lnTo>
                  <a:lnTo>
                    <a:pt x="3050" y="811"/>
                  </a:lnTo>
                  <a:lnTo>
                    <a:pt x="3048" y="813"/>
                  </a:lnTo>
                  <a:lnTo>
                    <a:pt x="3048" y="813"/>
                  </a:lnTo>
                  <a:lnTo>
                    <a:pt x="3048" y="814"/>
                  </a:lnTo>
                  <a:lnTo>
                    <a:pt x="3050" y="814"/>
                  </a:lnTo>
                  <a:lnTo>
                    <a:pt x="3050" y="814"/>
                  </a:lnTo>
                  <a:lnTo>
                    <a:pt x="3050" y="816"/>
                  </a:lnTo>
                  <a:lnTo>
                    <a:pt x="3050" y="816"/>
                  </a:lnTo>
                  <a:lnTo>
                    <a:pt x="3051" y="817"/>
                  </a:lnTo>
                  <a:lnTo>
                    <a:pt x="3051" y="817"/>
                  </a:lnTo>
                  <a:lnTo>
                    <a:pt x="3051" y="817"/>
                  </a:lnTo>
                  <a:lnTo>
                    <a:pt x="3051" y="817"/>
                  </a:lnTo>
                  <a:lnTo>
                    <a:pt x="3051" y="813"/>
                  </a:lnTo>
                  <a:lnTo>
                    <a:pt x="3053" y="811"/>
                  </a:lnTo>
                  <a:lnTo>
                    <a:pt x="3055" y="806"/>
                  </a:lnTo>
                  <a:lnTo>
                    <a:pt x="3055" y="806"/>
                  </a:lnTo>
                  <a:lnTo>
                    <a:pt x="3055" y="805"/>
                  </a:lnTo>
                  <a:lnTo>
                    <a:pt x="3055" y="805"/>
                  </a:lnTo>
                  <a:lnTo>
                    <a:pt x="3055" y="803"/>
                  </a:lnTo>
                  <a:lnTo>
                    <a:pt x="3056" y="803"/>
                  </a:lnTo>
                  <a:lnTo>
                    <a:pt x="3056" y="805"/>
                  </a:lnTo>
                  <a:lnTo>
                    <a:pt x="3056" y="805"/>
                  </a:lnTo>
                  <a:lnTo>
                    <a:pt x="3056" y="806"/>
                  </a:lnTo>
                  <a:lnTo>
                    <a:pt x="3056" y="808"/>
                  </a:lnTo>
                  <a:lnTo>
                    <a:pt x="3055" y="811"/>
                  </a:lnTo>
                  <a:lnTo>
                    <a:pt x="3055" y="814"/>
                  </a:lnTo>
                  <a:lnTo>
                    <a:pt x="3055" y="816"/>
                  </a:lnTo>
                  <a:lnTo>
                    <a:pt x="3056" y="817"/>
                  </a:lnTo>
                  <a:lnTo>
                    <a:pt x="3056" y="817"/>
                  </a:lnTo>
                  <a:lnTo>
                    <a:pt x="3059" y="817"/>
                  </a:lnTo>
                  <a:lnTo>
                    <a:pt x="3061" y="817"/>
                  </a:lnTo>
                  <a:lnTo>
                    <a:pt x="3059" y="819"/>
                  </a:lnTo>
                  <a:lnTo>
                    <a:pt x="3056" y="820"/>
                  </a:lnTo>
                  <a:lnTo>
                    <a:pt x="3055" y="822"/>
                  </a:lnTo>
                  <a:lnTo>
                    <a:pt x="3055" y="825"/>
                  </a:lnTo>
                  <a:lnTo>
                    <a:pt x="3055" y="827"/>
                  </a:lnTo>
                  <a:lnTo>
                    <a:pt x="3055" y="827"/>
                  </a:lnTo>
                  <a:lnTo>
                    <a:pt x="3056" y="827"/>
                  </a:lnTo>
                  <a:lnTo>
                    <a:pt x="3056" y="827"/>
                  </a:lnTo>
                  <a:lnTo>
                    <a:pt x="3056" y="827"/>
                  </a:lnTo>
                  <a:lnTo>
                    <a:pt x="3056" y="825"/>
                  </a:lnTo>
                  <a:lnTo>
                    <a:pt x="3056" y="825"/>
                  </a:lnTo>
                  <a:lnTo>
                    <a:pt x="3058" y="825"/>
                  </a:lnTo>
                  <a:lnTo>
                    <a:pt x="3061" y="823"/>
                  </a:lnTo>
                  <a:lnTo>
                    <a:pt x="3062" y="823"/>
                  </a:lnTo>
                  <a:lnTo>
                    <a:pt x="3062" y="823"/>
                  </a:lnTo>
                  <a:lnTo>
                    <a:pt x="3064" y="822"/>
                  </a:lnTo>
                  <a:lnTo>
                    <a:pt x="3064" y="823"/>
                  </a:lnTo>
                  <a:lnTo>
                    <a:pt x="3065" y="823"/>
                  </a:lnTo>
                  <a:lnTo>
                    <a:pt x="3064" y="823"/>
                  </a:lnTo>
                  <a:lnTo>
                    <a:pt x="3062" y="825"/>
                  </a:lnTo>
                  <a:lnTo>
                    <a:pt x="3062" y="825"/>
                  </a:lnTo>
                  <a:lnTo>
                    <a:pt x="3062" y="825"/>
                  </a:lnTo>
                  <a:lnTo>
                    <a:pt x="3062" y="827"/>
                  </a:lnTo>
                  <a:lnTo>
                    <a:pt x="3062" y="827"/>
                  </a:lnTo>
                  <a:lnTo>
                    <a:pt x="3061" y="828"/>
                  </a:lnTo>
                  <a:lnTo>
                    <a:pt x="3061" y="828"/>
                  </a:lnTo>
                  <a:lnTo>
                    <a:pt x="3061" y="830"/>
                  </a:lnTo>
                  <a:lnTo>
                    <a:pt x="3061" y="830"/>
                  </a:lnTo>
                  <a:lnTo>
                    <a:pt x="3061" y="830"/>
                  </a:lnTo>
                  <a:lnTo>
                    <a:pt x="3061" y="830"/>
                  </a:lnTo>
                  <a:lnTo>
                    <a:pt x="3062" y="830"/>
                  </a:lnTo>
                  <a:lnTo>
                    <a:pt x="3062" y="828"/>
                  </a:lnTo>
                  <a:lnTo>
                    <a:pt x="3064" y="828"/>
                  </a:lnTo>
                  <a:lnTo>
                    <a:pt x="3065" y="828"/>
                  </a:lnTo>
                  <a:lnTo>
                    <a:pt x="3065" y="828"/>
                  </a:lnTo>
                  <a:lnTo>
                    <a:pt x="3065" y="827"/>
                  </a:lnTo>
                  <a:lnTo>
                    <a:pt x="3067" y="825"/>
                  </a:lnTo>
                  <a:lnTo>
                    <a:pt x="3067" y="825"/>
                  </a:lnTo>
                  <a:lnTo>
                    <a:pt x="3067" y="828"/>
                  </a:lnTo>
                  <a:lnTo>
                    <a:pt x="3065" y="831"/>
                  </a:lnTo>
                  <a:lnTo>
                    <a:pt x="3064" y="831"/>
                  </a:lnTo>
                  <a:lnTo>
                    <a:pt x="3064" y="833"/>
                  </a:lnTo>
                  <a:lnTo>
                    <a:pt x="3062" y="833"/>
                  </a:lnTo>
                  <a:lnTo>
                    <a:pt x="3062" y="833"/>
                  </a:lnTo>
                  <a:lnTo>
                    <a:pt x="3062" y="834"/>
                  </a:lnTo>
                  <a:lnTo>
                    <a:pt x="3061" y="837"/>
                  </a:lnTo>
                  <a:lnTo>
                    <a:pt x="3061" y="837"/>
                  </a:lnTo>
                  <a:lnTo>
                    <a:pt x="3061" y="837"/>
                  </a:lnTo>
                  <a:lnTo>
                    <a:pt x="3061" y="837"/>
                  </a:lnTo>
                  <a:lnTo>
                    <a:pt x="3061" y="837"/>
                  </a:lnTo>
                  <a:lnTo>
                    <a:pt x="3061" y="837"/>
                  </a:lnTo>
                  <a:lnTo>
                    <a:pt x="3062" y="837"/>
                  </a:lnTo>
                  <a:lnTo>
                    <a:pt x="3062" y="837"/>
                  </a:lnTo>
                  <a:lnTo>
                    <a:pt x="3062" y="837"/>
                  </a:lnTo>
                  <a:lnTo>
                    <a:pt x="3062" y="836"/>
                  </a:lnTo>
                  <a:lnTo>
                    <a:pt x="3064" y="836"/>
                  </a:lnTo>
                  <a:lnTo>
                    <a:pt x="3064" y="837"/>
                  </a:lnTo>
                  <a:lnTo>
                    <a:pt x="3062" y="839"/>
                  </a:lnTo>
                  <a:lnTo>
                    <a:pt x="3062" y="839"/>
                  </a:lnTo>
                  <a:lnTo>
                    <a:pt x="3062" y="839"/>
                  </a:lnTo>
                  <a:lnTo>
                    <a:pt x="3062" y="840"/>
                  </a:lnTo>
                  <a:lnTo>
                    <a:pt x="3062" y="840"/>
                  </a:lnTo>
                  <a:lnTo>
                    <a:pt x="3062" y="840"/>
                  </a:lnTo>
                  <a:lnTo>
                    <a:pt x="3062" y="842"/>
                  </a:lnTo>
                  <a:lnTo>
                    <a:pt x="3064" y="842"/>
                  </a:lnTo>
                  <a:lnTo>
                    <a:pt x="3064" y="840"/>
                  </a:lnTo>
                  <a:lnTo>
                    <a:pt x="3065" y="839"/>
                  </a:lnTo>
                  <a:lnTo>
                    <a:pt x="3067" y="837"/>
                  </a:lnTo>
                  <a:lnTo>
                    <a:pt x="3068" y="836"/>
                  </a:lnTo>
                  <a:lnTo>
                    <a:pt x="3075" y="836"/>
                  </a:lnTo>
                  <a:lnTo>
                    <a:pt x="3076" y="836"/>
                  </a:lnTo>
                  <a:lnTo>
                    <a:pt x="3076" y="836"/>
                  </a:lnTo>
                  <a:lnTo>
                    <a:pt x="3078" y="836"/>
                  </a:lnTo>
                  <a:lnTo>
                    <a:pt x="3076" y="837"/>
                  </a:lnTo>
                  <a:lnTo>
                    <a:pt x="3076" y="837"/>
                  </a:lnTo>
                  <a:lnTo>
                    <a:pt x="3073" y="839"/>
                  </a:lnTo>
                  <a:lnTo>
                    <a:pt x="3073" y="840"/>
                  </a:lnTo>
                  <a:lnTo>
                    <a:pt x="3071" y="842"/>
                  </a:lnTo>
                  <a:lnTo>
                    <a:pt x="3071" y="842"/>
                  </a:lnTo>
                  <a:lnTo>
                    <a:pt x="3073" y="842"/>
                  </a:lnTo>
                  <a:lnTo>
                    <a:pt x="3075" y="842"/>
                  </a:lnTo>
                  <a:lnTo>
                    <a:pt x="3076" y="842"/>
                  </a:lnTo>
                  <a:lnTo>
                    <a:pt x="3076" y="843"/>
                  </a:lnTo>
                  <a:lnTo>
                    <a:pt x="3076" y="843"/>
                  </a:lnTo>
                  <a:lnTo>
                    <a:pt x="3076" y="845"/>
                  </a:lnTo>
                  <a:lnTo>
                    <a:pt x="3076" y="845"/>
                  </a:lnTo>
                  <a:lnTo>
                    <a:pt x="3078" y="845"/>
                  </a:lnTo>
                  <a:lnTo>
                    <a:pt x="3076" y="847"/>
                  </a:lnTo>
                  <a:lnTo>
                    <a:pt x="3075" y="847"/>
                  </a:lnTo>
                  <a:lnTo>
                    <a:pt x="3075" y="847"/>
                  </a:lnTo>
                  <a:lnTo>
                    <a:pt x="3075" y="847"/>
                  </a:lnTo>
                  <a:lnTo>
                    <a:pt x="3075" y="848"/>
                  </a:lnTo>
                  <a:lnTo>
                    <a:pt x="3075" y="848"/>
                  </a:lnTo>
                  <a:lnTo>
                    <a:pt x="3076" y="850"/>
                  </a:lnTo>
                  <a:lnTo>
                    <a:pt x="3073" y="851"/>
                  </a:lnTo>
                  <a:lnTo>
                    <a:pt x="3071" y="851"/>
                  </a:lnTo>
                  <a:lnTo>
                    <a:pt x="3071" y="850"/>
                  </a:lnTo>
                  <a:lnTo>
                    <a:pt x="3070" y="850"/>
                  </a:lnTo>
                  <a:lnTo>
                    <a:pt x="3070" y="851"/>
                  </a:lnTo>
                  <a:lnTo>
                    <a:pt x="3071" y="853"/>
                  </a:lnTo>
                  <a:lnTo>
                    <a:pt x="3071" y="853"/>
                  </a:lnTo>
                  <a:lnTo>
                    <a:pt x="3071" y="854"/>
                  </a:lnTo>
                  <a:lnTo>
                    <a:pt x="3070" y="856"/>
                  </a:lnTo>
                  <a:lnTo>
                    <a:pt x="3070" y="856"/>
                  </a:lnTo>
                  <a:lnTo>
                    <a:pt x="3071" y="856"/>
                  </a:lnTo>
                  <a:lnTo>
                    <a:pt x="3071" y="856"/>
                  </a:lnTo>
                  <a:lnTo>
                    <a:pt x="3070" y="859"/>
                  </a:lnTo>
                  <a:lnTo>
                    <a:pt x="3070" y="860"/>
                  </a:lnTo>
                  <a:lnTo>
                    <a:pt x="3070" y="862"/>
                  </a:lnTo>
                  <a:lnTo>
                    <a:pt x="3068" y="862"/>
                  </a:lnTo>
                  <a:lnTo>
                    <a:pt x="3068" y="862"/>
                  </a:lnTo>
                  <a:lnTo>
                    <a:pt x="3067" y="864"/>
                  </a:lnTo>
                  <a:lnTo>
                    <a:pt x="3067" y="865"/>
                  </a:lnTo>
                  <a:lnTo>
                    <a:pt x="3068" y="865"/>
                  </a:lnTo>
                  <a:lnTo>
                    <a:pt x="3067" y="867"/>
                  </a:lnTo>
                  <a:lnTo>
                    <a:pt x="3065" y="867"/>
                  </a:lnTo>
                  <a:lnTo>
                    <a:pt x="3065" y="868"/>
                  </a:lnTo>
                  <a:lnTo>
                    <a:pt x="3065" y="868"/>
                  </a:lnTo>
                  <a:lnTo>
                    <a:pt x="3065" y="868"/>
                  </a:lnTo>
                  <a:lnTo>
                    <a:pt x="3065" y="870"/>
                  </a:lnTo>
                  <a:lnTo>
                    <a:pt x="3065" y="871"/>
                  </a:lnTo>
                  <a:lnTo>
                    <a:pt x="3067" y="871"/>
                  </a:lnTo>
                  <a:lnTo>
                    <a:pt x="3067" y="873"/>
                  </a:lnTo>
                  <a:lnTo>
                    <a:pt x="3065" y="874"/>
                  </a:lnTo>
                  <a:lnTo>
                    <a:pt x="3065" y="876"/>
                  </a:lnTo>
                  <a:lnTo>
                    <a:pt x="3065" y="877"/>
                  </a:lnTo>
                  <a:lnTo>
                    <a:pt x="3067" y="877"/>
                  </a:lnTo>
                  <a:lnTo>
                    <a:pt x="3067" y="877"/>
                  </a:lnTo>
                  <a:lnTo>
                    <a:pt x="3067" y="877"/>
                  </a:lnTo>
                  <a:lnTo>
                    <a:pt x="3065" y="879"/>
                  </a:lnTo>
                  <a:lnTo>
                    <a:pt x="3065" y="880"/>
                  </a:lnTo>
                  <a:lnTo>
                    <a:pt x="3065" y="882"/>
                  </a:lnTo>
                  <a:lnTo>
                    <a:pt x="3065" y="884"/>
                  </a:lnTo>
                  <a:lnTo>
                    <a:pt x="3065" y="884"/>
                  </a:lnTo>
                  <a:lnTo>
                    <a:pt x="3065" y="884"/>
                  </a:lnTo>
                  <a:lnTo>
                    <a:pt x="3065" y="884"/>
                  </a:lnTo>
                  <a:lnTo>
                    <a:pt x="3065" y="882"/>
                  </a:lnTo>
                  <a:lnTo>
                    <a:pt x="3067" y="882"/>
                  </a:lnTo>
                  <a:lnTo>
                    <a:pt x="3067" y="884"/>
                  </a:lnTo>
                  <a:lnTo>
                    <a:pt x="3065" y="885"/>
                  </a:lnTo>
                  <a:lnTo>
                    <a:pt x="3065" y="885"/>
                  </a:lnTo>
                  <a:lnTo>
                    <a:pt x="3065" y="887"/>
                  </a:lnTo>
                  <a:lnTo>
                    <a:pt x="3065" y="887"/>
                  </a:lnTo>
                  <a:lnTo>
                    <a:pt x="3065" y="888"/>
                  </a:lnTo>
                  <a:lnTo>
                    <a:pt x="3064" y="893"/>
                  </a:lnTo>
                  <a:lnTo>
                    <a:pt x="3065" y="891"/>
                  </a:lnTo>
                  <a:lnTo>
                    <a:pt x="3065" y="891"/>
                  </a:lnTo>
                  <a:lnTo>
                    <a:pt x="3067" y="891"/>
                  </a:lnTo>
                  <a:lnTo>
                    <a:pt x="3065" y="893"/>
                  </a:lnTo>
                  <a:lnTo>
                    <a:pt x="3065" y="894"/>
                  </a:lnTo>
                  <a:lnTo>
                    <a:pt x="3065" y="897"/>
                  </a:lnTo>
                  <a:lnTo>
                    <a:pt x="3067" y="897"/>
                  </a:lnTo>
                  <a:lnTo>
                    <a:pt x="3067" y="899"/>
                  </a:lnTo>
                  <a:lnTo>
                    <a:pt x="3067" y="899"/>
                  </a:lnTo>
                  <a:lnTo>
                    <a:pt x="3068" y="902"/>
                  </a:lnTo>
                  <a:lnTo>
                    <a:pt x="3070" y="904"/>
                  </a:lnTo>
                  <a:lnTo>
                    <a:pt x="3070" y="905"/>
                  </a:lnTo>
                  <a:lnTo>
                    <a:pt x="3071" y="905"/>
                  </a:lnTo>
                  <a:lnTo>
                    <a:pt x="3073" y="905"/>
                  </a:lnTo>
                  <a:lnTo>
                    <a:pt x="3073" y="904"/>
                  </a:lnTo>
                  <a:lnTo>
                    <a:pt x="3073" y="902"/>
                  </a:lnTo>
                  <a:lnTo>
                    <a:pt x="3073" y="899"/>
                  </a:lnTo>
                  <a:lnTo>
                    <a:pt x="3073" y="899"/>
                  </a:lnTo>
                  <a:lnTo>
                    <a:pt x="3073" y="897"/>
                  </a:lnTo>
                  <a:lnTo>
                    <a:pt x="3073" y="897"/>
                  </a:lnTo>
                  <a:lnTo>
                    <a:pt x="3075" y="897"/>
                  </a:lnTo>
                  <a:lnTo>
                    <a:pt x="3075" y="901"/>
                  </a:lnTo>
                  <a:lnTo>
                    <a:pt x="3075" y="902"/>
                  </a:lnTo>
                  <a:lnTo>
                    <a:pt x="3076" y="901"/>
                  </a:lnTo>
                  <a:lnTo>
                    <a:pt x="3076" y="901"/>
                  </a:lnTo>
                  <a:lnTo>
                    <a:pt x="3075" y="899"/>
                  </a:lnTo>
                  <a:lnTo>
                    <a:pt x="3075" y="897"/>
                  </a:lnTo>
                  <a:lnTo>
                    <a:pt x="3075" y="896"/>
                  </a:lnTo>
                  <a:lnTo>
                    <a:pt x="3075" y="894"/>
                  </a:lnTo>
                  <a:lnTo>
                    <a:pt x="3075" y="887"/>
                  </a:lnTo>
                  <a:lnTo>
                    <a:pt x="3075" y="887"/>
                  </a:lnTo>
                  <a:lnTo>
                    <a:pt x="3075" y="885"/>
                  </a:lnTo>
                  <a:lnTo>
                    <a:pt x="3075" y="884"/>
                  </a:lnTo>
                  <a:lnTo>
                    <a:pt x="3076" y="882"/>
                  </a:lnTo>
                  <a:lnTo>
                    <a:pt x="3076" y="882"/>
                  </a:lnTo>
                  <a:lnTo>
                    <a:pt x="3075" y="880"/>
                  </a:lnTo>
                  <a:lnTo>
                    <a:pt x="3075" y="879"/>
                  </a:lnTo>
                  <a:lnTo>
                    <a:pt x="3075" y="879"/>
                  </a:lnTo>
                  <a:lnTo>
                    <a:pt x="3076" y="876"/>
                  </a:lnTo>
                  <a:lnTo>
                    <a:pt x="3076" y="876"/>
                  </a:lnTo>
                  <a:lnTo>
                    <a:pt x="3076" y="874"/>
                  </a:lnTo>
                  <a:lnTo>
                    <a:pt x="3081" y="873"/>
                  </a:lnTo>
                  <a:lnTo>
                    <a:pt x="3081" y="873"/>
                  </a:lnTo>
                  <a:lnTo>
                    <a:pt x="3079" y="873"/>
                  </a:lnTo>
                  <a:lnTo>
                    <a:pt x="3079" y="873"/>
                  </a:lnTo>
                  <a:lnTo>
                    <a:pt x="3078" y="873"/>
                  </a:lnTo>
                  <a:lnTo>
                    <a:pt x="3078" y="871"/>
                  </a:lnTo>
                  <a:lnTo>
                    <a:pt x="3079" y="870"/>
                  </a:lnTo>
                  <a:lnTo>
                    <a:pt x="3079" y="868"/>
                  </a:lnTo>
                  <a:lnTo>
                    <a:pt x="3081" y="870"/>
                  </a:lnTo>
                  <a:lnTo>
                    <a:pt x="3081" y="871"/>
                  </a:lnTo>
                  <a:lnTo>
                    <a:pt x="3082" y="871"/>
                  </a:lnTo>
                  <a:lnTo>
                    <a:pt x="3082" y="873"/>
                  </a:lnTo>
                  <a:lnTo>
                    <a:pt x="3084" y="873"/>
                  </a:lnTo>
                  <a:lnTo>
                    <a:pt x="3084" y="871"/>
                  </a:lnTo>
                  <a:lnTo>
                    <a:pt x="3085" y="870"/>
                  </a:lnTo>
                  <a:lnTo>
                    <a:pt x="3087" y="868"/>
                  </a:lnTo>
                  <a:lnTo>
                    <a:pt x="3087" y="865"/>
                  </a:lnTo>
                  <a:lnTo>
                    <a:pt x="3085" y="865"/>
                  </a:lnTo>
                  <a:lnTo>
                    <a:pt x="3085" y="864"/>
                  </a:lnTo>
                  <a:lnTo>
                    <a:pt x="3085" y="860"/>
                  </a:lnTo>
                  <a:lnTo>
                    <a:pt x="3087" y="857"/>
                  </a:lnTo>
                  <a:lnTo>
                    <a:pt x="3087" y="854"/>
                  </a:lnTo>
                  <a:lnTo>
                    <a:pt x="3088" y="843"/>
                  </a:lnTo>
                  <a:lnTo>
                    <a:pt x="3091" y="840"/>
                  </a:lnTo>
                  <a:lnTo>
                    <a:pt x="3091" y="839"/>
                  </a:lnTo>
                  <a:lnTo>
                    <a:pt x="3090" y="837"/>
                  </a:lnTo>
                  <a:lnTo>
                    <a:pt x="3091" y="837"/>
                  </a:lnTo>
                  <a:lnTo>
                    <a:pt x="3091" y="836"/>
                  </a:lnTo>
                  <a:lnTo>
                    <a:pt x="3091" y="836"/>
                  </a:lnTo>
                  <a:lnTo>
                    <a:pt x="3090" y="836"/>
                  </a:lnTo>
                  <a:lnTo>
                    <a:pt x="3090" y="833"/>
                  </a:lnTo>
                  <a:lnTo>
                    <a:pt x="3090" y="831"/>
                  </a:lnTo>
                  <a:lnTo>
                    <a:pt x="3090" y="831"/>
                  </a:lnTo>
                  <a:lnTo>
                    <a:pt x="3090" y="830"/>
                  </a:lnTo>
                  <a:lnTo>
                    <a:pt x="3091" y="830"/>
                  </a:lnTo>
                  <a:lnTo>
                    <a:pt x="3091" y="828"/>
                  </a:lnTo>
                  <a:lnTo>
                    <a:pt x="3091" y="828"/>
                  </a:lnTo>
                  <a:lnTo>
                    <a:pt x="3091" y="827"/>
                  </a:lnTo>
                  <a:lnTo>
                    <a:pt x="3093" y="822"/>
                  </a:lnTo>
                  <a:lnTo>
                    <a:pt x="3091" y="822"/>
                  </a:lnTo>
                  <a:lnTo>
                    <a:pt x="3093" y="822"/>
                  </a:lnTo>
                  <a:lnTo>
                    <a:pt x="3093" y="820"/>
                  </a:lnTo>
                  <a:lnTo>
                    <a:pt x="3093" y="819"/>
                  </a:lnTo>
                  <a:lnTo>
                    <a:pt x="3095" y="819"/>
                  </a:lnTo>
                  <a:lnTo>
                    <a:pt x="3096" y="819"/>
                  </a:lnTo>
                  <a:lnTo>
                    <a:pt x="3096" y="819"/>
                  </a:lnTo>
                  <a:lnTo>
                    <a:pt x="3096" y="819"/>
                  </a:lnTo>
                  <a:lnTo>
                    <a:pt x="3096" y="816"/>
                  </a:lnTo>
                  <a:lnTo>
                    <a:pt x="3096" y="816"/>
                  </a:lnTo>
                  <a:lnTo>
                    <a:pt x="3098" y="814"/>
                  </a:lnTo>
                  <a:lnTo>
                    <a:pt x="3098" y="810"/>
                  </a:lnTo>
                  <a:lnTo>
                    <a:pt x="3098" y="808"/>
                  </a:lnTo>
                  <a:lnTo>
                    <a:pt x="3098" y="808"/>
                  </a:lnTo>
                  <a:lnTo>
                    <a:pt x="3099" y="806"/>
                  </a:lnTo>
                  <a:lnTo>
                    <a:pt x="3099" y="808"/>
                  </a:lnTo>
                  <a:lnTo>
                    <a:pt x="3099" y="808"/>
                  </a:lnTo>
                  <a:lnTo>
                    <a:pt x="3102" y="808"/>
                  </a:lnTo>
                  <a:lnTo>
                    <a:pt x="3102" y="806"/>
                  </a:lnTo>
                  <a:lnTo>
                    <a:pt x="3102" y="803"/>
                  </a:lnTo>
                  <a:lnTo>
                    <a:pt x="3104" y="802"/>
                  </a:lnTo>
                  <a:lnTo>
                    <a:pt x="3104" y="800"/>
                  </a:lnTo>
                  <a:lnTo>
                    <a:pt x="3104" y="799"/>
                  </a:lnTo>
                  <a:lnTo>
                    <a:pt x="3104" y="797"/>
                  </a:lnTo>
                  <a:lnTo>
                    <a:pt x="3104" y="797"/>
                  </a:lnTo>
                  <a:lnTo>
                    <a:pt x="3102" y="797"/>
                  </a:lnTo>
                  <a:lnTo>
                    <a:pt x="3102" y="797"/>
                  </a:lnTo>
                  <a:lnTo>
                    <a:pt x="3101" y="797"/>
                  </a:lnTo>
                  <a:lnTo>
                    <a:pt x="3101" y="797"/>
                  </a:lnTo>
                  <a:lnTo>
                    <a:pt x="3101" y="797"/>
                  </a:lnTo>
                  <a:lnTo>
                    <a:pt x="3102" y="796"/>
                  </a:lnTo>
                  <a:lnTo>
                    <a:pt x="3101" y="796"/>
                  </a:lnTo>
                  <a:lnTo>
                    <a:pt x="3101" y="796"/>
                  </a:lnTo>
                  <a:lnTo>
                    <a:pt x="3101" y="796"/>
                  </a:lnTo>
                  <a:lnTo>
                    <a:pt x="3101" y="794"/>
                  </a:lnTo>
                  <a:lnTo>
                    <a:pt x="3101" y="794"/>
                  </a:lnTo>
                  <a:lnTo>
                    <a:pt x="3098" y="794"/>
                  </a:lnTo>
                  <a:lnTo>
                    <a:pt x="3098" y="793"/>
                  </a:lnTo>
                  <a:lnTo>
                    <a:pt x="3099" y="793"/>
                  </a:lnTo>
                  <a:lnTo>
                    <a:pt x="3101" y="793"/>
                  </a:lnTo>
                  <a:lnTo>
                    <a:pt x="3102" y="793"/>
                  </a:lnTo>
                  <a:lnTo>
                    <a:pt x="3102" y="793"/>
                  </a:lnTo>
                  <a:lnTo>
                    <a:pt x="3102" y="793"/>
                  </a:lnTo>
                  <a:lnTo>
                    <a:pt x="3101" y="791"/>
                  </a:lnTo>
                  <a:lnTo>
                    <a:pt x="3102" y="791"/>
                  </a:lnTo>
                  <a:lnTo>
                    <a:pt x="3102" y="791"/>
                  </a:lnTo>
                  <a:lnTo>
                    <a:pt x="3102" y="790"/>
                  </a:lnTo>
                  <a:lnTo>
                    <a:pt x="3102" y="790"/>
                  </a:lnTo>
                  <a:lnTo>
                    <a:pt x="3102" y="790"/>
                  </a:lnTo>
                  <a:lnTo>
                    <a:pt x="3104" y="788"/>
                  </a:lnTo>
                  <a:lnTo>
                    <a:pt x="3104" y="788"/>
                  </a:lnTo>
                  <a:lnTo>
                    <a:pt x="3104" y="790"/>
                  </a:lnTo>
                  <a:lnTo>
                    <a:pt x="3104" y="790"/>
                  </a:lnTo>
                  <a:lnTo>
                    <a:pt x="3104" y="790"/>
                  </a:lnTo>
                  <a:lnTo>
                    <a:pt x="3105" y="791"/>
                  </a:lnTo>
                  <a:lnTo>
                    <a:pt x="3105" y="796"/>
                  </a:lnTo>
                  <a:lnTo>
                    <a:pt x="3105" y="799"/>
                  </a:lnTo>
                  <a:lnTo>
                    <a:pt x="3105" y="797"/>
                  </a:lnTo>
                  <a:lnTo>
                    <a:pt x="3105" y="794"/>
                  </a:lnTo>
                  <a:lnTo>
                    <a:pt x="3105" y="791"/>
                  </a:lnTo>
                  <a:lnTo>
                    <a:pt x="3105" y="790"/>
                  </a:lnTo>
                  <a:lnTo>
                    <a:pt x="3105" y="790"/>
                  </a:lnTo>
                  <a:lnTo>
                    <a:pt x="3105" y="786"/>
                  </a:lnTo>
                  <a:lnTo>
                    <a:pt x="3104" y="785"/>
                  </a:lnTo>
                  <a:lnTo>
                    <a:pt x="3104" y="783"/>
                  </a:lnTo>
                  <a:lnTo>
                    <a:pt x="3102" y="782"/>
                  </a:lnTo>
                  <a:lnTo>
                    <a:pt x="3102" y="777"/>
                  </a:lnTo>
                  <a:lnTo>
                    <a:pt x="3102" y="777"/>
                  </a:lnTo>
                  <a:lnTo>
                    <a:pt x="3101" y="776"/>
                  </a:lnTo>
                  <a:lnTo>
                    <a:pt x="3101" y="777"/>
                  </a:lnTo>
                  <a:lnTo>
                    <a:pt x="3101" y="777"/>
                  </a:lnTo>
                  <a:lnTo>
                    <a:pt x="3101" y="777"/>
                  </a:lnTo>
                  <a:lnTo>
                    <a:pt x="3101" y="779"/>
                  </a:lnTo>
                  <a:lnTo>
                    <a:pt x="3101" y="780"/>
                  </a:lnTo>
                  <a:lnTo>
                    <a:pt x="3099" y="780"/>
                  </a:lnTo>
                  <a:lnTo>
                    <a:pt x="3099" y="780"/>
                  </a:lnTo>
                  <a:lnTo>
                    <a:pt x="3098" y="780"/>
                  </a:lnTo>
                  <a:lnTo>
                    <a:pt x="3098" y="779"/>
                  </a:lnTo>
                  <a:lnTo>
                    <a:pt x="3096" y="780"/>
                  </a:lnTo>
                  <a:lnTo>
                    <a:pt x="3095" y="782"/>
                  </a:lnTo>
                  <a:lnTo>
                    <a:pt x="3093" y="782"/>
                  </a:lnTo>
                  <a:lnTo>
                    <a:pt x="3093" y="782"/>
                  </a:lnTo>
                  <a:lnTo>
                    <a:pt x="3093" y="782"/>
                  </a:lnTo>
                  <a:lnTo>
                    <a:pt x="3093" y="780"/>
                  </a:lnTo>
                  <a:lnTo>
                    <a:pt x="3095" y="780"/>
                  </a:lnTo>
                  <a:lnTo>
                    <a:pt x="3093" y="780"/>
                  </a:lnTo>
                  <a:lnTo>
                    <a:pt x="3093" y="779"/>
                  </a:lnTo>
                  <a:lnTo>
                    <a:pt x="3098" y="777"/>
                  </a:lnTo>
                  <a:lnTo>
                    <a:pt x="3099" y="776"/>
                  </a:lnTo>
                  <a:lnTo>
                    <a:pt x="3098" y="776"/>
                  </a:lnTo>
                  <a:lnTo>
                    <a:pt x="3096" y="776"/>
                  </a:lnTo>
                  <a:lnTo>
                    <a:pt x="3096" y="774"/>
                  </a:lnTo>
                  <a:lnTo>
                    <a:pt x="3095" y="774"/>
                  </a:lnTo>
                  <a:lnTo>
                    <a:pt x="3095" y="774"/>
                  </a:lnTo>
                  <a:lnTo>
                    <a:pt x="3095" y="774"/>
                  </a:lnTo>
                  <a:lnTo>
                    <a:pt x="3095" y="774"/>
                  </a:lnTo>
                  <a:lnTo>
                    <a:pt x="3096" y="774"/>
                  </a:lnTo>
                  <a:lnTo>
                    <a:pt x="3096" y="774"/>
                  </a:lnTo>
                  <a:lnTo>
                    <a:pt x="3096" y="774"/>
                  </a:lnTo>
                  <a:lnTo>
                    <a:pt x="3095" y="771"/>
                  </a:lnTo>
                  <a:lnTo>
                    <a:pt x="3095" y="771"/>
                  </a:lnTo>
                  <a:lnTo>
                    <a:pt x="3098" y="769"/>
                  </a:lnTo>
                  <a:lnTo>
                    <a:pt x="3099" y="771"/>
                  </a:lnTo>
                  <a:lnTo>
                    <a:pt x="3101" y="774"/>
                  </a:lnTo>
                  <a:lnTo>
                    <a:pt x="3101" y="774"/>
                  </a:lnTo>
                  <a:lnTo>
                    <a:pt x="3101" y="771"/>
                  </a:lnTo>
                  <a:lnTo>
                    <a:pt x="3098" y="763"/>
                  </a:lnTo>
                  <a:lnTo>
                    <a:pt x="3096" y="762"/>
                  </a:lnTo>
                  <a:lnTo>
                    <a:pt x="3096" y="763"/>
                  </a:lnTo>
                  <a:lnTo>
                    <a:pt x="3095" y="763"/>
                  </a:lnTo>
                  <a:lnTo>
                    <a:pt x="3091" y="763"/>
                  </a:lnTo>
                  <a:lnTo>
                    <a:pt x="3090" y="762"/>
                  </a:lnTo>
                  <a:lnTo>
                    <a:pt x="3085" y="759"/>
                  </a:lnTo>
                  <a:lnTo>
                    <a:pt x="3081" y="756"/>
                  </a:lnTo>
                  <a:lnTo>
                    <a:pt x="3081" y="756"/>
                  </a:lnTo>
                  <a:lnTo>
                    <a:pt x="3081" y="754"/>
                  </a:lnTo>
                  <a:lnTo>
                    <a:pt x="3079" y="753"/>
                  </a:lnTo>
                  <a:lnTo>
                    <a:pt x="3079" y="751"/>
                  </a:lnTo>
                  <a:lnTo>
                    <a:pt x="3076" y="748"/>
                  </a:lnTo>
                  <a:lnTo>
                    <a:pt x="3075" y="746"/>
                  </a:lnTo>
                  <a:lnTo>
                    <a:pt x="3073" y="745"/>
                  </a:lnTo>
                  <a:lnTo>
                    <a:pt x="3073" y="745"/>
                  </a:lnTo>
                  <a:lnTo>
                    <a:pt x="3073" y="743"/>
                  </a:lnTo>
                  <a:lnTo>
                    <a:pt x="3071" y="742"/>
                  </a:lnTo>
                  <a:lnTo>
                    <a:pt x="3071" y="740"/>
                  </a:lnTo>
                  <a:lnTo>
                    <a:pt x="3071" y="740"/>
                  </a:lnTo>
                  <a:lnTo>
                    <a:pt x="3070" y="739"/>
                  </a:lnTo>
                  <a:lnTo>
                    <a:pt x="3070" y="732"/>
                  </a:lnTo>
                  <a:lnTo>
                    <a:pt x="3068" y="731"/>
                  </a:lnTo>
                  <a:lnTo>
                    <a:pt x="3068" y="729"/>
                  </a:lnTo>
                  <a:lnTo>
                    <a:pt x="3065" y="726"/>
                  </a:lnTo>
                  <a:lnTo>
                    <a:pt x="3064" y="725"/>
                  </a:lnTo>
                  <a:lnTo>
                    <a:pt x="3064" y="725"/>
                  </a:lnTo>
                  <a:lnTo>
                    <a:pt x="3062" y="725"/>
                  </a:lnTo>
                  <a:lnTo>
                    <a:pt x="3062" y="725"/>
                  </a:lnTo>
                  <a:lnTo>
                    <a:pt x="3061" y="725"/>
                  </a:lnTo>
                  <a:lnTo>
                    <a:pt x="3058" y="720"/>
                  </a:lnTo>
                  <a:lnTo>
                    <a:pt x="3056" y="719"/>
                  </a:lnTo>
                  <a:lnTo>
                    <a:pt x="3056" y="719"/>
                  </a:lnTo>
                  <a:lnTo>
                    <a:pt x="3055" y="717"/>
                  </a:lnTo>
                  <a:lnTo>
                    <a:pt x="3053" y="716"/>
                  </a:lnTo>
                  <a:lnTo>
                    <a:pt x="3053" y="714"/>
                  </a:lnTo>
                  <a:lnTo>
                    <a:pt x="3055" y="712"/>
                  </a:lnTo>
                  <a:lnTo>
                    <a:pt x="3055" y="711"/>
                  </a:lnTo>
                  <a:lnTo>
                    <a:pt x="3053" y="709"/>
                  </a:lnTo>
                  <a:lnTo>
                    <a:pt x="3053" y="708"/>
                  </a:lnTo>
                  <a:lnTo>
                    <a:pt x="3051" y="708"/>
                  </a:lnTo>
                  <a:lnTo>
                    <a:pt x="3050" y="706"/>
                  </a:lnTo>
                  <a:lnTo>
                    <a:pt x="3050" y="705"/>
                  </a:lnTo>
                  <a:lnTo>
                    <a:pt x="3050" y="705"/>
                  </a:lnTo>
                  <a:lnTo>
                    <a:pt x="3050" y="703"/>
                  </a:lnTo>
                  <a:lnTo>
                    <a:pt x="3050" y="703"/>
                  </a:lnTo>
                  <a:lnTo>
                    <a:pt x="3050" y="702"/>
                  </a:lnTo>
                  <a:lnTo>
                    <a:pt x="3051" y="700"/>
                  </a:lnTo>
                  <a:lnTo>
                    <a:pt x="3053" y="700"/>
                  </a:lnTo>
                  <a:lnTo>
                    <a:pt x="3055" y="697"/>
                  </a:lnTo>
                  <a:lnTo>
                    <a:pt x="3055" y="695"/>
                  </a:lnTo>
                  <a:lnTo>
                    <a:pt x="3055" y="691"/>
                  </a:lnTo>
                  <a:lnTo>
                    <a:pt x="3056" y="691"/>
                  </a:lnTo>
                  <a:lnTo>
                    <a:pt x="3058" y="688"/>
                  </a:lnTo>
                  <a:lnTo>
                    <a:pt x="3058" y="688"/>
                  </a:lnTo>
                  <a:lnTo>
                    <a:pt x="3059" y="685"/>
                  </a:lnTo>
                  <a:lnTo>
                    <a:pt x="3059" y="685"/>
                  </a:lnTo>
                  <a:lnTo>
                    <a:pt x="3061" y="683"/>
                  </a:lnTo>
                  <a:lnTo>
                    <a:pt x="3064" y="682"/>
                  </a:lnTo>
                  <a:lnTo>
                    <a:pt x="3065" y="682"/>
                  </a:lnTo>
                  <a:lnTo>
                    <a:pt x="3067" y="680"/>
                  </a:lnTo>
                  <a:lnTo>
                    <a:pt x="3070" y="679"/>
                  </a:lnTo>
                  <a:lnTo>
                    <a:pt x="3073" y="677"/>
                  </a:lnTo>
                  <a:lnTo>
                    <a:pt x="3073" y="675"/>
                  </a:lnTo>
                  <a:lnTo>
                    <a:pt x="3073" y="674"/>
                  </a:lnTo>
                  <a:lnTo>
                    <a:pt x="3073" y="672"/>
                  </a:lnTo>
                  <a:lnTo>
                    <a:pt x="3073" y="671"/>
                  </a:lnTo>
                  <a:lnTo>
                    <a:pt x="3075" y="669"/>
                  </a:lnTo>
                  <a:lnTo>
                    <a:pt x="3076" y="669"/>
                  </a:lnTo>
                  <a:lnTo>
                    <a:pt x="3078" y="666"/>
                  </a:lnTo>
                  <a:lnTo>
                    <a:pt x="3079" y="666"/>
                  </a:lnTo>
                  <a:lnTo>
                    <a:pt x="3078" y="668"/>
                  </a:lnTo>
                  <a:lnTo>
                    <a:pt x="3076" y="672"/>
                  </a:lnTo>
                  <a:lnTo>
                    <a:pt x="3076" y="671"/>
                  </a:lnTo>
                  <a:lnTo>
                    <a:pt x="3075" y="672"/>
                  </a:lnTo>
                  <a:lnTo>
                    <a:pt x="3075" y="672"/>
                  </a:lnTo>
                  <a:lnTo>
                    <a:pt x="3075" y="674"/>
                  </a:lnTo>
                  <a:lnTo>
                    <a:pt x="3075" y="674"/>
                  </a:lnTo>
                  <a:lnTo>
                    <a:pt x="3076" y="675"/>
                  </a:lnTo>
                  <a:lnTo>
                    <a:pt x="3075" y="677"/>
                  </a:lnTo>
                  <a:lnTo>
                    <a:pt x="3075" y="679"/>
                  </a:lnTo>
                  <a:lnTo>
                    <a:pt x="3073" y="679"/>
                  </a:lnTo>
                  <a:lnTo>
                    <a:pt x="3073" y="679"/>
                  </a:lnTo>
                  <a:lnTo>
                    <a:pt x="3071" y="679"/>
                  </a:lnTo>
                  <a:lnTo>
                    <a:pt x="3071" y="679"/>
                  </a:lnTo>
                  <a:lnTo>
                    <a:pt x="3071" y="679"/>
                  </a:lnTo>
                  <a:lnTo>
                    <a:pt x="3070" y="680"/>
                  </a:lnTo>
                  <a:lnTo>
                    <a:pt x="3068" y="682"/>
                  </a:lnTo>
                  <a:lnTo>
                    <a:pt x="3068" y="682"/>
                  </a:lnTo>
                  <a:lnTo>
                    <a:pt x="3067" y="682"/>
                  </a:lnTo>
                  <a:lnTo>
                    <a:pt x="3064" y="683"/>
                  </a:lnTo>
                  <a:lnTo>
                    <a:pt x="3061" y="686"/>
                  </a:lnTo>
                  <a:lnTo>
                    <a:pt x="3059" y="688"/>
                  </a:lnTo>
                  <a:lnTo>
                    <a:pt x="3058" y="691"/>
                  </a:lnTo>
                  <a:lnTo>
                    <a:pt x="3056" y="692"/>
                  </a:lnTo>
                  <a:lnTo>
                    <a:pt x="3056" y="695"/>
                  </a:lnTo>
                  <a:lnTo>
                    <a:pt x="3056" y="695"/>
                  </a:lnTo>
                  <a:lnTo>
                    <a:pt x="3056" y="695"/>
                  </a:lnTo>
                  <a:lnTo>
                    <a:pt x="3056" y="697"/>
                  </a:lnTo>
                  <a:lnTo>
                    <a:pt x="3056" y="697"/>
                  </a:lnTo>
                  <a:lnTo>
                    <a:pt x="3055" y="699"/>
                  </a:lnTo>
                  <a:lnTo>
                    <a:pt x="3055" y="699"/>
                  </a:lnTo>
                  <a:lnTo>
                    <a:pt x="3055" y="700"/>
                  </a:lnTo>
                  <a:lnTo>
                    <a:pt x="3055" y="702"/>
                  </a:lnTo>
                  <a:lnTo>
                    <a:pt x="3055" y="702"/>
                  </a:lnTo>
                  <a:lnTo>
                    <a:pt x="3053" y="703"/>
                  </a:lnTo>
                  <a:lnTo>
                    <a:pt x="3053" y="705"/>
                  </a:lnTo>
                  <a:lnTo>
                    <a:pt x="3053" y="705"/>
                  </a:lnTo>
                  <a:lnTo>
                    <a:pt x="3053" y="706"/>
                  </a:lnTo>
                  <a:lnTo>
                    <a:pt x="3056" y="708"/>
                  </a:lnTo>
                  <a:lnTo>
                    <a:pt x="3056" y="708"/>
                  </a:lnTo>
                  <a:lnTo>
                    <a:pt x="3056" y="712"/>
                  </a:lnTo>
                  <a:lnTo>
                    <a:pt x="3058" y="714"/>
                  </a:lnTo>
                  <a:lnTo>
                    <a:pt x="3056" y="714"/>
                  </a:lnTo>
                  <a:lnTo>
                    <a:pt x="3056" y="714"/>
                  </a:lnTo>
                  <a:lnTo>
                    <a:pt x="3056" y="712"/>
                  </a:lnTo>
                  <a:lnTo>
                    <a:pt x="3056" y="716"/>
                  </a:lnTo>
                  <a:lnTo>
                    <a:pt x="3059" y="717"/>
                  </a:lnTo>
                  <a:lnTo>
                    <a:pt x="3061" y="717"/>
                  </a:lnTo>
                  <a:lnTo>
                    <a:pt x="3068" y="723"/>
                  </a:lnTo>
                  <a:lnTo>
                    <a:pt x="3068" y="723"/>
                  </a:lnTo>
                  <a:lnTo>
                    <a:pt x="3070" y="723"/>
                  </a:lnTo>
                  <a:lnTo>
                    <a:pt x="3070" y="723"/>
                  </a:lnTo>
                  <a:lnTo>
                    <a:pt x="3070" y="723"/>
                  </a:lnTo>
                  <a:lnTo>
                    <a:pt x="3070" y="723"/>
                  </a:lnTo>
                  <a:lnTo>
                    <a:pt x="3071" y="723"/>
                  </a:lnTo>
                  <a:lnTo>
                    <a:pt x="3071" y="723"/>
                  </a:lnTo>
                  <a:lnTo>
                    <a:pt x="3073" y="723"/>
                  </a:lnTo>
                  <a:lnTo>
                    <a:pt x="3073" y="725"/>
                  </a:lnTo>
                  <a:lnTo>
                    <a:pt x="3075" y="726"/>
                  </a:lnTo>
                  <a:lnTo>
                    <a:pt x="3075" y="726"/>
                  </a:lnTo>
                  <a:lnTo>
                    <a:pt x="3078" y="725"/>
                  </a:lnTo>
                  <a:lnTo>
                    <a:pt x="3078" y="726"/>
                  </a:lnTo>
                  <a:lnTo>
                    <a:pt x="3079" y="728"/>
                  </a:lnTo>
                  <a:lnTo>
                    <a:pt x="3079" y="728"/>
                  </a:lnTo>
                  <a:lnTo>
                    <a:pt x="3081" y="728"/>
                  </a:lnTo>
                  <a:lnTo>
                    <a:pt x="3082" y="729"/>
                  </a:lnTo>
                  <a:lnTo>
                    <a:pt x="3084" y="729"/>
                  </a:lnTo>
                  <a:lnTo>
                    <a:pt x="3084" y="729"/>
                  </a:lnTo>
                  <a:lnTo>
                    <a:pt x="3084" y="731"/>
                  </a:lnTo>
                  <a:lnTo>
                    <a:pt x="3084" y="731"/>
                  </a:lnTo>
                  <a:lnTo>
                    <a:pt x="3085" y="732"/>
                  </a:lnTo>
                  <a:lnTo>
                    <a:pt x="3085" y="732"/>
                  </a:lnTo>
                  <a:lnTo>
                    <a:pt x="3085" y="732"/>
                  </a:lnTo>
                  <a:lnTo>
                    <a:pt x="3087" y="732"/>
                  </a:lnTo>
                  <a:lnTo>
                    <a:pt x="3087" y="732"/>
                  </a:lnTo>
                  <a:lnTo>
                    <a:pt x="3088" y="731"/>
                  </a:lnTo>
                  <a:lnTo>
                    <a:pt x="3088" y="731"/>
                  </a:lnTo>
                  <a:lnTo>
                    <a:pt x="3090" y="729"/>
                  </a:lnTo>
                  <a:lnTo>
                    <a:pt x="3091" y="729"/>
                  </a:lnTo>
                  <a:lnTo>
                    <a:pt x="3093" y="729"/>
                  </a:lnTo>
                  <a:lnTo>
                    <a:pt x="3093" y="729"/>
                  </a:lnTo>
                  <a:lnTo>
                    <a:pt x="3093" y="731"/>
                  </a:lnTo>
                  <a:lnTo>
                    <a:pt x="3093" y="731"/>
                  </a:lnTo>
                  <a:lnTo>
                    <a:pt x="3095" y="731"/>
                  </a:lnTo>
                  <a:lnTo>
                    <a:pt x="3095" y="731"/>
                  </a:lnTo>
                  <a:lnTo>
                    <a:pt x="3096" y="729"/>
                  </a:lnTo>
                  <a:lnTo>
                    <a:pt x="3096" y="729"/>
                  </a:lnTo>
                  <a:lnTo>
                    <a:pt x="3099" y="729"/>
                  </a:lnTo>
                  <a:lnTo>
                    <a:pt x="3099" y="729"/>
                  </a:lnTo>
                  <a:lnTo>
                    <a:pt x="3101" y="729"/>
                  </a:lnTo>
                  <a:lnTo>
                    <a:pt x="3102" y="732"/>
                  </a:lnTo>
                  <a:lnTo>
                    <a:pt x="3102" y="736"/>
                  </a:lnTo>
                  <a:lnTo>
                    <a:pt x="3101" y="743"/>
                  </a:lnTo>
                  <a:lnTo>
                    <a:pt x="3101" y="745"/>
                  </a:lnTo>
                  <a:lnTo>
                    <a:pt x="3101" y="746"/>
                  </a:lnTo>
                  <a:lnTo>
                    <a:pt x="3102" y="748"/>
                  </a:lnTo>
                  <a:lnTo>
                    <a:pt x="3102" y="748"/>
                  </a:lnTo>
                  <a:lnTo>
                    <a:pt x="3101" y="749"/>
                  </a:lnTo>
                  <a:lnTo>
                    <a:pt x="3101" y="749"/>
                  </a:lnTo>
                  <a:lnTo>
                    <a:pt x="3102" y="751"/>
                  </a:lnTo>
                  <a:lnTo>
                    <a:pt x="3102" y="751"/>
                  </a:lnTo>
                  <a:lnTo>
                    <a:pt x="3104" y="749"/>
                  </a:lnTo>
                  <a:lnTo>
                    <a:pt x="3107" y="748"/>
                  </a:lnTo>
                  <a:lnTo>
                    <a:pt x="3108" y="746"/>
                  </a:lnTo>
                  <a:lnTo>
                    <a:pt x="3110" y="743"/>
                  </a:lnTo>
                  <a:lnTo>
                    <a:pt x="3111" y="742"/>
                  </a:lnTo>
                  <a:lnTo>
                    <a:pt x="3111" y="740"/>
                  </a:lnTo>
                  <a:lnTo>
                    <a:pt x="3110" y="740"/>
                  </a:lnTo>
                  <a:lnTo>
                    <a:pt x="3110" y="739"/>
                  </a:lnTo>
                  <a:lnTo>
                    <a:pt x="3111" y="739"/>
                  </a:lnTo>
                  <a:lnTo>
                    <a:pt x="3113" y="739"/>
                  </a:lnTo>
                  <a:lnTo>
                    <a:pt x="3113" y="737"/>
                  </a:lnTo>
                  <a:lnTo>
                    <a:pt x="3113" y="736"/>
                  </a:lnTo>
                  <a:lnTo>
                    <a:pt x="3115" y="734"/>
                  </a:lnTo>
                  <a:lnTo>
                    <a:pt x="3115" y="734"/>
                  </a:lnTo>
                  <a:lnTo>
                    <a:pt x="3115" y="732"/>
                  </a:lnTo>
                  <a:lnTo>
                    <a:pt x="3113" y="732"/>
                  </a:lnTo>
                  <a:lnTo>
                    <a:pt x="3113" y="732"/>
                  </a:lnTo>
                  <a:lnTo>
                    <a:pt x="3113" y="732"/>
                  </a:lnTo>
                  <a:lnTo>
                    <a:pt x="3113" y="732"/>
                  </a:lnTo>
                  <a:lnTo>
                    <a:pt x="3113" y="732"/>
                  </a:lnTo>
                  <a:lnTo>
                    <a:pt x="3113" y="732"/>
                  </a:lnTo>
                  <a:lnTo>
                    <a:pt x="3111" y="732"/>
                  </a:lnTo>
                  <a:lnTo>
                    <a:pt x="3113" y="731"/>
                  </a:lnTo>
                  <a:lnTo>
                    <a:pt x="3113" y="731"/>
                  </a:lnTo>
                  <a:lnTo>
                    <a:pt x="3113" y="731"/>
                  </a:lnTo>
                  <a:lnTo>
                    <a:pt x="3115" y="731"/>
                  </a:lnTo>
                  <a:lnTo>
                    <a:pt x="3116" y="725"/>
                  </a:lnTo>
                  <a:lnTo>
                    <a:pt x="3116" y="723"/>
                  </a:lnTo>
                  <a:lnTo>
                    <a:pt x="3118" y="722"/>
                  </a:lnTo>
                  <a:lnTo>
                    <a:pt x="3119" y="719"/>
                  </a:lnTo>
                  <a:lnTo>
                    <a:pt x="3121" y="717"/>
                  </a:lnTo>
                  <a:lnTo>
                    <a:pt x="3121" y="716"/>
                  </a:lnTo>
                  <a:lnTo>
                    <a:pt x="3118" y="719"/>
                  </a:lnTo>
                  <a:lnTo>
                    <a:pt x="3116" y="719"/>
                  </a:lnTo>
                  <a:lnTo>
                    <a:pt x="3116" y="717"/>
                  </a:lnTo>
                  <a:lnTo>
                    <a:pt x="3115" y="717"/>
                  </a:lnTo>
                  <a:lnTo>
                    <a:pt x="3115" y="717"/>
                  </a:lnTo>
                  <a:lnTo>
                    <a:pt x="3115" y="716"/>
                  </a:lnTo>
                  <a:lnTo>
                    <a:pt x="3116" y="716"/>
                  </a:lnTo>
                  <a:lnTo>
                    <a:pt x="3121" y="714"/>
                  </a:lnTo>
                  <a:lnTo>
                    <a:pt x="3121" y="714"/>
                  </a:lnTo>
                  <a:lnTo>
                    <a:pt x="3119" y="712"/>
                  </a:lnTo>
                  <a:lnTo>
                    <a:pt x="3121" y="711"/>
                  </a:lnTo>
                  <a:lnTo>
                    <a:pt x="3122" y="708"/>
                  </a:lnTo>
                  <a:lnTo>
                    <a:pt x="3124" y="709"/>
                  </a:lnTo>
                  <a:lnTo>
                    <a:pt x="3122" y="711"/>
                  </a:lnTo>
                  <a:lnTo>
                    <a:pt x="3122" y="712"/>
                  </a:lnTo>
                  <a:lnTo>
                    <a:pt x="3122" y="714"/>
                  </a:lnTo>
                  <a:lnTo>
                    <a:pt x="3122" y="714"/>
                  </a:lnTo>
                  <a:lnTo>
                    <a:pt x="3124" y="712"/>
                  </a:lnTo>
                  <a:lnTo>
                    <a:pt x="3127" y="709"/>
                  </a:lnTo>
                  <a:lnTo>
                    <a:pt x="3128" y="709"/>
                  </a:lnTo>
                  <a:lnTo>
                    <a:pt x="3127" y="708"/>
                  </a:lnTo>
                  <a:lnTo>
                    <a:pt x="3125" y="706"/>
                  </a:lnTo>
                  <a:lnTo>
                    <a:pt x="3125" y="705"/>
                  </a:lnTo>
                  <a:lnTo>
                    <a:pt x="3124" y="706"/>
                  </a:lnTo>
                  <a:lnTo>
                    <a:pt x="3124" y="705"/>
                  </a:lnTo>
                  <a:lnTo>
                    <a:pt x="3124" y="705"/>
                  </a:lnTo>
                  <a:lnTo>
                    <a:pt x="3124" y="703"/>
                  </a:lnTo>
                  <a:lnTo>
                    <a:pt x="3124" y="702"/>
                  </a:lnTo>
                  <a:lnTo>
                    <a:pt x="3125" y="702"/>
                  </a:lnTo>
                  <a:lnTo>
                    <a:pt x="3125" y="702"/>
                  </a:lnTo>
                  <a:lnTo>
                    <a:pt x="3127" y="702"/>
                  </a:lnTo>
                  <a:lnTo>
                    <a:pt x="3127" y="702"/>
                  </a:lnTo>
                  <a:lnTo>
                    <a:pt x="3128" y="700"/>
                  </a:lnTo>
                  <a:lnTo>
                    <a:pt x="3127" y="699"/>
                  </a:lnTo>
                  <a:lnTo>
                    <a:pt x="3127" y="697"/>
                  </a:lnTo>
                  <a:lnTo>
                    <a:pt x="3125" y="697"/>
                  </a:lnTo>
                  <a:lnTo>
                    <a:pt x="3125" y="695"/>
                  </a:lnTo>
                  <a:lnTo>
                    <a:pt x="3125" y="692"/>
                  </a:lnTo>
                  <a:lnTo>
                    <a:pt x="3125" y="694"/>
                  </a:lnTo>
                  <a:lnTo>
                    <a:pt x="3127" y="694"/>
                  </a:lnTo>
                  <a:lnTo>
                    <a:pt x="3127" y="694"/>
                  </a:lnTo>
                  <a:lnTo>
                    <a:pt x="3128" y="692"/>
                  </a:lnTo>
                  <a:lnTo>
                    <a:pt x="3130" y="694"/>
                  </a:lnTo>
                  <a:lnTo>
                    <a:pt x="3132" y="694"/>
                  </a:lnTo>
                  <a:lnTo>
                    <a:pt x="3132" y="695"/>
                  </a:lnTo>
                  <a:lnTo>
                    <a:pt x="3132" y="695"/>
                  </a:lnTo>
                  <a:lnTo>
                    <a:pt x="3133" y="695"/>
                  </a:lnTo>
                  <a:lnTo>
                    <a:pt x="3133" y="694"/>
                  </a:lnTo>
                  <a:lnTo>
                    <a:pt x="3132" y="692"/>
                  </a:lnTo>
                  <a:lnTo>
                    <a:pt x="3130" y="691"/>
                  </a:lnTo>
                  <a:lnTo>
                    <a:pt x="3130" y="689"/>
                  </a:lnTo>
                  <a:lnTo>
                    <a:pt x="3132" y="689"/>
                  </a:lnTo>
                  <a:lnTo>
                    <a:pt x="3132" y="688"/>
                  </a:lnTo>
                  <a:lnTo>
                    <a:pt x="3132" y="688"/>
                  </a:lnTo>
                  <a:lnTo>
                    <a:pt x="3133" y="686"/>
                  </a:lnTo>
                  <a:lnTo>
                    <a:pt x="3133" y="686"/>
                  </a:lnTo>
                  <a:lnTo>
                    <a:pt x="3133" y="685"/>
                  </a:lnTo>
                  <a:lnTo>
                    <a:pt x="3135" y="683"/>
                  </a:lnTo>
                  <a:lnTo>
                    <a:pt x="3136" y="683"/>
                  </a:lnTo>
                  <a:lnTo>
                    <a:pt x="3136" y="682"/>
                  </a:lnTo>
                  <a:lnTo>
                    <a:pt x="3136" y="679"/>
                  </a:lnTo>
                  <a:lnTo>
                    <a:pt x="3136" y="679"/>
                  </a:lnTo>
                  <a:lnTo>
                    <a:pt x="3138" y="677"/>
                  </a:lnTo>
                  <a:lnTo>
                    <a:pt x="3138" y="675"/>
                  </a:lnTo>
                  <a:lnTo>
                    <a:pt x="3136" y="675"/>
                  </a:lnTo>
                  <a:lnTo>
                    <a:pt x="3135" y="675"/>
                  </a:lnTo>
                  <a:lnTo>
                    <a:pt x="3135" y="672"/>
                  </a:lnTo>
                  <a:lnTo>
                    <a:pt x="3135" y="669"/>
                  </a:lnTo>
                  <a:lnTo>
                    <a:pt x="3136" y="668"/>
                  </a:lnTo>
                  <a:lnTo>
                    <a:pt x="3136" y="666"/>
                  </a:lnTo>
                  <a:lnTo>
                    <a:pt x="3136" y="666"/>
                  </a:lnTo>
                  <a:lnTo>
                    <a:pt x="3136" y="665"/>
                  </a:lnTo>
                  <a:lnTo>
                    <a:pt x="3136" y="663"/>
                  </a:lnTo>
                  <a:lnTo>
                    <a:pt x="3136" y="662"/>
                  </a:lnTo>
                  <a:lnTo>
                    <a:pt x="3138" y="660"/>
                  </a:lnTo>
                  <a:lnTo>
                    <a:pt x="3136" y="660"/>
                  </a:lnTo>
                  <a:lnTo>
                    <a:pt x="3135" y="660"/>
                  </a:lnTo>
                  <a:lnTo>
                    <a:pt x="3136" y="658"/>
                  </a:lnTo>
                  <a:lnTo>
                    <a:pt x="3136" y="657"/>
                  </a:lnTo>
                  <a:lnTo>
                    <a:pt x="3135" y="655"/>
                  </a:lnTo>
                  <a:lnTo>
                    <a:pt x="3135" y="655"/>
                  </a:lnTo>
                  <a:lnTo>
                    <a:pt x="3135" y="654"/>
                  </a:lnTo>
                  <a:lnTo>
                    <a:pt x="3135" y="654"/>
                  </a:lnTo>
                  <a:lnTo>
                    <a:pt x="3136" y="654"/>
                  </a:lnTo>
                  <a:lnTo>
                    <a:pt x="3136" y="652"/>
                  </a:lnTo>
                  <a:lnTo>
                    <a:pt x="3138" y="652"/>
                  </a:lnTo>
                  <a:lnTo>
                    <a:pt x="3138" y="651"/>
                  </a:lnTo>
                  <a:lnTo>
                    <a:pt x="3138" y="649"/>
                  </a:lnTo>
                  <a:lnTo>
                    <a:pt x="3136" y="651"/>
                  </a:lnTo>
                  <a:lnTo>
                    <a:pt x="3136" y="649"/>
                  </a:lnTo>
                  <a:lnTo>
                    <a:pt x="3136" y="649"/>
                  </a:lnTo>
                  <a:lnTo>
                    <a:pt x="3138" y="649"/>
                  </a:lnTo>
                  <a:lnTo>
                    <a:pt x="3138" y="651"/>
                  </a:lnTo>
                  <a:lnTo>
                    <a:pt x="3139" y="652"/>
                  </a:lnTo>
                  <a:lnTo>
                    <a:pt x="3139" y="654"/>
                  </a:lnTo>
                  <a:lnTo>
                    <a:pt x="3139" y="655"/>
                  </a:lnTo>
                  <a:lnTo>
                    <a:pt x="3138" y="658"/>
                  </a:lnTo>
                  <a:lnTo>
                    <a:pt x="3141" y="671"/>
                  </a:lnTo>
                  <a:lnTo>
                    <a:pt x="3141" y="669"/>
                  </a:lnTo>
                  <a:lnTo>
                    <a:pt x="3139" y="662"/>
                  </a:lnTo>
                  <a:lnTo>
                    <a:pt x="3141" y="658"/>
                  </a:lnTo>
                  <a:lnTo>
                    <a:pt x="3139" y="658"/>
                  </a:lnTo>
                  <a:lnTo>
                    <a:pt x="3139" y="657"/>
                  </a:lnTo>
                  <a:lnTo>
                    <a:pt x="3139" y="652"/>
                  </a:lnTo>
                  <a:lnTo>
                    <a:pt x="3139" y="649"/>
                  </a:lnTo>
                  <a:lnTo>
                    <a:pt x="3139" y="648"/>
                  </a:lnTo>
                  <a:lnTo>
                    <a:pt x="3138" y="646"/>
                  </a:lnTo>
                  <a:lnTo>
                    <a:pt x="3138" y="646"/>
                  </a:lnTo>
                  <a:lnTo>
                    <a:pt x="3138" y="643"/>
                  </a:lnTo>
                  <a:lnTo>
                    <a:pt x="3138" y="637"/>
                  </a:lnTo>
                  <a:lnTo>
                    <a:pt x="3138" y="635"/>
                  </a:lnTo>
                  <a:lnTo>
                    <a:pt x="3138" y="632"/>
                  </a:lnTo>
                  <a:lnTo>
                    <a:pt x="3139" y="631"/>
                  </a:lnTo>
                  <a:lnTo>
                    <a:pt x="3139" y="629"/>
                  </a:lnTo>
                  <a:lnTo>
                    <a:pt x="3136" y="618"/>
                  </a:lnTo>
                  <a:lnTo>
                    <a:pt x="3135" y="617"/>
                  </a:lnTo>
                  <a:lnTo>
                    <a:pt x="3133" y="615"/>
                  </a:lnTo>
                  <a:lnTo>
                    <a:pt x="3133" y="617"/>
                  </a:lnTo>
                  <a:lnTo>
                    <a:pt x="3133" y="618"/>
                  </a:lnTo>
                  <a:lnTo>
                    <a:pt x="3135" y="620"/>
                  </a:lnTo>
                  <a:lnTo>
                    <a:pt x="3136" y="620"/>
                  </a:lnTo>
                  <a:lnTo>
                    <a:pt x="3135" y="621"/>
                  </a:lnTo>
                  <a:lnTo>
                    <a:pt x="3132" y="620"/>
                  </a:lnTo>
                  <a:lnTo>
                    <a:pt x="3125" y="620"/>
                  </a:lnTo>
                  <a:lnTo>
                    <a:pt x="3124" y="620"/>
                  </a:lnTo>
                  <a:lnTo>
                    <a:pt x="3121" y="621"/>
                  </a:lnTo>
                  <a:lnTo>
                    <a:pt x="3121" y="621"/>
                  </a:lnTo>
                  <a:lnTo>
                    <a:pt x="3119" y="620"/>
                  </a:lnTo>
                  <a:lnTo>
                    <a:pt x="3118" y="620"/>
                  </a:lnTo>
                  <a:lnTo>
                    <a:pt x="3116" y="620"/>
                  </a:lnTo>
                  <a:lnTo>
                    <a:pt x="3116" y="618"/>
                  </a:lnTo>
                  <a:lnTo>
                    <a:pt x="3116" y="617"/>
                  </a:lnTo>
                  <a:lnTo>
                    <a:pt x="3116" y="615"/>
                  </a:lnTo>
                  <a:lnTo>
                    <a:pt x="3116" y="614"/>
                  </a:lnTo>
                  <a:lnTo>
                    <a:pt x="3116" y="614"/>
                  </a:lnTo>
                  <a:lnTo>
                    <a:pt x="3116" y="612"/>
                  </a:lnTo>
                  <a:lnTo>
                    <a:pt x="3116" y="611"/>
                  </a:lnTo>
                  <a:lnTo>
                    <a:pt x="3118" y="611"/>
                  </a:lnTo>
                  <a:lnTo>
                    <a:pt x="3118" y="609"/>
                  </a:lnTo>
                  <a:lnTo>
                    <a:pt x="3118" y="606"/>
                  </a:lnTo>
                  <a:lnTo>
                    <a:pt x="3118" y="604"/>
                  </a:lnTo>
                  <a:lnTo>
                    <a:pt x="3118" y="603"/>
                  </a:lnTo>
                  <a:lnTo>
                    <a:pt x="3119" y="603"/>
                  </a:lnTo>
                  <a:lnTo>
                    <a:pt x="3119" y="601"/>
                  </a:lnTo>
                  <a:lnTo>
                    <a:pt x="3119" y="601"/>
                  </a:lnTo>
                  <a:lnTo>
                    <a:pt x="3119" y="600"/>
                  </a:lnTo>
                  <a:lnTo>
                    <a:pt x="3121" y="600"/>
                  </a:lnTo>
                  <a:lnTo>
                    <a:pt x="3121" y="598"/>
                  </a:lnTo>
                  <a:lnTo>
                    <a:pt x="3122" y="598"/>
                  </a:lnTo>
                  <a:lnTo>
                    <a:pt x="3121" y="603"/>
                  </a:lnTo>
                  <a:lnTo>
                    <a:pt x="3122" y="601"/>
                  </a:lnTo>
                  <a:lnTo>
                    <a:pt x="3122" y="601"/>
                  </a:lnTo>
                  <a:lnTo>
                    <a:pt x="3124" y="601"/>
                  </a:lnTo>
                  <a:lnTo>
                    <a:pt x="3124" y="600"/>
                  </a:lnTo>
                  <a:lnTo>
                    <a:pt x="3125" y="598"/>
                  </a:lnTo>
                  <a:lnTo>
                    <a:pt x="3127" y="597"/>
                  </a:lnTo>
                  <a:lnTo>
                    <a:pt x="3127" y="595"/>
                  </a:lnTo>
                  <a:lnTo>
                    <a:pt x="3127" y="595"/>
                  </a:lnTo>
                  <a:lnTo>
                    <a:pt x="3127" y="594"/>
                  </a:lnTo>
                  <a:lnTo>
                    <a:pt x="3127" y="594"/>
                  </a:lnTo>
                  <a:lnTo>
                    <a:pt x="3127" y="592"/>
                  </a:lnTo>
                  <a:lnTo>
                    <a:pt x="3127" y="589"/>
                  </a:lnTo>
                  <a:lnTo>
                    <a:pt x="3128" y="584"/>
                  </a:lnTo>
                  <a:lnTo>
                    <a:pt x="3128" y="578"/>
                  </a:lnTo>
                  <a:lnTo>
                    <a:pt x="3128" y="575"/>
                  </a:lnTo>
                  <a:lnTo>
                    <a:pt x="3128" y="574"/>
                  </a:lnTo>
                  <a:lnTo>
                    <a:pt x="3128" y="572"/>
                  </a:lnTo>
                  <a:lnTo>
                    <a:pt x="3125" y="566"/>
                  </a:lnTo>
                  <a:lnTo>
                    <a:pt x="3125" y="561"/>
                  </a:lnTo>
                  <a:lnTo>
                    <a:pt x="3125" y="560"/>
                  </a:lnTo>
                  <a:lnTo>
                    <a:pt x="3124" y="560"/>
                  </a:lnTo>
                  <a:lnTo>
                    <a:pt x="3122" y="558"/>
                  </a:lnTo>
                  <a:lnTo>
                    <a:pt x="3122" y="558"/>
                  </a:lnTo>
                  <a:lnTo>
                    <a:pt x="3121" y="557"/>
                  </a:lnTo>
                  <a:lnTo>
                    <a:pt x="3119" y="555"/>
                  </a:lnTo>
                  <a:lnTo>
                    <a:pt x="3119" y="554"/>
                  </a:lnTo>
                  <a:lnTo>
                    <a:pt x="3119" y="554"/>
                  </a:lnTo>
                  <a:lnTo>
                    <a:pt x="3119" y="552"/>
                  </a:lnTo>
                  <a:lnTo>
                    <a:pt x="3119" y="552"/>
                  </a:lnTo>
                  <a:lnTo>
                    <a:pt x="3119" y="551"/>
                  </a:lnTo>
                  <a:lnTo>
                    <a:pt x="3121" y="549"/>
                  </a:lnTo>
                  <a:lnTo>
                    <a:pt x="3121" y="551"/>
                  </a:lnTo>
                  <a:lnTo>
                    <a:pt x="3121" y="552"/>
                  </a:lnTo>
                  <a:lnTo>
                    <a:pt x="3121" y="554"/>
                  </a:lnTo>
                  <a:lnTo>
                    <a:pt x="3122" y="555"/>
                  </a:lnTo>
                  <a:lnTo>
                    <a:pt x="3124" y="557"/>
                  </a:lnTo>
                  <a:lnTo>
                    <a:pt x="3125" y="557"/>
                  </a:lnTo>
                  <a:lnTo>
                    <a:pt x="3127" y="558"/>
                  </a:lnTo>
                  <a:lnTo>
                    <a:pt x="3127" y="561"/>
                  </a:lnTo>
                  <a:lnTo>
                    <a:pt x="3128" y="563"/>
                  </a:lnTo>
                  <a:lnTo>
                    <a:pt x="3130" y="571"/>
                  </a:lnTo>
                  <a:lnTo>
                    <a:pt x="3130" y="572"/>
                  </a:lnTo>
                  <a:lnTo>
                    <a:pt x="3130" y="575"/>
                  </a:lnTo>
                  <a:lnTo>
                    <a:pt x="3130" y="578"/>
                  </a:lnTo>
                  <a:lnTo>
                    <a:pt x="3130" y="581"/>
                  </a:lnTo>
                  <a:lnTo>
                    <a:pt x="3130" y="583"/>
                  </a:lnTo>
                  <a:lnTo>
                    <a:pt x="3130" y="584"/>
                  </a:lnTo>
                  <a:lnTo>
                    <a:pt x="3127" y="592"/>
                  </a:lnTo>
                  <a:lnTo>
                    <a:pt x="3127" y="594"/>
                  </a:lnTo>
                  <a:lnTo>
                    <a:pt x="3127" y="595"/>
                  </a:lnTo>
                  <a:lnTo>
                    <a:pt x="3128" y="597"/>
                  </a:lnTo>
                  <a:lnTo>
                    <a:pt x="3128" y="595"/>
                  </a:lnTo>
                  <a:lnTo>
                    <a:pt x="3130" y="591"/>
                  </a:lnTo>
                  <a:lnTo>
                    <a:pt x="3132" y="588"/>
                  </a:lnTo>
                  <a:lnTo>
                    <a:pt x="3133" y="588"/>
                  </a:lnTo>
                  <a:lnTo>
                    <a:pt x="3135" y="586"/>
                  </a:lnTo>
                  <a:lnTo>
                    <a:pt x="3136" y="586"/>
                  </a:lnTo>
                  <a:lnTo>
                    <a:pt x="3139" y="584"/>
                  </a:lnTo>
                  <a:lnTo>
                    <a:pt x="3138" y="584"/>
                  </a:lnTo>
                  <a:lnTo>
                    <a:pt x="3136" y="583"/>
                  </a:lnTo>
                  <a:lnTo>
                    <a:pt x="3136" y="583"/>
                  </a:lnTo>
                  <a:lnTo>
                    <a:pt x="3136" y="581"/>
                  </a:lnTo>
                  <a:lnTo>
                    <a:pt x="3138" y="581"/>
                  </a:lnTo>
                  <a:lnTo>
                    <a:pt x="3138" y="581"/>
                  </a:lnTo>
                  <a:lnTo>
                    <a:pt x="3138" y="581"/>
                  </a:lnTo>
                  <a:lnTo>
                    <a:pt x="3138" y="580"/>
                  </a:lnTo>
                  <a:lnTo>
                    <a:pt x="3139" y="578"/>
                  </a:lnTo>
                  <a:lnTo>
                    <a:pt x="3141" y="575"/>
                  </a:lnTo>
                  <a:lnTo>
                    <a:pt x="3141" y="574"/>
                  </a:lnTo>
                  <a:lnTo>
                    <a:pt x="3142" y="574"/>
                  </a:lnTo>
                  <a:lnTo>
                    <a:pt x="3144" y="574"/>
                  </a:lnTo>
                  <a:lnTo>
                    <a:pt x="3144" y="572"/>
                  </a:lnTo>
                  <a:lnTo>
                    <a:pt x="3144" y="571"/>
                  </a:lnTo>
                  <a:lnTo>
                    <a:pt x="3144" y="571"/>
                  </a:lnTo>
                  <a:lnTo>
                    <a:pt x="3144" y="569"/>
                  </a:lnTo>
                  <a:lnTo>
                    <a:pt x="3144" y="569"/>
                  </a:lnTo>
                  <a:lnTo>
                    <a:pt x="3144" y="569"/>
                  </a:lnTo>
                  <a:lnTo>
                    <a:pt x="3144" y="569"/>
                  </a:lnTo>
                  <a:lnTo>
                    <a:pt x="3145" y="567"/>
                  </a:lnTo>
                  <a:lnTo>
                    <a:pt x="3145" y="567"/>
                  </a:lnTo>
                  <a:lnTo>
                    <a:pt x="3145" y="566"/>
                  </a:lnTo>
                  <a:lnTo>
                    <a:pt x="3147" y="566"/>
                  </a:lnTo>
                  <a:lnTo>
                    <a:pt x="3148" y="567"/>
                  </a:lnTo>
                  <a:lnTo>
                    <a:pt x="3148" y="566"/>
                  </a:lnTo>
                  <a:lnTo>
                    <a:pt x="3150" y="566"/>
                  </a:lnTo>
                  <a:lnTo>
                    <a:pt x="3150" y="564"/>
                  </a:lnTo>
                  <a:lnTo>
                    <a:pt x="3152" y="564"/>
                  </a:lnTo>
                  <a:lnTo>
                    <a:pt x="3152" y="563"/>
                  </a:lnTo>
                  <a:lnTo>
                    <a:pt x="3153" y="563"/>
                  </a:lnTo>
                  <a:lnTo>
                    <a:pt x="3153" y="563"/>
                  </a:lnTo>
                  <a:lnTo>
                    <a:pt x="3156" y="560"/>
                  </a:lnTo>
                  <a:lnTo>
                    <a:pt x="3156" y="560"/>
                  </a:lnTo>
                  <a:lnTo>
                    <a:pt x="3159" y="558"/>
                  </a:lnTo>
                  <a:lnTo>
                    <a:pt x="3159" y="557"/>
                  </a:lnTo>
                  <a:lnTo>
                    <a:pt x="3159" y="557"/>
                  </a:lnTo>
                  <a:lnTo>
                    <a:pt x="3161" y="555"/>
                  </a:lnTo>
                  <a:lnTo>
                    <a:pt x="3161" y="555"/>
                  </a:lnTo>
                  <a:lnTo>
                    <a:pt x="3162" y="555"/>
                  </a:lnTo>
                  <a:lnTo>
                    <a:pt x="3162" y="554"/>
                  </a:lnTo>
                  <a:lnTo>
                    <a:pt x="3162" y="554"/>
                  </a:lnTo>
                  <a:lnTo>
                    <a:pt x="3164" y="554"/>
                  </a:lnTo>
                  <a:lnTo>
                    <a:pt x="3164" y="554"/>
                  </a:lnTo>
                  <a:lnTo>
                    <a:pt x="3165" y="554"/>
                  </a:lnTo>
                  <a:lnTo>
                    <a:pt x="3165" y="554"/>
                  </a:lnTo>
                  <a:lnTo>
                    <a:pt x="3165" y="552"/>
                  </a:lnTo>
                  <a:lnTo>
                    <a:pt x="3167" y="552"/>
                  </a:lnTo>
                  <a:lnTo>
                    <a:pt x="3167" y="551"/>
                  </a:lnTo>
                  <a:lnTo>
                    <a:pt x="3167" y="551"/>
                  </a:lnTo>
                  <a:lnTo>
                    <a:pt x="3167" y="551"/>
                  </a:lnTo>
                  <a:lnTo>
                    <a:pt x="3167" y="551"/>
                  </a:lnTo>
                  <a:lnTo>
                    <a:pt x="3167" y="551"/>
                  </a:lnTo>
                  <a:lnTo>
                    <a:pt x="3167" y="551"/>
                  </a:lnTo>
                  <a:lnTo>
                    <a:pt x="3167" y="551"/>
                  </a:lnTo>
                  <a:lnTo>
                    <a:pt x="3168" y="551"/>
                  </a:lnTo>
                  <a:lnTo>
                    <a:pt x="3170" y="549"/>
                  </a:lnTo>
                  <a:lnTo>
                    <a:pt x="3170" y="547"/>
                  </a:lnTo>
                  <a:lnTo>
                    <a:pt x="3170" y="549"/>
                  </a:lnTo>
                  <a:lnTo>
                    <a:pt x="3172" y="549"/>
                  </a:lnTo>
                  <a:lnTo>
                    <a:pt x="3172" y="549"/>
                  </a:lnTo>
                  <a:lnTo>
                    <a:pt x="3173" y="549"/>
                  </a:lnTo>
                  <a:lnTo>
                    <a:pt x="3173" y="547"/>
                  </a:lnTo>
                  <a:lnTo>
                    <a:pt x="3173" y="547"/>
                  </a:lnTo>
                  <a:lnTo>
                    <a:pt x="3173" y="547"/>
                  </a:lnTo>
                  <a:lnTo>
                    <a:pt x="3175" y="546"/>
                  </a:lnTo>
                  <a:lnTo>
                    <a:pt x="3175" y="546"/>
                  </a:lnTo>
                  <a:lnTo>
                    <a:pt x="3176" y="544"/>
                  </a:lnTo>
                  <a:lnTo>
                    <a:pt x="3176" y="544"/>
                  </a:lnTo>
                  <a:lnTo>
                    <a:pt x="3176" y="543"/>
                  </a:lnTo>
                  <a:lnTo>
                    <a:pt x="3178" y="543"/>
                  </a:lnTo>
                  <a:lnTo>
                    <a:pt x="3179" y="543"/>
                  </a:lnTo>
                  <a:lnTo>
                    <a:pt x="3179" y="541"/>
                  </a:lnTo>
                  <a:lnTo>
                    <a:pt x="3181" y="540"/>
                  </a:lnTo>
                  <a:lnTo>
                    <a:pt x="3182" y="537"/>
                  </a:lnTo>
                  <a:lnTo>
                    <a:pt x="3182" y="537"/>
                  </a:lnTo>
                  <a:lnTo>
                    <a:pt x="3182" y="535"/>
                  </a:lnTo>
                  <a:lnTo>
                    <a:pt x="3182" y="535"/>
                  </a:lnTo>
                  <a:lnTo>
                    <a:pt x="3184" y="535"/>
                  </a:lnTo>
                  <a:lnTo>
                    <a:pt x="3184" y="537"/>
                  </a:lnTo>
                  <a:lnTo>
                    <a:pt x="3184" y="537"/>
                  </a:lnTo>
                  <a:lnTo>
                    <a:pt x="3185" y="538"/>
                  </a:lnTo>
                  <a:lnTo>
                    <a:pt x="3189" y="537"/>
                  </a:lnTo>
                  <a:lnTo>
                    <a:pt x="3190" y="537"/>
                  </a:lnTo>
                  <a:lnTo>
                    <a:pt x="3190" y="537"/>
                  </a:lnTo>
                  <a:lnTo>
                    <a:pt x="3192" y="535"/>
                  </a:lnTo>
                  <a:lnTo>
                    <a:pt x="3192" y="535"/>
                  </a:lnTo>
                  <a:lnTo>
                    <a:pt x="3193" y="535"/>
                  </a:lnTo>
                  <a:lnTo>
                    <a:pt x="3195" y="535"/>
                  </a:lnTo>
                  <a:lnTo>
                    <a:pt x="3195" y="535"/>
                  </a:lnTo>
                  <a:lnTo>
                    <a:pt x="3196" y="535"/>
                  </a:lnTo>
                  <a:lnTo>
                    <a:pt x="3196" y="535"/>
                  </a:lnTo>
                  <a:lnTo>
                    <a:pt x="3198" y="535"/>
                  </a:lnTo>
                  <a:lnTo>
                    <a:pt x="3198" y="535"/>
                  </a:lnTo>
                  <a:lnTo>
                    <a:pt x="3198" y="534"/>
                  </a:lnTo>
                  <a:lnTo>
                    <a:pt x="3198" y="534"/>
                  </a:lnTo>
                  <a:lnTo>
                    <a:pt x="3202" y="532"/>
                  </a:lnTo>
                  <a:lnTo>
                    <a:pt x="3204" y="532"/>
                  </a:lnTo>
                  <a:lnTo>
                    <a:pt x="3205" y="532"/>
                  </a:lnTo>
                  <a:lnTo>
                    <a:pt x="3207" y="532"/>
                  </a:lnTo>
                  <a:lnTo>
                    <a:pt x="3207" y="532"/>
                  </a:lnTo>
                  <a:lnTo>
                    <a:pt x="3207" y="532"/>
                  </a:lnTo>
                  <a:lnTo>
                    <a:pt x="3207" y="532"/>
                  </a:lnTo>
                  <a:lnTo>
                    <a:pt x="3207" y="532"/>
                  </a:lnTo>
                  <a:lnTo>
                    <a:pt x="3209" y="532"/>
                  </a:lnTo>
                  <a:lnTo>
                    <a:pt x="3209" y="530"/>
                  </a:lnTo>
                  <a:lnTo>
                    <a:pt x="3210" y="530"/>
                  </a:lnTo>
                  <a:lnTo>
                    <a:pt x="3210" y="529"/>
                  </a:lnTo>
                  <a:lnTo>
                    <a:pt x="3212" y="529"/>
                  </a:lnTo>
                  <a:lnTo>
                    <a:pt x="3215" y="529"/>
                  </a:lnTo>
                  <a:lnTo>
                    <a:pt x="3216" y="529"/>
                  </a:lnTo>
                  <a:lnTo>
                    <a:pt x="3216" y="527"/>
                  </a:lnTo>
                  <a:lnTo>
                    <a:pt x="3216" y="527"/>
                  </a:lnTo>
                  <a:lnTo>
                    <a:pt x="3216" y="527"/>
                  </a:lnTo>
                  <a:lnTo>
                    <a:pt x="3216" y="524"/>
                  </a:lnTo>
                  <a:lnTo>
                    <a:pt x="3215" y="524"/>
                  </a:lnTo>
                  <a:lnTo>
                    <a:pt x="3215" y="523"/>
                  </a:lnTo>
                  <a:lnTo>
                    <a:pt x="3213" y="521"/>
                  </a:lnTo>
                  <a:lnTo>
                    <a:pt x="3215" y="521"/>
                  </a:lnTo>
                  <a:lnTo>
                    <a:pt x="3215" y="523"/>
                  </a:lnTo>
                  <a:lnTo>
                    <a:pt x="3216" y="523"/>
                  </a:lnTo>
                  <a:lnTo>
                    <a:pt x="3216" y="523"/>
                  </a:lnTo>
                  <a:lnTo>
                    <a:pt x="3216" y="524"/>
                  </a:lnTo>
                  <a:lnTo>
                    <a:pt x="3216" y="524"/>
                  </a:lnTo>
                  <a:lnTo>
                    <a:pt x="3216" y="526"/>
                  </a:lnTo>
                  <a:lnTo>
                    <a:pt x="3216" y="526"/>
                  </a:lnTo>
                  <a:lnTo>
                    <a:pt x="3218" y="526"/>
                  </a:lnTo>
                  <a:lnTo>
                    <a:pt x="3218" y="526"/>
                  </a:lnTo>
                  <a:lnTo>
                    <a:pt x="3219" y="526"/>
                  </a:lnTo>
                  <a:lnTo>
                    <a:pt x="3221" y="527"/>
                  </a:lnTo>
                  <a:lnTo>
                    <a:pt x="3224" y="524"/>
                  </a:lnTo>
                  <a:lnTo>
                    <a:pt x="3225" y="524"/>
                  </a:lnTo>
                  <a:lnTo>
                    <a:pt x="3225" y="523"/>
                  </a:lnTo>
                  <a:lnTo>
                    <a:pt x="3227" y="521"/>
                  </a:lnTo>
                  <a:lnTo>
                    <a:pt x="3230" y="523"/>
                  </a:lnTo>
                  <a:lnTo>
                    <a:pt x="3232" y="521"/>
                  </a:lnTo>
                  <a:lnTo>
                    <a:pt x="3232" y="521"/>
                  </a:lnTo>
                  <a:lnTo>
                    <a:pt x="3232" y="520"/>
                  </a:lnTo>
                  <a:lnTo>
                    <a:pt x="3232" y="518"/>
                  </a:lnTo>
                  <a:lnTo>
                    <a:pt x="3235" y="520"/>
                  </a:lnTo>
                  <a:lnTo>
                    <a:pt x="3238" y="517"/>
                  </a:lnTo>
                  <a:lnTo>
                    <a:pt x="3239" y="517"/>
                  </a:lnTo>
                  <a:lnTo>
                    <a:pt x="3242" y="517"/>
                  </a:lnTo>
                  <a:lnTo>
                    <a:pt x="3244" y="515"/>
                  </a:lnTo>
                  <a:lnTo>
                    <a:pt x="3244" y="517"/>
                  </a:lnTo>
                  <a:lnTo>
                    <a:pt x="3245" y="517"/>
                  </a:lnTo>
                  <a:lnTo>
                    <a:pt x="3245" y="517"/>
                  </a:lnTo>
                  <a:lnTo>
                    <a:pt x="3244" y="517"/>
                  </a:lnTo>
                  <a:lnTo>
                    <a:pt x="3245" y="518"/>
                  </a:lnTo>
                  <a:lnTo>
                    <a:pt x="3247" y="517"/>
                  </a:lnTo>
                  <a:lnTo>
                    <a:pt x="3252" y="515"/>
                  </a:lnTo>
                  <a:lnTo>
                    <a:pt x="3261" y="509"/>
                  </a:lnTo>
                  <a:lnTo>
                    <a:pt x="3264" y="507"/>
                  </a:lnTo>
                  <a:lnTo>
                    <a:pt x="3264" y="507"/>
                  </a:lnTo>
                  <a:lnTo>
                    <a:pt x="3266" y="507"/>
                  </a:lnTo>
                  <a:lnTo>
                    <a:pt x="3267" y="507"/>
                  </a:lnTo>
                  <a:lnTo>
                    <a:pt x="3267" y="507"/>
                  </a:lnTo>
                  <a:lnTo>
                    <a:pt x="3267" y="507"/>
                  </a:lnTo>
                  <a:lnTo>
                    <a:pt x="3267" y="506"/>
                  </a:lnTo>
                  <a:lnTo>
                    <a:pt x="3267" y="506"/>
                  </a:lnTo>
                  <a:lnTo>
                    <a:pt x="3269" y="500"/>
                  </a:lnTo>
                  <a:lnTo>
                    <a:pt x="3269" y="498"/>
                  </a:lnTo>
                  <a:lnTo>
                    <a:pt x="3267" y="493"/>
                  </a:lnTo>
                  <a:lnTo>
                    <a:pt x="3267" y="492"/>
                  </a:lnTo>
                  <a:lnTo>
                    <a:pt x="3266" y="490"/>
                  </a:lnTo>
                  <a:lnTo>
                    <a:pt x="3266" y="490"/>
                  </a:lnTo>
                  <a:lnTo>
                    <a:pt x="3267" y="489"/>
                  </a:lnTo>
                  <a:lnTo>
                    <a:pt x="3267" y="487"/>
                  </a:lnTo>
                  <a:lnTo>
                    <a:pt x="3267" y="486"/>
                  </a:lnTo>
                  <a:lnTo>
                    <a:pt x="3266" y="484"/>
                  </a:lnTo>
                  <a:lnTo>
                    <a:pt x="3266" y="484"/>
                  </a:lnTo>
                  <a:lnTo>
                    <a:pt x="3264" y="483"/>
                  </a:lnTo>
                  <a:lnTo>
                    <a:pt x="3264" y="483"/>
                  </a:lnTo>
                  <a:lnTo>
                    <a:pt x="3264" y="481"/>
                  </a:lnTo>
                  <a:lnTo>
                    <a:pt x="3264" y="481"/>
                  </a:lnTo>
                  <a:lnTo>
                    <a:pt x="3266" y="481"/>
                  </a:lnTo>
                  <a:lnTo>
                    <a:pt x="3266" y="481"/>
                  </a:lnTo>
                  <a:lnTo>
                    <a:pt x="3267" y="481"/>
                  </a:lnTo>
                  <a:lnTo>
                    <a:pt x="3267" y="483"/>
                  </a:lnTo>
                  <a:lnTo>
                    <a:pt x="3267" y="481"/>
                  </a:lnTo>
                  <a:lnTo>
                    <a:pt x="3267" y="480"/>
                  </a:lnTo>
                  <a:lnTo>
                    <a:pt x="3267" y="480"/>
                  </a:lnTo>
                  <a:lnTo>
                    <a:pt x="3267" y="478"/>
                  </a:lnTo>
                  <a:lnTo>
                    <a:pt x="3267" y="478"/>
                  </a:lnTo>
                  <a:lnTo>
                    <a:pt x="3266" y="478"/>
                  </a:lnTo>
                  <a:lnTo>
                    <a:pt x="3266" y="477"/>
                  </a:lnTo>
                  <a:lnTo>
                    <a:pt x="3264" y="477"/>
                  </a:lnTo>
                  <a:lnTo>
                    <a:pt x="3264" y="473"/>
                  </a:lnTo>
                  <a:lnTo>
                    <a:pt x="3264" y="472"/>
                  </a:lnTo>
                  <a:lnTo>
                    <a:pt x="3264" y="472"/>
                  </a:lnTo>
                  <a:lnTo>
                    <a:pt x="3266" y="472"/>
                  </a:lnTo>
                  <a:lnTo>
                    <a:pt x="3266" y="473"/>
                  </a:lnTo>
                  <a:lnTo>
                    <a:pt x="3266" y="473"/>
                  </a:lnTo>
                  <a:lnTo>
                    <a:pt x="3267" y="475"/>
                  </a:lnTo>
                  <a:lnTo>
                    <a:pt x="3267" y="477"/>
                  </a:lnTo>
                  <a:lnTo>
                    <a:pt x="3269" y="477"/>
                  </a:lnTo>
                  <a:lnTo>
                    <a:pt x="3270" y="478"/>
                  </a:lnTo>
                  <a:lnTo>
                    <a:pt x="3270" y="478"/>
                  </a:lnTo>
                  <a:lnTo>
                    <a:pt x="3270" y="477"/>
                  </a:lnTo>
                  <a:lnTo>
                    <a:pt x="3270" y="475"/>
                  </a:lnTo>
                  <a:lnTo>
                    <a:pt x="3270" y="475"/>
                  </a:lnTo>
                  <a:lnTo>
                    <a:pt x="3272" y="475"/>
                  </a:lnTo>
                  <a:lnTo>
                    <a:pt x="3272" y="475"/>
                  </a:lnTo>
                  <a:lnTo>
                    <a:pt x="3272" y="475"/>
                  </a:lnTo>
                  <a:lnTo>
                    <a:pt x="3272" y="478"/>
                  </a:lnTo>
                  <a:lnTo>
                    <a:pt x="3272" y="480"/>
                  </a:lnTo>
                  <a:lnTo>
                    <a:pt x="3272" y="481"/>
                  </a:lnTo>
                  <a:lnTo>
                    <a:pt x="3272" y="481"/>
                  </a:lnTo>
                  <a:lnTo>
                    <a:pt x="3272" y="483"/>
                  </a:lnTo>
                  <a:lnTo>
                    <a:pt x="3273" y="483"/>
                  </a:lnTo>
                  <a:lnTo>
                    <a:pt x="3275" y="481"/>
                  </a:lnTo>
                  <a:lnTo>
                    <a:pt x="3275" y="480"/>
                  </a:lnTo>
                  <a:lnTo>
                    <a:pt x="3276" y="480"/>
                  </a:lnTo>
                  <a:lnTo>
                    <a:pt x="3275" y="480"/>
                  </a:lnTo>
                  <a:lnTo>
                    <a:pt x="3275" y="478"/>
                  </a:lnTo>
                  <a:lnTo>
                    <a:pt x="3275" y="478"/>
                  </a:lnTo>
                  <a:lnTo>
                    <a:pt x="3275" y="478"/>
                  </a:lnTo>
                  <a:lnTo>
                    <a:pt x="3275" y="477"/>
                  </a:lnTo>
                  <a:lnTo>
                    <a:pt x="3275" y="477"/>
                  </a:lnTo>
                  <a:lnTo>
                    <a:pt x="3276" y="475"/>
                  </a:lnTo>
                  <a:lnTo>
                    <a:pt x="3276" y="475"/>
                  </a:lnTo>
                  <a:lnTo>
                    <a:pt x="3278" y="475"/>
                  </a:lnTo>
                  <a:lnTo>
                    <a:pt x="3278" y="475"/>
                  </a:lnTo>
                  <a:lnTo>
                    <a:pt x="3279" y="475"/>
                  </a:lnTo>
                  <a:lnTo>
                    <a:pt x="3279" y="470"/>
                  </a:lnTo>
                  <a:lnTo>
                    <a:pt x="3279" y="469"/>
                  </a:lnTo>
                  <a:lnTo>
                    <a:pt x="3281" y="469"/>
                  </a:lnTo>
                  <a:lnTo>
                    <a:pt x="3281" y="472"/>
                  </a:lnTo>
                  <a:lnTo>
                    <a:pt x="3278" y="478"/>
                  </a:lnTo>
                  <a:lnTo>
                    <a:pt x="3278" y="481"/>
                  </a:lnTo>
                  <a:lnTo>
                    <a:pt x="3278" y="483"/>
                  </a:lnTo>
                  <a:lnTo>
                    <a:pt x="3279" y="486"/>
                  </a:lnTo>
                  <a:lnTo>
                    <a:pt x="3279" y="489"/>
                  </a:lnTo>
                  <a:lnTo>
                    <a:pt x="3281" y="492"/>
                  </a:lnTo>
                  <a:lnTo>
                    <a:pt x="3281" y="492"/>
                  </a:lnTo>
                  <a:lnTo>
                    <a:pt x="3281" y="493"/>
                  </a:lnTo>
                  <a:lnTo>
                    <a:pt x="3282" y="493"/>
                  </a:lnTo>
                  <a:lnTo>
                    <a:pt x="3282" y="495"/>
                  </a:lnTo>
                  <a:lnTo>
                    <a:pt x="3286" y="490"/>
                  </a:lnTo>
                  <a:lnTo>
                    <a:pt x="3287" y="489"/>
                  </a:lnTo>
                  <a:lnTo>
                    <a:pt x="3287" y="489"/>
                  </a:lnTo>
                  <a:lnTo>
                    <a:pt x="3286" y="489"/>
                  </a:lnTo>
                  <a:lnTo>
                    <a:pt x="3289" y="487"/>
                  </a:lnTo>
                  <a:lnTo>
                    <a:pt x="3289" y="487"/>
                  </a:lnTo>
                  <a:lnTo>
                    <a:pt x="3289" y="486"/>
                  </a:lnTo>
                  <a:lnTo>
                    <a:pt x="3290" y="487"/>
                  </a:lnTo>
                  <a:lnTo>
                    <a:pt x="3290" y="487"/>
                  </a:lnTo>
                  <a:lnTo>
                    <a:pt x="3290" y="489"/>
                  </a:lnTo>
                  <a:lnTo>
                    <a:pt x="3289" y="489"/>
                  </a:lnTo>
                  <a:lnTo>
                    <a:pt x="3292" y="490"/>
                  </a:lnTo>
                  <a:lnTo>
                    <a:pt x="3293" y="489"/>
                  </a:lnTo>
                  <a:lnTo>
                    <a:pt x="3295" y="486"/>
                  </a:lnTo>
                  <a:lnTo>
                    <a:pt x="3295" y="487"/>
                  </a:lnTo>
                  <a:lnTo>
                    <a:pt x="3295" y="487"/>
                  </a:lnTo>
                  <a:lnTo>
                    <a:pt x="3295" y="487"/>
                  </a:lnTo>
                  <a:lnTo>
                    <a:pt x="3296" y="486"/>
                  </a:lnTo>
                  <a:lnTo>
                    <a:pt x="3298" y="484"/>
                  </a:lnTo>
                  <a:lnTo>
                    <a:pt x="3296" y="483"/>
                  </a:lnTo>
                  <a:lnTo>
                    <a:pt x="3296" y="481"/>
                  </a:lnTo>
                  <a:lnTo>
                    <a:pt x="3296" y="480"/>
                  </a:lnTo>
                  <a:lnTo>
                    <a:pt x="3296" y="478"/>
                  </a:lnTo>
                  <a:lnTo>
                    <a:pt x="3298" y="478"/>
                  </a:lnTo>
                  <a:lnTo>
                    <a:pt x="3299" y="478"/>
                  </a:lnTo>
                  <a:lnTo>
                    <a:pt x="3299" y="478"/>
                  </a:lnTo>
                  <a:lnTo>
                    <a:pt x="3299" y="480"/>
                  </a:lnTo>
                  <a:lnTo>
                    <a:pt x="3301" y="481"/>
                  </a:lnTo>
                  <a:lnTo>
                    <a:pt x="3301" y="480"/>
                  </a:lnTo>
                  <a:lnTo>
                    <a:pt x="3301" y="480"/>
                  </a:lnTo>
                  <a:lnTo>
                    <a:pt x="3299" y="478"/>
                  </a:lnTo>
                  <a:lnTo>
                    <a:pt x="3301" y="477"/>
                  </a:lnTo>
                  <a:lnTo>
                    <a:pt x="3301" y="477"/>
                  </a:lnTo>
                  <a:lnTo>
                    <a:pt x="3302" y="475"/>
                  </a:lnTo>
                  <a:lnTo>
                    <a:pt x="3302" y="475"/>
                  </a:lnTo>
                  <a:lnTo>
                    <a:pt x="3302" y="475"/>
                  </a:lnTo>
                  <a:lnTo>
                    <a:pt x="3302" y="475"/>
                  </a:lnTo>
                  <a:lnTo>
                    <a:pt x="3302" y="473"/>
                  </a:lnTo>
                  <a:lnTo>
                    <a:pt x="3304" y="475"/>
                  </a:lnTo>
                  <a:lnTo>
                    <a:pt x="3306" y="473"/>
                  </a:lnTo>
                  <a:lnTo>
                    <a:pt x="3306" y="472"/>
                  </a:lnTo>
                  <a:lnTo>
                    <a:pt x="3306" y="470"/>
                  </a:lnTo>
                  <a:lnTo>
                    <a:pt x="3307" y="470"/>
                  </a:lnTo>
                  <a:lnTo>
                    <a:pt x="3306" y="470"/>
                  </a:lnTo>
                  <a:lnTo>
                    <a:pt x="3306" y="469"/>
                  </a:lnTo>
                  <a:lnTo>
                    <a:pt x="3306" y="466"/>
                  </a:lnTo>
                  <a:lnTo>
                    <a:pt x="3306" y="466"/>
                  </a:lnTo>
                  <a:lnTo>
                    <a:pt x="3307" y="466"/>
                  </a:lnTo>
                  <a:lnTo>
                    <a:pt x="3310" y="467"/>
                  </a:lnTo>
                  <a:lnTo>
                    <a:pt x="3310" y="467"/>
                  </a:lnTo>
                  <a:lnTo>
                    <a:pt x="3310" y="466"/>
                  </a:lnTo>
                  <a:lnTo>
                    <a:pt x="3310" y="466"/>
                  </a:lnTo>
                  <a:lnTo>
                    <a:pt x="3310" y="466"/>
                  </a:lnTo>
                  <a:lnTo>
                    <a:pt x="3312" y="466"/>
                  </a:lnTo>
                  <a:lnTo>
                    <a:pt x="3312" y="466"/>
                  </a:lnTo>
                  <a:lnTo>
                    <a:pt x="3310" y="467"/>
                  </a:lnTo>
                  <a:lnTo>
                    <a:pt x="3312" y="467"/>
                  </a:lnTo>
                  <a:lnTo>
                    <a:pt x="3312" y="469"/>
                  </a:lnTo>
                  <a:lnTo>
                    <a:pt x="3310" y="469"/>
                  </a:lnTo>
                  <a:lnTo>
                    <a:pt x="3310" y="470"/>
                  </a:lnTo>
                  <a:lnTo>
                    <a:pt x="3310" y="470"/>
                  </a:lnTo>
                  <a:lnTo>
                    <a:pt x="3312" y="472"/>
                  </a:lnTo>
                  <a:lnTo>
                    <a:pt x="3313" y="478"/>
                  </a:lnTo>
                  <a:lnTo>
                    <a:pt x="3313" y="481"/>
                  </a:lnTo>
                  <a:lnTo>
                    <a:pt x="3312" y="483"/>
                  </a:lnTo>
                  <a:lnTo>
                    <a:pt x="3313" y="481"/>
                  </a:lnTo>
                  <a:lnTo>
                    <a:pt x="3316" y="480"/>
                  </a:lnTo>
                  <a:lnTo>
                    <a:pt x="3318" y="478"/>
                  </a:lnTo>
                  <a:lnTo>
                    <a:pt x="3321" y="478"/>
                  </a:lnTo>
                  <a:lnTo>
                    <a:pt x="3322" y="477"/>
                  </a:lnTo>
                  <a:lnTo>
                    <a:pt x="3322" y="475"/>
                  </a:lnTo>
                  <a:lnTo>
                    <a:pt x="3324" y="473"/>
                  </a:lnTo>
                  <a:lnTo>
                    <a:pt x="3326" y="470"/>
                  </a:lnTo>
                  <a:lnTo>
                    <a:pt x="3326" y="469"/>
                  </a:lnTo>
                  <a:lnTo>
                    <a:pt x="3326" y="469"/>
                  </a:lnTo>
                  <a:lnTo>
                    <a:pt x="3327" y="470"/>
                  </a:lnTo>
                  <a:lnTo>
                    <a:pt x="3329" y="470"/>
                  </a:lnTo>
                  <a:lnTo>
                    <a:pt x="3329" y="469"/>
                  </a:lnTo>
                  <a:lnTo>
                    <a:pt x="3330" y="469"/>
                  </a:lnTo>
                  <a:lnTo>
                    <a:pt x="3332" y="469"/>
                  </a:lnTo>
                  <a:lnTo>
                    <a:pt x="3332" y="469"/>
                  </a:lnTo>
                  <a:lnTo>
                    <a:pt x="3333" y="467"/>
                  </a:lnTo>
                  <a:lnTo>
                    <a:pt x="3335" y="466"/>
                  </a:lnTo>
                  <a:lnTo>
                    <a:pt x="3335" y="469"/>
                  </a:lnTo>
                  <a:lnTo>
                    <a:pt x="3335" y="469"/>
                  </a:lnTo>
                  <a:lnTo>
                    <a:pt x="3335" y="469"/>
                  </a:lnTo>
                  <a:lnTo>
                    <a:pt x="3336" y="467"/>
                  </a:lnTo>
                  <a:lnTo>
                    <a:pt x="3336" y="466"/>
                  </a:lnTo>
                  <a:lnTo>
                    <a:pt x="3336" y="466"/>
                  </a:lnTo>
                  <a:lnTo>
                    <a:pt x="3338" y="466"/>
                  </a:lnTo>
                  <a:lnTo>
                    <a:pt x="3339" y="464"/>
                  </a:lnTo>
                  <a:lnTo>
                    <a:pt x="3343" y="463"/>
                  </a:lnTo>
                  <a:lnTo>
                    <a:pt x="3350" y="460"/>
                  </a:lnTo>
                  <a:lnTo>
                    <a:pt x="3353" y="460"/>
                  </a:lnTo>
                  <a:lnTo>
                    <a:pt x="3352" y="453"/>
                  </a:lnTo>
                  <a:lnTo>
                    <a:pt x="3352" y="450"/>
                  </a:lnTo>
                  <a:lnTo>
                    <a:pt x="3350" y="449"/>
                  </a:lnTo>
                  <a:lnTo>
                    <a:pt x="3349" y="449"/>
                  </a:lnTo>
                  <a:lnTo>
                    <a:pt x="3349" y="450"/>
                  </a:lnTo>
                  <a:lnTo>
                    <a:pt x="3349" y="449"/>
                  </a:lnTo>
                  <a:lnTo>
                    <a:pt x="3347" y="447"/>
                  </a:lnTo>
                  <a:lnTo>
                    <a:pt x="3347" y="446"/>
                  </a:lnTo>
                  <a:lnTo>
                    <a:pt x="3349" y="446"/>
                  </a:lnTo>
                  <a:lnTo>
                    <a:pt x="3350" y="447"/>
                  </a:lnTo>
                  <a:lnTo>
                    <a:pt x="3350" y="447"/>
                  </a:lnTo>
                  <a:lnTo>
                    <a:pt x="3350" y="447"/>
                  </a:lnTo>
                  <a:lnTo>
                    <a:pt x="3350" y="447"/>
                  </a:lnTo>
                  <a:lnTo>
                    <a:pt x="3350" y="446"/>
                  </a:lnTo>
                  <a:lnTo>
                    <a:pt x="3349" y="444"/>
                  </a:lnTo>
                  <a:lnTo>
                    <a:pt x="3344" y="436"/>
                  </a:lnTo>
                  <a:lnTo>
                    <a:pt x="3343" y="435"/>
                  </a:lnTo>
                  <a:lnTo>
                    <a:pt x="3338" y="432"/>
                  </a:lnTo>
                  <a:lnTo>
                    <a:pt x="3336" y="432"/>
                  </a:lnTo>
                  <a:lnTo>
                    <a:pt x="3333" y="430"/>
                  </a:lnTo>
                  <a:lnTo>
                    <a:pt x="3333" y="430"/>
                  </a:lnTo>
                  <a:lnTo>
                    <a:pt x="3332" y="430"/>
                  </a:lnTo>
                  <a:lnTo>
                    <a:pt x="3329" y="432"/>
                  </a:lnTo>
                  <a:lnTo>
                    <a:pt x="3327" y="432"/>
                  </a:lnTo>
                  <a:lnTo>
                    <a:pt x="3327" y="432"/>
                  </a:lnTo>
                  <a:lnTo>
                    <a:pt x="3327" y="432"/>
                  </a:lnTo>
                  <a:lnTo>
                    <a:pt x="3327" y="433"/>
                  </a:lnTo>
                  <a:lnTo>
                    <a:pt x="3327" y="433"/>
                  </a:lnTo>
                  <a:lnTo>
                    <a:pt x="3327" y="433"/>
                  </a:lnTo>
                  <a:lnTo>
                    <a:pt x="3327" y="433"/>
                  </a:lnTo>
                  <a:lnTo>
                    <a:pt x="3327" y="433"/>
                  </a:lnTo>
                  <a:lnTo>
                    <a:pt x="3329" y="435"/>
                  </a:lnTo>
                  <a:lnTo>
                    <a:pt x="3330" y="436"/>
                  </a:lnTo>
                  <a:lnTo>
                    <a:pt x="3330" y="436"/>
                  </a:lnTo>
                  <a:lnTo>
                    <a:pt x="3332" y="435"/>
                  </a:lnTo>
                  <a:lnTo>
                    <a:pt x="3332" y="435"/>
                  </a:lnTo>
                  <a:lnTo>
                    <a:pt x="3332" y="435"/>
                  </a:lnTo>
                  <a:lnTo>
                    <a:pt x="3330" y="435"/>
                  </a:lnTo>
                  <a:lnTo>
                    <a:pt x="3332" y="433"/>
                  </a:lnTo>
                  <a:lnTo>
                    <a:pt x="3333" y="432"/>
                  </a:lnTo>
                  <a:lnTo>
                    <a:pt x="3336" y="433"/>
                  </a:lnTo>
                  <a:lnTo>
                    <a:pt x="3336" y="435"/>
                  </a:lnTo>
                  <a:lnTo>
                    <a:pt x="3338" y="436"/>
                  </a:lnTo>
                  <a:lnTo>
                    <a:pt x="3339" y="440"/>
                  </a:lnTo>
                  <a:lnTo>
                    <a:pt x="3339" y="441"/>
                  </a:lnTo>
                  <a:lnTo>
                    <a:pt x="3341" y="444"/>
                  </a:lnTo>
                  <a:lnTo>
                    <a:pt x="3341" y="443"/>
                  </a:lnTo>
                  <a:lnTo>
                    <a:pt x="3341" y="441"/>
                  </a:lnTo>
                  <a:lnTo>
                    <a:pt x="3341" y="440"/>
                  </a:lnTo>
                  <a:lnTo>
                    <a:pt x="3343" y="440"/>
                  </a:lnTo>
                  <a:lnTo>
                    <a:pt x="3343" y="441"/>
                  </a:lnTo>
                  <a:lnTo>
                    <a:pt x="3344" y="441"/>
                  </a:lnTo>
                  <a:lnTo>
                    <a:pt x="3346" y="441"/>
                  </a:lnTo>
                  <a:lnTo>
                    <a:pt x="3346" y="441"/>
                  </a:lnTo>
                  <a:lnTo>
                    <a:pt x="3344" y="443"/>
                  </a:lnTo>
                  <a:lnTo>
                    <a:pt x="3344" y="443"/>
                  </a:lnTo>
                  <a:lnTo>
                    <a:pt x="3344" y="443"/>
                  </a:lnTo>
                  <a:lnTo>
                    <a:pt x="3346" y="444"/>
                  </a:lnTo>
                  <a:lnTo>
                    <a:pt x="3346" y="446"/>
                  </a:lnTo>
                  <a:lnTo>
                    <a:pt x="3347" y="449"/>
                  </a:lnTo>
                  <a:lnTo>
                    <a:pt x="3346" y="452"/>
                  </a:lnTo>
                  <a:lnTo>
                    <a:pt x="3346" y="452"/>
                  </a:lnTo>
                  <a:lnTo>
                    <a:pt x="3343" y="453"/>
                  </a:lnTo>
                  <a:lnTo>
                    <a:pt x="3341" y="455"/>
                  </a:lnTo>
                  <a:lnTo>
                    <a:pt x="3336" y="458"/>
                  </a:lnTo>
                  <a:lnTo>
                    <a:pt x="3335" y="460"/>
                  </a:lnTo>
                  <a:lnTo>
                    <a:pt x="3332" y="461"/>
                  </a:lnTo>
                  <a:lnTo>
                    <a:pt x="3330" y="463"/>
                  </a:lnTo>
                  <a:lnTo>
                    <a:pt x="3329" y="463"/>
                  </a:lnTo>
                  <a:lnTo>
                    <a:pt x="3329" y="461"/>
                  </a:lnTo>
                  <a:lnTo>
                    <a:pt x="3329" y="461"/>
                  </a:lnTo>
                  <a:lnTo>
                    <a:pt x="3332" y="461"/>
                  </a:lnTo>
                  <a:lnTo>
                    <a:pt x="3332" y="460"/>
                  </a:lnTo>
                  <a:lnTo>
                    <a:pt x="3324" y="461"/>
                  </a:lnTo>
                  <a:lnTo>
                    <a:pt x="3322" y="461"/>
                  </a:lnTo>
                  <a:lnTo>
                    <a:pt x="3318" y="460"/>
                  </a:lnTo>
                  <a:lnTo>
                    <a:pt x="3315" y="458"/>
                  </a:lnTo>
                  <a:lnTo>
                    <a:pt x="3315" y="456"/>
                  </a:lnTo>
                  <a:lnTo>
                    <a:pt x="3315" y="453"/>
                  </a:lnTo>
                  <a:lnTo>
                    <a:pt x="3313" y="450"/>
                  </a:lnTo>
                  <a:lnTo>
                    <a:pt x="3312" y="449"/>
                  </a:lnTo>
                  <a:lnTo>
                    <a:pt x="3310" y="447"/>
                  </a:lnTo>
                  <a:lnTo>
                    <a:pt x="3307" y="449"/>
                  </a:lnTo>
                  <a:lnTo>
                    <a:pt x="3307" y="449"/>
                  </a:lnTo>
                  <a:lnTo>
                    <a:pt x="3306" y="449"/>
                  </a:lnTo>
                  <a:lnTo>
                    <a:pt x="3301" y="446"/>
                  </a:lnTo>
                  <a:lnTo>
                    <a:pt x="3301" y="446"/>
                  </a:lnTo>
                  <a:lnTo>
                    <a:pt x="3302" y="444"/>
                  </a:lnTo>
                  <a:lnTo>
                    <a:pt x="3302" y="444"/>
                  </a:lnTo>
                  <a:lnTo>
                    <a:pt x="3302" y="446"/>
                  </a:lnTo>
                  <a:lnTo>
                    <a:pt x="3302" y="441"/>
                  </a:lnTo>
                  <a:lnTo>
                    <a:pt x="3302" y="441"/>
                  </a:lnTo>
                  <a:lnTo>
                    <a:pt x="3304" y="441"/>
                  </a:lnTo>
                  <a:lnTo>
                    <a:pt x="3304" y="441"/>
                  </a:lnTo>
                  <a:lnTo>
                    <a:pt x="3306" y="444"/>
                  </a:lnTo>
                  <a:lnTo>
                    <a:pt x="3306" y="444"/>
                  </a:lnTo>
                  <a:lnTo>
                    <a:pt x="3306" y="444"/>
                  </a:lnTo>
                  <a:lnTo>
                    <a:pt x="3304" y="444"/>
                  </a:lnTo>
                  <a:lnTo>
                    <a:pt x="3306" y="444"/>
                  </a:lnTo>
                  <a:lnTo>
                    <a:pt x="3306" y="444"/>
                  </a:lnTo>
                  <a:lnTo>
                    <a:pt x="3307" y="444"/>
                  </a:lnTo>
                  <a:lnTo>
                    <a:pt x="3307" y="444"/>
                  </a:lnTo>
                  <a:lnTo>
                    <a:pt x="3307" y="443"/>
                  </a:lnTo>
                  <a:lnTo>
                    <a:pt x="3307" y="443"/>
                  </a:lnTo>
                  <a:lnTo>
                    <a:pt x="3307" y="443"/>
                  </a:lnTo>
                  <a:lnTo>
                    <a:pt x="3304" y="441"/>
                  </a:lnTo>
                  <a:lnTo>
                    <a:pt x="3304" y="440"/>
                  </a:lnTo>
                  <a:lnTo>
                    <a:pt x="3304" y="438"/>
                  </a:lnTo>
                  <a:lnTo>
                    <a:pt x="3301" y="438"/>
                  </a:lnTo>
                  <a:lnTo>
                    <a:pt x="3299" y="435"/>
                  </a:lnTo>
                  <a:lnTo>
                    <a:pt x="3298" y="433"/>
                  </a:lnTo>
                  <a:lnTo>
                    <a:pt x="3298" y="433"/>
                  </a:lnTo>
                  <a:lnTo>
                    <a:pt x="3296" y="433"/>
                  </a:lnTo>
                  <a:lnTo>
                    <a:pt x="3296" y="433"/>
                  </a:lnTo>
                  <a:lnTo>
                    <a:pt x="3296" y="430"/>
                  </a:lnTo>
                  <a:lnTo>
                    <a:pt x="3296" y="430"/>
                  </a:lnTo>
                  <a:lnTo>
                    <a:pt x="3293" y="429"/>
                  </a:lnTo>
                  <a:lnTo>
                    <a:pt x="3292" y="429"/>
                  </a:lnTo>
                  <a:lnTo>
                    <a:pt x="3290" y="427"/>
                  </a:lnTo>
                  <a:lnTo>
                    <a:pt x="3287" y="427"/>
                  </a:lnTo>
                  <a:lnTo>
                    <a:pt x="3286" y="427"/>
                  </a:lnTo>
                  <a:lnTo>
                    <a:pt x="3282" y="426"/>
                  </a:lnTo>
                  <a:lnTo>
                    <a:pt x="3282" y="426"/>
                  </a:lnTo>
                  <a:lnTo>
                    <a:pt x="3284" y="427"/>
                  </a:lnTo>
                  <a:lnTo>
                    <a:pt x="3284" y="429"/>
                  </a:lnTo>
                  <a:lnTo>
                    <a:pt x="3286" y="429"/>
                  </a:lnTo>
                  <a:lnTo>
                    <a:pt x="3286" y="429"/>
                  </a:lnTo>
                  <a:lnTo>
                    <a:pt x="3286" y="430"/>
                  </a:lnTo>
                  <a:lnTo>
                    <a:pt x="3286" y="430"/>
                  </a:lnTo>
                  <a:lnTo>
                    <a:pt x="3284" y="429"/>
                  </a:lnTo>
                  <a:lnTo>
                    <a:pt x="3284" y="430"/>
                  </a:lnTo>
                  <a:lnTo>
                    <a:pt x="3282" y="430"/>
                  </a:lnTo>
                  <a:lnTo>
                    <a:pt x="3282" y="432"/>
                  </a:lnTo>
                  <a:lnTo>
                    <a:pt x="3281" y="432"/>
                  </a:lnTo>
                  <a:lnTo>
                    <a:pt x="3281" y="432"/>
                  </a:lnTo>
                  <a:lnTo>
                    <a:pt x="3281" y="432"/>
                  </a:lnTo>
                  <a:lnTo>
                    <a:pt x="3281" y="432"/>
                  </a:lnTo>
                  <a:lnTo>
                    <a:pt x="3281" y="432"/>
                  </a:lnTo>
                  <a:lnTo>
                    <a:pt x="3279" y="432"/>
                  </a:lnTo>
                  <a:lnTo>
                    <a:pt x="3281" y="430"/>
                  </a:lnTo>
                  <a:lnTo>
                    <a:pt x="3281" y="430"/>
                  </a:lnTo>
                  <a:lnTo>
                    <a:pt x="3279" y="429"/>
                  </a:lnTo>
                  <a:lnTo>
                    <a:pt x="3278" y="429"/>
                  </a:lnTo>
                  <a:lnTo>
                    <a:pt x="3278" y="429"/>
                  </a:lnTo>
                  <a:lnTo>
                    <a:pt x="3278" y="427"/>
                  </a:lnTo>
                  <a:lnTo>
                    <a:pt x="3276" y="429"/>
                  </a:lnTo>
                  <a:lnTo>
                    <a:pt x="3276" y="429"/>
                  </a:lnTo>
                  <a:lnTo>
                    <a:pt x="3275" y="429"/>
                  </a:lnTo>
                  <a:lnTo>
                    <a:pt x="3273" y="427"/>
                  </a:lnTo>
                  <a:lnTo>
                    <a:pt x="3275" y="426"/>
                  </a:lnTo>
                  <a:lnTo>
                    <a:pt x="3275" y="426"/>
                  </a:lnTo>
                  <a:lnTo>
                    <a:pt x="3275" y="426"/>
                  </a:lnTo>
                  <a:lnTo>
                    <a:pt x="3275" y="424"/>
                  </a:lnTo>
                  <a:lnTo>
                    <a:pt x="3275" y="424"/>
                  </a:lnTo>
                  <a:lnTo>
                    <a:pt x="3273" y="424"/>
                  </a:lnTo>
                  <a:lnTo>
                    <a:pt x="3273" y="424"/>
                  </a:lnTo>
                  <a:lnTo>
                    <a:pt x="3273" y="423"/>
                  </a:lnTo>
                  <a:lnTo>
                    <a:pt x="3275" y="423"/>
                  </a:lnTo>
                  <a:lnTo>
                    <a:pt x="3276" y="424"/>
                  </a:lnTo>
                  <a:lnTo>
                    <a:pt x="3276" y="423"/>
                  </a:lnTo>
                  <a:lnTo>
                    <a:pt x="3276" y="423"/>
                  </a:lnTo>
                  <a:lnTo>
                    <a:pt x="3275" y="423"/>
                  </a:lnTo>
                  <a:lnTo>
                    <a:pt x="3275" y="423"/>
                  </a:lnTo>
                  <a:lnTo>
                    <a:pt x="3276" y="423"/>
                  </a:lnTo>
                  <a:lnTo>
                    <a:pt x="3276" y="423"/>
                  </a:lnTo>
                  <a:lnTo>
                    <a:pt x="3278" y="423"/>
                  </a:lnTo>
                  <a:lnTo>
                    <a:pt x="3279" y="423"/>
                  </a:lnTo>
                  <a:lnTo>
                    <a:pt x="3278" y="423"/>
                  </a:lnTo>
                  <a:lnTo>
                    <a:pt x="3278" y="421"/>
                  </a:lnTo>
                  <a:lnTo>
                    <a:pt x="3278" y="419"/>
                  </a:lnTo>
                  <a:lnTo>
                    <a:pt x="3276" y="419"/>
                  </a:lnTo>
                  <a:lnTo>
                    <a:pt x="3276" y="418"/>
                  </a:lnTo>
                  <a:lnTo>
                    <a:pt x="3276" y="416"/>
                  </a:lnTo>
                  <a:lnTo>
                    <a:pt x="3278" y="416"/>
                  </a:lnTo>
                  <a:lnTo>
                    <a:pt x="3279" y="418"/>
                  </a:lnTo>
                  <a:lnTo>
                    <a:pt x="3281" y="416"/>
                  </a:lnTo>
                  <a:lnTo>
                    <a:pt x="3279" y="416"/>
                  </a:lnTo>
                  <a:lnTo>
                    <a:pt x="3279" y="416"/>
                  </a:lnTo>
                  <a:lnTo>
                    <a:pt x="3278" y="415"/>
                  </a:lnTo>
                  <a:lnTo>
                    <a:pt x="3278" y="415"/>
                  </a:lnTo>
                  <a:lnTo>
                    <a:pt x="3279" y="413"/>
                  </a:lnTo>
                  <a:lnTo>
                    <a:pt x="3279" y="413"/>
                  </a:lnTo>
                  <a:lnTo>
                    <a:pt x="3279" y="413"/>
                  </a:lnTo>
                  <a:lnTo>
                    <a:pt x="3281" y="413"/>
                  </a:lnTo>
                  <a:lnTo>
                    <a:pt x="3281" y="412"/>
                  </a:lnTo>
                  <a:lnTo>
                    <a:pt x="3281" y="412"/>
                  </a:lnTo>
                  <a:lnTo>
                    <a:pt x="3281" y="410"/>
                  </a:lnTo>
                  <a:lnTo>
                    <a:pt x="3282" y="410"/>
                  </a:lnTo>
                  <a:lnTo>
                    <a:pt x="3282" y="410"/>
                  </a:lnTo>
                  <a:lnTo>
                    <a:pt x="3282" y="410"/>
                  </a:lnTo>
                  <a:lnTo>
                    <a:pt x="3281" y="409"/>
                  </a:lnTo>
                  <a:lnTo>
                    <a:pt x="3281" y="409"/>
                  </a:lnTo>
                  <a:lnTo>
                    <a:pt x="3281" y="409"/>
                  </a:lnTo>
                  <a:lnTo>
                    <a:pt x="3279" y="410"/>
                  </a:lnTo>
                  <a:lnTo>
                    <a:pt x="3279" y="410"/>
                  </a:lnTo>
                  <a:lnTo>
                    <a:pt x="3279" y="410"/>
                  </a:lnTo>
                  <a:lnTo>
                    <a:pt x="3279" y="409"/>
                  </a:lnTo>
                  <a:lnTo>
                    <a:pt x="3279" y="409"/>
                  </a:lnTo>
                  <a:lnTo>
                    <a:pt x="3279" y="409"/>
                  </a:lnTo>
                  <a:lnTo>
                    <a:pt x="3279" y="407"/>
                  </a:lnTo>
                  <a:lnTo>
                    <a:pt x="3281" y="407"/>
                  </a:lnTo>
                  <a:lnTo>
                    <a:pt x="3282" y="406"/>
                  </a:lnTo>
                  <a:lnTo>
                    <a:pt x="3289" y="401"/>
                  </a:lnTo>
                  <a:lnTo>
                    <a:pt x="3290" y="401"/>
                  </a:lnTo>
                  <a:lnTo>
                    <a:pt x="3290" y="399"/>
                  </a:lnTo>
                  <a:lnTo>
                    <a:pt x="3290" y="399"/>
                  </a:lnTo>
                  <a:lnTo>
                    <a:pt x="3290" y="398"/>
                  </a:lnTo>
                  <a:lnTo>
                    <a:pt x="3292" y="398"/>
                  </a:lnTo>
                  <a:lnTo>
                    <a:pt x="3292" y="399"/>
                  </a:lnTo>
                  <a:lnTo>
                    <a:pt x="3292" y="399"/>
                  </a:lnTo>
                  <a:lnTo>
                    <a:pt x="3293" y="399"/>
                  </a:lnTo>
                  <a:lnTo>
                    <a:pt x="3293" y="398"/>
                  </a:lnTo>
                  <a:lnTo>
                    <a:pt x="3293" y="398"/>
                  </a:lnTo>
                  <a:lnTo>
                    <a:pt x="3293" y="398"/>
                  </a:lnTo>
                  <a:lnTo>
                    <a:pt x="3293" y="396"/>
                  </a:lnTo>
                  <a:lnTo>
                    <a:pt x="3295" y="396"/>
                  </a:lnTo>
                  <a:lnTo>
                    <a:pt x="3295" y="396"/>
                  </a:lnTo>
                  <a:lnTo>
                    <a:pt x="3295" y="395"/>
                  </a:lnTo>
                  <a:lnTo>
                    <a:pt x="3295" y="395"/>
                  </a:lnTo>
                  <a:lnTo>
                    <a:pt x="3295" y="393"/>
                  </a:lnTo>
                  <a:lnTo>
                    <a:pt x="3295" y="393"/>
                  </a:lnTo>
                  <a:lnTo>
                    <a:pt x="3293" y="393"/>
                  </a:lnTo>
                  <a:lnTo>
                    <a:pt x="3293" y="393"/>
                  </a:lnTo>
                  <a:lnTo>
                    <a:pt x="3292" y="393"/>
                  </a:lnTo>
                  <a:lnTo>
                    <a:pt x="3292" y="393"/>
                  </a:lnTo>
                  <a:lnTo>
                    <a:pt x="3292" y="392"/>
                  </a:lnTo>
                  <a:lnTo>
                    <a:pt x="3290" y="393"/>
                  </a:lnTo>
                  <a:lnTo>
                    <a:pt x="3290" y="393"/>
                  </a:lnTo>
                  <a:lnTo>
                    <a:pt x="3289" y="395"/>
                  </a:lnTo>
                  <a:lnTo>
                    <a:pt x="3290" y="396"/>
                  </a:lnTo>
                  <a:lnTo>
                    <a:pt x="3290" y="398"/>
                  </a:lnTo>
                  <a:lnTo>
                    <a:pt x="3289" y="396"/>
                  </a:lnTo>
                  <a:lnTo>
                    <a:pt x="3289" y="396"/>
                  </a:lnTo>
                  <a:lnTo>
                    <a:pt x="3286" y="396"/>
                  </a:lnTo>
                  <a:lnTo>
                    <a:pt x="3284" y="395"/>
                  </a:lnTo>
                  <a:lnTo>
                    <a:pt x="3284" y="395"/>
                  </a:lnTo>
                  <a:lnTo>
                    <a:pt x="3284" y="395"/>
                  </a:lnTo>
                  <a:lnTo>
                    <a:pt x="3286" y="395"/>
                  </a:lnTo>
                  <a:lnTo>
                    <a:pt x="3281" y="393"/>
                  </a:lnTo>
                  <a:lnTo>
                    <a:pt x="3279" y="393"/>
                  </a:lnTo>
                  <a:lnTo>
                    <a:pt x="3279" y="390"/>
                  </a:lnTo>
                  <a:lnTo>
                    <a:pt x="3279" y="390"/>
                  </a:lnTo>
                  <a:lnTo>
                    <a:pt x="3282" y="393"/>
                  </a:lnTo>
                  <a:lnTo>
                    <a:pt x="3282" y="392"/>
                  </a:lnTo>
                  <a:lnTo>
                    <a:pt x="3279" y="387"/>
                  </a:lnTo>
                  <a:lnTo>
                    <a:pt x="3279" y="387"/>
                  </a:lnTo>
                  <a:lnTo>
                    <a:pt x="3278" y="387"/>
                  </a:lnTo>
                  <a:lnTo>
                    <a:pt x="3278" y="386"/>
                  </a:lnTo>
                  <a:lnTo>
                    <a:pt x="3278" y="386"/>
                  </a:lnTo>
                  <a:lnTo>
                    <a:pt x="3278" y="387"/>
                  </a:lnTo>
                  <a:lnTo>
                    <a:pt x="3278" y="387"/>
                  </a:lnTo>
                  <a:lnTo>
                    <a:pt x="3276" y="386"/>
                  </a:lnTo>
                  <a:lnTo>
                    <a:pt x="3275" y="386"/>
                  </a:lnTo>
                  <a:lnTo>
                    <a:pt x="3275" y="386"/>
                  </a:lnTo>
                  <a:lnTo>
                    <a:pt x="3276" y="386"/>
                  </a:lnTo>
                  <a:lnTo>
                    <a:pt x="3278" y="384"/>
                  </a:lnTo>
                  <a:lnTo>
                    <a:pt x="3278" y="384"/>
                  </a:lnTo>
                  <a:lnTo>
                    <a:pt x="3276" y="381"/>
                  </a:lnTo>
                  <a:lnTo>
                    <a:pt x="3276" y="381"/>
                  </a:lnTo>
                  <a:lnTo>
                    <a:pt x="3276" y="379"/>
                  </a:lnTo>
                  <a:lnTo>
                    <a:pt x="3276" y="378"/>
                  </a:lnTo>
                  <a:lnTo>
                    <a:pt x="3276" y="375"/>
                  </a:lnTo>
                  <a:lnTo>
                    <a:pt x="3278" y="369"/>
                  </a:lnTo>
                  <a:lnTo>
                    <a:pt x="3279" y="367"/>
                  </a:lnTo>
                  <a:lnTo>
                    <a:pt x="3279" y="367"/>
                  </a:lnTo>
                  <a:lnTo>
                    <a:pt x="3279" y="365"/>
                  </a:lnTo>
                  <a:lnTo>
                    <a:pt x="3279" y="365"/>
                  </a:lnTo>
                  <a:lnTo>
                    <a:pt x="3278" y="364"/>
                  </a:lnTo>
                  <a:lnTo>
                    <a:pt x="3278" y="365"/>
                  </a:lnTo>
                  <a:lnTo>
                    <a:pt x="3276" y="365"/>
                  </a:lnTo>
                  <a:lnTo>
                    <a:pt x="3276" y="364"/>
                  </a:lnTo>
                  <a:lnTo>
                    <a:pt x="3276" y="364"/>
                  </a:lnTo>
                  <a:lnTo>
                    <a:pt x="3276" y="361"/>
                  </a:lnTo>
                  <a:lnTo>
                    <a:pt x="3276" y="361"/>
                  </a:lnTo>
                  <a:lnTo>
                    <a:pt x="3276" y="361"/>
                  </a:lnTo>
                  <a:lnTo>
                    <a:pt x="3278" y="361"/>
                  </a:lnTo>
                  <a:lnTo>
                    <a:pt x="3279" y="362"/>
                  </a:lnTo>
                  <a:lnTo>
                    <a:pt x="3281" y="362"/>
                  </a:lnTo>
                  <a:lnTo>
                    <a:pt x="3281" y="361"/>
                  </a:lnTo>
                  <a:lnTo>
                    <a:pt x="3281" y="358"/>
                  </a:lnTo>
                  <a:lnTo>
                    <a:pt x="3282" y="355"/>
                  </a:lnTo>
                  <a:lnTo>
                    <a:pt x="3282" y="353"/>
                  </a:lnTo>
                  <a:lnTo>
                    <a:pt x="3284" y="353"/>
                  </a:lnTo>
                  <a:lnTo>
                    <a:pt x="3282" y="353"/>
                  </a:lnTo>
                  <a:lnTo>
                    <a:pt x="3282" y="352"/>
                  </a:lnTo>
                  <a:lnTo>
                    <a:pt x="3284" y="350"/>
                  </a:lnTo>
                  <a:lnTo>
                    <a:pt x="3282" y="349"/>
                  </a:lnTo>
                  <a:lnTo>
                    <a:pt x="3281" y="347"/>
                  </a:lnTo>
                  <a:lnTo>
                    <a:pt x="3282" y="344"/>
                  </a:lnTo>
                  <a:lnTo>
                    <a:pt x="3282" y="342"/>
                  </a:lnTo>
                  <a:lnTo>
                    <a:pt x="3284" y="339"/>
                  </a:lnTo>
                  <a:lnTo>
                    <a:pt x="3284" y="339"/>
                  </a:lnTo>
                  <a:lnTo>
                    <a:pt x="3284" y="339"/>
                  </a:lnTo>
                  <a:lnTo>
                    <a:pt x="3286" y="338"/>
                  </a:lnTo>
                  <a:lnTo>
                    <a:pt x="3287" y="338"/>
                  </a:lnTo>
                  <a:lnTo>
                    <a:pt x="3289" y="336"/>
                  </a:lnTo>
                  <a:lnTo>
                    <a:pt x="3289" y="335"/>
                  </a:lnTo>
                  <a:lnTo>
                    <a:pt x="3290" y="333"/>
                  </a:lnTo>
                  <a:lnTo>
                    <a:pt x="3290" y="333"/>
                  </a:lnTo>
                  <a:lnTo>
                    <a:pt x="3290" y="333"/>
                  </a:lnTo>
                  <a:lnTo>
                    <a:pt x="3292" y="333"/>
                  </a:lnTo>
                  <a:lnTo>
                    <a:pt x="3292" y="332"/>
                  </a:lnTo>
                  <a:lnTo>
                    <a:pt x="3292" y="332"/>
                  </a:lnTo>
                  <a:lnTo>
                    <a:pt x="3292" y="330"/>
                  </a:lnTo>
                  <a:lnTo>
                    <a:pt x="3292" y="328"/>
                  </a:lnTo>
                  <a:lnTo>
                    <a:pt x="3292" y="328"/>
                  </a:lnTo>
                  <a:lnTo>
                    <a:pt x="3293" y="327"/>
                  </a:lnTo>
                  <a:lnTo>
                    <a:pt x="3293" y="327"/>
                  </a:lnTo>
                  <a:lnTo>
                    <a:pt x="3292" y="327"/>
                  </a:lnTo>
                  <a:lnTo>
                    <a:pt x="3292" y="327"/>
                  </a:lnTo>
                  <a:lnTo>
                    <a:pt x="3290" y="328"/>
                  </a:lnTo>
                  <a:lnTo>
                    <a:pt x="3290" y="327"/>
                  </a:lnTo>
                  <a:lnTo>
                    <a:pt x="3290" y="325"/>
                  </a:lnTo>
                  <a:lnTo>
                    <a:pt x="3289" y="324"/>
                  </a:lnTo>
                  <a:lnTo>
                    <a:pt x="3290" y="322"/>
                  </a:lnTo>
                  <a:lnTo>
                    <a:pt x="3290" y="321"/>
                  </a:lnTo>
                  <a:lnTo>
                    <a:pt x="3290" y="319"/>
                  </a:lnTo>
                  <a:lnTo>
                    <a:pt x="3292" y="319"/>
                  </a:lnTo>
                  <a:lnTo>
                    <a:pt x="3292" y="321"/>
                  </a:lnTo>
                  <a:lnTo>
                    <a:pt x="3293" y="321"/>
                  </a:lnTo>
                  <a:lnTo>
                    <a:pt x="3293" y="319"/>
                  </a:lnTo>
                  <a:lnTo>
                    <a:pt x="3295" y="318"/>
                  </a:lnTo>
                  <a:lnTo>
                    <a:pt x="3295" y="318"/>
                  </a:lnTo>
                  <a:lnTo>
                    <a:pt x="3295" y="319"/>
                  </a:lnTo>
                  <a:lnTo>
                    <a:pt x="3295" y="319"/>
                  </a:lnTo>
                  <a:lnTo>
                    <a:pt x="3296" y="318"/>
                  </a:lnTo>
                  <a:lnTo>
                    <a:pt x="3298" y="318"/>
                  </a:lnTo>
                  <a:lnTo>
                    <a:pt x="3298" y="316"/>
                  </a:lnTo>
                  <a:lnTo>
                    <a:pt x="3298" y="315"/>
                  </a:lnTo>
                  <a:lnTo>
                    <a:pt x="3296" y="313"/>
                  </a:lnTo>
                  <a:lnTo>
                    <a:pt x="3296" y="312"/>
                  </a:lnTo>
                  <a:lnTo>
                    <a:pt x="3295" y="312"/>
                  </a:lnTo>
                  <a:lnTo>
                    <a:pt x="3293" y="312"/>
                  </a:lnTo>
                  <a:lnTo>
                    <a:pt x="3292" y="312"/>
                  </a:lnTo>
                  <a:lnTo>
                    <a:pt x="3290" y="312"/>
                  </a:lnTo>
                  <a:lnTo>
                    <a:pt x="3293" y="312"/>
                  </a:lnTo>
                  <a:lnTo>
                    <a:pt x="3293" y="310"/>
                  </a:lnTo>
                  <a:lnTo>
                    <a:pt x="3293" y="310"/>
                  </a:lnTo>
                  <a:lnTo>
                    <a:pt x="3293" y="308"/>
                  </a:lnTo>
                  <a:lnTo>
                    <a:pt x="3293" y="308"/>
                  </a:lnTo>
                  <a:lnTo>
                    <a:pt x="3293" y="307"/>
                  </a:lnTo>
                  <a:lnTo>
                    <a:pt x="3295" y="305"/>
                  </a:lnTo>
                  <a:lnTo>
                    <a:pt x="3295" y="302"/>
                  </a:lnTo>
                  <a:lnTo>
                    <a:pt x="3296" y="301"/>
                  </a:lnTo>
                  <a:lnTo>
                    <a:pt x="3298" y="296"/>
                  </a:lnTo>
                  <a:lnTo>
                    <a:pt x="3298" y="296"/>
                  </a:lnTo>
                  <a:lnTo>
                    <a:pt x="3299" y="296"/>
                  </a:lnTo>
                  <a:lnTo>
                    <a:pt x="3299" y="296"/>
                  </a:lnTo>
                  <a:lnTo>
                    <a:pt x="3301" y="295"/>
                  </a:lnTo>
                  <a:lnTo>
                    <a:pt x="3301" y="295"/>
                  </a:lnTo>
                  <a:lnTo>
                    <a:pt x="3302" y="293"/>
                  </a:lnTo>
                  <a:lnTo>
                    <a:pt x="3302" y="291"/>
                  </a:lnTo>
                  <a:lnTo>
                    <a:pt x="3302" y="291"/>
                  </a:lnTo>
                  <a:lnTo>
                    <a:pt x="3304" y="290"/>
                  </a:lnTo>
                  <a:lnTo>
                    <a:pt x="3304" y="291"/>
                  </a:lnTo>
                  <a:lnTo>
                    <a:pt x="3304" y="293"/>
                  </a:lnTo>
                  <a:lnTo>
                    <a:pt x="3302" y="293"/>
                  </a:lnTo>
                  <a:lnTo>
                    <a:pt x="3302" y="293"/>
                  </a:lnTo>
                  <a:lnTo>
                    <a:pt x="3304" y="293"/>
                  </a:lnTo>
                  <a:lnTo>
                    <a:pt x="3306" y="291"/>
                  </a:lnTo>
                  <a:lnTo>
                    <a:pt x="3306" y="291"/>
                  </a:lnTo>
                  <a:lnTo>
                    <a:pt x="3306" y="293"/>
                  </a:lnTo>
                  <a:lnTo>
                    <a:pt x="3304" y="298"/>
                  </a:lnTo>
                  <a:lnTo>
                    <a:pt x="3304" y="301"/>
                  </a:lnTo>
                  <a:lnTo>
                    <a:pt x="3306" y="301"/>
                  </a:lnTo>
                  <a:lnTo>
                    <a:pt x="3306" y="299"/>
                  </a:lnTo>
                  <a:lnTo>
                    <a:pt x="3306" y="298"/>
                  </a:lnTo>
                  <a:lnTo>
                    <a:pt x="3306" y="296"/>
                  </a:lnTo>
                  <a:lnTo>
                    <a:pt x="3306" y="295"/>
                  </a:lnTo>
                  <a:lnTo>
                    <a:pt x="3307" y="293"/>
                  </a:lnTo>
                  <a:lnTo>
                    <a:pt x="3307" y="291"/>
                  </a:lnTo>
                  <a:lnTo>
                    <a:pt x="3307" y="290"/>
                  </a:lnTo>
                  <a:lnTo>
                    <a:pt x="3309" y="291"/>
                  </a:lnTo>
                  <a:lnTo>
                    <a:pt x="3307" y="301"/>
                  </a:lnTo>
                  <a:lnTo>
                    <a:pt x="3307" y="301"/>
                  </a:lnTo>
                  <a:lnTo>
                    <a:pt x="3307" y="301"/>
                  </a:lnTo>
                  <a:lnTo>
                    <a:pt x="3307" y="301"/>
                  </a:lnTo>
                  <a:lnTo>
                    <a:pt x="3307" y="299"/>
                  </a:lnTo>
                  <a:lnTo>
                    <a:pt x="3307" y="299"/>
                  </a:lnTo>
                  <a:lnTo>
                    <a:pt x="3307" y="298"/>
                  </a:lnTo>
                  <a:lnTo>
                    <a:pt x="3309" y="298"/>
                  </a:lnTo>
                  <a:lnTo>
                    <a:pt x="3310" y="295"/>
                  </a:lnTo>
                  <a:lnTo>
                    <a:pt x="3310" y="295"/>
                  </a:lnTo>
                  <a:lnTo>
                    <a:pt x="3310" y="295"/>
                  </a:lnTo>
                  <a:lnTo>
                    <a:pt x="3312" y="293"/>
                  </a:lnTo>
                  <a:lnTo>
                    <a:pt x="3312" y="293"/>
                  </a:lnTo>
                  <a:lnTo>
                    <a:pt x="3312" y="291"/>
                  </a:lnTo>
                  <a:lnTo>
                    <a:pt x="3310" y="290"/>
                  </a:lnTo>
                  <a:lnTo>
                    <a:pt x="3310" y="290"/>
                  </a:lnTo>
                  <a:lnTo>
                    <a:pt x="3309" y="290"/>
                  </a:lnTo>
                  <a:lnTo>
                    <a:pt x="3309" y="288"/>
                  </a:lnTo>
                  <a:lnTo>
                    <a:pt x="3310" y="288"/>
                  </a:lnTo>
                  <a:lnTo>
                    <a:pt x="3310" y="288"/>
                  </a:lnTo>
                  <a:lnTo>
                    <a:pt x="3310" y="288"/>
                  </a:lnTo>
                  <a:lnTo>
                    <a:pt x="3312" y="288"/>
                  </a:lnTo>
                  <a:lnTo>
                    <a:pt x="3312" y="288"/>
                  </a:lnTo>
                  <a:lnTo>
                    <a:pt x="3312" y="288"/>
                  </a:lnTo>
                  <a:lnTo>
                    <a:pt x="3312" y="290"/>
                  </a:lnTo>
                  <a:lnTo>
                    <a:pt x="3312" y="290"/>
                  </a:lnTo>
                  <a:lnTo>
                    <a:pt x="3313" y="291"/>
                  </a:lnTo>
                  <a:lnTo>
                    <a:pt x="3313" y="291"/>
                  </a:lnTo>
                  <a:lnTo>
                    <a:pt x="3313" y="293"/>
                  </a:lnTo>
                  <a:lnTo>
                    <a:pt x="3313" y="293"/>
                  </a:lnTo>
                  <a:lnTo>
                    <a:pt x="3313" y="293"/>
                  </a:lnTo>
                  <a:lnTo>
                    <a:pt x="3313" y="293"/>
                  </a:lnTo>
                  <a:lnTo>
                    <a:pt x="3313" y="296"/>
                  </a:lnTo>
                  <a:lnTo>
                    <a:pt x="3313" y="296"/>
                  </a:lnTo>
                  <a:lnTo>
                    <a:pt x="3315" y="298"/>
                  </a:lnTo>
                  <a:lnTo>
                    <a:pt x="3315" y="298"/>
                  </a:lnTo>
                  <a:lnTo>
                    <a:pt x="3316" y="299"/>
                  </a:lnTo>
                  <a:lnTo>
                    <a:pt x="3316" y="301"/>
                  </a:lnTo>
                  <a:lnTo>
                    <a:pt x="3316" y="299"/>
                  </a:lnTo>
                  <a:lnTo>
                    <a:pt x="3316" y="299"/>
                  </a:lnTo>
                  <a:lnTo>
                    <a:pt x="3318" y="298"/>
                  </a:lnTo>
                  <a:lnTo>
                    <a:pt x="3318" y="298"/>
                  </a:lnTo>
                  <a:lnTo>
                    <a:pt x="3318" y="298"/>
                  </a:lnTo>
                  <a:lnTo>
                    <a:pt x="3318" y="295"/>
                  </a:lnTo>
                  <a:lnTo>
                    <a:pt x="3318" y="295"/>
                  </a:lnTo>
                  <a:lnTo>
                    <a:pt x="3316" y="293"/>
                  </a:lnTo>
                  <a:lnTo>
                    <a:pt x="3315" y="290"/>
                  </a:lnTo>
                  <a:lnTo>
                    <a:pt x="3315" y="288"/>
                  </a:lnTo>
                  <a:lnTo>
                    <a:pt x="3312" y="282"/>
                  </a:lnTo>
                  <a:lnTo>
                    <a:pt x="3310" y="279"/>
                  </a:lnTo>
                  <a:lnTo>
                    <a:pt x="3310" y="281"/>
                  </a:lnTo>
                  <a:lnTo>
                    <a:pt x="3309" y="282"/>
                  </a:lnTo>
                  <a:lnTo>
                    <a:pt x="3309" y="282"/>
                  </a:lnTo>
                  <a:lnTo>
                    <a:pt x="3309" y="282"/>
                  </a:lnTo>
                  <a:lnTo>
                    <a:pt x="3307" y="281"/>
                  </a:lnTo>
                  <a:lnTo>
                    <a:pt x="3307" y="281"/>
                  </a:lnTo>
                  <a:lnTo>
                    <a:pt x="3307" y="279"/>
                  </a:lnTo>
                  <a:lnTo>
                    <a:pt x="3310" y="275"/>
                  </a:lnTo>
                  <a:lnTo>
                    <a:pt x="3310" y="275"/>
                  </a:lnTo>
                  <a:lnTo>
                    <a:pt x="3312" y="273"/>
                  </a:lnTo>
                  <a:lnTo>
                    <a:pt x="3312" y="273"/>
                  </a:lnTo>
                  <a:lnTo>
                    <a:pt x="3312" y="271"/>
                  </a:lnTo>
                  <a:lnTo>
                    <a:pt x="3313" y="273"/>
                  </a:lnTo>
                  <a:lnTo>
                    <a:pt x="3312" y="273"/>
                  </a:lnTo>
                  <a:lnTo>
                    <a:pt x="3312" y="275"/>
                  </a:lnTo>
                  <a:lnTo>
                    <a:pt x="3312" y="276"/>
                  </a:lnTo>
                  <a:lnTo>
                    <a:pt x="3312" y="279"/>
                  </a:lnTo>
                  <a:lnTo>
                    <a:pt x="3312" y="279"/>
                  </a:lnTo>
                  <a:lnTo>
                    <a:pt x="3313" y="281"/>
                  </a:lnTo>
                  <a:lnTo>
                    <a:pt x="3313" y="282"/>
                  </a:lnTo>
                  <a:lnTo>
                    <a:pt x="3313" y="282"/>
                  </a:lnTo>
                  <a:lnTo>
                    <a:pt x="3313" y="284"/>
                  </a:lnTo>
                  <a:lnTo>
                    <a:pt x="3315" y="285"/>
                  </a:lnTo>
                  <a:lnTo>
                    <a:pt x="3315" y="285"/>
                  </a:lnTo>
                  <a:lnTo>
                    <a:pt x="3315" y="287"/>
                  </a:lnTo>
                  <a:lnTo>
                    <a:pt x="3316" y="287"/>
                  </a:lnTo>
                  <a:lnTo>
                    <a:pt x="3318" y="291"/>
                  </a:lnTo>
                  <a:lnTo>
                    <a:pt x="3318" y="291"/>
                  </a:lnTo>
                  <a:lnTo>
                    <a:pt x="3318" y="291"/>
                  </a:lnTo>
                  <a:lnTo>
                    <a:pt x="3318" y="291"/>
                  </a:lnTo>
                  <a:lnTo>
                    <a:pt x="3318" y="291"/>
                  </a:lnTo>
                  <a:lnTo>
                    <a:pt x="3318" y="291"/>
                  </a:lnTo>
                  <a:lnTo>
                    <a:pt x="3318" y="291"/>
                  </a:lnTo>
                  <a:lnTo>
                    <a:pt x="3318" y="291"/>
                  </a:lnTo>
                  <a:lnTo>
                    <a:pt x="3318" y="293"/>
                  </a:lnTo>
                  <a:lnTo>
                    <a:pt x="3319" y="295"/>
                  </a:lnTo>
                  <a:lnTo>
                    <a:pt x="3319" y="295"/>
                  </a:lnTo>
                  <a:lnTo>
                    <a:pt x="3321" y="293"/>
                  </a:lnTo>
                  <a:lnTo>
                    <a:pt x="3321" y="288"/>
                  </a:lnTo>
                  <a:lnTo>
                    <a:pt x="3321" y="287"/>
                  </a:lnTo>
                  <a:lnTo>
                    <a:pt x="3319" y="287"/>
                  </a:lnTo>
                  <a:lnTo>
                    <a:pt x="3319" y="288"/>
                  </a:lnTo>
                  <a:lnTo>
                    <a:pt x="3319" y="290"/>
                  </a:lnTo>
                  <a:lnTo>
                    <a:pt x="3319" y="290"/>
                  </a:lnTo>
                  <a:lnTo>
                    <a:pt x="3319" y="288"/>
                  </a:lnTo>
                  <a:lnTo>
                    <a:pt x="3319" y="287"/>
                  </a:lnTo>
                  <a:lnTo>
                    <a:pt x="3318" y="285"/>
                  </a:lnTo>
                  <a:lnTo>
                    <a:pt x="3318" y="285"/>
                  </a:lnTo>
                  <a:lnTo>
                    <a:pt x="3318" y="285"/>
                  </a:lnTo>
                  <a:lnTo>
                    <a:pt x="3316" y="285"/>
                  </a:lnTo>
                  <a:lnTo>
                    <a:pt x="3316" y="284"/>
                  </a:lnTo>
                  <a:lnTo>
                    <a:pt x="3319" y="275"/>
                  </a:lnTo>
                  <a:lnTo>
                    <a:pt x="3321" y="273"/>
                  </a:lnTo>
                  <a:lnTo>
                    <a:pt x="3321" y="273"/>
                  </a:lnTo>
                  <a:lnTo>
                    <a:pt x="3322" y="271"/>
                  </a:lnTo>
                  <a:lnTo>
                    <a:pt x="3322" y="273"/>
                  </a:lnTo>
                  <a:lnTo>
                    <a:pt x="3321" y="273"/>
                  </a:lnTo>
                  <a:lnTo>
                    <a:pt x="3321" y="275"/>
                  </a:lnTo>
                  <a:lnTo>
                    <a:pt x="3321" y="278"/>
                  </a:lnTo>
                  <a:lnTo>
                    <a:pt x="3321" y="278"/>
                  </a:lnTo>
                  <a:lnTo>
                    <a:pt x="3321" y="279"/>
                  </a:lnTo>
                  <a:lnTo>
                    <a:pt x="3322" y="279"/>
                  </a:lnTo>
                  <a:lnTo>
                    <a:pt x="3322" y="279"/>
                  </a:lnTo>
                  <a:lnTo>
                    <a:pt x="3324" y="281"/>
                  </a:lnTo>
                  <a:lnTo>
                    <a:pt x="3324" y="281"/>
                  </a:lnTo>
                  <a:lnTo>
                    <a:pt x="3322" y="281"/>
                  </a:lnTo>
                  <a:lnTo>
                    <a:pt x="3322" y="281"/>
                  </a:lnTo>
                  <a:lnTo>
                    <a:pt x="3322" y="281"/>
                  </a:lnTo>
                  <a:lnTo>
                    <a:pt x="3322" y="282"/>
                  </a:lnTo>
                  <a:lnTo>
                    <a:pt x="3322" y="282"/>
                  </a:lnTo>
                  <a:lnTo>
                    <a:pt x="3322" y="282"/>
                  </a:lnTo>
                  <a:lnTo>
                    <a:pt x="3322" y="285"/>
                  </a:lnTo>
                  <a:lnTo>
                    <a:pt x="3322" y="285"/>
                  </a:lnTo>
                  <a:lnTo>
                    <a:pt x="3322" y="285"/>
                  </a:lnTo>
                  <a:lnTo>
                    <a:pt x="3324" y="287"/>
                  </a:lnTo>
                  <a:lnTo>
                    <a:pt x="3326" y="287"/>
                  </a:lnTo>
                  <a:lnTo>
                    <a:pt x="3326" y="287"/>
                  </a:lnTo>
                  <a:lnTo>
                    <a:pt x="3327" y="285"/>
                  </a:lnTo>
                  <a:lnTo>
                    <a:pt x="3327" y="288"/>
                  </a:lnTo>
                  <a:lnTo>
                    <a:pt x="3329" y="288"/>
                  </a:lnTo>
                  <a:lnTo>
                    <a:pt x="3329" y="287"/>
                  </a:lnTo>
                  <a:lnTo>
                    <a:pt x="3329" y="285"/>
                  </a:lnTo>
                  <a:lnTo>
                    <a:pt x="3327" y="284"/>
                  </a:lnTo>
                  <a:lnTo>
                    <a:pt x="3327" y="284"/>
                  </a:lnTo>
                  <a:lnTo>
                    <a:pt x="3326" y="282"/>
                  </a:lnTo>
                  <a:lnTo>
                    <a:pt x="3327" y="282"/>
                  </a:lnTo>
                  <a:lnTo>
                    <a:pt x="3326" y="281"/>
                  </a:lnTo>
                  <a:lnTo>
                    <a:pt x="3326" y="281"/>
                  </a:lnTo>
                  <a:lnTo>
                    <a:pt x="3326" y="281"/>
                  </a:lnTo>
                  <a:lnTo>
                    <a:pt x="3326" y="281"/>
                  </a:lnTo>
                  <a:lnTo>
                    <a:pt x="3326" y="279"/>
                  </a:lnTo>
                  <a:lnTo>
                    <a:pt x="3326" y="279"/>
                  </a:lnTo>
                  <a:lnTo>
                    <a:pt x="3326" y="278"/>
                  </a:lnTo>
                  <a:lnTo>
                    <a:pt x="3326" y="278"/>
                  </a:lnTo>
                  <a:lnTo>
                    <a:pt x="3326" y="276"/>
                  </a:lnTo>
                  <a:lnTo>
                    <a:pt x="3326" y="276"/>
                  </a:lnTo>
                  <a:lnTo>
                    <a:pt x="3326" y="273"/>
                  </a:lnTo>
                  <a:lnTo>
                    <a:pt x="3326" y="271"/>
                  </a:lnTo>
                  <a:lnTo>
                    <a:pt x="3327" y="271"/>
                  </a:lnTo>
                  <a:lnTo>
                    <a:pt x="3327" y="273"/>
                  </a:lnTo>
                  <a:lnTo>
                    <a:pt x="3327" y="276"/>
                  </a:lnTo>
                  <a:lnTo>
                    <a:pt x="3327" y="278"/>
                  </a:lnTo>
                  <a:lnTo>
                    <a:pt x="3327" y="278"/>
                  </a:lnTo>
                  <a:lnTo>
                    <a:pt x="3327" y="279"/>
                  </a:lnTo>
                  <a:lnTo>
                    <a:pt x="3327" y="279"/>
                  </a:lnTo>
                  <a:lnTo>
                    <a:pt x="3327" y="279"/>
                  </a:lnTo>
                  <a:lnTo>
                    <a:pt x="3327" y="281"/>
                  </a:lnTo>
                  <a:lnTo>
                    <a:pt x="3327" y="281"/>
                  </a:lnTo>
                  <a:lnTo>
                    <a:pt x="3327" y="282"/>
                  </a:lnTo>
                  <a:lnTo>
                    <a:pt x="3327" y="282"/>
                  </a:lnTo>
                  <a:lnTo>
                    <a:pt x="3329" y="284"/>
                  </a:lnTo>
                  <a:lnTo>
                    <a:pt x="3329" y="284"/>
                  </a:lnTo>
                  <a:lnTo>
                    <a:pt x="3329" y="285"/>
                  </a:lnTo>
                  <a:lnTo>
                    <a:pt x="3330" y="285"/>
                  </a:lnTo>
                  <a:lnTo>
                    <a:pt x="3329" y="284"/>
                  </a:lnTo>
                  <a:lnTo>
                    <a:pt x="3329" y="282"/>
                  </a:lnTo>
                  <a:lnTo>
                    <a:pt x="3329" y="281"/>
                  </a:lnTo>
                  <a:lnTo>
                    <a:pt x="3329" y="281"/>
                  </a:lnTo>
                  <a:lnTo>
                    <a:pt x="3330" y="282"/>
                  </a:lnTo>
                  <a:lnTo>
                    <a:pt x="3330" y="282"/>
                  </a:lnTo>
                  <a:lnTo>
                    <a:pt x="3332" y="284"/>
                  </a:lnTo>
                  <a:lnTo>
                    <a:pt x="3332" y="285"/>
                  </a:lnTo>
                  <a:lnTo>
                    <a:pt x="3333" y="284"/>
                  </a:lnTo>
                  <a:lnTo>
                    <a:pt x="3333" y="281"/>
                  </a:lnTo>
                  <a:lnTo>
                    <a:pt x="3333" y="275"/>
                  </a:lnTo>
                  <a:lnTo>
                    <a:pt x="3333" y="273"/>
                  </a:lnTo>
                  <a:lnTo>
                    <a:pt x="3333" y="271"/>
                  </a:lnTo>
                  <a:lnTo>
                    <a:pt x="3333" y="271"/>
                  </a:lnTo>
                  <a:lnTo>
                    <a:pt x="3335" y="271"/>
                  </a:lnTo>
                  <a:lnTo>
                    <a:pt x="3335" y="270"/>
                  </a:lnTo>
                  <a:lnTo>
                    <a:pt x="3335" y="268"/>
                  </a:lnTo>
                  <a:lnTo>
                    <a:pt x="3335" y="268"/>
                  </a:lnTo>
                  <a:lnTo>
                    <a:pt x="3335" y="267"/>
                  </a:lnTo>
                  <a:lnTo>
                    <a:pt x="3336" y="267"/>
                  </a:lnTo>
                  <a:lnTo>
                    <a:pt x="3336" y="265"/>
                  </a:lnTo>
                  <a:lnTo>
                    <a:pt x="3336" y="265"/>
                  </a:lnTo>
                  <a:lnTo>
                    <a:pt x="3336" y="265"/>
                  </a:lnTo>
                  <a:lnTo>
                    <a:pt x="3336" y="267"/>
                  </a:lnTo>
                  <a:lnTo>
                    <a:pt x="3336" y="268"/>
                  </a:lnTo>
                  <a:lnTo>
                    <a:pt x="3336" y="268"/>
                  </a:lnTo>
                  <a:lnTo>
                    <a:pt x="3338" y="268"/>
                  </a:lnTo>
                  <a:lnTo>
                    <a:pt x="3338" y="268"/>
                  </a:lnTo>
                  <a:lnTo>
                    <a:pt x="3338" y="270"/>
                  </a:lnTo>
                  <a:lnTo>
                    <a:pt x="3338" y="271"/>
                  </a:lnTo>
                  <a:lnTo>
                    <a:pt x="3338" y="271"/>
                  </a:lnTo>
                  <a:lnTo>
                    <a:pt x="3339" y="270"/>
                  </a:lnTo>
                  <a:lnTo>
                    <a:pt x="3341" y="270"/>
                  </a:lnTo>
                  <a:lnTo>
                    <a:pt x="3341" y="270"/>
                  </a:lnTo>
                  <a:lnTo>
                    <a:pt x="3341" y="273"/>
                  </a:lnTo>
                  <a:lnTo>
                    <a:pt x="3341" y="273"/>
                  </a:lnTo>
                  <a:lnTo>
                    <a:pt x="3343" y="273"/>
                  </a:lnTo>
                  <a:lnTo>
                    <a:pt x="3344" y="267"/>
                  </a:lnTo>
                  <a:lnTo>
                    <a:pt x="3346" y="267"/>
                  </a:lnTo>
                  <a:lnTo>
                    <a:pt x="3346" y="268"/>
                  </a:lnTo>
                  <a:lnTo>
                    <a:pt x="3344" y="271"/>
                  </a:lnTo>
                  <a:lnTo>
                    <a:pt x="3344" y="273"/>
                  </a:lnTo>
                  <a:lnTo>
                    <a:pt x="3344" y="273"/>
                  </a:lnTo>
                  <a:lnTo>
                    <a:pt x="3346" y="273"/>
                  </a:lnTo>
                  <a:lnTo>
                    <a:pt x="3346" y="273"/>
                  </a:lnTo>
                  <a:lnTo>
                    <a:pt x="3349" y="271"/>
                  </a:lnTo>
                  <a:lnTo>
                    <a:pt x="3347" y="270"/>
                  </a:lnTo>
                  <a:lnTo>
                    <a:pt x="3347" y="270"/>
                  </a:lnTo>
                  <a:lnTo>
                    <a:pt x="3347" y="268"/>
                  </a:lnTo>
                  <a:lnTo>
                    <a:pt x="3347" y="268"/>
                  </a:lnTo>
                  <a:lnTo>
                    <a:pt x="3347" y="268"/>
                  </a:lnTo>
                  <a:lnTo>
                    <a:pt x="3349" y="267"/>
                  </a:lnTo>
                  <a:lnTo>
                    <a:pt x="3349" y="267"/>
                  </a:lnTo>
                  <a:lnTo>
                    <a:pt x="3349" y="267"/>
                  </a:lnTo>
                  <a:lnTo>
                    <a:pt x="3350" y="267"/>
                  </a:lnTo>
                  <a:lnTo>
                    <a:pt x="3350" y="265"/>
                  </a:lnTo>
                  <a:lnTo>
                    <a:pt x="3350" y="264"/>
                  </a:lnTo>
                  <a:lnTo>
                    <a:pt x="3350" y="262"/>
                  </a:lnTo>
                  <a:lnTo>
                    <a:pt x="3352" y="262"/>
                  </a:lnTo>
                  <a:lnTo>
                    <a:pt x="3353" y="261"/>
                  </a:lnTo>
                  <a:lnTo>
                    <a:pt x="3353" y="261"/>
                  </a:lnTo>
                  <a:lnTo>
                    <a:pt x="3353" y="258"/>
                  </a:lnTo>
                  <a:lnTo>
                    <a:pt x="3352" y="259"/>
                  </a:lnTo>
                  <a:lnTo>
                    <a:pt x="3350" y="258"/>
                  </a:lnTo>
                  <a:lnTo>
                    <a:pt x="3350" y="256"/>
                  </a:lnTo>
                  <a:lnTo>
                    <a:pt x="3350" y="256"/>
                  </a:lnTo>
                  <a:lnTo>
                    <a:pt x="3350" y="254"/>
                  </a:lnTo>
                  <a:lnTo>
                    <a:pt x="3350" y="254"/>
                  </a:lnTo>
                  <a:lnTo>
                    <a:pt x="3350" y="253"/>
                  </a:lnTo>
                  <a:lnTo>
                    <a:pt x="3350" y="251"/>
                  </a:lnTo>
                  <a:lnTo>
                    <a:pt x="3350" y="247"/>
                  </a:lnTo>
                  <a:lnTo>
                    <a:pt x="3352" y="245"/>
                  </a:lnTo>
                  <a:lnTo>
                    <a:pt x="3352" y="242"/>
                  </a:lnTo>
                  <a:lnTo>
                    <a:pt x="3352" y="241"/>
                  </a:lnTo>
                  <a:lnTo>
                    <a:pt x="3353" y="241"/>
                  </a:lnTo>
                  <a:lnTo>
                    <a:pt x="3355" y="239"/>
                  </a:lnTo>
                  <a:lnTo>
                    <a:pt x="3355" y="238"/>
                  </a:lnTo>
                  <a:lnTo>
                    <a:pt x="3353" y="236"/>
                  </a:lnTo>
                  <a:lnTo>
                    <a:pt x="3352" y="234"/>
                  </a:lnTo>
                  <a:lnTo>
                    <a:pt x="3350" y="233"/>
                  </a:lnTo>
                  <a:lnTo>
                    <a:pt x="3350" y="233"/>
                  </a:lnTo>
                  <a:lnTo>
                    <a:pt x="3350" y="233"/>
                  </a:lnTo>
                  <a:lnTo>
                    <a:pt x="3350" y="231"/>
                  </a:lnTo>
                  <a:lnTo>
                    <a:pt x="3350" y="230"/>
                  </a:lnTo>
                  <a:lnTo>
                    <a:pt x="3353" y="230"/>
                  </a:lnTo>
                  <a:lnTo>
                    <a:pt x="3353" y="228"/>
                  </a:lnTo>
                  <a:lnTo>
                    <a:pt x="3355" y="227"/>
                  </a:lnTo>
                  <a:lnTo>
                    <a:pt x="3355" y="225"/>
                  </a:lnTo>
                  <a:lnTo>
                    <a:pt x="3356" y="225"/>
                  </a:lnTo>
                  <a:lnTo>
                    <a:pt x="3356" y="227"/>
                  </a:lnTo>
                  <a:lnTo>
                    <a:pt x="3356" y="227"/>
                  </a:lnTo>
                  <a:lnTo>
                    <a:pt x="3358" y="227"/>
                  </a:lnTo>
                  <a:lnTo>
                    <a:pt x="3359" y="225"/>
                  </a:lnTo>
                  <a:lnTo>
                    <a:pt x="3358" y="225"/>
                  </a:lnTo>
                  <a:lnTo>
                    <a:pt x="3358" y="225"/>
                  </a:lnTo>
                  <a:lnTo>
                    <a:pt x="3358" y="221"/>
                  </a:lnTo>
                  <a:lnTo>
                    <a:pt x="3358" y="217"/>
                  </a:lnTo>
                  <a:lnTo>
                    <a:pt x="3358" y="217"/>
                  </a:lnTo>
                  <a:lnTo>
                    <a:pt x="3358" y="217"/>
                  </a:lnTo>
                  <a:lnTo>
                    <a:pt x="3361" y="217"/>
                  </a:lnTo>
                  <a:lnTo>
                    <a:pt x="3361" y="219"/>
                  </a:lnTo>
                  <a:lnTo>
                    <a:pt x="3361" y="224"/>
                  </a:lnTo>
                  <a:lnTo>
                    <a:pt x="3361" y="224"/>
                  </a:lnTo>
                  <a:lnTo>
                    <a:pt x="3361" y="225"/>
                  </a:lnTo>
                  <a:lnTo>
                    <a:pt x="3361" y="225"/>
                  </a:lnTo>
                  <a:lnTo>
                    <a:pt x="3361" y="225"/>
                  </a:lnTo>
                  <a:lnTo>
                    <a:pt x="3359" y="227"/>
                  </a:lnTo>
                  <a:lnTo>
                    <a:pt x="3359" y="227"/>
                  </a:lnTo>
                  <a:lnTo>
                    <a:pt x="3359" y="228"/>
                  </a:lnTo>
                  <a:lnTo>
                    <a:pt x="3359" y="230"/>
                  </a:lnTo>
                  <a:lnTo>
                    <a:pt x="3359" y="230"/>
                  </a:lnTo>
                  <a:lnTo>
                    <a:pt x="3361" y="231"/>
                  </a:lnTo>
                  <a:lnTo>
                    <a:pt x="3361" y="231"/>
                  </a:lnTo>
                  <a:lnTo>
                    <a:pt x="3361" y="230"/>
                  </a:lnTo>
                  <a:lnTo>
                    <a:pt x="3363" y="228"/>
                  </a:lnTo>
                  <a:lnTo>
                    <a:pt x="3363" y="227"/>
                  </a:lnTo>
                  <a:lnTo>
                    <a:pt x="3364" y="225"/>
                  </a:lnTo>
                  <a:lnTo>
                    <a:pt x="3366" y="227"/>
                  </a:lnTo>
                  <a:lnTo>
                    <a:pt x="3367" y="228"/>
                  </a:lnTo>
                  <a:lnTo>
                    <a:pt x="3366" y="228"/>
                  </a:lnTo>
                  <a:lnTo>
                    <a:pt x="3366" y="228"/>
                  </a:lnTo>
                  <a:lnTo>
                    <a:pt x="3364" y="228"/>
                  </a:lnTo>
                  <a:lnTo>
                    <a:pt x="3364" y="228"/>
                  </a:lnTo>
                  <a:lnTo>
                    <a:pt x="3364" y="230"/>
                  </a:lnTo>
                  <a:lnTo>
                    <a:pt x="3363" y="230"/>
                  </a:lnTo>
                  <a:lnTo>
                    <a:pt x="3364" y="230"/>
                  </a:lnTo>
                  <a:lnTo>
                    <a:pt x="3364" y="231"/>
                  </a:lnTo>
                  <a:lnTo>
                    <a:pt x="3364" y="231"/>
                  </a:lnTo>
                  <a:lnTo>
                    <a:pt x="3364" y="233"/>
                  </a:lnTo>
                  <a:lnTo>
                    <a:pt x="3363" y="233"/>
                  </a:lnTo>
                  <a:lnTo>
                    <a:pt x="3363" y="231"/>
                  </a:lnTo>
                  <a:lnTo>
                    <a:pt x="3363" y="231"/>
                  </a:lnTo>
                  <a:lnTo>
                    <a:pt x="3361" y="233"/>
                  </a:lnTo>
                  <a:lnTo>
                    <a:pt x="3361" y="234"/>
                  </a:lnTo>
                  <a:lnTo>
                    <a:pt x="3361" y="238"/>
                  </a:lnTo>
                  <a:lnTo>
                    <a:pt x="3363" y="236"/>
                  </a:lnTo>
                  <a:lnTo>
                    <a:pt x="3364" y="234"/>
                  </a:lnTo>
                  <a:lnTo>
                    <a:pt x="3366" y="234"/>
                  </a:lnTo>
                  <a:lnTo>
                    <a:pt x="3369" y="236"/>
                  </a:lnTo>
                  <a:lnTo>
                    <a:pt x="3370" y="236"/>
                  </a:lnTo>
                  <a:lnTo>
                    <a:pt x="3370" y="236"/>
                  </a:lnTo>
                  <a:lnTo>
                    <a:pt x="3373" y="236"/>
                  </a:lnTo>
                  <a:lnTo>
                    <a:pt x="3379" y="238"/>
                  </a:lnTo>
                  <a:lnTo>
                    <a:pt x="3381" y="238"/>
                  </a:lnTo>
                  <a:lnTo>
                    <a:pt x="3379" y="238"/>
                  </a:lnTo>
                  <a:lnTo>
                    <a:pt x="3379" y="236"/>
                  </a:lnTo>
                  <a:lnTo>
                    <a:pt x="3379" y="236"/>
                  </a:lnTo>
                  <a:lnTo>
                    <a:pt x="3378" y="236"/>
                  </a:lnTo>
                  <a:lnTo>
                    <a:pt x="3379" y="236"/>
                  </a:lnTo>
                  <a:lnTo>
                    <a:pt x="3379" y="236"/>
                  </a:lnTo>
                  <a:lnTo>
                    <a:pt x="3379" y="234"/>
                  </a:lnTo>
                  <a:lnTo>
                    <a:pt x="3379" y="233"/>
                  </a:lnTo>
                  <a:lnTo>
                    <a:pt x="3378" y="233"/>
                  </a:lnTo>
                  <a:lnTo>
                    <a:pt x="3378" y="233"/>
                  </a:lnTo>
                  <a:lnTo>
                    <a:pt x="3376" y="233"/>
                  </a:lnTo>
                  <a:lnTo>
                    <a:pt x="3376" y="233"/>
                  </a:lnTo>
                  <a:lnTo>
                    <a:pt x="3376" y="231"/>
                  </a:lnTo>
                  <a:lnTo>
                    <a:pt x="3376" y="230"/>
                  </a:lnTo>
                  <a:lnTo>
                    <a:pt x="3376" y="228"/>
                  </a:lnTo>
                  <a:lnTo>
                    <a:pt x="3375" y="228"/>
                  </a:lnTo>
                  <a:lnTo>
                    <a:pt x="3375" y="227"/>
                  </a:lnTo>
                  <a:lnTo>
                    <a:pt x="3373" y="225"/>
                  </a:lnTo>
                  <a:lnTo>
                    <a:pt x="3375" y="225"/>
                  </a:lnTo>
                  <a:lnTo>
                    <a:pt x="3376" y="225"/>
                  </a:lnTo>
                  <a:lnTo>
                    <a:pt x="3378" y="224"/>
                  </a:lnTo>
                  <a:lnTo>
                    <a:pt x="3378" y="222"/>
                  </a:lnTo>
                  <a:lnTo>
                    <a:pt x="3379" y="224"/>
                  </a:lnTo>
                  <a:lnTo>
                    <a:pt x="3379" y="224"/>
                  </a:lnTo>
                  <a:lnTo>
                    <a:pt x="3379" y="225"/>
                  </a:lnTo>
                  <a:lnTo>
                    <a:pt x="3379" y="227"/>
                  </a:lnTo>
                  <a:lnTo>
                    <a:pt x="3381" y="225"/>
                  </a:lnTo>
                  <a:lnTo>
                    <a:pt x="3381" y="224"/>
                  </a:lnTo>
                  <a:lnTo>
                    <a:pt x="3381" y="224"/>
                  </a:lnTo>
                  <a:lnTo>
                    <a:pt x="3381" y="224"/>
                  </a:lnTo>
                  <a:lnTo>
                    <a:pt x="3381" y="222"/>
                  </a:lnTo>
                  <a:lnTo>
                    <a:pt x="3379" y="222"/>
                  </a:lnTo>
                  <a:lnTo>
                    <a:pt x="3379" y="222"/>
                  </a:lnTo>
                  <a:lnTo>
                    <a:pt x="3379" y="222"/>
                  </a:lnTo>
                  <a:lnTo>
                    <a:pt x="3379" y="222"/>
                  </a:lnTo>
                  <a:lnTo>
                    <a:pt x="3379" y="221"/>
                  </a:lnTo>
                  <a:lnTo>
                    <a:pt x="3379" y="221"/>
                  </a:lnTo>
                  <a:lnTo>
                    <a:pt x="3379" y="221"/>
                  </a:lnTo>
                  <a:lnTo>
                    <a:pt x="3378" y="217"/>
                  </a:lnTo>
                  <a:lnTo>
                    <a:pt x="3379" y="217"/>
                  </a:lnTo>
                  <a:lnTo>
                    <a:pt x="3379" y="217"/>
                  </a:lnTo>
                  <a:lnTo>
                    <a:pt x="3381" y="219"/>
                  </a:lnTo>
                  <a:lnTo>
                    <a:pt x="3383" y="222"/>
                  </a:lnTo>
                  <a:lnTo>
                    <a:pt x="3383" y="224"/>
                  </a:lnTo>
                  <a:lnTo>
                    <a:pt x="3383" y="224"/>
                  </a:lnTo>
                  <a:lnTo>
                    <a:pt x="3384" y="222"/>
                  </a:lnTo>
                  <a:lnTo>
                    <a:pt x="3384" y="222"/>
                  </a:lnTo>
                  <a:lnTo>
                    <a:pt x="3386" y="219"/>
                  </a:lnTo>
                  <a:lnTo>
                    <a:pt x="3386" y="217"/>
                  </a:lnTo>
                  <a:lnTo>
                    <a:pt x="3386" y="219"/>
                  </a:lnTo>
                  <a:lnTo>
                    <a:pt x="3387" y="217"/>
                  </a:lnTo>
                  <a:lnTo>
                    <a:pt x="3390" y="217"/>
                  </a:lnTo>
                  <a:lnTo>
                    <a:pt x="3390" y="217"/>
                  </a:lnTo>
                  <a:lnTo>
                    <a:pt x="3389" y="217"/>
                  </a:lnTo>
                  <a:lnTo>
                    <a:pt x="3389" y="217"/>
                  </a:lnTo>
                  <a:lnTo>
                    <a:pt x="3389" y="216"/>
                  </a:lnTo>
                  <a:lnTo>
                    <a:pt x="3389" y="214"/>
                  </a:lnTo>
                  <a:lnTo>
                    <a:pt x="3389" y="214"/>
                  </a:lnTo>
                  <a:lnTo>
                    <a:pt x="3386" y="214"/>
                  </a:lnTo>
                  <a:lnTo>
                    <a:pt x="3386" y="213"/>
                  </a:lnTo>
                  <a:lnTo>
                    <a:pt x="3387" y="211"/>
                  </a:lnTo>
                  <a:lnTo>
                    <a:pt x="3389" y="213"/>
                  </a:lnTo>
                  <a:lnTo>
                    <a:pt x="3389" y="211"/>
                  </a:lnTo>
                  <a:lnTo>
                    <a:pt x="3390" y="213"/>
                  </a:lnTo>
                  <a:lnTo>
                    <a:pt x="3390" y="214"/>
                  </a:lnTo>
                  <a:lnTo>
                    <a:pt x="3392" y="216"/>
                  </a:lnTo>
                  <a:lnTo>
                    <a:pt x="3393" y="214"/>
                  </a:lnTo>
                  <a:lnTo>
                    <a:pt x="3392" y="214"/>
                  </a:lnTo>
                  <a:lnTo>
                    <a:pt x="3392" y="213"/>
                  </a:lnTo>
                  <a:lnTo>
                    <a:pt x="3392" y="211"/>
                  </a:lnTo>
                  <a:lnTo>
                    <a:pt x="3393" y="211"/>
                  </a:lnTo>
                  <a:lnTo>
                    <a:pt x="3393" y="213"/>
                  </a:lnTo>
                  <a:lnTo>
                    <a:pt x="3395" y="214"/>
                  </a:lnTo>
                  <a:lnTo>
                    <a:pt x="3395" y="216"/>
                  </a:lnTo>
                  <a:lnTo>
                    <a:pt x="3395" y="216"/>
                  </a:lnTo>
                  <a:lnTo>
                    <a:pt x="3396" y="214"/>
                  </a:lnTo>
                  <a:lnTo>
                    <a:pt x="3396" y="214"/>
                  </a:lnTo>
                  <a:lnTo>
                    <a:pt x="3396" y="214"/>
                  </a:lnTo>
                  <a:lnTo>
                    <a:pt x="3396" y="214"/>
                  </a:lnTo>
                  <a:lnTo>
                    <a:pt x="3396" y="213"/>
                  </a:lnTo>
                  <a:lnTo>
                    <a:pt x="3396" y="213"/>
                  </a:lnTo>
                  <a:lnTo>
                    <a:pt x="3395" y="213"/>
                  </a:lnTo>
                  <a:lnTo>
                    <a:pt x="3395" y="213"/>
                  </a:lnTo>
                  <a:lnTo>
                    <a:pt x="3396" y="211"/>
                  </a:lnTo>
                  <a:lnTo>
                    <a:pt x="3396" y="211"/>
                  </a:lnTo>
                  <a:lnTo>
                    <a:pt x="3396" y="211"/>
                  </a:lnTo>
                  <a:lnTo>
                    <a:pt x="3396" y="213"/>
                  </a:lnTo>
                  <a:lnTo>
                    <a:pt x="3396" y="213"/>
                  </a:lnTo>
                  <a:lnTo>
                    <a:pt x="3398" y="213"/>
                  </a:lnTo>
                  <a:lnTo>
                    <a:pt x="3399" y="214"/>
                  </a:lnTo>
                  <a:lnTo>
                    <a:pt x="3399" y="216"/>
                  </a:lnTo>
                  <a:lnTo>
                    <a:pt x="3399" y="217"/>
                  </a:lnTo>
                  <a:lnTo>
                    <a:pt x="3401" y="219"/>
                  </a:lnTo>
                  <a:lnTo>
                    <a:pt x="3403" y="221"/>
                  </a:lnTo>
                  <a:lnTo>
                    <a:pt x="3403" y="221"/>
                  </a:lnTo>
                  <a:lnTo>
                    <a:pt x="3404" y="219"/>
                  </a:lnTo>
                  <a:lnTo>
                    <a:pt x="3404" y="221"/>
                  </a:lnTo>
                  <a:lnTo>
                    <a:pt x="3404" y="222"/>
                  </a:lnTo>
                  <a:lnTo>
                    <a:pt x="3404" y="222"/>
                  </a:lnTo>
                  <a:lnTo>
                    <a:pt x="3406" y="224"/>
                  </a:lnTo>
                  <a:lnTo>
                    <a:pt x="3406" y="222"/>
                  </a:lnTo>
                  <a:lnTo>
                    <a:pt x="3406" y="219"/>
                  </a:lnTo>
                  <a:lnTo>
                    <a:pt x="3406" y="217"/>
                  </a:lnTo>
                  <a:lnTo>
                    <a:pt x="3406" y="217"/>
                  </a:lnTo>
                  <a:lnTo>
                    <a:pt x="3406" y="217"/>
                  </a:lnTo>
                  <a:lnTo>
                    <a:pt x="3407" y="217"/>
                  </a:lnTo>
                  <a:lnTo>
                    <a:pt x="3407" y="217"/>
                  </a:lnTo>
                  <a:lnTo>
                    <a:pt x="3407" y="217"/>
                  </a:lnTo>
                  <a:lnTo>
                    <a:pt x="3407" y="217"/>
                  </a:lnTo>
                  <a:lnTo>
                    <a:pt x="3409" y="217"/>
                  </a:lnTo>
                  <a:lnTo>
                    <a:pt x="3409" y="217"/>
                  </a:lnTo>
                  <a:lnTo>
                    <a:pt x="3409" y="216"/>
                  </a:lnTo>
                  <a:lnTo>
                    <a:pt x="3409" y="216"/>
                  </a:lnTo>
                  <a:lnTo>
                    <a:pt x="3409" y="216"/>
                  </a:lnTo>
                  <a:lnTo>
                    <a:pt x="3407" y="216"/>
                  </a:lnTo>
                  <a:lnTo>
                    <a:pt x="3407" y="213"/>
                  </a:lnTo>
                  <a:lnTo>
                    <a:pt x="3407" y="213"/>
                  </a:lnTo>
                  <a:lnTo>
                    <a:pt x="3404" y="213"/>
                  </a:lnTo>
                  <a:lnTo>
                    <a:pt x="3404" y="211"/>
                  </a:lnTo>
                  <a:lnTo>
                    <a:pt x="3404" y="211"/>
                  </a:lnTo>
                  <a:lnTo>
                    <a:pt x="3406" y="211"/>
                  </a:lnTo>
                  <a:lnTo>
                    <a:pt x="3406" y="211"/>
                  </a:lnTo>
                  <a:lnTo>
                    <a:pt x="3406" y="211"/>
                  </a:lnTo>
                  <a:lnTo>
                    <a:pt x="3406" y="210"/>
                  </a:lnTo>
                  <a:lnTo>
                    <a:pt x="3406" y="210"/>
                  </a:lnTo>
                  <a:lnTo>
                    <a:pt x="3406" y="208"/>
                  </a:lnTo>
                  <a:lnTo>
                    <a:pt x="3406" y="208"/>
                  </a:lnTo>
                  <a:lnTo>
                    <a:pt x="3409" y="213"/>
                  </a:lnTo>
                  <a:lnTo>
                    <a:pt x="3409" y="214"/>
                  </a:lnTo>
                  <a:lnTo>
                    <a:pt x="3409" y="214"/>
                  </a:lnTo>
                  <a:lnTo>
                    <a:pt x="3409" y="214"/>
                  </a:lnTo>
                  <a:lnTo>
                    <a:pt x="3409" y="214"/>
                  </a:lnTo>
                  <a:lnTo>
                    <a:pt x="3410" y="214"/>
                  </a:lnTo>
                  <a:lnTo>
                    <a:pt x="3410" y="214"/>
                  </a:lnTo>
                  <a:lnTo>
                    <a:pt x="3410" y="213"/>
                  </a:lnTo>
                  <a:lnTo>
                    <a:pt x="3409" y="211"/>
                  </a:lnTo>
                  <a:lnTo>
                    <a:pt x="3409" y="210"/>
                  </a:lnTo>
                  <a:lnTo>
                    <a:pt x="3410" y="210"/>
                  </a:lnTo>
                  <a:lnTo>
                    <a:pt x="3410" y="208"/>
                  </a:lnTo>
                  <a:lnTo>
                    <a:pt x="3410" y="210"/>
                  </a:lnTo>
                  <a:lnTo>
                    <a:pt x="3410" y="213"/>
                  </a:lnTo>
                  <a:lnTo>
                    <a:pt x="3410" y="214"/>
                  </a:lnTo>
                  <a:lnTo>
                    <a:pt x="3412" y="216"/>
                  </a:lnTo>
                  <a:lnTo>
                    <a:pt x="3412" y="213"/>
                  </a:lnTo>
                  <a:lnTo>
                    <a:pt x="3412" y="210"/>
                  </a:lnTo>
                  <a:lnTo>
                    <a:pt x="3412" y="208"/>
                  </a:lnTo>
                  <a:lnTo>
                    <a:pt x="3412" y="208"/>
                  </a:lnTo>
                  <a:lnTo>
                    <a:pt x="3413" y="208"/>
                  </a:lnTo>
                  <a:lnTo>
                    <a:pt x="3413" y="208"/>
                  </a:lnTo>
                  <a:lnTo>
                    <a:pt x="3413" y="207"/>
                  </a:lnTo>
                  <a:lnTo>
                    <a:pt x="3413" y="207"/>
                  </a:lnTo>
                  <a:lnTo>
                    <a:pt x="3412" y="205"/>
                  </a:lnTo>
                  <a:lnTo>
                    <a:pt x="3410" y="204"/>
                  </a:lnTo>
                  <a:lnTo>
                    <a:pt x="3410" y="204"/>
                  </a:lnTo>
                  <a:lnTo>
                    <a:pt x="3412" y="204"/>
                  </a:lnTo>
                  <a:lnTo>
                    <a:pt x="3412" y="202"/>
                  </a:lnTo>
                  <a:lnTo>
                    <a:pt x="3412" y="201"/>
                  </a:lnTo>
                  <a:lnTo>
                    <a:pt x="3412" y="201"/>
                  </a:lnTo>
                  <a:lnTo>
                    <a:pt x="3413" y="199"/>
                  </a:lnTo>
                  <a:lnTo>
                    <a:pt x="3413" y="201"/>
                  </a:lnTo>
                  <a:lnTo>
                    <a:pt x="3413" y="199"/>
                  </a:lnTo>
                  <a:lnTo>
                    <a:pt x="3415" y="197"/>
                  </a:lnTo>
                  <a:lnTo>
                    <a:pt x="3415" y="197"/>
                  </a:lnTo>
                  <a:lnTo>
                    <a:pt x="3415" y="199"/>
                  </a:lnTo>
                  <a:lnTo>
                    <a:pt x="3415" y="201"/>
                  </a:lnTo>
                  <a:lnTo>
                    <a:pt x="3415" y="202"/>
                  </a:lnTo>
                  <a:lnTo>
                    <a:pt x="3415" y="202"/>
                  </a:lnTo>
                  <a:lnTo>
                    <a:pt x="3416" y="204"/>
                  </a:lnTo>
                  <a:lnTo>
                    <a:pt x="3416" y="204"/>
                  </a:lnTo>
                  <a:lnTo>
                    <a:pt x="3416" y="202"/>
                  </a:lnTo>
                  <a:lnTo>
                    <a:pt x="3416" y="202"/>
                  </a:lnTo>
                  <a:lnTo>
                    <a:pt x="3416" y="197"/>
                  </a:lnTo>
                  <a:lnTo>
                    <a:pt x="3416" y="197"/>
                  </a:lnTo>
                  <a:lnTo>
                    <a:pt x="3418" y="197"/>
                  </a:lnTo>
                  <a:lnTo>
                    <a:pt x="3418" y="202"/>
                  </a:lnTo>
                  <a:lnTo>
                    <a:pt x="3418" y="204"/>
                  </a:lnTo>
                  <a:lnTo>
                    <a:pt x="3420" y="204"/>
                  </a:lnTo>
                  <a:lnTo>
                    <a:pt x="3420" y="204"/>
                  </a:lnTo>
                  <a:lnTo>
                    <a:pt x="3421" y="204"/>
                  </a:lnTo>
                  <a:lnTo>
                    <a:pt x="3421" y="201"/>
                  </a:lnTo>
                  <a:lnTo>
                    <a:pt x="3423" y="199"/>
                  </a:lnTo>
                  <a:lnTo>
                    <a:pt x="3423" y="199"/>
                  </a:lnTo>
                  <a:lnTo>
                    <a:pt x="3423" y="197"/>
                  </a:lnTo>
                  <a:lnTo>
                    <a:pt x="3424" y="199"/>
                  </a:lnTo>
                  <a:lnTo>
                    <a:pt x="3424" y="199"/>
                  </a:lnTo>
                  <a:lnTo>
                    <a:pt x="3424" y="199"/>
                  </a:lnTo>
                  <a:lnTo>
                    <a:pt x="3424" y="201"/>
                  </a:lnTo>
                  <a:lnTo>
                    <a:pt x="3424" y="201"/>
                  </a:lnTo>
                  <a:lnTo>
                    <a:pt x="3424" y="201"/>
                  </a:lnTo>
                  <a:lnTo>
                    <a:pt x="3426" y="201"/>
                  </a:lnTo>
                  <a:lnTo>
                    <a:pt x="3426" y="201"/>
                  </a:lnTo>
                  <a:lnTo>
                    <a:pt x="3426" y="201"/>
                  </a:lnTo>
                  <a:lnTo>
                    <a:pt x="3427" y="201"/>
                  </a:lnTo>
                  <a:lnTo>
                    <a:pt x="3427" y="201"/>
                  </a:lnTo>
                  <a:lnTo>
                    <a:pt x="3427" y="199"/>
                  </a:lnTo>
                  <a:lnTo>
                    <a:pt x="3427" y="199"/>
                  </a:lnTo>
                  <a:lnTo>
                    <a:pt x="3429" y="199"/>
                  </a:lnTo>
                  <a:lnTo>
                    <a:pt x="3429" y="199"/>
                  </a:lnTo>
                  <a:lnTo>
                    <a:pt x="3427" y="197"/>
                  </a:lnTo>
                  <a:lnTo>
                    <a:pt x="3427" y="197"/>
                  </a:lnTo>
                  <a:lnTo>
                    <a:pt x="3427" y="196"/>
                  </a:lnTo>
                  <a:lnTo>
                    <a:pt x="3427" y="196"/>
                  </a:lnTo>
                  <a:lnTo>
                    <a:pt x="3427" y="193"/>
                  </a:lnTo>
                  <a:lnTo>
                    <a:pt x="3426" y="193"/>
                  </a:lnTo>
                  <a:lnTo>
                    <a:pt x="3426" y="193"/>
                  </a:lnTo>
                  <a:lnTo>
                    <a:pt x="3427" y="191"/>
                  </a:lnTo>
                  <a:lnTo>
                    <a:pt x="3427" y="190"/>
                  </a:lnTo>
                  <a:lnTo>
                    <a:pt x="3429" y="191"/>
                  </a:lnTo>
                  <a:lnTo>
                    <a:pt x="3429" y="191"/>
                  </a:lnTo>
                  <a:lnTo>
                    <a:pt x="3429" y="191"/>
                  </a:lnTo>
                  <a:lnTo>
                    <a:pt x="3430" y="191"/>
                  </a:lnTo>
                  <a:lnTo>
                    <a:pt x="3430" y="191"/>
                  </a:lnTo>
                  <a:lnTo>
                    <a:pt x="3430" y="193"/>
                  </a:lnTo>
                  <a:lnTo>
                    <a:pt x="3432" y="193"/>
                  </a:lnTo>
                  <a:lnTo>
                    <a:pt x="3432" y="193"/>
                  </a:lnTo>
                  <a:lnTo>
                    <a:pt x="3433" y="191"/>
                  </a:lnTo>
                  <a:lnTo>
                    <a:pt x="3435" y="191"/>
                  </a:lnTo>
                  <a:lnTo>
                    <a:pt x="3433" y="191"/>
                  </a:lnTo>
                  <a:lnTo>
                    <a:pt x="3433" y="190"/>
                  </a:lnTo>
                  <a:lnTo>
                    <a:pt x="3432" y="188"/>
                  </a:lnTo>
                  <a:lnTo>
                    <a:pt x="3432" y="187"/>
                  </a:lnTo>
                  <a:lnTo>
                    <a:pt x="3433" y="187"/>
                  </a:lnTo>
                  <a:lnTo>
                    <a:pt x="3433" y="188"/>
                  </a:lnTo>
                  <a:lnTo>
                    <a:pt x="3435" y="191"/>
                  </a:lnTo>
                  <a:lnTo>
                    <a:pt x="3436" y="191"/>
                  </a:lnTo>
                  <a:lnTo>
                    <a:pt x="3436" y="191"/>
                  </a:lnTo>
                  <a:lnTo>
                    <a:pt x="3436" y="190"/>
                  </a:lnTo>
                  <a:lnTo>
                    <a:pt x="3436" y="190"/>
                  </a:lnTo>
                  <a:lnTo>
                    <a:pt x="3438" y="190"/>
                  </a:lnTo>
                  <a:lnTo>
                    <a:pt x="3438" y="190"/>
                  </a:lnTo>
                  <a:lnTo>
                    <a:pt x="3438" y="188"/>
                  </a:lnTo>
                  <a:lnTo>
                    <a:pt x="3436" y="188"/>
                  </a:lnTo>
                  <a:lnTo>
                    <a:pt x="3436" y="187"/>
                  </a:lnTo>
                  <a:lnTo>
                    <a:pt x="3436" y="185"/>
                  </a:lnTo>
                  <a:lnTo>
                    <a:pt x="3435" y="185"/>
                  </a:lnTo>
                  <a:lnTo>
                    <a:pt x="3435" y="184"/>
                  </a:lnTo>
                  <a:lnTo>
                    <a:pt x="3435" y="184"/>
                  </a:lnTo>
                  <a:lnTo>
                    <a:pt x="3436" y="185"/>
                  </a:lnTo>
                  <a:lnTo>
                    <a:pt x="3436" y="184"/>
                  </a:lnTo>
                  <a:lnTo>
                    <a:pt x="3438" y="184"/>
                  </a:lnTo>
                  <a:lnTo>
                    <a:pt x="3436" y="184"/>
                  </a:lnTo>
                  <a:lnTo>
                    <a:pt x="3438" y="182"/>
                  </a:lnTo>
                  <a:lnTo>
                    <a:pt x="3440" y="182"/>
                  </a:lnTo>
                  <a:lnTo>
                    <a:pt x="3440" y="184"/>
                  </a:lnTo>
                  <a:lnTo>
                    <a:pt x="3440" y="185"/>
                  </a:lnTo>
                  <a:lnTo>
                    <a:pt x="3440" y="185"/>
                  </a:lnTo>
                  <a:lnTo>
                    <a:pt x="3441" y="187"/>
                  </a:lnTo>
                  <a:lnTo>
                    <a:pt x="3441" y="187"/>
                  </a:lnTo>
                  <a:lnTo>
                    <a:pt x="3443" y="187"/>
                  </a:lnTo>
                  <a:lnTo>
                    <a:pt x="3444" y="187"/>
                  </a:lnTo>
                  <a:lnTo>
                    <a:pt x="3443" y="185"/>
                  </a:lnTo>
                  <a:lnTo>
                    <a:pt x="3443" y="185"/>
                  </a:lnTo>
                  <a:lnTo>
                    <a:pt x="3443" y="185"/>
                  </a:lnTo>
                  <a:lnTo>
                    <a:pt x="3444" y="185"/>
                  </a:lnTo>
                  <a:lnTo>
                    <a:pt x="3444" y="185"/>
                  </a:lnTo>
                  <a:lnTo>
                    <a:pt x="3446" y="185"/>
                  </a:lnTo>
                  <a:lnTo>
                    <a:pt x="3446" y="185"/>
                  </a:lnTo>
                  <a:lnTo>
                    <a:pt x="3447" y="185"/>
                  </a:lnTo>
                  <a:lnTo>
                    <a:pt x="3447" y="184"/>
                  </a:lnTo>
                  <a:lnTo>
                    <a:pt x="3446" y="184"/>
                  </a:lnTo>
                  <a:lnTo>
                    <a:pt x="3447" y="184"/>
                  </a:lnTo>
                  <a:lnTo>
                    <a:pt x="3447" y="182"/>
                  </a:lnTo>
                  <a:lnTo>
                    <a:pt x="3449" y="182"/>
                  </a:lnTo>
                  <a:lnTo>
                    <a:pt x="3450" y="177"/>
                  </a:lnTo>
                  <a:lnTo>
                    <a:pt x="3450" y="176"/>
                  </a:lnTo>
                  <a:lnTo>
                    <a:pt x="3450" y="174"/>
                  </a:lnTo>
                  <a:lnTo>
                    <a:pt x="3452" y="176"/>
                  </a:lnTo>
                  <a:lnTo>
                    <a:pt x="3452" y="174"/>
                  </a:lnTo>
                  <a:lnTo>
                    <a:pt x="3452" y="173"/>
                  </a:lnTo>
                  <a:lnTo>
                    <a:pt x="3452" y="173"/>
                  </a:lnTo>
                  <a:lnTo>
                    <a:pt x="3452" y="173"/>
                  </a:lnTo>
                  <a:lnTo>
                    <a:pt x="3453" y="173"/>
                  </a:lnTo>
                  <a:lnTo>
                    <a:pt x="3453" y="173"/>
                  </a:lnTo>
                  <a:lnTo>
                    <a:pt x="3455" y="171"/>
                  </a:lnTo>
                  <a:lnTo>
                    <a:pt x="3455" y="168"/>
                  </a:lnTo>
                  <a:lnTo>
                    <a:pt x="3456" y="168"/>
                  </a:lnTo>
                  <a:lnTo>
                    <a:pt x="3455" y="168"/>
                  </a:lnTo>
                  <a:close/>
                  <a:moveTo>
                    <a:pt x="3393" y="221"/>
                  </a:moveTo>
                  <a:lnTo>
                    <a:pt x="3392" y="219"/>
                  </a:lnTo>
                  <a:lnTo>
                    <a:pt x="3390" y="219"/>
                  </a:lnTo>
                  <a:lnTo>
                    <a:pt x="3387" y="219"/>
                  </a:lnTo>
                  <a:lnTo>
                    <a:pt x="3386" y="221"/>
                  </a:lnTo>
                  <a:lnTo>
                    <a:pt x="3386" y="222"/>
                  </a:lnTo>
                  <a:lnTo>
                    <a:pt x="3386" y="224"/>
                  </a:lnTo>
                  <a:lnTo>
                    <a:pt x="3386" y="224"/>
                  </a:lnTo>
                  <a:lnTo>
                    <a:pt x="3386" y="225"/>
                  </a:lnTo>
                  <a:lnTo>
                    <a:pt x="3384" y="225"/>
                  </a:lnTo>
                  <a:lnTo>
                    <a:pt x="3384" y="225"/>
                  </a:lnTo>
                  <a:lnTo>
                    <a:pt x="3384" y="227"/>
                  </a:lnTo>
                  <a:lnTo>
                    <a:pt x="3384" y="230"/>
                  </a:lnTo>
                  <a:lnTo>
                    <a:pt x="3384" y="231"/>
                  </a:lnTo>
                  <a:lnTo>
                    <a:pt x="3384" y="231"/>
                  </a:lnTo>
                  <a:lnTo>
                    <a:pt x="3384" y="231"/>
                  </a:lnTo>
                  <a:lnTo>
                    <a:pt x="3386" y="231"/>
                  </a:lnTo>
                  <a:lnTo>
                    <a:pt x="3386" y="233"/>
                  </a:lnTo>
                  <a:lnTo>
                    <a:pt x="3386" y="233"/>
                  </a:lnTo>
                  <a:lnTo>
                    <a:pt x="3386" y="233"/>
                  </a:lnTo>
                  <a:lnTo>
                    <a:pt x="3386" y="234"/>
                  </a:lnTo>
                  <a:lnTo>
                    <a:pt x="3389" y="234"/>
                  </a:lnTo>
                  <a:lnTo>
                    <a:pt x="3389" y="236"/>
                  </a:lnTo>
                  <a:lnTo>
                    <a:pt x="3390" y="236"/>
                  </a:lnTo>
                  <a:lnTo>
                    <a:pt x="3390" y="234"/>
                  </a:lnTo>
                  <a:lnTo>
                    <a:pt x="3390" y="234"/>
                  </a:lnTo>
                  <a:lnTo>
                    <a:pt x="3392" y="236"/>
                  </a:lnTo>
                  <a:lnTo>
                    <a:pt x="3392" y="236"/>
                  </a:lnTo>
                  <a:lnTo>
                    <a:pt x="3393" y="234"/>
                  </a:lnTo>
                  <a:lnTo>
                    <a:pt x="3393" y="233"/>
                  </a:lnTo>
                  <a:lnTo>
                    <a:pt x="3393" y="233"/>
                  </a:lnTo>
                  <a:lnTo>
                    <a:pt x="3392" y="231"/>
                  </a:lnTo>
                  <a:lnTo>
                    <a:pt x="3390" y="231"/>
                  </a:lnTo>
                  <a:lnTo>
                    <a:pt x="3390" y="228"/>
                  </a:lnTo>
                  <a:lnTo>
                    <a:pt x="3392" y="228"/>
                  </a:lnTo>
                  <a:lnTo>
                    <a:pt x="3393" y="230"/>
                  </a:lnTo>
                  <a:lnTo>
                    <a:pt x="3395" y="228"/>
                  </a:lnTo>
                  <a:lnTo>
                    <a:pt x="3398" y="227"/>
                  </a:lnTo>
                  <a:lnTo>
                    <a:pt x="3398" y="225"/>
                  </a:lnTo>
                  <a:lnTo>
                    <a:pt x="3396" y="224"/>
                  </a:lnTo>
                  <a:lnTo>
                    <a:pt x="3393" y="221"/>
                  </a:lnTo>
                  <a:close/>
                  <a:moveTo>
                    <a:pt x="3369" y="254"/>
                  </a:moveTo>
                  <a:lnTo>
                    <a:pt x="3366" y="254"/>
                  </a:lnTo>
                  <a:lnTo>
                    <a:pt x="3364" y="254"/>
                  </a:lnTo>
                  <a:lnTo>
                    <a:pt x="3363" y="253"/>
                  </a:lnTo>
                  <a:lnTo>
                    <a:pt x="3361" y="253"/>
                  </a:lnTo>
                  <a:lnTo>
                    <a:pt x="3361" y="254"/>
                  </a:lnTo>
                  <a:lnTo>
                    <a:pt x="3363" y="254"/>
                  </a:lnTo>
                  <a:lnTo>
                    <a:pt x="3364" y="256"/>
                  </a:lnTo>
                  <a:lnTo>
                    <a:pt x="3364" y="256"/>
                  </a:lnTo>
                  <a:lnTo>
                    <a:pt x="3364" y="258"/>
                  </a:lnTo>
                  <a:lnTo>
                    <a:pt x="3367" y="259"/>
                  </a:lnTo>
                  <a:lnTo>
                    <a:pt x="3369" y="259"/>
                  </a:lnTo>
                  <a:lnTo>
                    <a:pt x="3369" y="258"/>
                  </a:lnTo>
                  <a:lnTo>
                    <a:pt x="3369" y="258"/>
                  </a:lnTo>
                  <a:lnTo>
                    <a:pt x="3369" y="256"/>
                  </a:lnTo>
                  <a:lnTo>
                    <a:pt x="3370" y="256"/>
                  </a:lnTo>
                  <a:lnTo>
                    <a:pt x="3369" y="254"/>
                  </a:lnTo>
                  <a:lnTo>
                    <a:pt x="3369" y="254"/>
                  </a:lnTo>
                  <a:close/>
                  <a:moveTo>
                    <a:pt x="3375" y="244"/>
                  </a:moveTo>
                  <a:lnTo>
                    <a:pt x="3373" y="244"/>
                  </a:lnTo>
                  <a:lnTo>
                    <a:pt x="3373" y="244"/>
                  </a:lnTo>
                  <a:lnTo>
                    <a:pt x="3375" y="242"/>
                  </a:lnTo>
                  <a:lnTo>
                    <a:pt x="3375" y="242"/>
                  </a:lnTo>
                  <a:lnTo>
                    <a:pt x="3376" y="241"/>
                  </a:lnTo>
                  <a:lnTo>
                    <a:pt x="3375" y="241"/>
                  </a:lnTo>
                  <a:lnTo>
                    <a:pt x="3375" y="239"/>
                  </a:lnTo>
                  <a:lnTo>
                    <a:pt x="3375" y="239"/>
                  </a:lnTo>
                  <a:lnTo>
                    <a:pt x="3373" y="238"/>
                  </a:lnTo>
                  <a:lnTo>
                    <a:pt x="3372" y="238"/>
                  </a:lnTo>
                  <a:lnTo>
                    <a:pt x="3370" y="238"/>
                  </a:lnTo>
                  <a:lnTo>
                    <a:pt x="3370" y="239"/>
                  </a:lnTo>
                  <a:lnTo>
                    <a:pt x="3370" y="239"/>
                  </a:lnTo>
                  <a:lnTo>
                    <a:pt x="3370" y="241"/>
                  </a:lnTo>
                  <a:lnTo>
                    <a:pt x="3370" y="242"/>
                  </a:lnTo>
                  <a:lnTo>
                    <a:pt x="3372" y="242"/>
                  </a:lnTo>
                  <a:lnTo>
                    <a:pt x="3370" y="242"/>
                  </a:lnTo>
                  <a:lnTo>
                    <a:pt x="3370" y="242"/>
                  </a:lnTo>
                  <a:lnTo>
                    <a:pt x="3369" y="242"/>
                  </a:lnTo>
                  <a:lnTo>
                    <a:pt x="3370" y="244"/>
                  </a:lnTo>
                  <a:lnTo>
                    <a:pt x="3370" y="245"/>
                  </a:lnTo>
                  <a:lnTo>
                    <a:pt x="3370" y="245"/>
                  </a:lnTo>
                  <a:lnTo>
                    <a:pt x="3370" y="247"/>
                  </a:lnTo>
                  <a:lnTo>
                    <a:pt x="3370" y="247"/>
                  </a:lnTo>
                  <a:lnTo>
                    <a:pt x="3373" y="247"/>
                  </a:lnTo>
                  <a:lnTo>
                    <a:pt x="3375" y="247"/>
                  </a:lnTo>
                  <a:lnTo>
                    <a:pt x="3376" y="245"/>
                  </a:lnTo>
                  <a:lnTo>
                    <a:pt x="3376" y="244"/>
                  </a:lnTo>
                  <a:lnTo>
                    <a:pt x="3375" y="244"/>
                  </a:lnTo>
                  <a:close/>
                  <a:moveTo>
                    <a:pt x="3050" y="839"/>
                  </a:moveTo>
                  <a:lnTo>
                    <a:pt x="3050" y="839"/>
                  </a:lnTo>
                  <a:lnTo>
                    <a:pt x="3051" y="840"/>
                  </a:lnTo>
                  <a:lnTo>
                    <a:pt x="3053" y="840"/>
                  </a:lnTo>
                  <a:lnTo>
                    <a:pt x="3053" y="840"/>
                  </a:lnTo>
                  <a:lnTo>
                    <a:pt x="3053" y="839"/>
                  </a:lnTo>
                  <a:lnTo>
                    <a:pt x="3053" y="837"/>
                  </a:lnTo>
                  <a:lnTo>
                    <a:pt x="3053" y="836"/>
                  </a:lnTo>
                  <a:lnTo>
                    <a:pt x="3051" y="836"/>
                  </a:lnTo>
                  <a:lnTo>
                    <a:pt x="3051" y="834"/>
                  </a:lnTo>
                  <a:lnTo>
                    <a:pt x="3050" y="834"/>
                  </a:lnTo>
                  <a:lnTo>
                    <a:pt x="3050" y="834"/>
                  </a:lnTo>
                  <a:lnTo>
                    <a:pt x="3050" y="836"/>
                  </a:lnTo>
                  <a:lnTo>
                    <a:pt x="3050" y="837"/>
                  </a:lnTo>
                  <a:lnTo>
                    <a:pt x="3053" y="837"/>
                  </a:lnTo>
                  <a:lnTo>
                    <a:pt x="3053" y="837"/>
                  </a:lnTo>
                  <a:lnTo>
                    <a:pt x="3053" y="839"/>
                  </a:lnTo>
                  <a:lnTo>
                    <a:pt x="3050" y="839"/>
                  </a:lnTo>
                  <a:close/>
                  <a:moveTo>
                    <a:pt x="3105" y="802"/>
                  </a:moveTo>
                  <a:lnTo>
                    <a:pt x="3104" y="802"/>
                  </a:lnTo>
                  <a:lnTo>
                    <a:pt x="3104" y="803"/>
                  </a:lnTo>
                  <a:lnTo>
                    <a:pt x="3102" y="810"/>
                  </a:lnTo>
                  <a:lnTo>
                    <a:pt x="3102" y="813"/>
                  </a:lnTo>
                  <a:lnTo>
                    <a:pt x="3102" y="816"/>
                  </a:lnTo>
                  <a:lnTo>
                    <a:pt x="3102" y="817"/>
                  </a:lnTo>
                  <a:lnTo>
                    <a:pt x="3102" y="819"/>
                  </a:lnTo>
                  <a:lnTo>
                    <a:pt x="3101" y="822"/>
                  </a:lnTo>
                  <a:lnTo>
                    <a:pt x="3099" y="825"/>
                  </a:lnTo>
                  <a:lnTo>
                    <a:pt x="3099" y="825"/>
                  </a:lnTo>
                  <a:lnTo>
                    <a:pt x="3099" y="827"/>
                  </a:lnTo>
                  <a:lnTo>
                    <a:pt x="3098" y="830"/>
                  </a:lnTo>
                  <a:lnTo>
                    <a:pt x="3098" y="830"/>
                  </a:lnTo>
                  <a:lnTo>
                    <a:pt x="3098" y="833"/>
                  </a:lnTo>
                  <a:lnTo>
                    <a:pt x="3098" y="834"/>
                  </a:lnTo>
                  <a:lnTo>
                    <a:pt x="3096" y="834"/>
                  </a:lnTo>
                  <a:lnTo>
                    <a:pt x="3096" y="836"/>
                  </a:lnTo>
                  <a:lnTo>
                    <a:pt x="3096" y="836"/>
                  </a:lnTo>
                  <a:lnTo>
                    <a:pt x="3095" y="836"/>
                  </a:lnTo>
                  <a:lnTo>
                    <a:pt x="3095" y="836"/>
                  </a:lnTo>
                  <a:lnTo>
                    <a:pt x="3096" y="837"/>
                  </a:lnTo>
                  <a:lnTo>
                    <a:pt x="3096" y="837"/>
                  </a:lnTo>
                  <a:lnTo>
                    <a:pt x="3096" y="839"/>
                  </a:lnTo>
                  <a:lnTo>
                    <a:pt x="3096" y="839"/>
                  </a:lnTo>
                  <a:lnTo>
                    <a:pt x="3095" y="839"/>
                  </a:lnTo>
                  <a:lnTo>
                    <a:pt x="3095" y="839"/>
                  </a:lnTo>
                  <a:lnTo>
                    <a:pt x="3095" y="839"/>
                  </a:lnTo>
                  <a:lnTo>
                    <a:pt x="3096" y="839"/>
                  </a:lnTo>
                  <a:lnTo>
                    <a:pt x="3098" y="837"/>
                  </a:lnTo>
                  <a:lnTo>
                    <a:pt x="3099" y="834"/>
                  </a:lnTo>
                  <a:lnTo>
                    <a:pt x="3101" y="823"/>
                  </a:lnTo>
                  <a:lnTo>
                    <a:pt x="3101" y="823"/>
                  </a:lnTo>
                  <a:lnTo>
                    <a:pt x="3102" y="820"/>
                  </a:lnTo>
                  <a:lnTo>
                    <a:pt x="3104" y="814"/>
                  </a:lnTo>
                  <a:lnTo>
                    <a:pt x="3104" y="808"/>
                  </a:lnTo>
                  <a:lnTo>
                    <a:pt x="3105" y="803"/>
                  </a:lnTo>
                  <a:lnTo>
                    <a:pt x="3105" y="802"/>
                  </a:lnTo>
                  <a:close/>
                  <a:moveTo>
                    <a:pt x="3048" y="822"/>
                  </a:moveTo>
                  <a:lnTo>
                    <a:pt x="3047" y="822"/>
                  </a:lnTo>
                  <a:lnTo>
                    <a:pt x="3045" y="822"/>
                  </a:lnTo>
                  <a:lnTo>
                    <a:pt x="3045" y="823"/>
                  </a:lnTo>
                  <a:lnTo>
                    <a:pt x="3045" y="825"/>
                  </a:lnTo>
                  <a:lnTo>
                    <a:pt x="3047" y="825"/>
                  </a:lnTo>
                  <a:lnTo>
                    <a:pt x="3048" y="825"/>
                  </a:lnTo>
                  <a:lnTo>
                    <a:pt x="3050" y="825"/>
                  </a:lnTo>
                  <a:lnTo>
                    <a:pt x="3050" y="823"/>
                  </a:lnTo>
                  <a:lnTo>
                    <a:pt x="3048" y="823"/>
                  </a:lnTo>
                  <a:lnTo>
                    <a:pt x="3048" y="822"/>
                  </a:lnTo>
                  <a:close/>
                  <a:moveTo>
                    <a:pt x="3352" y="469"/>
                  </a:moveTo>
                  <a:lnTo>
                    <a:pt x="3352" y="464"/>
                  </a:lnTo>
                  <a:lnTo>
                    <a:pt x="3353" y="463"/>
                  </a:lnTo>
                  <a:lnTo>
                    <a:pt x="3353" y="463"/>
                  </a:lnTo>
                  <a:lnTo>
                    <a:pt x="3353" y="461"/>
                  </a:lnTo>
                  <a:lnTo>
                    <a:pt x="3352" y="461"/>
                  </a:lnTo>
                  <a:lnTo>
                    <a:pt x="3352" y="461"/>
                  </a:lnTo>
                  <a:lnTo>
                    <a:pt x="3352" y="463"/>
                  </a:lnTo>
                  <a:lnTo>
                    <a:pt x="3352" y="470"/>
                  </a:lnTo>
                  <a:lnTo>
                    <a:pt x="3352" y="469"/>
                  </a:lnTo>
                  <a:close/>
                  <a:moveTo>
                    <a:pt x="2220" y="1665"/>
                  </a:moveTo>
                  <a:lnTo>
                    <a:pt x="2220" y="1665"/>
                  </a:lnTo>
                  <a:lnTo>
                    <a:pt x="2220" y="1667"/>
                  </a:lnTo>
                  <a:lnTo>
                    <a:pt x="2221" y="1667"/>
                  </a:lnTo>
                  <a:lnTo>
                    <a:pt x="2221" y="1667"/>
                  </a:lnTo>
                  <a:lnTo>
                    <a:pt x="2221" y="1665"/>
                  </a:lnTo>
                  <a:lnTo>
                    <a:pt x="2221" y="1667"/>
                  </a:lnTo>
                  <a:lnTo>
                    <a:pt x="2223" y="1667"/>
                  </a:lnTo>
                  <a:lnTo>
                    <a:pt x="2223" y="1667"/>
                  </a:lnTo>
                  <a:lnTo>
                    <a:pt x="2223" y="1667"/>
                  </a:lnTo>
                  <a:lnTo>
                    <a:pt x="2224" y="1667"/>
                  </a:lnTo>
                  <a:lnTo>
                    <a:pt x="2224" y="1667"/>
                  </a:lnTo>
                  <a:lnTo>
                    <a:pt x="2224" y="1667"/>
                  </a:lnTo>
                  <a:lnTo>
                    <a:pt x="2224" y="1667"/>
                  </a:lnTo>
                  <a:lnTo>
                    <a:pt x="2224" y="1667"/>
                  </a:lnTo>
                  <a:lnTo>
                    <a:pt x="2224" y="1667"/>
                  </a:lnTo>
                  <a:lnTo>
                    <a:pt x="2224" y="1667"/>
                  </a:lnTo>
                  <a:lnTo>
                    <a:pt x="2224" y="1665"/>
                  </a:lnTo>
                  <a:lnTo>
                    <a:pt x="2224" y="1665"/>
                  </a:lnTo>
                  <a:lnTo>
                    <a:pt x="2224" y="1665"/>
                  </a:lnTo>
                  <a:lnTo>
                    <a:pt x="2224" y="1667"/>
                  </a:lnTo>
                  <a:lnTo>
                    <a:pt x="2223" y="1667"/>
                  </a:lnTo>
                  <a:lnTo>
                    <a:pt x="2223" y="1667"/>
                  </a:lnTo>
                  <a:lnTo>
                    <a:pt x="2223" y="1665"/>
                  </a:lnTo>
                  <a:lnTo>
                    <a:pt x="2221" y="1665"/>
                  </a:lnTo>
                  <a:lnTo>
                    <a:pt x="2223" y="1665"/>
                  </a:lnTo>
                  <a:lnTo>
                    <a:pt x="2223" y="1665"/>
                  </a:lnTo>
                  <a:lnTo>
                    <a:pt x="2223" y="1664"/>
                  </a:lnTo>
                  <a:lnTo>
                    <a:pt x="2221" y="1664"/>
                  </a:lnTo>
                  <a:lnTo>
                    <a:pt x="2221" y="1664"/>
                  </a:lnTo>
                  <a:lnTo>
                    <a:pt x="2220" y="1664"/>
                  </a:lnTo>
                  <a:lnTo>
                    <a:pt x="2220" y="1664"/>
                  </a:lnTo>
                  <a:lnTo>
                    <a:pt x="2220" y="1662"/>
                  </a:lnTo>
                  <a:lnTo>
                    <a:pt x="2218" y="1662"/>
                  </a:lnTo>
                  <a:lnTo>
                    <a:pt x="2217" y="1662"/>
                  </a:lnTo>
                  <a:lnTo>
                    <a:pt x="2217" y="1662"/>
                  </a:lnTo>
                  <a:lnTo>
                    <a:pt x="2215" y="1662"/>
                  </a:lnTo>
                  <a:lnTo>
                    <a:pt x="2215" y="1664"/>
                  </a:lnTo>
                  <a:lnTo>
                    <a:pt x="2215" y="1664"/>
                  </a:lnTo>
                  <a:lnTo>
                    <a:pt x="2217" y="1665"/>
                  </a:lnTo>
                  <a:lnTo>
                    <a:pt x="2218" y="1665"/>
                  </a:lnTo>
                  <a:lnTo>
                    <a:pt x="2218" y="1665"/>
                  </a:lnTo>
                  <a:lnTo>
                    <a:pt x="2220" y="1665"/>
                  </a:lnTo>
                  <a:lnTo>
                    <a:pt x="2220" y="1665"/>
                  </a:lnTo>
                  <a:lnTo>
                    <a:pt x="2220" y="1665"/>
                  </a:lnTo>
                  <a:lnTo>
                    <a:pt x="2220" y="1665"/>
                  </a:lnTo>
                  <a:close/>
                  <a:moveTo>
                    <a:pt x="2807" y="1468"/>
                  </a:moveTo>
                  <a:lnTo>
                    <a:pt x="2805" y="1466"/>
                  </a:lnTo>
                  <a:lnTo>
                    <a:pt x="2805" y="1466"/>
                  </a:lnTo>
                  <a:lnTo>
                    <a:pt x="2805" y="1470"/>
                  </a:lnTo>
                  <a:lnTo>
                    <a:pt x="2802" y="1473"/>
                  </a:lnTo>
                  <a:lnTo>
                    <a:pt x="2802" y="1476"/>
                  </a:lnTo>
                  <a:lnTo>
                    <a:pt x="2802" y="1476"/>
                  </a:lnTo>
                  <a:lnTo>
                    <a:pt x="2803" y="1477"/>
                  </a:lnTo>
                  <a:lnTo>
                    <a:pt x="2803" y="1479"/>
                  </a:lnTo>
                  <a:lnTo>
                    <a:pt x="2803" y="1479"/>
                  </a:lnTo>
                  <a:lnTo>
                    <a:pt x="2803" y="1480"/>
                  </a:lnTo>
                  <a:lnTo>
                    <a:pt x="2805" y="1486"/>
                  </a:lnTo>
                  <a:lnTo>
                    <a:pt x="2807" y="1486"/>
                  </a:lnTo>
                  <a:lnTo>
                    <a:pt x="2807" y="1486"/>
                  </a:lnTo>
                  <a:lnTo>
                    <a:pt x="2807" y="1485"/>
                  </a:lnTo>
                  <a:lnTo>
                    <a:pt x="2805" y="1482"/>
                  </a:lnTo>
                  <a:lnTo>
                    <a:pt x="2805" y="1482"/>
                  </a:lnTo>
                  <a:lnTo>
                    <a:pt x="2807" y="1479"/>
                  </a:lnTo>
                  <a:lnTo>
                    <a:pt x="2807" y="1476"/>
                  </a:lnTo>
                  <a:lnTo>
                    <a:pt x="2807" y="1474"/>
                  </a:lnTo>
                  <a:lnTo>
                    <a:pt x="2807" y="1471"/>
                  </a:lnTo>
                  <a:lnTo>
                    <a:pt x="2807" y="1468"/>
                  </a:lnTo>
                  <a:close/>
                  <a:moveTo>
                    <a:pt x="2934" y="1934"/>
                  </a:moveTo>
                  <a:lnTo>
                    <a:pt x="2934" y="1932"/>
                  </a:lnTo>
                  <a:lnTo>
                    <a:pt x="2934" y="1932"/>
                  </a:lnTo>
                  <a:lnTo>
                    <a:pt x="2934" y="1934"/>
                  </a:lnTo>
                  <a:lnTo>
                    <a:pt x="2934" y="1934"/>
                  </a:lnTo>
                  <a:close/>
                  <a:moveTo>
                    <a:pt x="2936" y="1935"/>
                  </a:moveTo>
                  <a:lnTo>
                    <a:pt x="2937" y="1935"/>
                  </a:lnTo>
                  <a:lnTo>
                    <a:pt x="2936" y="1935"/>
                  </a:lnTo>
                  <a:lnTo>
                    <a:pt x="2936" y="1935"/>
                  </a:lnTo>
                  <a:close/>
                  <a:moveTo>
                    <a:pt x="2933" y="1941"/>
                  </a:moveTo>
                  <a:lnTo>
                    <a:pt x="2933" y="1941"/>
                  </a:lnTo>
                  <a:lnTo>
                    <a:pt x="2933" y="1941"/>
                  </a:lnTo>
                  <a:lnTo>
                    <a:pt x="2933" y="1941"/>
                  </a:lnTo>
                  <a:close/>
                  <a:moveTo>
                    <a:pt x="2927" y="1935"/>
                  </a:moveTo>
                  <a:lnTo>
                    <a:pt x="2927" y="1935"/>
                  </a:lnTo>
                  <a:lnTo>
                    <a:pt x="2927" y="1934"/>
                  </a:lnTo>
                  <a:lnTo>
                    <a:pt x="2927" y="1935"/>
                  </a:lnTo>
                  <a:close/>
                  <a:moveTo>
                    <a:pt x="2941" y="1926"/>
                  </a:moveTo>
                  <a:lnTo>
                    <a:pt x="2941" y="1926"/>
                  </a:lnTo>
                  <a:lnTo>
                    <a:pt x="2941" y="1926"/>
                  </a:lnTo>
                  <a:lnTo>
                    <a:pt x="2941" y="1926"/>
                  </a:lnTo>
                  <a:lnTo>
                    <a:pt x="2941" y="1926"/>
                  </a:lnTo>
                  <a:lnTo>
                    <a:pt x="2941" y="1926"/>
                  </a:lnTo>
                  <a:lnTo>
                    <a:pt x="2941" y="1927"/>
                  </a:lnTo>
                  <a:lnTo>
                    <a:pt x="2941" y="1927"/>
                  </a:lnTo>
                  <a:lnTo>
                    <a:pt x="2941" y="1926"/>
                  </a:lnTo>
                  <a:lnTo>
                    <a:pt x="2941" y="1926"/>
                  </a:lnTo>
                  <a:lnTo>
                    <a:pt x="2941" y="1926"/>
                  </a:lnTo>
                  <a:close/>
                  <a:moveTo>
                    <a:pt x="2941" y="1943"/>
                  </a:moveTo>
                  <a:lnTo>
                    <a:pt x="2941" y="1943"/>
                  </a:lnTo>
                  <a:lnTo>
                    <a:pt x="2941" y="1943"/>
                  </a:lnTo>
                  <a:lnTo>
                    <a:pt x="2941" y="1943"/>
                  </a:lnTo>
                  <a:close/>
                  <a:moveTo>
                    <a:pt x="2939" y="1926"/>
                  </a:moveTo>
                  <a:lnTo>
                    <a:pt x="2939" y="1926"/>
                  </a:lnTo>
                  <a:lnTo>
                    <a:pt x="2941" y="1927"/>
                  </a:lnTo>
                  <a:lnTo>
                    <a:pt x="2939" y="1926"/>
                  </a:lnTo>
                  <a:close/>
                  <a:moveTo>
                    <a:pt x="2939" y="1946"/>
                  </a:moveTo>
                  <a:lnTo>
                    <a:pt x="2939" y="1946"/>
                  </a:lnTo>
                  <a:lnTo>
                    <a:pt x="2937" y="1948"/>
                  </a:lnTo>
                  <a:lnTo>
                    <a:pt x="2937" y="1948"/>
                  </a:lnTo>
                  <a:lnTo>
                    <a:pt x="2939" y="1948"/>
                  </a:lnTo>
                  <a:lnTo>
                    <a:pt x="2939" y="1946"/>
                  </a:lnTo>
                  <a:lnTo>
                    <a:pt x="2939" y="1946"/>
                  </a:lnTo>
                  <a:lnTo>
                    <a:pt x="2941" y="1944"/>
                  </a:lnTo>
                  <a:lnTo>
                    <a:pt x="2941" y="1944"/>
                  </a:lnTo>
                  <a:lnTo>
                    <a:pt x="2939" y="1946"/>
                  </a:lnTo>
                  <a:close/>
                  <a:moveTo>
                    <a:pt x="2939" y="1926"/>
                  </a:moveTo>
                  <a:lnTo>
                    <a:pt x="2939" y="1924"/>
                  </a:lnTo>
                  <a:lnTo>
                    <a:pt x="2937" y="1924"/>
                  </a:lnTo>
                  <a:lnTo>
                    <a:pt x="2937" y="1926"/>
                  </a:lnTo>
                  <a:lnTo>
                    <a:pt x="2939" y="1926"/>
                  </a:lnTo>
                  <a:lnTo>
                    <a:pt x="2939" y="1926"/>
                  </a:lnTo>
                  <a:close/>
                  <a:moveTo>
                    <a:pt x="2936" y="1924"/>
                  </a:moveTo>
                  <a:lnTo>
                    <a:pt x="2936" y="1924"/>
                  </a:lnTo>
                  <a:lnTo>
                    <a:pt x="2936" y="1924"/>
                  </a:lnTo>
                  <a:lnTo>
                    <a:pt x="2936" y="1924"/>
                  </a:lnTo>
                  <a:close/>
                  <a:moveTo>
                    <a:pt x="2934" y="1949"/>
                  </a:moveTo>
                  <a:lnTo>
                    <a:pt x="2934" y="1949"/>
                  </a:lnTo>
                  <a:lnTo>
                    <a:pt x="2934" y="1949"/>
                  </a:lnTo>
                  <a:lnTo>
                    <a:pt x="2934" y="1951"/>
                  </a:lnTo>
                  <a:lnTo>
                    <a:pt x="2934" y="1951"/>
                  </a:lnTo>
                  <a:lnTo>
                    <a:pt x="2934" y="1951"/>
                  </a:lnTo>
                  <a:lnTo>
                    <a:pt x="2933" y="1949"/>
                  </a:lnTo>
                  <a:lnTo>
                    <a:pt x="2933" y="1949"/>
                  </a:lnTo>
                  <a:lnTo>
                    <a:pt x="2933" y="1949"/>
                  </a:lnTo>
                  <a:lnTo>
                    <a:pt x="2933" y="1949"/>
                  </a:lnTo>
                  <a:lnTo>
                    <a:pt x="2931" y="1952"/>
                  </a:lnTo>
                  <a:lnTo>
                    <a:pt x="2930" y="1952"/>
                  </a:lnTo>
                  <a:lnTo>
                    <a:pt x="2930" y="1952"/>
                  </a:lnTo>
                  <a:lnTo>
                    <a:pt x="2930" y="1952"/>
                  </a:lnTo>
                  <a:lnTo>
                    <a:pt x="2933" y="1952"/>
                  </a:lnTo>
                  <a:lnTo>
                    <a:pt x="2934" y="1952"/>
                  </a:lnTo>
                  <a:lnTo>
                    <a:pt x="2934" y="1951"/>
                  </a:lnTo>
                  <a:lnTo>
                    <a:pt x="2934" y="1951"/>
                  </a:lnTo>
                  <a:lnTo>
                    <a:pt x="2934" y="1951"/>
                  </a:lnTo>
                  <a:lnTo>
                    <a:pt x="2934" y="1949"/>
                  </a:lnTo>
                  <a:lnTo>
                    <a:pt x="2934" y="1949"/>
                  </a:lnTo>
                  <a:close/>
                  <a:moveTo>
                    <a:pt x="2917" y="1918"/>
                  </a:moveTo>
                  <a:lnTo>
                    <a:pt x="2919" y="1918"/>
                  </a:lnTo>
                  <a:lnTo>
                    <a:pt x="2919" y="1920"/>
                  </a:lnTo>
                  <a:lnTo>
                    <a:pt x="2919" y="1920"/>
                  </a:lnTo>
                  <a:lnTo>
                    <a:pt x="2919" y="1918"/>
                  </a:lnTo>
                  <a:lnTo>
                    <a:pt x="2919" y="1918"/>
                  </a:lnTo>
                  <a:lnTo>
                    <a:pt x="2919" y="1917"/>
                  </a:lnTo>
                  <a:lnTo>
                    <a:pt x="2917" y="1917"/>
                  </a:lnTo>
                  <a:lnTo>
                    <a:pt x="2917" y="1917"/>
                  </a:lnTo>
                  <a:lnTo>
                    <a:pt x="2917" y="1918"/>
                  </a:lnTo>
                  <a:lnTo>
                    <a:pt x="2917" y="1918"/>
                  </a:lnTo>
                  <a:lnTo>
                    <a:pt x="2917" y="1918"/>
                  </a:lnTo>
                  <a:close/>
                  <a:moveTo>
                    <a:pt x="2751" y="1676"/>
                  </a:moveTo>
                  <a:lnTo>
                    <a:pt x="2751" y="1676"/>
                  </a:lnTo>
                  <a:lnTo>
                    <a:pt x="2751" y="1676"/>
                  </a:lnTo>
                  <a:lnTo>
                    <a:pt x="2751" y="1676"/>
                  </a:lnTo>
                  <a:lnTo>
                    <a:pt x="2751" y="1675"/>
                  </a:lnTo>
                  <a:lnTo>
                    <a:pt x="2751" y="1675"/>
                  </a:lnTo>
                  <a:lnTo>
                    <a:pt x="2751" y="1675"/>
                  </a:lnTo>
                  <a:lnTo>
                    <a:pt x="2751" y="1675"/>
                  </a:lnTo>
                  <a:lnTo>
                    <a:pt x="2751" y="1676"/>
                  </a:lnTo>
                  <a:close/>
                  <a:moveTo>
                    <a:pt x="2914" y="1918"/>
                  </a:moveTo>
                  <a:lnTo>
                    <a:pt x="2916" y="1918"/>
                  </a:lnTo>
                  <a:lnTo>
                    <a:pt x="2916" y="1918"/>
                  </a:lnTo>
                  <a:lnTo>
                    <a:pt x="2916" y="1918"/>
                  </a:lnTo>
                  <a:lnTo>
                    <a:pt x="2914" y="1918"/>
                  </a:lnTo>
                  <a:lnTo>
                    <a:pt x="2914" y="1918"/>
                  </a:lnTo>
                  <a:lnTo>
                    <a:pt x="2914" y="1918"/>
                  </a:lnTo>
                  <a:lnTo>
                    <a:pt x="2914" y="1918"/>
                  </a:lnTo>
                  <a:lnTo>
                    <a:pt x="2914" y="1918"/>
                  </a:lnTo>
                  <a:lnTo>
                    <a:pt x="2914" y="1918"/>
                  </a:lnTo>
                  <a:close/>
                  <a:moveTo>
                    <a:pt x="2916" y="1921"/>
                  </a:moveTo>
                  <a:lnTo>
                    <a:pt x="2917" y="1921"/>
                  </a:lnTo>
                  <a:lnTo>
                    <a:pt x="2917" y="1921"/>
                  </a:lnTo>
                  <a:lnTo>
                    <a:pt x="2917" y="1920"/>
                  </a:lnTo>
                  <a:lnTo>
                    <a:pt x="2917" y="1920"/>
                  </a:lnTo>
                  <a:lnTo>
                    <a:pt x="2917" y="1920"/>
                  </a:lnTo>
                  <a:lnTo>
                    <a:pt x="2917" y="1920"/>
                  </a:lnTo>
                  <a:lnTo>
                    <a:pt x="2917" y="1920"/>
                  </a:lnTo>
                  <a:lnTo>
                    <a:pt x="2917" y="1920"/>
                  </a:lnTo>
                  <a:lnTo>
                    <a:pt x="2917" y="1920"/>
                  </a:lnTo>
                  <a:lnTo>
                    <a:pt x="2917" y="1920"/>
                  </a:lnTo>
                  <a:lnTo>
                    <a:pt x="2917" y="1920"/>
                  </a:lnTo>
                  <a:lnTo>
                    <a:pt x="2916" y="1921"/>
                  </a:lnTo>
                  <a:close/>
                  <a:moveTo>
                    <a:pt x="2907" y="1912"/>
                  </a:moveTo>
                  <a:lnTo>
                    <a:pt x="2907" y="1912"/>
                  </a:lnTo>
                  <a:lnTo>
                    <a:pt x="2905" y="1912"/>
                  </a:lnTo>
                  <a:lnTo>
                    <a:pt x="2904" y="1912"/>
                  </a:lnTo>
                  <a:lnTo>
                    <a:pt x="2904" y="1912"/>
                  </a:lnTo>
                  <a:lnTo>
                    <a:pt x="2904" y="1912"/>
                  </a:lnTo>
                  <a:lnTo>
                    <a:pt x="2904" y="1912"/>
                  </a:lnTo>
                  <a:lnTo>
                    <a:pt x="2907" y="1912"/>
                  </a:lnTo>
                  <a:close/>
                  <a:moveTo>
                    <a:pt x="2905" y="1915"/>
                  </a:moveTo>
                  <a:lnTo>
                    <a:pt x="2905" y="1915"/>
                  </a:lnTo>
                  <a:lnTo>
                    <a:pt x="2905" y="1915"/>
                  </a:lnTo>
                  <a:lnTo>
                    <a:pt x="2907" y="1914"/>
                  </a:lnTo>
                  <a:lnTo>
                    <a:pt x="2907" y="1914"/>
                  </a:lnTo>
                  <a:lnTo>
                    <a:pt x="2907" y="1914"/>
                  </a:lnTo>
                  <a:lnTo>
                    <a:pt x="2905" y="1914"/>
                  </a:lnTo>
                  <a:lnTo>
                    <a:pt x="2905" y="1914"/>
                  </a:lnTo>
                  <a:lnTo>
                    <a:pt x="2904" y="1914"/>
                  </a:lnTo>
                  <a:lnTo>
                    <a:pt x="2904" y="1914"/>
                  </a:lnTo>
                  <a:lnTo>
                    <a:pt x="2904" y="1914"/>
                  </a:lnTo>
                  <a:lnTo>
                    <a:pt x="2904" y="1914"/>
                  </a:lnTo>
                  <a:lnTo>
                    <a:pt x="2904" y="1914"/>
                  </a:lnTo>
                  <a:lnTo>
                    <a:pt x="2905" y="1915"/>
                  </a:lnTo>
                  <a:close/>
                  <a:moveTo>
                    <a:pt x="2907" y="1915"/>
                  </a:moveTo>
                  <a:lnTo>
                    <a:pt x="2907" y="1917"/>
                  </a:lnTo>
                  <a:lnTo>
                    <a:pt x="2908" y="1918"/>
                  </a:lnTo>
                  <a:lnTo>
                    <a:pt x="2908" y="1918"/>
                  </a:lnTo>
                  <a:lnTo>
                    <a:pt x="2910" y="1917"/>
                  </a:lnTo>
                  <a:lnTo>
                    <a:pt x="2910" y="1917"/>
                  </a:lnTo>
                  <a:lnTo>
                    <a:pt x="2910" y="1915"/>
                  </a:lnTo>
                  <a:lnTo>
                    <a:pt x="2910" y="1915"/>
                  </a:lnTo>
                  <a:lnTo>
                    <a:pt x="2910" y="1915"/>
                  </a:lnTo>
                  <a:lnTo>
                    <a:pt x="2908" y="1915"/>
                  </a:lnTo>
                  <a:lnTo>
                    <a:pt x="2907" y="1915"/>
                  </a:lnTo>
                  <a:lnTo>
                    <a:pt x="2907" y="1915"/>
                  </a:lnTo>
                  <a:close/>
                  <a:moveTo>
                    <a:pt x="2894" y="1651"/>
                  </a:moveTo>
                  <a:lnTo>
                    <a:pt x="2894" y="1650"/>
                  </a:lnTo>
                  <a:lnTo>
                    <a:pt x="2893" y="1647"/>
                  </a:lnTo>
                  <a:lnTo>
                    <a:pt x="2893" y="1647"/>
                  </a:lnTo>
                  <a:lnTo>
                    <a:pt x="2891" y="1648"/>
                  </a:lnTo>
                  <a:lnTo>
                    <a:pt x="2890" y="1650"/>
                  </a:lnTo>
                  <a:lnTo>
                    <a:pt x="2888" y="1650"/>
                  </a:lnTo>
                  <a:lnTo>
                    <a:pt x="2888" y="1651"/>
                  </a:lnTo>
                  <a:lnTo>
                    <a:pt x="2888" y="1653"/>
                  </a:lnTo>
                  <a:lnTo>
                    <a:pt x="2887" y="1653"/>
                  </a:lnTo>
                  <a:lnTo>
                    <a:pt x="2887" y="1655"/>
                  </a:lnTo>
                  <a:lnTo>
                    <a:pt x="2887" y="1658"/>
                  </a:lnTo>
                  <a:lnTo>
                    <a:pt x="2888" y="1659"/>
                  </a:lnTo>
                  <a:lnTo>
                    <a:pt x="2890" y="1665"/>
                  </a:lnTo>
                  <a:lnTo>
                    <a:pt x="2890" y="1667"/>
                  </a:lnTo>
                  <a:lnTo>
                    <a:pt x="2891" y="1668"/>
                  </a:lnTo>
                  <a:lnTo>
                    <a:pt x="2896" y="1675"/>
                  </a:lnTo>
                  <a:lnTo>
                    <a:pt x="2897" y="1678"/>
                  </a:lnTo>
                  <a:lnTo>
                    <a:pt x="2896" y="1676"/>
                  </a:lnTo>
                  <a:lnTo>
                    <a:pt x="2896" y="1675"/>
                  </a:lnTo>
                  <a:lnTo>
                    <a:pt x="2894" y="1673"/>
                  </a:lnTo>
                  <a:lnTo>
                    <a:pt x="2894" y="1673"/>
                  </a:lnTo>
                  <a:lnTo>
                    <a:pt x="2894" y="1671"/>
                  </a:lnTo>
                  <a:lnTo>
                    <a:pt x="2894" y="1670"/>
                  </a:lnTo>
                  <a:lnTo>
                    <a:pt x="2893" y="1661"/>
                  </a:lnTo>
                  <a:lnTo>
                    <a:pt x="2893" y="1658"/>
                  </a:lnTo>
                  <a:lnTo>
                    <a:pt x="2894" y="1651"/>
                  </a:lnTo>
                  <a:close/>
                  <a:moveTo>
                    <a:pt x="2767" y="1755"/>
                  </a:moveTo>
                  <a:lnTo>
                    <a:pt x="2767" y="1755"/>
                  </a:lnTo>
                  <a:lnTo>
                    <a:pt x="2767" y="1755"/>
                  </a:lnTo>
                  <a:lnTo>
                    <a:pt x="2767" y="1755"/>
                  </a:lnTo>
                  <a:lnTo>
                    <a:pt x="2767" y="1755"/>
                  </a:lnTo>
                  <a:lnTo>
                    <a:pt x="2767" y="1755"/>
                  </a:lnTo>
                  <a:lnTo>
                    <a:pt x="2767" y="1755"/>
                  </a:lnTo>
                  <a:lnTo>
                    <a:pt x="2768" y="1755"/>
                  </a:lnTo>
                  <a:lnTo>
                    <a:pt x="2768" y="1755"/>
                  </a:lnTo>
                  <a:lnTo>
                    <a:pt x="2768" y="1755"/>
                  </a:lnTo>
                  <a:lnTo>
                    <a:pt x="2768" y="1755"/>
                  </a:lnTo>
                  <a:lnTo>
                    <a:pt x="2768" y="1755"/>
                  </a:lnTo>
                  <a:lnTo>
                    <a:pt x="2768" y="1755"/>
                  </a:lnTo>
                  <a:lnTo>
                    <a:pt x="2768" y="1755"/>
                  </a:lnTo>
                  <a:lnTo>
                    <a:pt x="2768" y="1755"/>
                  </a:lnTo>
                  <a:lnTo>
                    <a:pt x="2767" y="1755"/>
                  </a:lnTo>
                  <a:close/>
                  <a:moveTo>
                    <a:pt x="2787" y="1989"/>
                  </a:moveTo>
                  <a:lnTo>
                    <a:pt x="2787" y="1989"/>
                  </a:lnTo>
                  <a:lnTo>
                    <a:pt x="2785" y="1989"/>
                  </a:lnTo>
                  <a:lnTo>
                    <a:pt x="2787" y="1989"/>
                  </a:lnTo>
                  <a:lnTo>
                    <a:pt x="2787" y="1989"/>
                  </a:lnTo>
                  <a:lnTo>
                    <a:pt x="2787" y="1989"/>
                  </a:lnTo>
                  <a:lnTo>
                    <a:pt x="2787" y="1989"/>
                  </a:lnTo>
                  <a:lnTo>
                    <a:pt x="2787" y="1989"/>
                  </a:lnTo>
                  <a:lnTo>
                    <a:pt x="2787" y="1989"/>
                  </a:lnTo>
                  <a:close/>
                  <a:moveTo>
                    <a:pt x="2945" y="1753"/>
                  </a:moveTo>
                  <a:lnTo>
                    <a:pt x="2928" y="1722"/>
                  </a:lnTo>
                  <a:lnTo>
                    <a:pt x="2927" y="1721"/>
                  </a:lnTo>
                  <a:lnTo>
                    <a:pt x="2927" y="1719"/>
                  </a:lnTo>
                  <a:lnTo>
                    <a:pt x="2927" y="1718"/>
                  </a:lnTo>
                  <a:lnTo>
                    <a:pt x="2925" y="1716"/>
                  </a:lnTo>
                  <a:lnTo>
                    <a:pt x="2921" y="1712"/>
                  </a:lnTo>
                  <a:lnTo>
                    <a:pt x="2919" y="1709"/>
                  </a:lnTo>
                  <a:lnTo>
                    <a:pt x="2917" y="1705"/>
                  </a:lnTo>
                  <a:lnTo>
                    <a:pt x="2917" y="1704"/>
                  </a:lnTo>
                  <a:lnTo>
                    <a:pt x="2917" y="1704"/>
                  </a:lnTo>
                  <a:lnTo>
                    <a:pt x="2917" y="1704"/>
                  </a:lnTo>
                  <a:lnTo>
                    <a:pt x="2917" y="1704"/>
                  </a:lnTo>
                  <a:lnTo>
                    <a:pt x="2917" y="1704"/>
                  </a:lnTo>
                  <a:lnTo>
                    <a:pt x="2917" y="1704"/>
                  </a:lnTo>
                  <a:lnTo>
                    <a:pt x="2917" y="1704"/>
                  </a:lnTo>
                  <a:lnTo>
                    <a:pt x="2916" y="1704"/>
                  </a:lnTo>
                  <a:lnTo>
                    <a:pt x="2916" y="1704"/>
                  </a:lnTo>
                  <a:lnTo>
                    <a:pt x="2917" y="1705"/>
                  </a:lnTo>
                  <a:lnTo>
                    <a:pt x="2921" y="1712"/>
                  </a:lnTo>
                  <a:lnTo>
                    <a:pt x="2922" y="1713"/>
                  </a:lnTo>
                  <a:lnTo>
                    <a:pt x="2922" y="1715"/>
                  </a:lnTo>
                  <a:lnTo>
                    <a:pt x="2924" y="1715"/>
                  </a:lnTo>
                  <a:lnTo>
                    <a:pt x="2924" y="1716"/>
                  </a:lnTo>
                  <a:lnTo>
                    <a:pt x="2925" y="1719"/>
                  </a:lnTo>
                  <a:lnTo>
                    <a:pt x="2925" y="1721"/>
                  </a:lnTo>
                  <a:lnTo>
                    <a:pt x="2927" y="1721"/>
                  </a:lnTo>
                  <a:lnTo>
                    <a:pt x="2927" y="1722"/>
                  </a:lnTo>
                  <a:lnTo>
                    <a:pt x="2933" y="1733"/>
                  </a:lnTo>
                  <a:lnTo>
                    <a:pt x="2933" y="1736"/>
                  </a:lnTo>
                  <a:lnTo>
                    <a:pt x="2934" y="1738"/>
                  </a:lnTo>
                  <a:lnTo>
                    <a:pt x="2934" y="1738"/>
                  </a:lnTo>
                  <a:lnTo>
                    <a:pt x="2936" y="1738"/>
                  </a:lnTo>
                  <a:lnTo>
                    <a:pt x="2936" y="1739"/>
                  </a:lnTo>
                  <a:lnTo>
                    <a:pt x="2936" y="1739"/>
                  </a:lnTo>
                  <a:lnTo>
                    <a:pt x="2942" y="1749"/>
                  </a:lnTo>
                  <a:lnTo>
                    <a:pt x="2944" y="1752"/>
                  </a:lnTo>
                  <a:lnTo>
                    <a:pt x="2945" y="1753"/>
                  </a:lnTo>
                  <a:lnTo>
                    <a:pt x="2947" y="1755"/>
                  </a:lnTo>
                  <a:lnTo>
                    <a:pt x="2947" y="1755"/>
                  </a:lnTo>
                  <a:lnTo>
                    <a:pt x="2947" y="1755"/>
                  </a:lnTo>
                  <a:lnTo>
                    <a:pt x="2945" y="1753"/>
                  </a:lnTo>
                  <a:close/>
                  <a:moveTo>
                    <a:pt x="2897" y="1679"/>
                  </a:moveTo>
                  <a:lnTo>
                    <a:pt x="2899" y="1679"/>
                  </a:lnTo>
                  <a:lnTo>
                    <a:pt x="2899" y="1681"/>
                  </a:lnTo>
                  <a:lnTo>
                    <a:pt x="2899" y="1681"/>
                  </a:lnTo>
                  <a:lnTo>
                    <a:pt x="2899" y="1681"/>
                  </a:lnTo>
                  <a:lnTo>
                    <a:pt x="2899" y="1681"/>
                  </a:lnTo>
                  <a:lnTo>
                    <a:pt x="2899" y="1679"/>
                  </a:lnTo>
                  <a:lnTo>
                    <a:pt x="2897" y="1678"/>
                  </a:lnTo>
                  <a:lnTo>
                    <a:pt x="2897" y="1678"/>
                  </a:lnTo>
                  <a:lnTo>
                    <a:pt x="2897" y="1678"/>
                  </a:lnTo>
                  <a:lnTo>
                    <a:pt x="2897" y="1679"/>
                  </a:lnTo>
                  <a:close/>
                  <a:moveTo>
                    <a:pt x="2965" y="1901"/>
                  </a:moveTo>
                  <a:lnTo>
                    <a:pt x="2964" y="1903"/>
                  </a:lnTo>
                  <a:lnTo>
                    <a:pt x="2962" y="1906"/>
                  </a:lnTo>
                  <a:lnTo>
                    <a:pt x="2961" y="1906"/>
                  </a:lnTo>
                  <a:lnTo>
                    <a:pt x="2959" y="1907"/>
                  </a:lnTo>
                  <a:lnTo>
                    <a:pt x="2959" y="1907"/>
                  </a:lnTo>
                  <a:lnTo>
                    <a:pt x="2959" y="1909"/>
                  </a:lnTo>
                  <a:lnTo>
                    <a:pt x="2959" y="1909"/>
                  </a:lnTo>
                  <a:lnTo>
                    <a:pt x="2961" y="1909"/>
                  </a:lnTo>
                  <a:lnTo>
                    <a:pt x="2961" y="1910"/>
                  </a:lnTo>
                  <a:lnTo>
                    <a:pt x="2961" y="1912"/>
                  </a:lnTo>
                  <a:lnTo>
                    <a:pt x="2957" y="1915"/>
                  </a:lnTo>
                  <a:lnTo>
                    <a:pt x="2957" y="1920"/>
                  </a:lnTo>
                  <a:lnTo>
                    <a:pt x="2954" y="1920"/>
                  </a:lnTo>
                  <a:lnTo>
                    <a:pt x="2954" y="1921"/>
                  </a:lnTo>
                  <a:lnTo>
                    <a:pt x="2954" y="1921"/>
                  </a:lnTo>
                  <a:lnTo>
                    <a:pt x="2954" y="1921"/>
                  </a:lnTo>
                  <a:lnTo>
                    <a:pt x="2954" y="1920"/>
                  </a:lnTo>
                  <a:lnTo>
                    <a:pt x="2954" y="1920"/>
                  </a:lnTo>
                  <a:lnTo>
                    <a:pt x="2956" y="1920"/>
                  </a:lnTo>
                  <a:lnTo>
                    <a:pt x="2956" y="1921"/>
                  </a:lnTo>
                  <a:lnTo>
                    <a:pt x="2956" y="1923"/>
                  </a:lnTo>
                  <a:lnTo>
                    <a:pt x="2956" y="1921"/>
                  </a:lnTo>
                  <a:lnTo>
                    <a:pt x="2956" y="1921"/>
                  </a:lnTo>
                  <a:lnTo>
                    <a:pt x="2956" y="1921"/>
                  </a:lnTo>
                  <a:lnTo>
                    <a:pt x="2956" y="1921"/>
                  </a:lnTo>
                  <a:lnTo>
                    <a:pt x="2956" y="1923"/>
                  </a:lnTo>
                  <a:lnTo>
                    <a:pt x="2956" y="1923"/>
                  </a:lnTo>
                  <a:lnTo>
                    <a:pt x="2956" y="1924"/>
                  </a:lnTo>
                  <a:lnTo>
                    <a:pt x="2954" y="1924"/>
                  </a:lnTo>
                  <a:lnTo>
                    <a:pt x="2953" y="1924"/>
                  </a:lnTo>
                  <a:lnTo>
                    <a:pt x="2953" y="1926"/>
                  </a:lnTo>
                  <a:lnTo>
                    <a:pt x="2953" y="1927"/>
                  </a:lnTo>
                  <a:lnTo>
                    <a:pt x="2951" y="1929"/>
                  </a:lnTo>
                  <a:lnTo>
                    <a:pt x="2951" y="1931"/>
                  </a:lnTo>
                  <a:lnTo>
                    <a:pt x="2950" y="1932"/>
                  </a:lnTo>
                  <a:lnTo>
                    <a:pt x="2950" y="1932"/>
                  </a:lnTo>
                  <a:lnTo>
                    <a:pt x="2950" y="1932"/>
                  </a:lnTo>
                  <a:lnTo>
                    <a:pt x="2948" y="1935"/>
                  </a:lnTo>
                  <a:lnTo>
                    <a:pt x="2948" y="1935"/>
                  </a:lnTo>
                  <a:lnTo>
                    <a:pt x="2947" y="1937"/>
                  </a:lnTo>
                  <a:lnTo>
                    <a:pt x="2947" y="1937"/>
                  </a:lnTo>
                  <a:lnTo>
                    <a:pt x="2947" y="1938"/>
                  </a:lnTo>
                  <a:lnTo>
                    <a:pt x="2947" y="1938"/>
                  </a:lnTo>
                  <a:lnTo>
                    <a:pt x="2947" y="1938"/>
                  </a:lnTo>
                  <a:lnTo>
                    <a:pt x="2948" y="1937"/>
                  </a:lnTo>
                  <a:lnTo>
                    <a:pt x="2950" y="1935"/>
                  </a:lnTo>
                  <a:lnTo>
                    <a:pt x="2951" y="1932"/>
                  </a:lnTo>
                  <a:lnTo>
                    <a:pt x="2953" y="1929"/>
                  </a:lnTo>
                  <a:lnTo>
                    <a:pt x="2954" y="1927"/>
                  </a:lnTo>
                  <a:lnTo>
                    <a:pt x="2954" y="1926"/>
                  </a:lnTo>
                  <a:lnTo>
                    <a:pt x="2954" y="1926"/>
                  </a:lnTo>
                  <a:lnTo>
                    <a:pt x="2956" y="1926"/>
                  </a:lnTo>
                  <a:lnTo>
                    <a:pt x="2956" y="1924"/>
                  </a:lnTo>
                  <a:lnTo>
                    <a:pt x="2961" y="1918"/>
                  </a:lnTo>
                  <a:lnTo>
                    <a:pt x="2961" y="1918"/>
                  </a:lnTo>
                  <a:lnTo>
                    <a:pt x="2961" y="1917"/>
                  </a:lnTo>
                  <a:lnTo>
                    <a:pt x="2961" y="1914"/>
                  </a:lnTo>
                  <a:lnTo>
                    <a:pt x="2962" y="1910"/>
                  </a:lnTo>
                  <a:lnTo>
                    <a:pt x="2965" y="1907"/>
                  </a:lnTo>
                  <a:lnTo>
                    <a:pt x="2965" y="1906"/>
                  </a:lnTo>
                  <a:lnTo>
                    <a:pt x="2965" y="1906"/>
                  </a:lnTo>
                  <a:lnTo>
                    <a:pt x="2965" y="1904"/>
                  </a:lnTo>
                  <a:lnTo>
                    <a:pt x="2965" y="1904"/>
                  </a:lnTo>
                  <a:lnTo>
                    <a:pt x="2965" y="1903"/>
                  </a:lnTo>
                  <a:lnTo>
                    <a:pt x="2965" y="1903"/>
                  </a:lnTo>
                  <a:lnTo>
                    <a:pt x="2967" y="1903"/>
                  </a:lnTo>
                  <a:lnTo>
                    <a:pt x="2967" y="1903"/>
                  </a:lnTo>
                  <a:lnTo>
                    <a:pt x="2967" y="1901"/>
                  </a:lnTo>
                  <a:lnTo>
                    <a:pt x="2965" y="1901"/>
                  </a:lnTo>
                  <a:lnTo>
                    <a:pt x="2965" y="1901"/>
                  </a:lnTo>
                  <a:close/>
                  <a:moveTo>
                    <a:pt x="2945" y="1920"/>
                  </a:moveTo>
                  <a:lnTo>
                    <a:pt x="2944" y="1920"/>
                  </a:lnTo>
                  <a:lnTo>
                    <a:pt x="2944" y="1920"/>
                  </a:lnTo>
                  <a:lnTo>
                    <a:pt x="2944" y="1920"/>
                  </a:lnTo>
                  <a:lnTo>
                    <a:pt x="2944" y="1921"/>
                  </a:lnTo>
                  <a:lnTo>
                    <a:pt x="2944" y="1921"/>
                  </a:lnTo>
                  <a:lnTo>
                    <a:pt x="2945" y="1920"/>
                  </a:lnTo>
                  <a:close/>
                  <a:moveTo>
                    <a:pt x="2945" y="1938"/>
                  </a:moveTo>
                  <a:lnTo>
                    <a:pt x="2945" y="1940"/>
                  </a:lnTo>
                  <a:lnTo>
                    <a:pt x="2944" y="1943"/>
                  </a:lnTo>
                  <a:lnTo>
                    <a:pt x="2944" y="1941"/>
                  </a:lnTo>
                  <a:lnTo>
                    <a:pt x="2945" y="1940"/>
                  </a:lnTo>
                  <a:lnTo>
                    <a:pt x="2945" y="1938"/>
                  </a:lnTo>
                  <a:lnTo>
                    <a:pt x="2945" y="1938"/>
                  </a:lnTo>
                  <a:lnTo>
                    <a:pt x="2945" y="1938"/>
                  </a:lnTo>
                  <a:close/>
                  <a:moveTo>
                    <a:pt x="2941" y="1927"/>
                  </a:moveTo>
                  <a:lnTo>
                    <a:pt x="2942" y="1929"/>
                  </a:lnTo>
                  <a:lnTo>
                    <a:pt x="2942" y="1927"/>
                  </a:lnTo>
                  <a:lnTo>
                    <a:pt x="2942" y="1927"/>
                  </a:lnTo>
                  <a:lnTo>
                    <a:pt x="2941" y="1927"/>
                  </a:lnTo>
                  <a:close/>
                  <a:moveTo>
                    <a:pt x="2948" y="1918"/>
                  </a:moveTo>
                  <a:lnTo>
                    <a:pt x="2948" y="1918"/>
                  </a:lnTo>
                  <a:lnTo>
                    <a:pt x="2948" y="1918"/>
                  </a:lnTo>
                  <a:lnTo>
                    <a:pt x="2947" y="1918"/>
                  </a:lnTo>
                  <a:lnTo>
                    <a:pt x="2947" y="1918"/>
                  </a:lnTo>
                  <a:lnTo>
                    <a:pt x="2947" y="1918"/>
                  </a:lnTo>
                  <a:lnTo>
                    <a:pt x="2948" y="1918"/>
                  </a:lnTo>
                  <a:lnTo>
                    <a:pt x="2948" y="1918"/>
                  </a:lnTo>
                  <a:close/>
                  <a:moveTo>
                    <a:pt x="2942" y="1926"/>
                  </a:moveTo>
                  <a:lnTo>
                    <a:pt x="2942" y="1926"/>
                  </a:lnTo>
                  <a:lnTo>
                    <a:pt x="2942" y="1924"/>
                  </a:lnTo>
                  <a:lnTo>
                    <a:pt x="2941" y="1923"/>
                  </a:lnTo>
                  <a:lnTo>
                    <a:pt x="2941" y="1923"/>
                  </a:lnTo>
                  <a:lnTo>
                    <a:pt x="2941" y="1924"/>
                  </a:lnTo>
                  <a:lnTo>
                    <a:pt x="2941" y="1924"/>
                  </a:lnTo>
                  <a:lnTo>
                    <a:pt x="2942" y="1926"/>
                  </a:lnTo>
                  <a:close/>
                  <a:moveTo>
                    <a:pt x="2968" y="1889"/>
                  </a:moveTo>
                  <a:lnTo>
                    <a:pt x="2968" y="1889"/>
                  </a:lnTo>
                  <a:lnTo>
                    <a:pt x="2968" y="1889"/>
                  </a:lnTo>
                  <a:lnTo>
                    <a:pt x="2968" y="1889"/>
                  </a:lnTo>
                  <a:lnTo>
                    <a:pt x="2968" y="1895"/>
                  </a:lnTo>
                  <a:lnTo>
                    <a:pt x="2967" y="1895"/>
                  </a:lnTo>
                  <a:lnTo>
                    <a:pt x="2967" y="1897"/>
                  </a:lnTo>
                  <a:lnTo>
                    <a:pt x="2967" y="1897"/>
                  </a:lnTo>
                  <a:lnTo>
                    <a:pt x="2967" y="1897"/>
                  </a:lnTo>
                  <a:lnTo>
                    <a:pt x="2967" y="1897"/>
                  </a:lnTo>
                  <a:lnTo>
                    <a:pt x="2967" y="1897"/>
                  </a:lnTo>
                  <a:lnTo>
                    <a:pt x="2967" y="1897"/>
                  </a:lnTo>
                  <a:lnTo>
                    <a:pt x="2967" y="1897"/>
                  </a:lnTo>
                  <a:lnTo>
                    <a:pt x="2967" y="1897"/>
                  </a:lnTo>
                  <a:lnTo>
                    <a:pt x="2968" y="1895"/>
                  </a:lnTo>
                  <a:lnTo>
                    <a:pt x="2968" y="1894"/>
                  </a:lnTo>
                  <a:lnTo>
                    <a:pt x="2968" y="1892"/>
                  </a:lnTo>
                  <a:lnTo>
                    <a:pt x="2968" y="1890"/>
                  </a:lnTo>
                  <a:lnTo>
                    <a:pt x="2968" y="1890"/>
                  </a:lnTo>
                  <a:lnTo>
                    <a:pt x="2968" y="1889"/>
                  </a:lnTo>
                  <a:lnTo>
                    <a:pt x="2968" y="1889"/>
                  </a:lnTo>
                  <a:lnTo>
                    <a:pt x="2968" y="1889"/>
                  </a:lnTo>
                  <a:close/>
                  <a:moveTo>
                    <a:pt x="2953" y="1923"/>
                  </a:moveTo>
                  <a:lnTo>
                    <a:pt x="2953" y="1923"/>
                  </a:lnTo>
                  <a:lnTo>
                    <a:pt x="2953" y="1923"/>
                  </a:lnTo>
                  <a:lnTo>
                    <a:pt x="2953" y="1923"/>
                  </a:lnTo>
                  <a:lnTo>
                    <a:pt x="2953" y="1924"/>
                  </a:lnTo>
                  <a:lnTo>
                    <a:pt x="2951" y="1924"/>
                  </a:lnTo>
                  <a:lnTo>
                    <a:pt x="2951" y="1924"/>
                  </a:lnTo>
                  <a:lnTo>
                    <a:pt x="2953" y="1924"/>
                  </a:lnTo>
                  <a:lnTo>
                    <a:pt x="2953" y="1923"/>
                  </a:lnTo>
                  <a:lnTo>
                    <a:pt x="2953" y="1923"/>
                  </a:lnTo>
                  <a:close/>
                  <a:moveTo>
                    <a:pt x="2967" y="1873"/>
                  </a:moveTo>
                  <a:lnTo>
                    <a:pt x="2967" y="1875"/>
                  </a:lnTo>
                  <a:lnTo>
                    <a:pt x="2967" y="1875"/>
                  </a:lnTo>
                  <a:lnTo>
                    <a:pt x="2967" y="1875"/>
                  </a:lnTo>
                  <a:lnTo>
                    <a:pt x="2968" y="1875"/>
                  </a:lnTo>
                  <a:lnTo>
                    <a:pt x="2968" y="1873"/>
                  </a:lnTo>
                  <a:lnTo>
                    <a:pt x="2968" y="1869"/>
                  </a:lnTo>
                  <a:lnTo>
                    <a:pt x="2968" y="1869"/>
                  </a:lnTo>
                  <a:lnTo>
                    <a:pt x="2968" y="1869"/>
                  </a:lnTo>
                  <a:lnTo>
                    <a:pt x="2967" y="1869"/>
                  </a:lnTo>
                  <a:lnTo>
                    <a:pt x="2967" y="1870"/>
                  </a:lnTo>
                  <a:lnTo>
                    <a:pt x="2967" y="1870"/>
                  </a:lnTo>
                  <a:lnTo>
                    <a:pt x="2967" y="1870"/>
                  </a:lnTo>
                  <a:lnTo>
                    <a:pt x="2967" y="1872"/>
                  </a:lnTo>
                  <a:lnTo>
                    <a:pt x="2967" y="1872"/>
                  </a:lnTo>
                  <a:lnTo>
                    <a:pt x="2967" y="1872"/>
                  </a:lnTo>
                  <a:lnTo>
                    <a:pt x="2967" y="1872"/>
                  </a:lnTo>
                  <a:lnTo>
                    <a:pt x="2967" y="1872"/>
                  </a:lnTo>
                  <a:lnTo>
                    <a:pt x="2967" y="1872"/>
                  </a:lnTo>
                  <a:lnTo>
                    <a:pt x="2967" y="1872"/>
                  </a:lnTo>
                  <a:lnTo>
                    <a:pt x="2967" y="1872"/>
                  </a:lnTo>
                  <a:lnTo>
                    <a:pt x="2967" y="1872"/>
                  </a:lnTo>
                  <a:lnTo>
                    <a:pt x="2967" y="1873"/>
                  </a:lnTo>
                  <a:lnTo>
                    <a:pt x="2967" y="1873"/>
                  </a:lnTo>
                  <a:close/>
                  <a:moveTo>
                    <a:pt x="2743" y="1650"/>
                  </a:moveTo>
                  <a:lnTo>
                    <a:pt x="2742" y="1650"/>
                  </a:lnTo>
                  <a:lnTo>
                    <a:pt x="2742" y="1650"/>
                  </a:lnTo>
                  <a:lnTo>
                    <a:pt x="2743" y="1650"/>
                  </a:lnTo>
                  <a:lnTo>
                    <a:pt x="2743" y="1650"/>
                  </a:lnTo>
                  <a:lnTo>
                    <a:pt x="2743" y="1650"/>
                  </a:lnTo>
                  <a:lnTo>
                    <a:pt x="2743" y="1650"/>
                  </a:lnTo>
                  <a:lnTo>
                    <a:pt x="2743" y="1650"/>
                  </a:lnTo>
                  <a:lnTo>
                    <a:pt x="2743" y="1650"/>
                  </a:lnTo>
                  <a:lnTo>
                    <a:pt x="2743" y="1650"/>
                  </a:lnTo>
                  <a:lnTo>
                    <a:pt x="2743" y="1650"/>
                  </a:lnTo>
                  <a:lnTo>
                    <a:pt x="2743" y="1650"/>
                  </a:lnTo>
                  <a:close/>
                  <a:moveTo>
                    <a:pt x="2743" y="1655"/>
                  </a:moveTo>
                  <a:lnTo>
                    <a:pt x="2743" y="1655"/>
                  </a:lnTo>
                  <a:lnTo>
                    <a:pt x="2742" y="1655"/>
                  </a:lnTo>
                  <a:lnTo>
                    <a:pt x="2743" y="1655"/>
                  </a:lnTo>
                  <a:lnTo>
                    <a:pt x="2743" y="1655"/>
                  </a:lnTo>
                  <a:lnTo>
                    <a:pt x="2743" y="1655"/>
                  </a:lnTo>
                  <a:lnTo>
                    <a:pt x="2743" y="1655"/>
                  </a:lnTo>
                  <a:lnTo>
                    <a:pt x="2743" y="1655"/>
                  </a:lnTo>
                  <a:lnTo>
                    <a:pt x="2745" y="1655"/>
                  </a:lnTo>
                  <a:lnTo>
                    <a:pt x="2743" y="1655"/>
                  </a:lnTo>
                  <a:lnTo>
                    <a:pt x="2743" y="1655"/>
                  </a:lnTo>
                  <a:close/>
                  <a:moveTo>
                    <a:pt x="2748" y="1659"/>
                  </a:moveTo>
                  <a:lnTo>
                    <a:pt x="2748" y="1659"/>
                  </a:lnTo>
                  <a:lnTo>
                    <a:pt x="2748" y="1659"/>
                  </a:lnTo>
                  <a:lnTo>
                    <a:pt x="2750" y="1659"/>
                  </a:lnTo>
                  <a:lnTo>
                    <a:pt x="2750" y="1659"/>
                  </a:lnTo>
                  <a:lnTo>
                    <a:pt x="2748" y="1659"/>
                  </a:lnTo>
                  <a:close/>
                  <a:moveTo>
                    <a:pt x="2748" y="1650"/>
                  </a:moveTo>
                  <a:lnTo>
                    <a:pt x="2748" y="1650"/>
                  </a:lnTo>
                  <a:lnTo>
                    <a:pt x="2748" y="1650"/>
                  </a:lnTo>
                  <a:lnTo>
                    <a:pt x="2748" y="1650"/>
                  </a:lnTo>
                  <a:lnTo>
                    <a:pt x="2748" y="1650"/>
                  </a:lnTo>
                  <a:lnTo>
                    <a:pt x="2748" y="1650"/>
                  </a:lnTo>
                  <a:lnTo>
                    <a:pt x="2748" y="1650"/>
                  </a:lnTo>
                  <a:lnTo>
                    <a:pt x="2748" y="1648"/>
                  </a:lnTo>
                  <a:lnTo>
                    <a:pt x="2748" y="1648"/>
                  </a:lnTo>
                  <a:lnTo>
                    <a:pt x="2746" y="1648"/>
                  </a:lnTo>
                  <a:lnTo>
                    <a:pt x="2746" y="1648"/>
                  </a:lnTo>
                  <a:lnTo>
                    <a:pt x="2746" y="1648"/>
                  </a:lnTo>
                  <a:lnTo>
                    <a:pt x="2746" y="1650"/>
                  </a:lnTo>
                  <a:lnTo>
                    <a:pt x="2748" y="1650"/>
                  </a:lnTo>
                  <a:close/>
                  <a:moveTo>
                    <a:pt x="2745" y="1648"/>
                  </a:moveTo>
                  <a:lnTo>
                    <a:pt x="2745" y="1648"/>
                  </a:lnTo>
                  <a:lnTo>
                    <a:pt x="2746" y="1648"/>
                  </a:lnTo>
                  <a:lnTo>
                    <a:pt x="2746" y="1648"/>
                  </a:lnTo>
                  <a:lnTo>
                    <a:pt x="2746" y="1648"/>
                  </a:lnTo>
                  <a:lnTo>
                    <a:pt x="2746" y="1648"/>
                  </a:lnTo>
                  <a:lnTo>
                    <a:pt x="2745" y="1647"/>
                  </a:lnTo>
                  <a:lnTo>
                    <a:pt x="2745" y="1647"/>
                  </a:lnTo>
                  <a:lnTo>
                    <a:pt x="2745" y="1647"/>
                  </a:lnTo>
                  <a:lnTo>
                    <a:pt x="2745" y="1648"/>
                  </a:lnTo>
                  <a:lnTo>
                    <a:pt x="2745" y="1648"/>
                  </a:lnTo>
                  <a:lnTo>
                    <a:pt x="2745" y="1648"/>
                  </a:lnTo>
                  <a:close/>
                  <a:moveTo>
                    <a:pt x="2746" y="1650"/>
                  </a:moveTo>
                  <a:lnTo>
                    <a:pt x="2746" y="1650"/>
                  </a:lnTo>
                  <a:lnTo>
                    <a:pt x="2746" y="1650"/>
                  </a:lnTo>
                  <a:lnTo>
                    <a:pt x="2746" y="1650"/>
                  </a:lnTo>
                  <a:lnTo>
                    <a:pt x="2746" y="1650"/>
                  </a:lnTo>
                  <a:lnTo>
                    <a:pt x="2745" y="1650"/>
                  </a:lnTo>
                  <a:lnTo>
                    <a:pt x="2745" y="1650"/>
                  </a:lnTo>
                  <a:lnTo>
                    <a:pt x="2745" y="1650"/>
                  </a:lnTo>
                  <a:lnTo>
                    <a:pt x="2745" y="1650"/>
                  </a:lnTo>
                  <a:lnTo>
                    <a:pt x="2745" y="1650"/>
                  </a:lnTo>
                  <a:lnTo>
                    <a:pt x="2746" y="1650"/>
                  </a:lnTo>
                  <a:close/>
                  <a:moveTo>
                    <a:pt x="2742" y="1651"/>
                  </a:moveTo>
                  <a:lnTo>
                    <a:pt x="2742" y="1651"/>
                  </a:lnTo>
                  <a:lnTo>
                    <a:pt x="2742" y="1651"/>
                  </a:lnTo>
                  <a:lnTo>
                    <a:pt x="2742" y="1651"/>
                  </a:lnTo>
                  <a:lnTo>
                    <a:pt x="2742" y="1651"/>
                  </a:lnTo>
                  <a:close/>
                  <a:moveTo>
                    <a:pt x="2717" y="1631"/>
                  </a:moveTo>
                  <a:lnTo>
                    <a:pt x="2716" y="1631"/>
                  </a:lnTo>
                  <a:lnTo>
                    <a:pt x="2716" y="1631"/>
                  </a:lnTo>
                  <a:lnTo>
                    <a:pt x="2716" y="1631"/>
                  </a:lnTo>
                  <a:lnTo>
                    <a:pt x="2716" y="1633"/>
                  </a:lnTo>
                  <a:lnTo>
                    <a:pt x="2716" y="1633"/>
                  </a:lnTo>
                  <a:lnTo>
                    <a:pt x="2717" y="1631"/>
                  </a:lnTo>
                  <a:lnTo>
                    <a:pt x="2717" y="1631"/>
                  </a:lnTo>
                  <a:lnTo>
                    <a:pt x="2717" y="1631"/>
                  </a:lnTo>
                  <a:lnTo>
                    <a:pt x="2717" y="1631"/>
                  </a:lnTo>
                  <a:close/>
                  <a:moveTo>
                    <a:pt x="2600" y="1593"/>
                  </a:moveTo>
                  <a:lnTo>
                    <a:pt x="2599" y="1594"/>
                  </a:lnTo>
                  <a:lnTo>
                    <a:pt x="2596" y="1596"/>
                  </a:lnTo>
                  <a:lnTo>
                    <a:pt x="2596" y="1597"/>
                  </a:lnTo>
                  <a:lnTo>
                    <a:pt x="2599" y="1596"/>
                  </a:lnTo>
                  <a:lnTo>
                    <a:pt x="2600" y="1594"/>
                  </a:lnTo>
                  <a:lnTo>
                    <a:pt x="2602" y="1593"/>
                  </a:lnTo>
                  <a:lnTo>
                    <a:pt x="2600" y="1593"/>
                  </a:lnTo>
                  <a:lnTo>
                    <a:pt x="2600" y="1593"/>
                  </a:lnTo>
                  <a:close/>
                  <a:moveTo>
                    <a:pt x="2734" y="1631"/>
                  </a:moveTo>
                  <a:lnTo>
                    <a:pt x="2733" y="1633"/>
                  </a:lnTo>
                  <a:lnTo>
                    <a:pt x="2733" y="1633"/>
                  </a:lnTo>
                  <a:lnTo>
                    <a:pt x="2733" y="1633"/>
                  </a:lnTo>
                  <a:lnTo>
                    <a:pt x="2733" y="1633"/>
                  </a:lnTo>
                  <a:lnTo>
                    <a:pt x="2734" y="1633"/>
                  </a:lnTo>
                  <a:lnTo>
                    <a:pt x="2734" y="1633"/>
                  </a:lnTo>
                  <a:lnTo>
                    <a:pt x="2734" y="1633"/>
                  </a:lnTo>
                  <a:lnTo>
                    <a:pt x="2734" y="1631"/>
                  </a:lnTo>
                  <a:close/>
                  <a:moveTo>
                    <a:pt x="2742" y="1658"/>
                  </a:moveTo>
                  <a:lnTo>
                    <a:pt x="2742" y="1658"/>
                  </a:lnTo>
                  <a:lnTo>
                    <a:pt x="2742" y="1656"/>
                  </a:lnTo>
                  <a:lnTo>
                    <a:pt x="2742" y="1656"/>
                  </a:lnTo>
                  <a:lnTo>
                    <a:pt x="2742" y="1658"/>
                  </a:lnTo>
                  <a:close/>
                  <a:moveTo>
                    <a:pt x="2748" y="1667"/>
                  </a:moveTo>
                  <a:lnTo>
                    <a:pt x="2748" y="1667"/>
                  </a:lnTo>
                  <a:lnTo>
                    <a:pt x="2748" y="1665"/>
                  </a:lnTo>
                  <a:lnTo>
                    <a:pt x="2748" y="1667"/>
                  </a:lnTo>
                  <a:close/>
                  <a:moveTo>
                    <a:pt x="2780" y="1991"/>
                  </a:moveTo>
                  <a:lnTo>
                    <a:pt x="2780" y="1991"/>
                  </a:lnTo>
                  <a:lnTo>
                    <a:pt x="2780" y="1991"/>
                  </a:lnTo>
                  <a:lnTo>
                    <a:pt x="2780" y="1991"/>
                  </a:lnTo>
                  <a:close/>
                  <a:moveTo>
                    <a:pt x="2785" y="1991"/>
                  </a:moveTo>
                  <a:lnTo>
                    <a:pt x="2785" y="1991"/>
                  </a:lnTo>
                  <a:lnTo>
                    <a:pt x="2785" y="1991"/>
                  </a:lnTo>
                  <a:lnTo>
                    <a:pt x="2785" y="1991"/>
                  </a:lnTo>
                  <a:close/>
                  <a:moveTo>
                    <a:pt x="2771" y="1772"/>
                  </a:moveTo>
                  <a:lnTo>
                    <a:pt x="2768" y="1769"/>
                  </a:lnTo>
                  <a:lnTo>
                    <a:pt x="2765" y="1766"/>
                  </a:lnTo>
                  <a:lnTo>
                    <a:pt x="2765" y="1766"/>
                  </a:lnTo>
                  <a:lnTo>
                    <a:pt x="2765" y="1766"/>
                  </a:lnTo>
                  <a:lnTo>
                    <a:pt x="2763" y="1764"/>
                  </a:lnTo>
                  <a:lnTo>
                    <a:pt x="2763" y="1766"/>
                  </a:lnTo>
                  <a:lnTo>
                    <a:pt x="2765" y="1767"/>
                  </a:lnTo>
                  <a:lnTo>
                    <a:pt x="2765" y="1767"/>
                  </a:lnTo>
                  <a:lnTo>
                    <a:pt x="2767" y="1769"/>
                  </a:lnTo>
                  <a:lnTo>
                    <a:pt x="2770" y="1772"/>
                  </a:lnTo>
                  <a:lnTo>
                    <a:pt x="2771" y="1772"/>
                  </a:lnTo>
                  <a:lnTo>
                    <a:pt x="2771" y="1772"/>
                  </a:lnTo>
                  <a:lnTo>
                    <a:pt x="2771" y="1772"/>
                  </a:lnTo>
                  <a:lnTo>
                    <a:pt x="2771" y="1772"/>
                  </a:lnTo>
                  <a:close/>
                  <a:moveTo>
                    <a:pt x="2785" y="1991"/>
                  </a:moveTo>
                  <a:lnTo>
                    <a:pt x="2785" y="1991"/>
                  </a:lnTo>
                  <a:lnTo>
                    <a:pt x="2785" y="1991"/>
                  </a:lnTo>
                  <a:lnTo>
                    <a:pt x="2785" y="1991"/>
                  </a:lnTo>
                  <a:close/>
                  <a:moveTo>
                    <a:pt x="2785" y="1991"/>
                  </a:moveTo>
                  <a:lnTo>
                    <a:pt x="2785" y="1991"/>
                  </a:lnTo>
                  <a:lnTo>
                    <a:pt x="2785" y="1991"/>
                  </a:lnTo>
                  <a:lnTo>
                    <a:pt x="2785" y="1991"/>
                  </a:lnTo>
                  <a:close/>
                  <a:moveTo>
                    <a:pt x="2746" y="1661"/>
                  </a:moveTo>
                  <a:lnTo>
                    <a:pt x="2746" y="1661"/>
                  </a:lnTo>
                  <a:lnTo>
                    <a:pt x="2746" y="1661"/>
                  </a:lnTo>
                  <a:lnTo>
                    <a:pt x="2746" y="1661"/>
                  </a:lnTo>
                  <a:lnTo>
                    <a:pt x="2746" y="1661"/>
                  </a:lnTo>
                  <a:lnTo>
                    <a:pt x="2746" y="1661"/>
                  </a:lnTo>
                  <a:lnTo>
                    <a:pt x="2746" y="1661"/>
                  </a:lnTo>
                  <a:lnTo>
                    <a:pt x="2746" y="1661"/>
                  </a:lnTo>
                  <a:lnTo>
                    <a:pt x="2746" y="1661"/>
                  </a:lnTo>
                  <a:lnTo>
                    <a:pt x="2746" y="1662"/>
                  </a:lnTo>
                  <a:lnTo>
                    <a:pt x="2746" y="1662"/>
                  </a:lnTo>
                  <a:lnTo>
                    <a:pt x="2748" y="1662"/>
                  </a:lnTo>
                  <a:lnTo>
                    <a:pt x="2748" y="1662"/>
                  </a:lnTo>
                  <a:lnTo>
                    <a:pt x="2748" y="1662"/>
                  </a:lnTo>
                  <a:lnTo>
                    <a:pt x="2748" y="1661"/>
                  </a:lnTo>
                  <a:lnTo>
                    <a:pt x="2748" y="1661"/>
                  </a:lnTo>
                  <a:lnTo>
                    <a:pt x="2748" y="1661"/>
                  </a:lnTo>
                  <a:lnTo>
                    <a:pt x="2746" y="1661"/>
                  </a:lnTo>
                  <a:close/>
                  <a:moveTo>
                    <a:pt x="2745" y="1662"/>
                  </a:moveTo>
                  <a:lnTo>
                    <a:pt x="2745" y="1662"/>
                  </a:lnTo>
                  <a:lnTo>
                    <a:pt x="2745" y="1662"/>
                  </a:lnTo>
                  <a:lnTo>
                    <a:pt x="2745" y="1662"/>
                  </a:lnTo>
                  <a:lnTo>
                    <a:pt x="2745" y="1662"/>
                  </a:lnTo>
                  <a:lnTo>
                    <a:pt x="2745" y="1662"/>
                  </a:lnTo>
                  <a:lnTo>
                    <a:pt x="2745" y="1662"/>
                  </a:lnTo>
                  <a:close/>
                  <a:moveTo>
                    <a:pt x="2592" y="1599"/>
                  </a:moveTo>
                  <a:lnTo>
                    <a:pt x="2592" y="1601"/>
                  </a:lnTo>
                  <a:lnTo>
                    <a:pt x="2591" y="1602"/>
                  </a:lnTo>
                  <a:lnTo>
                    <a:pt x="2591" y="1602"/>
                  </a:lnTo>
                  <a:lnTo>
                    <a:pt x="2591" y="1602"/>
                  </a:lnTo>
                  <a:lnTo>
                    <a:pt x="2589" y="1602"/>
                  </a:lnTo>
                  <a:lnTo>
                    <a:pt x="2589" y="1602"/>
                  </a:lnTo>
                  <a:lnTo>
                    <a:pt x="2589" y="1604"/>
                  </a:lnTo>
                  <a:lnTo>
                    <a:pt x="2589" y="1604"/>
                  </a:lnTo>
                  <a:lnTo>
                    <a:pt x="2589" y="1604"/>
                  </a:lnTo>
                  <a:lnTo>
                    <a:pt x="2588" y="1604"/>
                  </a:lnTo>
                  <a:lnTo>
                    <a:pt x="2574" y="1613"/>
                  </a:lnTo>
                  <a:lnTo>
                    <a:pt x="2572" y="1614"/>
                  </a:lnTo>
                  <a:lnTo>
                    <a:pt x="2571" y="1614"/>
                  </a:lnTo>
                  <a:lnTo>
                    <a:pt x="2568" y="1614"/>
                  </a:lnTo>
                  <a:lnTo>
                    <a:pt x="2566" y="1614"/>
                  </a:lnTo>
                  <a:lnTo>
                    <a:pt x="2569" y="1614"/>
                  </a:lnTo>
                  <a:lnTo>
                    <a:pt x="2571" y="1614"/>
                  </a:lnTo>
                  <a:lnTo>
                    <a:pt x="2574" y="1614"/>
                  </a:lnTo>
                  <a:lnTo>
                    <a:pt x="2576" y="1614"/>
                  </a:lnTo>
                  <a:lnTo>
                    <a:pt x="2580" y="1611"/>
                  </a:lnTo>
                  <a:lnTo>
                    <a:pt x="2582" y="1610"/>
                  </a:lnTo>
                  <a:lnTo>
                    <a:pt x="2588" y="1605"/>
                  </a:lnTo>
                  <a:lnTo>
                    <a:pt x="2591" y="1602"/>
                  </a:lnTo>
                  <a:lnTo>
                    <a:pt x="2592" y="1601"/>
                  </a:lnTo>
                  <a:lnTo>
                    <a:pt x="2592" y="1601"/>
                  </a:lnTo>
                  <a:lnTo>
                    <a:pt x="2594" y="1599"/>
                  </a:lnTo>
                  <a:lnTo>
                    <a:pt x="2594" y="1599"/>
                  </a:lnTo>
                  <a:lnTo>
                    <a:pt x="2594" y="1599"/>
                  </a:lnTo>
                  <a:lnTo>
                    <a:pt x="2592" y="1599"/>
                  </a:lnTo>
                  <a:close/>
                  <a:moveTo>
                    <a:pt x="2748" y="1664"/>
                  </a:moveTo>
                  <a:lnTo>
                    <a:pt x="2748" y="1662"/>
                  </a:lnTo>
                  <a:lnTo>
                    <a:pt x="2748" y="1664"/>
                  </a:lnTo>
                  <a:lnTo>
                    <a:pt x="2748" y="1664"/>
                  </a:lnTo>
                  <a:lnTo>
                    <a:pt x="2748" y="1664"/>
                  </a:lnTo>
                  <a:close/>
                  <a:moveTo>
                    <a:pt x="2746" y="1656"/>
                  </a:moveTo>
                  <a:lnTo>
                    <a:pt x="2746" y="1656"/>
                  </a:lnTo>
                  <a:lnTo>
                    <a:pt x="2745" y="1656"/>
                  </a:lnTo>
                  <a:lnTo>
                    <a:pt x="2745" y="1658"/>
                  </a:lnTo>
                  <a:lnTo>
                    <a:pt x="2745" y="1658"/>
                  </a:lnTo>
                  <a:lnTo>
                    <a:pt x="2746" y="1658"/>
                  </a:lnTo>
                  <a:lnTo>
                    <a:pt x="2746" y="1658"/>
                  </a:lnTo>
                  <a:lnTo>
                    <a:pt x="2745" y="1658"/>
                  </a:lnTo>
                  <a:lnTo>
                    <a:pt x="2745" y="1659"/>
                  </a:lnTo>
                  <a:lnTo>
                    <a:pt x="2746" y="1659"/>
                  </a:lnTo>
                  <a:lnTo>
                    <a:pt x="2746" y="1659"/>
                  </a:lnTo>
                  <a:lnTo>
                    <a:pt x="2746" y="1658"/>
                  </a:lnTo>
                  <a:lnTo>
                    <a:pt x="2746" y="1658"/>
                  </a:lnTo>
                  <a:lnTo>
                    <a:pt x="2746" y="1656"/>
                  </a:lnTo>
                  <a:close/>
                  <a:moveTo>
                    <a:pt x="2750" y="1668"/>
                  </a:moveTo>
                  <a:lnTo>
                    <a:pt x="2750" y="1668"/>
                  </a:lnTo>
                  <a:lnTo>
                    <a:pt x="2750" y="1668"/>
                  </a:lnTo>
                  <a:lnTo>
                    <a:pt x="2750" y="1668"/>
                  </a:lnTo>
                  <a:lnTo>
                    <a:pt x="2750" y="1668"/>
                  </a:lnTo>
                  <a:lnTo>
                    <a:pt x="2750" y="1668"/>
                  </a:lnTo>
                  <a:lnTo>
                    <a:pt x="2750" y="1668"/>
                  </a:lnTo>
                  <a:lnTo>
                    <a:pt x="2750" y="1668"/>
                  </a:lnTo>
                  <a:lnTo>
                    <a:pt x="2750" y="1668"/>
                  </a:lnTo>
                  <a:lnTo>
                    <a:pt x="2750" y="1668"/>
                  </a:lnTo>
                  <a:close/>
                  <a:moveTo>
                    <a:pt x="2864" y="1875"/>
                  </a:moveTo>
                  <a:lnTo>
                    <a:pt x="2864" y="1875"/>
                  </a:lnTo>
                  <a:lnTo>
                    <a:pt x="2864" y="1875"/>
                  </a:lnTo>
                  <a:lnTo>
                    <a:pt x="2864" y="1875"/>
                  </a:lnTo>
                  <a:lnTo>
                    <a:pt x="2864" y="1877"/>
                  </a:lnTo>
                  <a:lnTo>
                    <a:pt x="2864" y="1877"/>
                  </a:lnTo>
                  <a:lnTo>
                    <a:pt x="2864" y="1877"/>
                  </a:lnTo>
                  <a:lnTo>
                    <a:pt x="2864" y="1875"/>
                  </a:lnTo>
                  <a:close/>
                  <a:moveTo>
                    <a:pt x="2856" y="1875"/>
                  </a:moveTo>
                  <a:lnTo>
                    <a:pt x="2854" y="1875"/>
                  </a:lnTo>
                  <a:lnTo>
                    <a:pt x="2854" y="1877"/>
                  </a:lnTo>
                  <a:lnTo>
                    <a:pt x="2853" y="1877"/>
                  </a:lnTo>
                  <a:lnTo>
                    <a:pt x="2853" y="1877"/>
                  </a:lnTo>
                  <a:lnTo>
                    <a:pt x="2853" y="1877"/>
                  </a:lnTo>
                  <a:lnTo>
                    <a:pt x="2854" y="1878"/>
                  </a:lnTo>
                  <a:lnTo>
                    <a:pt x="2854" y="1878"/>
                  </a:lnTo>
                  <a:lnTo>
                    <a:pt x="2854" y="1878"/>
                  </a:lnTo>
                  <a:lnTo>
                    <a:pt x="2854" y="1878"/>
                  </a:lnTo>
                  <a:lnTo>
                    <a:pt x="2854" y="1878"/>
                  </a:lnTo>
                  <a:lnTo>
                    <a:pt x="2856" y="1878"/>
                  </a:lnTo>
                  <a:lnTo>
                    <a:pt x="2856" y="1878"/>
                  </a:lnTo>
                  <a:lnTo>
                    <a:pt x="2857" y="1877"/>
                  </a:lnTo>
                  <a:lnTo>
                    <a:pt x="2856" y="1875"/>
                  </a:lnTo>
                  <a:lnTo>
                    <a:pt x="2856" y="1875"/>
                  </a:lnTo>
                  <a:close/>
                  <a:moveTo>
                    <a:pt x="2568" y="1610"/>
                  </a:moveTo>
                  <a:lnTo>
                    <a:pt x="2568" y="1608"/>
                  </a:lnTo>
                  <a:lnTo>
                    <a:pt x="2566" y="1608"/>
                  </a:lnTo>
                  <a:lnTo>
                    <a:pt x="2566" y="1608"/>
                  </a:lnTo>
                  <a:lnTo>
                    <a:pt x="2565" y="1608"/>
                  </a:lnTo>
                  <a:lnTo>
                    <a:pt x="2563" y="1608"/>
                  </a:lnTo>
                  <a:lnTo>
                    <a:pt x="2562" y="1610"/>
                  </a:lnTo>
                  <a:lnTo>
                    <a:pt x="2562" y="1610"/>
                  </a:lnTo>
                  <a:lnTo>
                    <a:pt x="2559" y="1610"/>
                  </a:lnTo>
                  <a:lnTo>
                    <a:pt x="2559" y="1610"/>
                  </a:lnTo>
                  <a:lnTo>
                    <a:pt x="2560" y="1611"/>
                  </a:lnTo>
                  <a:lnTo>
                    <a:pt x="2562" y="1611"/>
                  </a:lnTo>
                  <a:lnTo>
                    <a:pt x="2562" y="1611"/>
                  </a:lnTo>
                  <a:lnTo>
                    <a:pt x="2562" y="1613"/>
                  </a:lnTo>
                  <a:lnTo>
                    <a:pt x="2563" y="1613"/>
                  </a:lnTo>
                  <a:lnTo>
                    <a:pt x="2563" y="1613"/>
                  </a:lnTo>
                  <a:lnTo>
                    <a:pt x="2565" y="1613"/>
                  </a:lnTo>
                  <a:lnTo>
                    <a:pt x="2566" y="1613"/>
                  </a:lnTo>
                  <a:lnTo>
                    <a:pt x="2566" y="1613"/>
                  </a:lnTo>
                  <a:lnTo>
                    <a:pt x="2566" y="1611"/>
                  </a:lnTo>
                  <a:lnTo>
                    <a:pt x="2566" y="1611"/>
                  </a:lnTo>
                  <a:lnTo>
                    <a:pt x="2566" y="1610"/>
                  </a:lnTo>
                  <a:lnTo>
                    <a:pt x="2568" y="1610"/>
                  </a:lnTo>
                  <a:close/>
                  <a:moveTo>
                    <a:pt x="2877" y="1881"/>
                  </a:moveTo>
                  <a:lnTo>
                    <a:pt x="2877" y="1881"/>
                  </a:lnTo>
                  <a:lnTo>
                    <a:pt x="2877" y="1881"/>
                  </a:lnTo>
                  <a:lnTo>
                    <a:pt x="2877" y="1880"/>
                  </a:lnTo>
                  <a:lnTo>
                    <a:pt x="2877" y="1880"/>
                  </a:lnTo>
                  <a:lnTo>
                    <a:pt x="2877" y="1880"/>
                  </a:lnTo>
                  <a:lnTo>
                    <a:pt x="2879" y="1880"/>
                  </a:lnTo>
                  <a:lnTo>
                    <a:pt x="2879" y="1880"/>
                  </a:lnTo>
                  <a:lnTo>
                    <a:pt x="2879" y="1878"/>
                  </a:lnTo>
                  <a:lnTo>
                    <a:pt x="2877" y="1878"/>
                  </a:lnTo>
                  <a:lnTo>
                    <a:pt x="2877" y="1878"/>
                  </a:lnTo>
                  <a:lnTo>
                    <a:pt x="2876" y="1877"/>
                  </a:lnTo>
                  <a:lnTo>
                    <a:pt x="2876" y="1877"/>
                  </a:lnTo>
                  <a:lnTo>
                    <a:pt x="2874" y="1877"/>
                  </a:lnTo>
                  <a:lnTo>
                    <a:pt x="2873" y="1877"/>
                  </a:lnTo>
                  <a:lnTo>
                    <a:pt x="2873" y="1878"/>
                  </a:lnTo>
                  <a:lnTo>
                    <a:pt x="2874" y="1878"/>
                  </a:lnTo>
                  <a:lnTo>
                    <a:pt x="2874" y="1880"/>
                  </a:lnTo>
                  <a:lnTo>
                    <a:pt x="2874" y="1880"/>
                  </a:lnTo>
                  <a:lnTo>
                    <a:pt x="2874" y="1880"/>
                  </a:lnTo>
                  <a:lnTo>
                    <a:pt x="2876" y="1880"/>
                  </a:lnTo>
                  <a:lnTo>
                    <a:pt x="2876" y="1881"/>
                  </a:lnTo>
                  <a:lnTo>
                    <a:pt x="2877" y="1881"/>
                  </a:lnTo>
                  <a:close/>
                  <a:moveTo>
                    <a:pt x="2870" y="1877"/>
                  </a:moveTo>
                  <a:lnTo>
                    <a:pt x="2870" y="1878"/>
                  </a:lnTo>
                  <a:lnTo>
                    <a:pt x="2870" y="1877"/>
                  </a:lnTo>
                  <a:lnTo>
                    <a:pt x="2871" y="1878"/>
                  </a:lnTo>
                  <a:lnTo>
                    <a:pt x="2871" y="1878"/>
                  </a:lnTo>
                  <a:lnTo>
                    <a:pt x="2871" y="1878"/>
                  </a:lnTo>
                  <a:lnTo>
                    <a:pt x="2873" y="1880"/>
                  </a:lnTo>
                  <a:lnTo>
                    <a:pt x="2873" y="1878"/>
                  </a:lnTo>
                  <a:lnTo>
                    <a:pt x="2873" y="1878"/>
                  </a:lnTo>
                  <a:lnTo>
                    <a:pt x="2873" y="1878"/>
                  </a:lnTo>
                  <a:lnTo>
                    <a:pt x="2873" y="1878"/>
                  </a:lnTo>
                  <a:lnTo>
                    <a:pt x="2871" y="1877"/>
                  </a:lnTo>
                  <a:lnTo>
                    <a:pt x="2871" y="1875"/>
                  </a:lnTo>
                  <a:lnTo>
                    <a:pt x="2871" y="1875"/>
                  </a:lnTo>
                  <a:lnTo>
                    <a:pt x="2870" y="1875"/>
                  </a:lnTo>
                  <a:lnTo>
                    <a:pt x="2870" y="1877"/>
                  </a:lnTo>
                  <a:lnTo>
                    <a:pt x="2868" y="1877"/>
                  </a:lnTo>
                  <a:lnTo>
                    <a:pt x="2868" y="1877"/>
                  </a:lnTo>
                  <a:lnTo>
                    <a:pt x="2868" y="1878"/>
                  </a:lnTo>
                  <a:lnTo>
                    <a:pt x="2868" y="1878"/>
                  </a:lnTo>
                  <a:lnTo>
                    <a:pt x="2868" y="1878"/>
                  </a:lnTo>
                  <a:lnTo>
                    <a:pt x="2868" y="1878"/>
                  </a:lnTo>
                  <a:lnTo>
                    <a:pt x="2868" y="1878"/>
                  </a:lnTo>
                  <a:lnTo>
                    <a:pt x="2868" y="1878"/>
                  </a:lnTo>
                  <a:lnTo>
                    <a:pt x="2868" y="1878"/>
                  </a:lnTo>
                  <a:lnTo>
                    <a:pt x="2868" y="1877"/>
                  </a:lnTo>
                  <a:lnTo>
                    <a:pt x="2868" y="1877"/>
                  </a:lnTo>
                  <a:lnTo>
                    <a:pt x="2870" y="1877"/>
                  </a:lnTo>
                  <a:close/>
                  <a:moveTo>
                    <a:pt x="2865" y="1873"/>
                  </a:moveTo>
                  <a:lnTo>
                    <a:pt x="2865" y="1873"/>
                  </a:lnTo>
                  <a:lnTo>
                    <a:pt x="2864" y="1873"/>
                  </a:lnTo>
                  <a:lnTo>
                    <a:pt x="2864" y="1875"/>
                  </a:lnTo>
                  <a:lnTo>
                    <a:pt x="2864" y="1875"/>
                  </a:lnTo>
                  <a:lnTo>
                    <a:pt x="2865" y="1875"/>
                  </a:lnTo>
                  <a:lnTo>
                    <a:pt x="2865" y="1875"/>
                  </a:lnTo>
                  <a:lnTo>
                    <a:pt x="2865" y="1877"/>
                  </a:lnTo>
                  <a:lnTo>
                    <a:pt x="2865" y="1878"/>
                  </a:lnTo>
                  <a:lnTo>
                    <a:pt x="2865" y="1878"/>
                  </a:lnTo>
                  <a:lnTo>
                    <a:pt x="2867" y="1877"/>
                  </a:lnTo>
                  <a:lnTo>
                    <a:pt x="2867" y="1875"/>
                  </a:lnTo>
                  <a:lnTo>
                    <a:pt x="2865" y="1875"/>
                  </a:lnTo>
                  <a:lnTo>
                    <a:pt x="2865" y="1875"/>
                  </a:lnTo>
                  <a:lnTo>
                    <a:pt x="2865" y="1875"/>
                  </a:lnTo>
                  <a:lnTo>
                    <a:pt x="2865" y="1875"/>
                  </a:lnTo>
                  <a:lnTo>
                    <a:pt x="2865" y="1873"/>
                  </a:lnTo>
                  <a:close/>
                  <a:moveTo>
                    <a:pt x="2879" y="1880"/>
                  </a:moveTo>
                  <a:lnTo>
                    <a:pt x="2877" y="1880"/>
                  </a:lnTo>
                  <a:lnTo>
                    <a:pt x="2877" y="1881"/>
                  </a:lnTo>
                  <a:lnTo>
                    <a:pt x="2880" y="1881"/>
                  </a:lnTo>
                  <a:lnTo>
                    <a:pt x="2880" y="1881"/>
                  </a:lnTo>
                  <a:lnTo>
                    <a:pt x="2880" y="1880"/>
                  </a:lnTo>
                  <a:lnTo>
                    <a:pt x="2880" y="1880"/>
                  </a:lnTo>
                  <a:lnTo>
                    <a:pt x="2879" y="1880"/>
                  </a:lnTo>
                  <a:lnTo>
                    <a:pt x="2879" y="1880"/>
                  </a:lnTo>
                  <a:lnTo>
                    <a:pt x="2879" y="1880"/>
                  </a:lnTo>
                  <a:lnTo>
                    <a:pt x="2879" y="1880"/>
                  </a:lnTo>
                  <a:lnTo>
                    <a:pt x="2879" y="1880"/>
                  </a:lnTo>
                  <a:close/>
                  <a:moveTo>
                    <a:pt x="2807" y="1824"/>
                  </a:moveTo>
                  <a:lnTo>
                    <a:pt x="2805" y="1821"/>
                  </a:lnTo>
                  <a:lnTo>
                    <a:pt x="2803" y="1820"/>
                  </a:lnTo>
                  <a:lnTo>
                    <a:pt x="2803" y="1818"/>
                  </a:lnTo>
                  <a:lnTo>
                    <a:pt x="2803" y="1818"/>
                  </a:lnTo>
                  <a:lnTo>
                    <a:pt x="2803" y="1818"/>
                  </a:lnTo>
                  <a:lnTo>
                    <a:pt x="2803" y="1818"/>
                  </a:lnTo>
                  <a:lnTo>
                    <a:pt x="2805" y="1823"/>
                  </a:lnTo>
                  <a:lnTo>
                    <a:pt x="2805" y="1824"/>
                  </a:lnTo>
                  <a:lnTo>
                    <a:pt x="2807" y="1826"/>
                  </a:lnTo>
                  <a:lnTo>
                    <a:pt x="2807" y="1826"/>
                  </a:lnTo>
                  <a:lnTo>
                    <a:pt x="2807" y="1826"/>
                  </a:lnTo>
                  <a:lnTo>
                    <a:pt x="2807" y="1824"/>
                  </a:lnTo>
                  <a:close/>
                  <a:moveTo>
                    <a:pt x="2823" y="1836"/>
                  </a:moveTo>
                  <a:lnTo>
                    <a:pt x="2822" y="1835"/>
                  </a:lnTo>
                  <a:lnTo>
                    <a:pt x="2820" y="1835"/>
                  </a:lnTo>
                  <a:lnTo>
                    <a:pt x="2820" y="1835"/>
                  </a:lnTo>
                  <a:lnTo>
                    <a:pt x="2820" y="1835"/>
                  </a:lnTo>
                  <a:lnTo>
                    <a:pt x="2819" y="1836"/>
                  </a:lnTo>
                  <a:lnTo>
                    <a:pt x="2817" y="1836"/>
                  </a:lnTo>
                  <a:lnTo>
                    <a:pt x="2816" y="1836"/>
                  </a:lnTo>
                  <a:lnTo>
                    <a:pt x="2816" y="1836"/>
                  </a:lnTo>
                  <a:lnTo>
                    <a:pt x="2814" y="1836"/>
                  </a:lnTo>
                  <a:lnTo>
                    <a:pt x="2813" y="1835"/>
                  </a:lnTo>
                  <a:lnTo>
                    <a:pt x="2811" y="1833"/>
                  </a:lnTo>
                  <a:lnTo>
                    <a:pt x="2811" y="1832"/>
                  </a:lnTo>
                  <a:lnTo>
                    <a:pt x="2811" y="1832"/>
                  </a:lnTo>
                  <a:lnTo>
                    <a:pt x="2810" y="1830"/>
                  </a:lnTo>
                  <a:lnTo>
                    <a:pt x="2810" y="1830"/>
                  </a:lnTo>
                  <a:lnTo>
                    <a:pt x="2810" y="1830"/>
                  </a:lnTo>
                  <a:lnTo>
                    <a:pt x="2810" y="1830"/>
                  </a:lnTo>
                  <a:lnTo>
                    <a:pt x="2808" y="1830"/>
                  </a:lnTo>
                  <a:lnTo>
                    <a:pt x="2810" y="1832"/>
                  </a:lnTo>
                  <a:lnTo>
                    <a:pt x="2811" y="1835"/>
                  </a:lnTo>
                  <a:lnTo>
                    <a:pt x="2811" y="1836"/>
                  </a:lnTo>
                  <a:lnTo>
                    <a:pt x="2813" y="1836"/>
                  </a:lnTo>
                  <a:lnTo>
                    <a:pt x="2813" y="1836"/>
                  </a:lnTo>
                  <a:lnTo>
                    <a:pt x="2817" y="1840"/>
                  </a:lnTo>
                  <a:lnTo>
                    <a:pt x="2817" y="1840"/>
                  </a:lnTo>
                  <a:lnTo>
                    <a:pt x="2817" y="1840"/>
                  </a:lnTo>
                  <a:lnTo>
                    <a:pt x="2819" y="1840"/>
                  </a:lnTo>
                  <a:lnTo>
                    <a:pt x="2820" y="1838"/>
                  </a:lnTo>
                  <a:lnTo>
                    <a:pt x="2822" y="1836"/>
                  </a:lnTo>
                  <a:lnTo>
                    <a:pt x="2823" y="1836"/>
                  </a:lnTo>
                  <a:lnTo>
                    <a:pt x="2823" y="1836"/>
                  </a:lnTo>
                  <a:lnTo>
                    <a:pt x="2823" y="1836"/>
                  </a:lnTo>
                  <a:close/>
                  <a:moveTo>
                    <a:pt x="2802" y="1812"/>
                  </a:moveTo>
                  <a:lnTo>
                    <a:pt x="2800" y="1810"/>
                  </a:lnTo>
                  <a:lnTo>
                    <a:pt x="2800" y="1810"/>
                  </a:lnTo>
                  <a:lnTo>
                    <a:pt x="2800" y="1810"/>
                  </a:lnTo>
                  <a:lnTo>
                    <a:pt x="2800" y="1810"/>
                  </a:lnTo>
                  <a:lnTo>
                    <a:pt x="2800" y="1810"/>
                  </a:lnTo>
                  <a:lnTo>
                    <a:pt x="2800" y="1810"/>
                  </a:lnTo>
                  <a:lnTo>
                    <a:pt x="2800" y="1812"/>
                  </a:lnTo>
                  <a:lnTo>
                    <a:pt x="2802" y="1816"/>
                  </a:lnTo>
                  <a:lnTo>
                    <a:pt x="2802" y="1818"/>
                  </a:lnTo>
                  <a:lnTo>
                    <a:pt x="2802" y="1818"/>
                  </a:lnTo>
                  <a:lnTo>
                    <a:pt x="2802" y="1818"/>
                  </a:lnTo>
                  <a:lnTo>
                    <a:pt x="2802" y="1815"/>
                  </a:lnTo>
                  <a:lnTo>
                    <a:pt x="2802" y="1813"/>
                  </a:lnTo>
                  <a:lnTo>
                    <a:pt x="2802" y="1812"/>
                  </a:lnTo>
                  <a:close/>
                  <a:moveTo>
                    <a:pt x="2449" y="1564"/>
                  </a:moveTo>
                  <a:lnTo>
                    <a:pt x="2448" y="1565"/>
                  </a:lnTo>
                  <a:lnTo>
                    <a:pt x="2448" y="1565"/>
                  </a:lnTo>
                  <a:lnTo>
                    <a:pt x="2446" y="1565"/>
                  </a:lnTo>
                  <a:lnTo>
                    <a:pt x="2438" y="1568"/>
                  </a:lnTo>
                  <a:lnTo>
                    <a:pt x="2435" y="1568"/>
                  </a:lnTo>
                  <a:lnTo>
                    <a:pt x="2434" y="1568"/>
                  </a:lnTo>
                  <a:lnTo>
                    <a:pt x="2432" y="1568"/>
                  </a:lnTo>
                  <a:lnTo>
                    <a:pt x="2432" y="1570"/>
                  </a:lnTo>
                  <a:lnTo>
                    <a:pt x="2429" y="1570"/>
                  </a:lnTo>
                  <a:lnTo>
                    <a:pt x="2425" y="1571"/>
                  </a:lnTo>
                  <a:lnTo>
                    <a:pt x="2422" y="1573"/>
                  </a:lnTo>
                  <a:lnTo>
                    <a:pt x="2414" y="1574"/>
                  </a:lnTo>
                  <a:lnTo>
                    <a:pt x="2408" y="1576"/>
                  </a:lnTo>
                  <a:lnTo>
                    <a:pt x="2406" y="1576"/>
                  </a:lnTo>
                  <a:lnTo>
                    <a:pt x="2411" y="1576"/>
                  </a:lnTo>
                  <a:lnTo>
                    <a:pt x="2457" y="1565"/>
                  </a:lnTo>
                  <a:lnTo>
                    <a:pt x="2457" y="1565"/>
                  </a:lnTo>
                  <a:lnTo>
                    <a:pt x="2457" y="1565"/>
                  </a:lnTo>
                  <a:lnTo>
                    <a:pt x="2457" y="1565"/>
                  </a:lnTo>
                  <a:lnTo>
                    <a:pt x="2457" y="1565"/>
                  </a:lnTo>
                  <a:lnTo>
                    <a:pt x="2458" y="1565"/>
                  </a:lnTo>
                  <a:lnTo>
                    <a:pt x="2458" y="1565"/>
                  </a:lnTo>
                  <a:lnTo>
                    <a:pt x="2460" y="1564"/>
                  </a:lnTo>
                  <a:lnTo>
                    <a:pt x="2452" y="1564"/>
                  </a:lnTo>
                  <a:lnTo>
                    <a:pt x="2449" y="1564"/>
                  </a:lnTo>
                  <a:close/>
                  <a:moveTo>
                    <a:pt x="2908" y="1915"/>
                  </a:moveTo>
                  <a:lnTo>
                    <a:pt x="2910" y="1914"/>
                  </a:lnTo>
                  <a:lnTo>
                    <a:pt x="2910" y="1914"/>
                  </a:lnTo>
                  <a:lnTo>
                    <a:pt x="2908" y="1914"/>
                  </a:lnTo>
                  <a:lnTo>
                    <a:pt x="2908" y="1914"/>
                  </a:lnTo>
                  <a:lnTo>
                    <a:pt x="2908" y="1914"/>
                  </a:lnTo>
                  <a:lnTo>
                    <a:pt x="2908" y="1915"/>
                  </a:lnTo>
                  <a:lnTo>
                    <a:pt x="2908" y="1915"/>
                  </a:lnTo>
                  <a:lnTo>
                    <a:pt x="2908" y="1915"/>
                  </a:lnTo>
                  <a:close/>
                  <a:moveTo>
                    <a:pt x="2813" y="1820"/>
                  </a:moveTo>
                  <a:lnTo>
                    <a:pt x="2811" y="1818"/>
                  </a:lnTo>
                  <a:lnTo>
                    <a:pt x="2810" y="1818"/>
                  </a:lnTo>
                  <a:lnTo>
                    <a:pt x="2810" y="1818"/>
                  </a:lnTo>
                  <a:lnTo>
                    <a:pt x="2810" y="1818"/>
                  </a:lnTo>
                  <a:lnTo>
                    <a:pt x="2808" y="1818"/>
                  </a:lnTo>
                  <a:lnTo>
                    <a:pt x="2810" y="1820"/>
                  </a:lnTo>
                  <a:lnTo>
                    <a:pt x="2811" y="1823"/>
                  </a:lnTo>
                  <a:lnTo>
                    <a:pt x="2813" y="1824"/>
                  </a:lnTo>
                  <a:lnTo>
                    <a:pt x="2813" y="1826"/>
                  </a:lnTo>
                  <a:lnTo>
                    <a:pt x="2814" y="1827"/>
                  </a:lnTo>
                  <a:lnTo>
                    <a:pt x="2816" y="1832"/>
                  </a:lnTo>
                  <a:lnTo>
                    <a:pt x="2817" y="1833"/>
                  </a:lnTo>
                  <a:lnTo>
                    <a:pt x="2817" y="1833"/>
                  </a:lnTo>
                  <a:lnTo>
                    <a:pt x="2817" y="1833"/>
                  </a:lnTo>
                  <a:lnTo>
                    <a:pt x="2819" y="1833"/>
                  </a:lnTo>
                  <a:lnTo>
                    <a:pt x="2819" y="1832"/>
                  </a:lnTo>
                  <a:lnTo>
                    <a:pt x="2817" y="1827"/>
                  </a:lnTo>
                  <a:lnTo>
                    <a:pt x="2816" y="1827"/>
                  </a:lnTo>
                  <a:lnTo>
                    <a:pt x="2814" y="1826"/>
                  </a:lnTo>
                  <a:lnTo>
                    <a:pt x="2814" y="1824"/>
                  </a:lnTo>
                  <a:lnTo>
                    <a:pt x="2814" y="1821"/>
                  </a:lnTo>
                  <a:lnTo>
                    <a:pt x="2813" y="1820"/>
                  </a:lnTo>
                  <a:close/>
                  <a:moveTo>
                    <a:pt x="41" y="876"/>
                  </a:moveTo>
                  <a:lnTo>
                    <a:pt x="41" y="876"/>
                  </a:lnTo>
                  <a:lnTo>
                    <a:pt x="41" y="876"/>
                  </a:lnTo>
                  <a:lnTo>
                    <a:pt x="41" y="876"/>
                  </a:lnTo>
                  <a:lnTo>
                    <a:pt x="41" y="876"/>
                  </a:lnTo>
                  <a:lnTo>
                    <a:pt x="41" y="876"/>
                  </a:lnTo>
                  <a:lnTo>
                    <a:pt x="41" y="876"/>
                  </a:lnTo>
                  <a:lnTo>
                    <a:pt x="41" y="876"/>
                  </a:lnTo>
                  <a:lnTo>
                    <a:pt x="41" y="876"/>
                  </a:lnTo>
                  <a:lnTo>
                    <a:pt x="41" y="876"/>
                  </a:lnTo>
                  <a:close/>
                  <a:moveTo>
                    <a:pt x="79" y="870"/>
                  </a:moveTo>
                  <a:lnTo>
                    <a:pt x="79" y="870"/>
                  </a:lnTo>
                  <a:lnTo>
                    <a:pt x="79" y="870"/>
                  </a:lnTo>
                  <a:lnTo>
                    <a:pt x="79" y="870"/>
                  </a:lnTo>
                  <a:lnTo>
                    <a:pt x="77" y="870"/>
                  </a:lnTo>
                  <a:lnTo>
                    <a:pt x="79" y="870"/>
                  </a:lnTo>
                  <a:lnTo>
                    <a:pt x="79" y="870"/>
                  </a:lnTo>
                  <a:lnTo>
                    <a:pt x="79" y="871"/>
                  </a:lnTo>
                  <a:lnTo>
                    <a:pt x="79" y="871"/>
                  </a:lnTo>
                  <a:lnTo>
                    <a:pt x="79" y="870"/>
                  </a:lnTo>
                  <a:lnTo>
                    <a:pt x="79" y="870"/>
                  </a:lnTo>
                  <a:lnTo>
                    <a:pt x="79" y="870"/>
                  </a:lnTo>
                  <a:lnTo>
                    <a:pt x="79" y="870"/>
                  </a:lnTo>
                  <a:close/>
                  <a:moveTo>
                    <a:pt x="235" y="1260"/>
                  </a:moveTo>
                  <a:lnTo>
                    <a:pt x="235" y="1260"/>
                  </a:lnTo>
                  <a:lnTo>
                    <a:pt x="233" y="1260"/>
                  </a:lnTo>
                  <a:lnTo>
                    <a:pt x="233" y="1260"/>
                  </a:lnTo>
                  <a:lnTo>
                    <a:pt x="233" y="1261"/>
                  </a:lnTo>
                  <a:lnTo>
                    <a:pt x="233" y="1261"/>
                  </a:lnTo>
                  <a:lnTo>
                    <a:pt x="233" y="1261"/>
                  </a:lnTo>
                  <a:lnTo>
                    <a:pt x="233" y="1261"/>
                  </a:lnTo>
                  <a:lnTo>
                    <a:pt x="233" y="1261"/>
                  </a:lnTo>
                  <a:lnTo>
                    <a:pt x="235" y="1261"/>
                  </a:lnTo>
                  <a:lnTo>
                    <a:pt x="235" y="1260"/>
                  </a:lnTo>
                  <a:lnTo>
                    <a:pt x="235" y="1260"/>
                  </a:lnTo>
                  <a:lnTo>
                    <a:pt x="235" y="1260"/>
                  </a:lnTo>
                  <a:close/>
                  <a:moveTo>
                    <a:pt x="82" y="873"/>
                  </a:moveTo>
                  <a:lnTo>
                    <a:pt x="82" y="874"/>
                  </a:lnTo>
                  <a:lnTo>
                    <a:pt x="82" y="874"/>
                  </a:lnTo>
                  <a:lnTo>
                    <a:pt x="82" y="876"/>
                  </a:lnTo>
                  <a:lnTo>
                    <a:pt x="82" y="874"/>
                  </a:lnTo>
                  <a:lnTo>
                    <a:pt x="82" y="874"/>
                  </a:lnTo>
                  <a:lnTo>
                    <a:pt x="82" y="874"/>
                  </a:lnTo>
                  <a:lnTo>
                    <a:pt x="82" y="874"/>
                  </a:lnTo>
                  <a:lnTo>
                    <a:pt x="82" y="873"/>
                  </a:lnTo>
                  <a:lnTo>
                    <a:pt x="82" y="873"/>
                  </a:lnTo>
                  <a:lnTo>
                    <a:pt x="82" y="873"/>
                  </a:lnTo>
                  <a:lnTo>
                    <a:pt x="82" y="873"/>
                  </a:lnTo>
                  <a:close/>
                  <a:moveTo>
                    <a:pt x="2351" y="1587"/>
                  </a:moveTo>
                  <a:lnTo>
                    <a:pt x="2349" y="1588"/>
                  </a:lnTo>
                  <a:lnTo>
                    <a:pt x="2349" y="1588"/>
                  </a:lnTo>
                  <a:lnTo>
                    <a:pt x="2349" y="1588"/>
                  </a:lnTo>
                  <a:lnTo>
                    <a:pt x="2348" y="1588"/>
                  </a:lnTo>
                  <a:lnTo>
                    <a:pt x="2343" y="1590"/>
                  </a:lnTo>
                  <a:lnTo>
                    <a:pt x="2337" y="1591"/>
                  </a:lnTo>
                  <a:lnTo>
                    <a:pt x="2337" y="1591"/>
                  </a:lnTo>
                  <a:lnTo>
                    <a:pt x="2352" y="1590"/>
                  </a:lnTo>
                  <a:lnTo>
                    <a:pt x="2352" y="1590"/>
                  </a:lnTo>
                  <a:lnTo>
                    <a:pt x="2354" y="1588"/>
                  </a:lnTo>
                  <a:lnTo>
                    <a:pt x="2354" y="1588"/>
                  </a:lnTo>
                  <a:lnTo>
                    <a:pt x="2351" y="1587"/>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uk-UA"/>
            </a:p>
          </p:txBody>
        </p:sp>
        <p:sp>
          <p:nvSpPr>
            <p:cNvPr id="9" name="TextBox 8">
              <a:extLst>
                <a:ext uri="{FF2B5EF4-FFF2-40B4-BE49-F238E27FC236}">
                  <a16:creationId xmlns:a16="http://schemas.microsoft.com/office/drawing/2014/main" id="{EB1D3B6D-184F-44ED-8DE7-4EF7ED8AFA99}"/>
                </a:ext>
              </a:extLst>
            </p:cNvPr>
            <p:cNvSpPr txBox="1"/>
            <p:nvPr/>
          </p:nvSpPr>
          <p:spPr>
            <a:xfrm>
              <a:off x="2064973" y="3952536"/>
              <a:ext cx="5791200" cy="2125788"/>
            </a:xfrm>
            <a:prstGeom prst="rect">
              <a:avLst/>
            </a:prstGeom>
            <a:noFill/>
          </p:spPr>
          <p:txBody>
            <a:bodyPr wrap="square" rtlCol="0">
              <a:spAutoFit/>
            </a:bodyPr>
            <a:lstStyle/>
            <a:p>
              <a:pPr algn="ctr"/>
              <a:r>
                <a:rPr lang="en-US" sz="4400" b="1">
                  <a:solidFill>
                    <a:srgbClr val="06204C"/>
                  </a:solidFill>
                  <a:latin typeface="+mj-lt"/>
                </a:rPr>
                <a:t>6,000 Members</a:t>
              </a:r>
              <a:endParaRPr lang="uk-UA" sz="4400" b="1">
                <a:solidFill>
                  <a:srgbClr val="06204C"/>
                </a:solidFill>
                <a:latin typeface="+mj-lt"/>
              </a:endParaRPr>
            </a:p>
          </p:txBody>
        </p:sp>
      </p:grpSp>
    </p:spTree>
    <p:extLst>
      <p:ext uri="{BB962C8B-B14F-4D97-AF65-F5344CB8AC3E}">
        <p14:creationId xmlns:p14="http://schemas.microsoft.com/office/powerpoint/2010/main" val="86477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anim calcmode="lin" valueType="num">
                                      <p:cBhvr>
                                        <p:cTn id="8" dur="1250" fill="hold"/>
                                        <p:tgtEl>
                                          <p:spTgt spid="7"/>
                                        </p:tgtEl>
                                        <p:attrNameLst>
                                          <p:attrName>ppt_x</p:attrName>
                                        </p:attrNameLst>
                                      </p:cBhvr>
                                      <p:tavLst>
                                        <p:tav tm="0">
                                          <p:val>
                                            <p:strVal val="#ppt_x"/>
                                          </p:val>
                                        </p:tav>
                                        <p:tav tm="100000">
                                          <p:val>
                                            <p:strVal val="#ppt_x"/>
                                          </p:val>
                                        </p:tav>
                                      </p:tavLst>
                                    </p:anim>
                                    <p:anim calcmode="lin" valueType="num">
                                      <p:cBhvr>
                                        <p:cTn id="9" dur="1125" decel="100000" fill="hold"/>
                                        <p:tgtEl>
                                          <p:spTgt spid="7"/>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0465BDA7-FA1F-4BA1-B0D4-913197895636}"/>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08E19048-5A4D-41BC-A9A9-3998BD2A4D92}"/>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sp>
        <p:nvSpPr>
          <p:cNvPr id="6" name="Text Placeholder 19">
            <a:extLst>
              <a:ext uri="{FF2B5EF4-FFF2-40B4-BE49-F238E27FC236}">
                <a16:creationId xmlns:a16="http://schemas.microsoft.com/office/drawing/2014/main" id="{AD3A1D13-76E8-437F-8A84-B530C83B4FD0}"/>
              </a:ext>
            </a:extLst>
          </p:cNvPr>
          <p:cNvSpPr>
            <a:spLocks noGrp="1"/>
          </p:cNvSpPr>
          <p:nvPr>
            <p:ph type="body" sz="quarter" idx="14" hasCustomPrompt="1"/>
          </p:nvPr>
        </p:nvSpPr>
        <p:spPr>
          <a:xfrm>
            <a:off x="932812" y="2444817"/>
            <a:ext cx="4578916" cy="2818177"/>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 </a:t>
            </a:r>
          </a:p>
        </p:txBody>
      </p:sp>
      <p:sp>
        <p:nvSpPr>
          <p:cNvPr id="8" name="Freeform 9">
            <a:extLst>
              <a:ext uri="{FF2B5EF4-FFF2-40B4-BE49-F238E27FC236}">
                <a16:creationId xmlns:a16="http://schemas.microsoft.com/office/drawing/2014/main" id="{47452130-32EC-4202-990B-C66355710E41}"/>
              </a:ext>
            </a:extLst>
          </p:cNvPr>
          <p:cNvSpPr>
            <a:spLocks noEditPoints="1"/>
          </p:cNvSpPr>
          <p:nvPr/>
        </p:nvSpPr>
        <p:spPr bwMode="auto">
          <a:xfrm>
            <a:off x="6096000" y="2333632"/>
            <a:ext cx="5850382" cy="3370403"/>
          </a:xfrm>
          <a:custGeom>
            <a:avLst/>
            <a:gdLst>
              <a:gd name="T0" fmla="*/ 225 w 3456"/>
              <a:gd name="T1" fmla="*/ 23 h 1991"/>
              <a:gd name="T2" fmla="*/ 238 w 3456"/>
              <a:gd name="T3" fmla="*/ 79 h 1991"/>
              <a:gd name="T4" fmla="*/ 3082 w 3456"/>
              <a:gd name="T5" fmla="*/ 882 h 1991"/>
              <a:gd name="T6" fmla="*/ 3215 w 3456"/>
              <a:gd name="T7" fmla="*/ 551 h 1991"/>
              <a:gd name="T8" fmla="*/ 3199 w 3456"/>
              <a:gd name="T9" fmla="*/ 577 h 1991"/>
              <a:gd name="T10" fmla="*/ 2996 w 3456"/>
              <a:gd name="T11" fmla="*/ 1194 h 1991"/>
              <a:gd name="T12" fmla="*/ 2292 w 3456"/>
              <a:gd name="T13" fmla="*/ 281 h 1991"/>
              <a:gd name="T14" fmla="*/ 3270 w 3456"/>
              <a:gd name="T15" fmla="*/ 8 h 1991"/>
              <a:gd name="T16" fmla="*/ 2937 w 3456"/>
              <a:gd name="T17" fmla="*/ 382 h 1991"/>
              <a:gd name="T18" fmla="*/ 2576 w 3456"/>
              <a:gd name="T19" fmla="*/ 635 h 1991"/>
              <a:gd name="T20" fmla="*/ 2506 w 3456"/>
              <a:gd name="T21" fmla="*/ 381 h 1991"/>
              <a:gd name="T22" fmla="*/ 2329 w 3456"/>
              <a:gd name="T23" fmla="*/ 477 h 1991"/>
              <a:gd name="T24" fmla="*/ 2268 w 3456"/>
              <a:gd name="T25" fmla="*/ 361 h 1991"/>
              <a:gd name="T26" fmla="*/ 2432 w 3456"/>
              <a:gd name="T27" fmla="*/ 267 h 1991"/>
              <a:gd name="T28" fmla="*/ 2049 w 3456"/>
              <a:gd name="T29" fmla="*/ 290 h 1991"/>
              <a:gd name="T30" fmla="*/ 1826 w 3456"/>
              <a:gd name="T31" fmla="*/ 148 h 1991"/>
              <a:gd name="T32" fmla="*/ 239 w 3456"/>
              <a:gd name="T33" fmla="*/ 48 h 1991"/>
              <a:gd name="T34" fmla="*/ 219 w 3456"/>
              <a:gd name="T35" fmla="*/ 126 h 1991"/>
              <a:gd name="T36" fmla="*/ 139 w 3456"/>
              <a:gd name="T37" fmla="*/ 40 h 1991"/>
              <a:gd name="T38" fmla="*/ 168 w 3456"/>
              <a:gd name="T39" fmla="*/ 213 h 1991"/>
              <a:gd name="T40" fmla="*/ 67 w 3456"/>
              <a:gd name="T41" fmla="*/ 416 h 1991"/>
              <a:gd name="T42" fmla="*/ 50 w 3456"/>
              <a:gd name="T43" fmla="*/ 834 h 1991"/>
              <a:gd name="T44" fmla="*/ 79 w 3456"/>
              <a:gd name="T45" fmla="*/ 891 h 1991"/>
              <a:gd name="T46" fmla="*/ 238 w 3456"/>
              <a:gd name="T47" fmla="*/ 1210 h 1991"/>
              <a:gd name="T48" fmla="*/ 949 w 3456"/>
              <a:gd name="T49" fmla="*/ 1517 h 1991"/>
              <a:gd name="T50" fmla="*/ 1199 w 3456"/>
              <a:gd name="T51" fmla="*/ 1676 h 1991"/>
              <a:gd name="T52" fmla="*/ 1468 w 3456"/>
              <a:gd name="T53" fmla="*/ 1725 h 1991"/>
              <a:gd name="T54" fmla="*/ 1641 w 3456"/>
              <a:gd name="T55" fmla="*/ 1968 h 1991"/>
              <a:gd name="T56" fmla="*/ 1701 w 3456"/>
              <a:gd name="T57" fmla="*/ 1869 h 1991"/>
              <a:gd name="T58" fmla="*/ 1773 w 3456"/>
              <a:gd name="T59" fmla="*/ 1764 h 1991"/>
              <a:gd name="T60" fmla="*/ 1950 w 3456"/>
              <a:gd name="T61" fmla="*/ 1665 h 1991"/>
              <a:gd name="T62" fmla="*/ 2174 w 3456"/>
              <a:gd name="T63" fmla="*/ 1699 h 1991"/>
              <a:gd name="T64" fmla="*/ 2271 w 3456"/>
              <a:gd name="T65" fmla="*/ 1701 h 1991"/>
              <a:gd name="T66" fmla="*/ 2263 w 3456"/>
              <a:gd name="T67" fmla="*/ 1625 h 1991"/>
              <a:gd name="T68" fmla="*/ 2311 w 3456"/>
              <a:gd name="T69" fmla="*/ 1585 h 1991"/>
              <a:gd name="T70" fmla="*/ 2429 w 3456"/>
              <a:gd name="T71" fmla="*/ 1562 h 1991"/>
              <a:gd name="T72" fmla="*/ 2574 w 3456"/>
              <a:gd name="T73" fmla="*/ 1605 h 1991"/>
              <a:gd name="T74" fmla="*/ 2746 w 3456"/>
              <a:gd name="T75" fmla="*/ 1727 h 1991"/>
              <a:gd name="T76" fmla="*/ 2819 w 3456"/>
              <a:gd name="T77" fmla="*/ 1823 h 1991"/>
              <a:gd name="T78" fmla="*/ 2950 w 3456"/>
              <a:gd name="T79" fmla="*/ 1914 h 1991"/>
              <a:gd name="T80" fmla="*/ 2807 w 3456"/>
              <a:gd name="T81" fmla="*/ 1502 h 1991"/>
              <a:gd name="T82" fmla="*/ 2831 w 3456"/>
              <a:gd name="T83" fmla="*/ 1352 h 1991"/>
              <a:gd name="T84" fmla="*/ 2924 w 3456"/>
              <a:gd name="T85" fmla="*/ 1263 h 1991"/>
              <a:gd name="T86" fmla="*/ 3076 w 3456"/>
              <a:gd name="T87" fmla="*/ 1084 h 1991"/>
              <a:gd name="T88" fmla="*/ 3098 w 3456"/>
              <a:gd name="T89" fmla="*/ 1033 h 1991"/>
              <a:gd name="T90" fmla="*/ 3068 w 3456"/>
              <a:gd name="T91" fmla="*/ 976 h 1991"/>
              <a:gd name="T92" fmla="*/ 2999 w 3456"/>
              <a:gd name="T93" fmla="*/ 910 h 1991"/>
              <a:gd name="T94" fmla="*/ 2985 w 3456"/>
              <a:gd name="T95" fmla="*/ 840 h 1991"/>
              <a:gd name="T96" fmla="*/ 2968 w 3456"/>
              <a:gd name="T97" fmla="*/ 822 h 1991"/>
              <a:gd name="T98" fmla="*/ 3004 w 3456"/>
              <a:gd name="T99" fmla="*/ 740 h 1991"/>
              <a:gd name="T100" fmla="*/ 3045 w 3456"/>
              <a:gd name="T101" fmla="*/ 790 h 1991"/>
              <a:gd name="T102" fmla="*/ 3065 w 3456"/>
              <a:gd name="T103" fmla="*/ 891 h 1991"/>
              <a:gd name="T104" fmla="*/ 3078 w 3456"/>
              <a:gd name="T105" fmla="*/ 668 h 1991"/>
              <a:gd name="T106" fmla="*/ 3124 w 3456"/>
              <a:gd name="T107" fmla="*/ 620 h 1991"/>
              <a:gd name="T108" fmla="*/ 3264 w 3456"/>
              <a:gd name="T109" fmla="*/ 481 h 1991"/>
              <a:gd name="T110" fmla="*/ 3306 w 3456"/>
              <a:gd name="T111" fmla="*/ 444 h 1991"/>
              <a:gd name="T112" fmla="*/ 3304 w 3456"/>
              <a:gd name="T113" fmla="*/ 293 h 1991"/>
              <a:gd name="T114" fmla="*/ 3355 w 3456"/>
              <a:gd name="T115" fmla="*/ 239 h 1991"/>
              <a:gd name="T116" fmla="*/ 3424 w 3456"/>
              <a:gd name="T117" fmla="*/ 201 h 1991"/>
              <a:gd name="T118" fmla="*/ 2220 w 3456"/>
              <a:gd name="T119" fmla="*/ 1667 h 1991"/>
              <a:gd name="T120" fmla="*/ 2768 w 3456"/>
              <a:gd name="T121" fmla="*/ 1755 h 1991"/>
              <a:gd name="T122" fmla="*/ 2748 w 3456"/>
              <a:gd name="T123" fmla="*/ 1659 h 1991"/>
              <a:gd name="T124" fmla="*/ 2876 w 3456"/>
              <a:gd name="T125" fmla="*/ 1877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6" h="1991">
                <a:moveTo>
                  <a:pt x="2057" y="273"/>
                </a:moveTo>
                <a:lnTo>
                  <a:pt x="2057" y="271"/>
                </a:lnTo>
                <a:lnTo>
                  <a:pt x="2057" y="270"/>
                </a:lnTo>
                <a:lnTo>
                  <a:pt x="2055" y="270"/>
                </a:lnTo>
                <a:lnTo>
                  <a:pt x="2055" y="270"/>
                </a:lnTo>
                <a:lnTo>
                  <a:pt x="2053" y="270"/>
                </a:lnTo>
                <a:lnTo>
                  <a:pt x="2053" y="270"/>
                </a:lnTo>
                <a:lnTo>
                  <a:pt x="2053" y="270"/>
                </a:lnTo>
                <a:lnTo>
                  <a:pt x="2053" y="271"/>
                </a:lnTo>
                <a:lnTo>
                  <a:pt x="2053" y="271"/>
                </a:lnTo>
                <a:lnTo>
                  <a:pt x="2055" y="273"/>
                </a:lnTo>
                <a:lnTo>
                  <a:pt x="2055" y="273"/>
                </a:lnTo>
                <a:lnTo>
                  <a:pt x="2057" y="273"/>
                </a:lnTo>
                <a:lnTo>
                  <a:pt x="2057" y="273"/>
                </a:lnTo>
                <a:close/>
                <a:moveTo>
                  <a:pt x="2061" y="279"/>
                </a:moveTo>
                <a:lnTo>
                  <a:pt x="2063" y="279"/>
                </a:lnTo>
                <a:lnTo>
                  <a:pt x="2064" y="279"/>
                </a:lnTo>
                <a:lnTo>
                  <a:pt x="2064" y="278"/>
                </a:lnTo>
                <a:lnTo>
                  <a:pt x="2064" y="278"/>
                </a:lnTo>
                <a:lnTo>
                  <a:pt x="2063" y="276"/>
                </a:lnTo>
                <a:lnTo>
                  <a:pt x="2063" y="276"/>
                </a:lnTo>
                <a:lnTo>
                  <a:pt x="2060" y="278"/>
                </a:lnTo>
                <a:lnTo>
                  <a:pt x="2058" y="279"/>
                </a:lnTo>
                <a:lnTo>
                  <a:pt x="2058" y="281"/>
                </a:lnTo>
                <a:lnTo>
                  <a:pt x="2053" y="282"/>
                </a:lnTo>
                <a:lnTo>
                  <a:pt x="2052" y="284"/>
                </a:lnTo>
                <a:lnTo>
                  <a:pt x="2053" y="285"/>
                </a:lnTo>
                <a:lnTo>
                  <a:pt x="2053" y="287"/>
                </a:lnTo>
                <a:lnTo>
                  <a:pt x="2057" y="284"/>
                </a:lnTo>
                <a:lnTo>
                  <a:pt x="2060" y="284"/>
                </a:lnTo>
                <a:lnTo>
                  <a:pt x="2060" y="282"/>
                </a:lnTo>
                <a:lnTo>
                  <a:pt x="2060" y="282"/>
                </a:lnTo>
                <a:lnTo>
                  <a:pt x="2060" y="281"/>
                </a:lnTo>
                <a:lnTo>
                  <a:pt x="2061" y="279"/>
                </a:lnTo>
                <a:close/>
                <a:moveTo>
                  <a:pt x="2041" y="270"/>
                </a:moveTo>
                <a:lnTo>
                  <a:pt x="2041" y="270"/>
                </a:lnTo>
                <a:lnTo>
                  <a:pt x="2041" y="271"/>
                </a:lnTo>
                <a:lnTo>
                  <a:pt x="2043" y="270"/>
                </a:lnTo>
                <a:lnTo>
                  <a:pt x="2043" y="270"/>
                </a:lnTo>
                <a:lnTo>
                  <a:pt x="2044" y="268"/>
                </a:lnTo>
                <a:lnTo>
                  <a:pt x="2043" y="267"/>
                </a:lnTo>
                <a:lnTo>
                  <a:pt x="2043" y="268"/>
                </a:lnTo>
                <a:lnTo>
                  <a:pt x="2041" y="270"/>
                </a:lnTo>
                <a:close/>
                <a:moveTo>
                  <a:pt x="2073" y="259"/>
                </a:moveTo>
                <a:lnTo>
                  <a:pt x="2073" y="259"/>
                </a:lnTo>
                <a:lnTo>
                  <a:pt x="2073" y="259"/>
                </a:lnTo>
                <a:lnTo>
                  <a:pt x="2072" y="259"/>
                </a:lnTo>
                <a:lnTo>
                  <a:pt x="2070" y="261"/>
                </a:lnTo>
                <a:lnTo>
                  <a:pt x="2070" y="264"/>
                </a:lnTo>
                <a:lnTo>
                  <a:pt x="2070" y="265"/>
                </a:lnTo>
                <a:lnTo>
                  <a:pt x="2072" y="264"/>
                </a:lnTo>
                <a:lnTo>
                  <a:pt x="2073" y="262"/>
                </a:lnTo>
                <a:lnTo>
                  <a:pt x="2073" y="261"/>
                </a:lnTo>
                <a:lnTo>
                  <a:pt x="2073" y="261"/>
                </a:lnTo>
                <a:lnTo>
                  <a:pt x="2073" y="259"/>
                </a:lnTo>
                <a:close/>
                <a:moveTo>
                  <a:pt x="2066" y="270"/>
                </a:moveTo>
                <a:lnTo>
                  <a:pt x="2067" y="270"/>
                </a:lnTo>
                <a:lnTo>
                  <a:pt x="2067" y="268"/>
                </a:lnTo>
                <a:lnTo>
                  <a:pt x="2066" y="268"/>
                </a:lnTo>
                <a:lnTo>
                  <a:pt x="2064" y="270"/>
                </a:lnTo>
                <a:lnTo>
                  <a:pt x="2061" y="270"/>
                </a:lnTo>
                <a:lnTo>
                  <a:pt x="2060" y="271"/>
                </a:lnTo>
                <a:lnTo>
                  <a:pt x="2060" y="273"/>
                </a:lnTo>
                <a:lnTo>
                  <a:pt x="2060" y="273"/>
                </a:lnTo>
                <a:lnTo>
                  <a:pt x="2063" y="273"/>
                </a:lnTo>
                <a:lnTo>
                  <a:pt x="2064" y="273"/>
                </a:lnTo>
                <a:lnTo>
                  <a:pt x="2066" y="273"/>
                </a:lnTo>
                <a:lnTo>
                  <a:pt x="2066" y="273"/>
                </a:lnTo>
                <a:lnTo>
                  <a:pt x="2066" y="271"/>
                </a:lnTo>
                <a:lnTo>
                  <a:pt x="2066" y="271"/>
                </a:lnTo>
                <a:lnTo>
                  <a:pt x="2066" y="270"/>
                </a:lnTo>
                <a:close/>
                <a:moveTo>
                  <a:pt x="2294" y="370"/>
                </a:moveTo>
                <a:lnTo>
                  <a:pt x="2294" y="369"/>
                </a:lnTo>
                <a:lnTo>
                  <a:pt x="2292" y="367"/>
                </a:lnTo>
                <a:lnTo>
                  <a:pt x="2292" y="367"/>
                </a:lnTo>
                <a:lnTo>
                  <a:pt x="2291" y="369"/>
                </a:lnTo>
                <a:lnTo>
                  <a:pt x="2289" y="369"/>
                </a:lnTo>
                <a:lnTo>
                  <a:pt x="2289" y="367"/>
                </a:lnTo>
                <a:lnTo>
                  <a:pt x="2288" y="367"/>
                </a:lnTo>
                <a:lnTo>
                  <a:pt x="2288" y="367"/>
                </a:lnTo>
                <a:lnTo>
                  <a:pt x="2288" y="369"/>
                </a:lnTo>
                <a:lnTo>
                  <a:pt x="2288" y="370"/>
                </a:lnTo>
                <a:lnTo>
                  <a:pt x="2288" y="372"/>
                </a:lnTo>
                <a:lnTo>
                  <a:pt x="2288" y="373"/>
                </a:lnTo>
                <a:lnTo>
                  <a:pt x="2288" y="373"/>
                </a:lnTo>
                <a:lnTo>
                  <a:pt x="2288" y="373"/>
                </a:lnTo>
                <a:lnTo>
                  <a:pt x="2289" y="373"/>
                </a:lnTo>
                <a:lnTo>
                  <a:pt x="2289" y="373"/>
                </a:lnTo>
                <a:lnTo>
                  <a:pt x="2294" y="373"/>
                </a:lnTo>
                <a:lnTo>
                  <a:pt x="2294" y="373"/>
                </a:lnTo>
                <a:lnTo>
                  <a:pt x="2294" y="372"/>
                </a:lnTo>
                <a:lnTo>
                  <a:pt x="2294" y="372"/>
                </a:lnTo>
                <a:lnTo>
                  <a:pt x="2294" y="370"/>
                </a:lnTo>
                <a:close/>
                <a:moveTo>
                  <a:pt x="2284" y="382"/>
                </a:moveTo>
                <a:lnTo>
                  <a:pt x="2288" y="384"/>
                </a:lnTo>
                <a:lnTo>
                  <a:pt x="2288" y="381"/>
                </a:lnTo>
                <a:lnTo>
                  <a:pt x="2288" y="381"/>
                </a:lnTo>
                <a:lnTo>
                  <a:pt x="2286" y="381"/>
                </a:lnTo>
                <a:lnTo>
                  <a:pt x="2286" y="379"/>
                </a:lnTo>
                <a:lnTo>
                  <a:pt x="2288" y="379"/>
                </a:lnTo>
                <a:lnTo>
                  <a:pt x="2288" y="378"/>
                </a:lnTo>
                <a:lnTo>
                  <a:pt x="2286" y="378"/>
                </a:lnTo>
                <a:lnTo>
                  <a:pt x="2284" y="378"/>
                </a:lnTo>
                <a:lnTo>
                  <a:pt x="2283" y="378"/>
                </a:lnTo>
                <a:lnTo>
                  <a:pt x="2283" y="378"/>
                </a:lnTo>
                <a:lnTo>
                  <a:pt x="2281" y="378"/>
                </a:lnTo>
                <a:lnTo>
                  <a:pt x="2281" y="378"/>
                </a:lnTo>
                <a:lnTo>
                  <a:pt x="2281" y="378"/>
                </a:lnTo>
                <a:lnTo>
                  <a:pt x="2281" y="379"/>
                </a:lnTo>
                <a:lnTo>
                  <a:pt x="2281" y="379"/>
                </a:lnTo>
                <a:lnTo>
                  <a:pt x="2281" y="381"/>
                </a:lnTo>
                <a:lnTo>
                  <a:pt x="2280" y="381"/>
                </a:lnTo>
                <a:lnTo>
                  <a:pt x="2280" y="381"/>
                </a:lnTo>
                <a:lnTo>
                  <a:pt x="2280" y="381"/>
                </a:lnTo>
                <a:lnTo>
                  <a:pt x="2280" y="384"/>
                </a:lnTo>
                <a:lnTo>
                  <a:pt x="2280" y="386"/>
                </a:lnTo>
                <a:lnTo>
                  <a:pt x="2278" y="387"/>
                </a:lnTo>
                <a:lnTo>
                  <a:pt x="2277" y="387"/>
                </a:lnTo>
                <a:lnTo>
                  <a:pt x="2277" y="389"/>
                </a:lnTo>
                <a:lnTo>
                  <a:pt x="2277" y="389"/>
                </a:lnTo>
                <a:lnTo>
                  <a:pt x="2275" y="389"/>
                </a:lnTo>
                <a:lnTo>
                  <a:pt x="2274" y="389"/>
                </a:lnTo>
                <a:lnTo>
                  <a:pt x="2274" y="389"/>
                </a:lnTo>
                <a:lnTo>
                  <a:pt x="2272" y="390"/>
                </a:lnTo>
                <a:lnTo>
                  <a:pt x="2272" y="390"/>
                </a:lnTo>
                <a:lnTo>
                  <a:pt x="2272" y="392"/>
                </a:lnTo>
                <a:lnTo>
                  <a:pt x="2272" y="395"/>
                </a:lnTo>
                <a:lnTo>
                  <a:pt x="2272" y="396"/>
                </a:lnTo>
                <a:lnTo>
                  <a:pt x="2271" y="398"/>
                </a:lnTo>
                <a:lnTo>
                  <a:pt x="2271" y="398"/>
                </a:lnTo>
                <a:lnTo>
                  <a:pt x="2271" y="398"/>
                </a:lnTo>
                <a:lnTo>
                  <a:pt x="2271" y="399"/>
                </a:lnTo>
                <a:lnTo>
                  <a:pt x="2271" y="399"/>
                </a:lnTo>
                <a:lnTo>
                  <a:pt x="2271" y="399"/>
                </a:lnTo>
                <a:lnTo>
                  <a:pt x="2271" y="399"/>
                </a:lnTo>
                <a:lnTo>
                  <a:pt x="2268" y="404"/>
                </a:lnTo>
                <a:lnTo>
                  <a:pt x="2266" y="406"/>
                </a:lnTo>
                <a:lnTo>
                  <a:pt x="2266" y="410"/>
                </a:lnTo>
                <a:lnTo>
                  <a:pt x="2266" y="413"/>
                </a:lnTo>
                <a:lnTo>
                  <a:pt x="2268" y="415"/>
                </a:lnTo>
                <a:lnTo>
                  <a:pt x="2271" y="418"/>
                </a:lnTo>
                <a:lnTo>
                  <a:pt x="2272" y="416"/>
                </a:lnTo>
                <a:lnTo>
                  <a:pt x="2274" y="416"/>
                </a:lnTo>
                <a:lnTo>
                  <a:pt x="2277" y="412"/>
                </a:lnTo>
                <a:lnTo>
                  <a:pt x="2277" y="412"/>
                </a:lnTo>
                <a:lnTo>
                  <a:pt x="2277" y="410"/>
                </a:lnTo>
                <a:lnTo>
                  <a:pt x="2277" y="409"/>
                </a:lnTo>
                <a:lnTo>
                  <a:pt x="2277" y="409"/>
                </a:lnTo>
                <a:lnTo>
                  <a:pt x="2278" y="407"/>
                </a:lnTo>
                <a:lnTo>
                  <a:pt x="2278" y="407"/>
                </a:lnTo>
                <a:lnTo>
                  <a:pt x="2277" y="406"/>
                </a:lnTo>
                <a:lnTo>
                  <a:pt x="2278" y="403"/>
                </a:lnTo>
                <a:lnTo>
                  <a:pt x="2280" y="399"/>
                </a:lnTo>
                <a:lnTo>
                  <a:pt x="2280" y="396"/>
                </a:lnTo>
                <a:lnTo>
                  <a:pt x="2281" y="396"/>
                </a:lnTo>
                <a:lnTo>
                  <a:pt x="2281" y="396"/>
                </a:lnTo>
                <a:lnTo>
                  <a:pt x="2281" y="396"/>
                </a:lnTo>
                <a:lnTo>
                  <a:pt x="2283" y="396"/>
                </a:lnTo>
                <a:lnTo>
                  <a:pt x="2283" y="396"/>
                </a:lnTo>
                <a:lnTo>
                  <a:pt x="2283" y="396"/>
                </a:lnTo>
                <a:lnTo>
                  <a:pt x="2283" y="395"/>
                </a:lnTo>
                <a:lnTo>
                  <a:pt x="2283" y="395"/>
                </a:lnTo>
                <a:lnTo>
                  <a:pt x="2283" y="393"/>
                </a:lnTo>
                <a:lnTo>
                  <a:pt x="2283" y="393"/>
                </a:lnTo>
                <a:lnTo>
                  <a:pt x="2284" y="393"/>
                </a:lnTo>
                <a:lnTo>
                  <a:pt x="2284" y="393"/>
                </a:lnTo>
                <a:lnTo>
                  <a:pt x="2284" y="392"/>
                </a:lnTo>
                <a:lnTo>
                  <a:pt x="2283" y="390"/>
                </a:lnTo>
                <a:lnTo>
                  <a:pt x="2281" y="389"/>
                </a:lnTo>
                <a:lnTo>
                  <a:pt x="2283" y="389"/>
                </a:lnTo>
                <a:lnTo>
                  <a:pt x="2283" y="389"/>
                </a:lnTo>
                <a:lnTo>
                  <a:pt x="2284" y="390"/>
                </a:lnTo>
                <a:lnTo>
                  <a:pt x="2284" y="389"/>
                </a:lnTo>
                <a:lnTo>
                  <a:pt x="2284" y="387"/>
                </a:lnTo>
                <a:lnTo>
                  <a:pt x="2283" y="387"/>
                </a:lnTo>
                <a:lnTo>
                  <a:pt x="2283" y="386"/>
                </a:lnTo>
                <a:lnTo>
                  <a:pt x="2284" y="384"/>
                </a:lnTo>
                <a:lnTo>
                  <a:pt x="2284" y="382"/>
                </a:lnTo>
                <a:lnTo>
                  <a:pt x="2283" y="382"/>
                </a:lnTo>
                <a:lnTo>
                  <a:pt x="2283" y="382"/>
                </a:lnTo>
                <a:lnTo>
                  <a:pt x="2284" y="382"/>
                </a:lnTo>
                <a:lnTo>
                  <a:pt x="2284" y="382"/>
                </a:lnTo>
                <a:close/>
                <a:moveTo>
                  <a:pt x="225" y="19"/>
                </a:moveTo>
                <a:lnTo>
                  <a:pt x="225" y="19"/>
                </a:lnTo>
                <a:lnTo>
                  <a:pt x="225" y="20"/>
                </a:lnTo>
                <a:lnTo>
                  <a:pt x="225" y="20"/>
                </a:lnTo>
                <a:lnTo>
                  <a:pt x="225" y="20"/>
                </a:lnTo>
                <a:lnTo>
                  <a:pt x="225" y="20"/>
                </a:lnTo>
                <a:lnTo>
                  <a:pt x="225" y="20"/>
                </a:lnTo>
                <a:lnTo>
                  <a:pt x="227" y="20"/>
                </a:lnTo>
                <a:lnTo>
                  <a:pt x="225" y="20"/>
                </a:lnTo>
                <a:lnTo>
                  <a:pt x="227" y="20"/>
                </a:lnTo>
                <a:lnTo>
                  <a:pt x="227" y="20"/>
                </a:lnTo>
                <a:lnTo>
                  <a:pt x="227" y="20"/>
                </a:lnTo>
                <a:lnTo>
                  <a:pt x="227" y="20"/>
                </a:lnTo>
                <a:lnTo>
                  <a:pt x="227" y="20"/>
                </a:lnTo>
                <a:lnTo>
                  <a:pt x="225" y="19"/>
                </a:lnTo>
                <a:lnTo>
                  <a:pt x="227" y="19"/>
                </a:lnTo>
                <a:lnTo>
                  <a:pt x="227" y="19"/>
                </a:lnTo>
                <a:lnTo>
                  <a:pt x="227" y="19"/>
                </a:lnTo>
                <a:lnTo>
                  <a:pt x="227" y="19"/>
                </a:lnTo>
                <a:lnTo>
                  <a:pt x="227" y="19"/>
                </a:lnTo>
                <a:lnTo>
                  <a:pt x="225" y="19"/>
                </a:lnTo>
                <a:lnTo>
                  <a:pt x="225" y="19"/>
                </a:lnTo>
                <a:lnTo>
                  <a:pt x="225" y="19"/>
                </a:lnTo>
                <a:lnTo>
                  <a:pt x="225" y="19"/>
                </a:lnTo>
                <a:lnTo>
                  <a:pt x="225" y="19"/>
                </a:lnTo>
                <a:close/>
                <a:moveTo>
                  <a:pt x="222" y="0"/>
                </a:moveTo>
                <a:lnTo>
                  <a:pt x="219" y="0"/>
                </a:lnTo>
                <a:lnTo>
                  <a:pt x="219" y="0"/>
                </a:lnTo>
                <a:lnTo>
                  <a:pt x="219" y="2"/>
                </a:lnTo>
                <a:lnTo>
                  <a:pt x="222" y="0"/>
                </a:lnTo>
                <a:lnTo>
                  <a:pt x="222" y="0"/>
                </a:lnTo>
                <a:close/>
                <a:moveTo>
                  <a:pt x="221" y="25"/>
                </a:moveTo>
                <a:lnTo>
                  <a:pt x="219" y="26"/>
                </a:lnTo>
                <a:lnTo>
                  <a:pt x="218" y="26"/>
                </a:lnTo>
                <a:lnTo>
                  <a:pt x="218" y="26"/>
                </a:lnTo>
                <a:lnTo>
                  <a:pt x="218" y="28"/>
                </a:lnTo>
                <a:lnTo>
                  <a:pt x="218" y="28"/>
                </a:lnTo>
                <a:lnTo>
                  <a:pt x="218" y="29"/>
                </a:lnTo>
                <a:lnTo>
                  <a:pt x="219" y="31"/>
                </a:lnTo>
                <a:lnTo>
                  <a:pt x="219" y="29"/>
                </a:lnTo>
                <a:lnTo>
                  <a:pt x="219" y="29"/>
                </a:lnTo>
                <a:lnTo>
                  <a:pt x="219" y="28"/>
                </a:lnTo>
                <a:lnTo>
                  <a:pt x="221" y="28"/>
                </a:lnTo>
                <a:lnTo>
                  <a:pt x="221" y="28"/>
                </a:lnTo>
                <a:lnTo>
                  <a:pt x="222" y="29"/>
                </a:lnTo>
                <a:lnTo>
                  <a:pt x="222" y="29"/>
                </a:lnTo>
                <a:lnTo>
                  <a:pt x="222" y="31"/>
                </a:lnTo>
                <a:lnTo>
                  <a:pt x="222" y="31"/>
                </a:lnTo>
                <a:lnTo>
                  <a:pt x="222" y="32"/>
                </a:lnTo>
                <a:lnTo>
                  <a:pt x="224" y="32"/>
                </a:lnTo>
                <a:lnTo>
                  <a:pt x="225" y="32"/>
                </a:lnTo>
                <a:lnTo>
                  <a:pt x="227" y="31"/>
                </a:lnTo>
                <a:lnTo>
                  <a:pt x="224" y="26"/>
                </a:lnTo>
                <a:lnTo>
                  <a:pt x="225" y="26"/>
                </a:lnTo>
                <a:lnTo>
                  <a:pt x="225" y="26"/>
                </a:lnTo>
                <a:lnTo>
                  <a:pt x="225" y="25"/>
                </a:lnTo>
                <a:lnTo>
                  <a:pt x="225" y="25"/>
                </a:lnTo>
                <a:lnTo>
                  <a:pt x="225" y="23"/>
                </a:lnTo>
                <a:lnTo>
                  <a:pt x="225" y="23"/>
                </a:lnTo>
                <a:lnTo>
                  <a:pt x="227" y="25"/>
                </a:lnTo>
                <a:lnTo>
                  <a:pt x="227" y="25"/>
                </a:lnTo>
                <a:lnTo>
                  <a:pt x="227" y="26"/>
                </a:lnTo>
                <a:lnTo>
                  <a:pt x="227" y="28"/>
                </a:lnTo>
                <a:lnTo>
                  <a:pt x="227" y="31"/>
                </a:lnTo>
                <a:lnTo>
                  <a:pt x="228" y="31"/>
                </a:lnTo>
                <a:lnTo>
                  <a:pt x="228" y="31"/>
                </a:lnTo>
                <a:lnTo>
                  <a:pt x="230" y="31"/>
                </a:lnTo>
                <a:lnTo>
                  <a:pt x="230" y="31"/>
                </a:lnTo>
                <a:lnTo>
                  <a:pt x="230" y="31"/>
                </a:lnTo>
                <a:lnTo>
                  <a:pt x="230" y="31"/>
                </a:lnTo>
                <a:lnTo>
                  <a:pt x="233" y="29"/>
                </a:lnTo>
                <a:lnTo>
                  <a:pt x="233" y="29"/>
                </a:lnTo>
                <a:lnTo>
                  <a:pt x="233" y="28"/>
                </a:lnTo>
                <a:lnTo>
                  <a:pt x="228" y="23"/>
                </a:lnTo>
                <a:lnTo>
                  <a:pt x="225" y="23"/>
                </a:lnTo>
                <a:lnTo>
                  <a:pt x="225" y="23"/>
                </a:lnTo>
                <a:lnTo>
                  <a:pt x="224" y="23"/>
                </a:lnTo>
                <a:lnTo>
                  <a:pt x="221" y="25"/>
                </a:lnTo>
                <a:lnTo>
                  <a:pt x="221" y="25"/>
                </a:lnTo>
                <a:close/>
                <a:moveTo>
                  <a:pt x="224" y="74"/>
                </a:moveTo>
                <a:lnTo>
                  <a:pt x="225" y="76"/>
                </a:lnTo>
                <a:lnTo>
                  <a:pt x="225" y="77"/>
                </a:lnTo>
                <a:lnTo>
                  <a:pt x="225" y="79"/>
                </a:lnTo>
                <a:lnTo>
                  <a:pt x="227" y="79"/>
                </a:lnTo>
                <a:lnTo>
                  <a:pt x="227" y="77"/>
                </a:lnTo>
                <a:lnTo>
                  <a:pt x="228" y="76"/>
                </a:lnTo>
                <a:lnTo>
                  <a:pt x="227" y="74"/>
                </a:lnTo>
                <a:lnTo>
                  <a:pt x="227" y="71"/>
                </a:lnTo>
                <a:lnTo>
                  <a:pt x="227" y="71"/>
                </a:lnTo>
                <a:lnTo>
                  <a:pt x="227" y="71"/>
                </a:lnTo>
                <a:lnTo>
                  <a:pt x="225" y="71"/>
                </a:lnTo>
                <a:lnTo>
                  <a:pt x="227" y="73"/>
                </a:lnTo>
                <a:lnTo>
                  <a:pt x="227" y="74"/>
                </a:lnTo>
                <a:lnTo>
                  <a:pt x="227" y="76"/>
                </a:lnTo>
                <a:lnTo>
                  <a:pt x="225" y="76"/>
                </a:lnTo>
                <a:lnTo>
                  <a:pt x="225" y="74"/>
                </a:lnTo>
                <a:lnTo>
                  <a:pt x="225" y="73"/>
                </a:lnTo>
                <a:lnTo>
                  <a:pt x="225" y="73"/>
                </a:lnTo>
                <a:lnTo>
                  <a:pt x="225" y="73"/>
                </a:lnTo>
                <a:lnTo>
                  <a:pt x="225" y="73"/>
                </a:lnTo>
                <a:lnTo>
                  <a:pt x="224" y="74"/>
                </a:lnTo>
                <a:close/>
                <a:moveTo>
                  <a:pt x="228" y="39"/>
                </a:moveTo>
                <a:lnTo>
                  <a:pt x="227" y="39"/>
                </a:lnTo>
                <a:lnTo>
                  <a:pt x="227" y="39"/>
                </a:lnTo>
                <a:lnTo>
                  <a:pt x="227" y="39"/>
                </a:lnTo>
                <a:lnTo>
                  <a:pt x="225" y="39"/>
                </a:lnTo>
                <a:lnTo>
                  <a:pt x="227" y="39"/>
                </a:lnTo>
                <a:lnTo>
                  <a:pt x="227" y="40"/>
                </a:lnTo>
                <a:lnTo>
                  <a:pt x="227" y="40"/>
                </a:lnTo>
                <a:lnTo>
                  <a:pt x="227" y="40"/>
                </a:lnTo>
                <a:lnTo>
                  <a:pt x="227" y="42"/>
                </a:lnTo>
                <a:lnTo>
                  <a:pt x="227" y="42"/>
                </a:lnTo>
                <a:lnTo>
                  <a:pt x="227" y="42"/>
                </a:lnTo>
                <a:lnTo>
                  <a:pt x="227" y="40"/>
                </a:lnTo>
                <a:lnTo>
                  <a:pt x="228" y="40"/>
                </a:lnTo>
                <a:lnTo>
                  <a:pt x="228" y="40"/>
                </a:lnTo>
                <a:lnTo>
                  <a:pt x="228" y="39"/>
                </a:lnTo>
                <a:lnTo>
                  <a:pt x="228" y="39"/>
                </a:lnTo>
                <a:lnTo>
                  <a:pt x="228" y="39"/>
                </a:lnTo>
                <a:lnTo>
                  <a:pt x="228" y="39"/>
                </a:lnTo>
                <a:lnTo>
                  <a:pt x="228" y="39"/>
                </a:lnTo>
                <a:close/>
                <a:moveTo>
                  <a:pt x="211" y="28"/>
                </a:moveTo>
                <a:lnTo>
                  <a:pt x="210" y="28"/>
                </a:lnTo>
                <a:lnTo>
                  <a:pt x="208" y="28"/>
                </a:lnTo>
                <a:lnTo>
                  <a:pt x="208" y="29"/>
                </a:lnTo>
                <a:lnTo>
                  <a:pt x="208" y="29"/>
                </a:lnTo>
                <a:lnTo>
                  <a:pt x="208" y="32"/>
                </a:lnTo>
                <a:lnTo>
                  <a:pt x="208" y="36"/>
                </a:lnTo>
                <a:lnTo>
                  <a:pt x="208" y="36"/>
                </a:lnTo>
                <a:lnTo>
                  <a:pt x="208" y="37"/>
                </a:lnTo>
                <a:lnTo>
                  <a:pt x="210" y="37"/>
                </a:lnTo>
                <a:lnTo>
                  <a:pt x="210" y="37"/>
                </a:lnTo>
                <a:lnTo>
                  <a:pt x="211" y="39"/>
                </a:lnTo>
                <a:lnTo>
                  <a:pt x="211" y="39"/>
                </a:lnTo>
                <a:lnTo>
                  <a:pt x="213" y="39"/>
                </a:lnTo>
                <a:lnTo>
                  <a:pt x="213" y="39"/>
                </a:lnTo>
                <a:lnTo>
                  <a:pt x="213" y="39"/>
                </a:lnTo>
                <a:lnTo>
                  <a:pt x="215" y="40"/>
                </a:lnTo>
                <a:lnTo>
                  <a:pt x="215" y="40"/>
                </a:lnTo>
                <a:lnTo>
                  <a:pt x="215" y="40"/>
                </a:lnTo>
                <a:lnTo>
                  <a:pt x="215" y="42"/>
                </a:lnTo>
                <a:lnTo>
                  <a:pt x="216" y="42"/>
                </a:lnTo>
                <a:lnTo>
                  <a:pt x="216" y="42"/>
                </a:lnTo>
                <a:lnTo>
                  <a:pt x="218" y="42"/>
                </a:lnTo>
                <a:lnTo>
                  <a:pt x="218" y="42"/>
                </a:lnTo>
                <a:lnTo>
                  <a:pt x="218" y="42"/>
                </a:lnTo>
                <a:lnTo>
                  <a:pt x="218" y="40"/>
                </a:lnTo>
                <a:lnTo>
                  <a:pt x="216" y="40"/>
                </a:lnTo>
                <a:lnTo>
                  <a:pt x="216" y="40"/>
                </a:lnTo>
                <a:lnTo>
                  <a:pt x="216" y="37"/>
                </a:lnTo>
                <a:lnTo>
                  <a:pt x="216" y="37"/>
                </a:lnTo>
                <a:lnTo>
                  <a:pt x="216" y="37"/>
                </a:lnTo>
                <a:lnTo>
                  <a:pt x="216" y="37"/>
                </a:lnTo>
                <a:lnTo>
                  <a:pt x="218" y="37"/>
                </a:lnTo>
                <a:lnTo>
                  <a:pt x="218" y="37"/>
                </a:lnTo>
                <a:lnTo>
                  <a:pt x="218" y="36"/>
                </a:lnTo>
                <a:lnTo>
                  <a:pt x="219" y="36"/>
                </a:lnTo>
                <a:lnTo>
                  <a:pt x="218" y="34"/>
                </a:lnTo>
                <a:lnTo>
                  <a:pt x="216" y="32"/>
                </a:lnTo>
                <a:lnTo>
                  <a:pt x="215" y="31"/>
                </a:lnTo>
                <a:lnTo>
                  <a:pt x="215" y="31"/>
                </a:lnTo>
                <a:lnTo>
                  <a:pt x="213" y="29"/>
                </a:lnTo>
                <a:lnTo>
                  <a:pt x="213" y="28"/>
                </a:lnTo>
                <a:lnTo>
                  <a:pt x="211" y="28"/>
                </a:lnTo>
                <a:close/>
                <a:moveTo>
                  <a:pt x="208" y="23"/>
                </a:moveTo>
                <a:lnTo>
                  <a:pt x="210" y="23"/>
                </a:lnTo>
                <a:lnTo>
                  <a:pt x="208" y="23"/>
                </a:lnTo>
                <a:lnTo>
                  <a:pt x="208" y="23"/>
                </a:lnTo>
                <a:lnTo>
                  <a:pt x="208" y="22"/>
                </a:lnTo>
                <a:lnTo>
                  <a:pt x="208" y="23"/>
                </a:lnTo>
                <a:lnTo>
                  <a:pt x="210" y="23"/>
                </a:lnTo>
                <a:lnTo>
                  <a:pt x="210" y="23"/>
                </a:lnTo>
                <a:lnTo>
                  <a:pt x="210" y="23"/>
                </a:lnTo>
                <a:lnTo>
                  <a:pt x="210" y="22"/>
                </a:lnTo>
                <a:lnTo>
                  <a:pt x="210" y="22"/>
                </a:lnTo>
                <a:lnTo>
                  <a:pt x="210" y="22"/>
                </a:lnTo>
                <a:lnTo>
                  <a:pt x="210" y="22"/>
                </a:lnTo>
                <a:lnTo>
                  <a:pt x="208" y="22"/>
                </a:lnTo>
                <a:lnTo>
                  <a:pt x="208" y="22"/>
                </a:lnTo>
                <a:lnTo>
                  <a:pt x="208" y="22"/>
                </a:lnTo>
                <a:lnTo>
                  <a:pt x="208" y="22"/>
                </a:lnTo>
                <a:lnTo>
                  <a:pt x="207" y="20"/>
                </a:lnTo>
                <a:lnTo>
                  <a:pt x="207" y="20"/>
                </a:lnTo>
                <a:lnTo>
                  <a:pt x="207" y="22"/>
                </a:lnTo>
                <a:lnTo>
                  <a:pt x="208" y="23"/>
                </a:lnTo>
                <a:close/>
                <a:moveTo>
                  <a:pt x="210" y="25"/>
                </a:moveTo>
                <a:lnTo>
                  <a:pt x="211" y="25"/>
                </a:lnTo>
                <a:lnTo>
                  <a:pt x="211" y="26"/>
                </a:lnTo>
                <a:lnTo>
                  <a:pt x="213" y="26"/>
                </a:lnTo>
                <a:lnTo>
                  <a:pt x="213" y="26"/>
                </a:lnTo>
                <a:lnTo>
                  <a:pt x="213" y="26"/>
                </a:lnTo>
                <a:lnTo>
                  <a:pt x="213" y="26"/>
                </a:lnTo>
                <a:lnTo>
                  <a:pt x="213" y="26"/>
                </a:lnTo>
                <a:lnTo>
                  <a:pt x="211" y="25"/>
                </a:lnTo>
                <a:lnTo>
                  <a:pt x="211" y="25"/>
                </a:lnTo>
                <a:lnTo>
                  <a:pt x="211" y="25"/>
                </a:lnTo>
                <a:lnTo>
                  <a:pt x="210" y="25"/>
                </a:lnTo>
                <a:lnTo>
                  <a:pt x="210" y="25"/>
                </a:lnTo>
                <a:close/>
                <a:moveTo>
                  <a:pt x="219" y="34"/>
                </a:moveTo>
                <a:lnTo>
                  <a:pt x="219" y="34"/>
                </a:lnTo>
                <a:lnTo>
                  <a:pt x="221" y="34"/>
                </a:lnTo>
                <a:lnTo>
                  <a:pt x="221" y="34"/>
                </a:lnTo>
                <a:lnTo>
                  <a:pt x="221" y="34"/>
                </a:lnTo>
                <a:lnTo>
                  <a:pt x="221" y="34"/>
                </a:lnTo>
                <a:lnTo>
                  <a:pt x="221" y="34"/>
                </a:lnTo>
                <a:lnTo>
                  <a:pt x="222" y="34"/>
                </a:lnTo>
                <a:lnTo>
                  <a:pt x="222" y="34"/>
                </a:lnTo>
                <a:lnTo>
                  <a:pt x="222" y="34"/>
                </a:lnTo>
                <a:lnTo>
                  <a:pt x="222" y="34"/>
                </a:lnTo>
                <a:lnTo>
                  <a:pt x="222" y="34"/>
                </a:lnTo>
                <a:lnTo>
                  <a:pt x="224" y="32"/>
                </a:lnTo>
                <a:lnTo>
                  <a:pt x="222" y="32"/>
                </a:lnTo>
                <a:lnTo>
                  <a:pt x="222" y="32"/>
                </a:lnTo>
                <a:lnTo>
                  <a:pt x="222" y="32"/>
                </a:lnTo>
                <a:lnTo>
                  <a:pt x="222" y="32"/>
                </a:lnTo>
                <a:lnTo>
                  <a:pt x="222" y="32"/>
                </a:lnTo>
                <a:lnTo>
                  <a:pt x="222" y="32"/>
                </a:lnTo>
                <a:lnTo>
                  <a:pt x="221" y="32"/>
                </a:lnTo>
                <a:lnTo>
                  <a:pt x="222" y="32"/>
                </a:lnTo>
                <a:lnTo>
                  <a:pt x="222" y="32"/>
                </a:lnTo>
                <a:lnTo>
                  <a:pt x="221" y="31"/>
                </a:lnTo>
                <a:lnTo>
                  <a:pt x="221" y="31"/>
                </a:lnTo>
                <a:lnTo>
                  <a:pt x="218" y="31"/>
                </a:lnTo>
                <a:lnTo>
                  <a:pt x="218" y="31"/>
                </a:lnTo>
                <a:lnTo>
                  <a:pt x="218" y="31"/>
                </a:lnTo>
                <a:lnTo>
                  <a:pt x="218" y="31"/>
                </a:lnTo>
                <a:lnTo>
                  <a:pt x="218" y="32"/>
                </a:lnTo>
                <a:lnTo>
                  <a:pt x="218" y="32"/>
                </a:lnTo>
                <a:lnTo>
                  <a:pt x="219" y="32"/>
                </a:lnTo>
                <a:lnTo>
                  <a:pt x="219" y="32"/>
                </a:lnTo>
                <a:lnTo>
                  <a:pt x="219" y="34"/>
                </a:lnTo>
                <a:close/>
                <a:moveTo>
                  <a:pt x="218" y="23"/>
                </a:moveTo>
                <a:lnTo>
                  <a:pt x="218" y="23"/>
                </a:lnTo>
                <a:lnTo>
                  <a:pt x="218" y="23"/>
                </a:lnTo>
                <a:lnTo>
                  <a:pt x="219" y="23"/>
                </a:lnTo>
                <a:lnTo>
                  <a:pt x="219" y="23"/>
                </a:lnTo>
                <a:lnTo>
                  <a:pt x="219" y="23"/>
                </a:lnTo>
                <a:lnTo>
                  <a:pt x="219" y="22"/>
                </a:lnTo>
                <a:lnTo>
                  <a:pt x="219" y="20"/>
                </a:lnTo>
                <a:lnTo>
                  <a:pt x="218" y="20"/>
                </a:lnTo>
                <a:lnTo>
                  <a:pt x="218" y="22"/>
                </a:lnTo>
                <a:lnTo>
                  <a:pt x="216" y="22"/>
                </a:lnTo>
                <a:lnTo>
                  <a:pt x="216" y="22"/>
                </a:lnTo>
                <a:lnTo>
                  <a:pt x="218" y="23"/>
                </a:lnTo>
                <a:lnTo>
                  <a:pt x="218" y="23"/>
                </a:lnTo>
                <a:close/>
                <a:moveTo>
                  <a:pt x="238" y="26"/>
                </a:moveTo>
                <a:lnTo>
                  <a:pt x="238" y="23"/>
                </a:lnTo>
                <a:lnTo>
                  <a:pt x="236" y="23"/>
                </a:lnTo>
                <a:lnTo>
                  <a:pt x="236" y="25"/>
                </a:lnTo>
                <a:lnTo>
                  <a:pt x="236" y="25"/>
                </a:lnTo>
                <a:lnTo>
                  <a:pt x="236" y="25"/>
                </a:lnTo>
                <a:lnTo>
                  <a:pt x="238" y="28"/>
                </a:lnTo>
                <a:lnTo>
                  <a:pt x="238" y="29"/>
                </a:lnTo>
                <a:lnTo>
                  <a:pt x="239" y="29"/>
                </a:lnTo>
                <a:lnTo>
                  <a:pt x="239" y="31"/>
                </a:lnTo>
                <a:lnTo>
                  <a:pt x="241" y="31"/>
                </a:lnTo>
                <a:lnTo>
                  <a:pt x="241" y="31"/>
                </a:lnTo>
                <a:lnTo>
                  <a:pt x="241" y="31"/>
                </a:lnTo>
                <a:lnTo>
                  <a:pt x="241" y="29"/>
                </a:lnTo>
                <a:lnTo>
                  <a:pt x="241" y="29"/>
                </a:lnTo>
                <a:lnTo>
                  <a:pt x="241" y="28"/>
                </a:lnTo>
                <a:lnTo>
                  <a:pt x="239" y="28"/>
                </a:lnTo>
                <a:lnTo>
                  <a:pt x="239" y="26"/>
                </a:lnTo>
                <a:lnTo>
                  <a:pt x="238" y="26"/>
                </a:lnTo>
                <a:close/>
                <a:moveTo>
                  <a:pt x="236" y="32"/>
                </a:moveTo>
                <a:lnTo>
                  <a:pt x="236" y="32"/>
                </a:lnTo>
                <a:lnTo>
                  <a:pt x="238" y="34"/>
                </a:lnTo>
                <a:lnTo>
                  <a:pt x="238" y="32"/>
                </a:lnTo>
                <a:lnTo>
                  <a:pt x="238" y="32"/>
                </a:lnTo>
                <a:lnTo>
                  <a:pt x="238" y="32"/>
                </a:lnTo>
                <a:lnTo>
                  <a:pt x="236" y="32"/>
                </a:lnTo>
                <a:lnTo>
                  <a:pt x="236" y="32"/>
                </a:lnTo>
                <a:close/>
                <a:moveTo>
                  <a:pt x="238" y="49"/>
                </a:moveTo>
                <a:lnTo>
                  <a:pt x="238" y="49"/>
                </a:lnTo>
                <a:lnTo>
                  <a:pt x="236" y="51"/>
                </a:lnTo>
                <a:lnTo>
                  <a:pt x="236" y="51"/>
                </a:lnTo>
                <a:lnTo>
                  <a:pt x="235" y="51"/>
                </a:lnTo>
                <a:lnTo>
                  <a:pt x="233" y="52"/>
                </a:lnTo>
                <a:lnTo>
                  <a:pt x="227" y="59"/>
                </a:lnTo>
                <a:lnTo>
                  <a:pt x="227" y="60"/>
                </a:lnTo>
                <a:lnTo>
                  <a:pt x="227" y="63"/>
                </a:lnTo>
                <a:lnTo>
                  <a:pt x="227" y="63"/>
                </a:lnTo>
                <a:lnTo>
                  <a:pt x="227" y="65"/>
                </a:lnTo>
                <a:lnTo>
                  <a:pt x="228" y="65"/>
                </a:lnTo>
                <a:lnTo>
                  <a:pt x="228" y="65"/>
                </a:lnTo>
                <a:lnTo>
                  <a:pt x="228" y="65"/>
                </a:lnTo>
                <a:lnTo>
                  <a:pt x="230" y="68"/>
                </a:lnTo>
                <a:lnTo>
                  <a:pt x="231" y="68"/>
                </a:lnTo>
                <a:lnTo>
                  <a:pt x="233" y="68"/>
                </a:lnTo>
                <a:lnTo>
                  <a:pt x="233" y="68"/>
                </a:lnTo>
                <a:lnTo>
                  <a:pt x="233" y="71"/>
                </a:lnTo>
                <a:lnTo>
                  <a:pt x="231" y="74"/>
                </a:lnTo>
                <a:lnTo>
                  <a:pt x="231" y="76"/>
                </a:lnTo>
                <a:lnTo>
                  <a:pt x="233" y="77"/>
                </a:lnTo>
                <a:lnTo>
                  <a:pt x="231" y="79"/>
                </a:lnTo>
                <a:lnTo>
                  <a:pt x="233" y="80"/>
                </a:lnTo>
                <a:lnTo>
                  <a:pt x="233" y="82"/>
                </a:lnTo>
                <a:lnTo>
                  <a:pt x="235" y="82"/>
                </a:lnTo>
                <a:lnTo>
                  <a:pt x="235" y="83"/>
                </a:lnTo>
                <a:lnTo>
                  <a:pt x="235" y="83"/>
                </a:lnTo>
                <a:lnTo>
                  <a:pt x="236" y="83"/>
                </a:lnTo>
                <a:lnTo>
                  <a:pt x="236" y="83"/>
                </a:lnTo>
                <a:lnTo>
                  <a:pt x="238" y="82"/>
                </a:lnTo>
                <a:lnTo>
                  <a:pt x="238" y="82"/>
                </a:lnTo>
                <a:lnTo>
                  <a:pt x="239" y="83"/>
                </a:lnTo>
                <a:lnTo>
                  <a:pt x="239" y="85"/>
                </a:lnTo>
                <a:lnTo>
                  <a:pt x="239" y="86"/>
                </a:lnTo>
                <a:lnTo>
                  <a:pt x="239" y="88"/>
                </a:lnTo>
                <a:lnTo>
                  <a:pt x="239" y="89"/>
                </a:lnTo>
                <a:lnTo>
                  <a:pt x="239" y="89"/>
                </a:lnTo>
                <a:lnTo>
                  <a:pt x="241" y="88"/>
                </a:lnTo>
                <a:lnTo>
                  <a:pt x="242" y="89"/>
                </a:lnTo>
                <a:lnTo>
                  <a:pt x="241" y="89"/>
                </a:lnTo>
                <a:lnTo>
                  <a:pt x="241" y="89"/>
                </a:lnTo>
                <a:lnTo>
                  <a:pt x="242" y="89"/>
                </a:lnTo>
                <a:lnTo>
                  <a:pt x="242" y="89"/>
                </a:lnTo>
                <a:lnTo>
                  <a:pt x="242" y="89"/>
                </a:lnTo>
                <a:lnTo>
                  <a:pt x="242" y="89"/>
                </a:lnTo>
                <a:lnTo>
                  <a:pt x="244" y="88"/>
                </a:lnTo>
                <a:lnTo>
                  <a:pt x="244" y="86"/>
                </a:lnTo>
                <a:lnTo>
                  <a:pt x="245" y="86"/>
                </a:lnTo>
                <a:lnTo>
                  <a:pt x="245" y="86"/>
                </a:lnTo>
                <a:lnTo>
                  <a:pt x="244" y="85"/>
                </a:lnTo>
                <a:lnTo>
                  <a:pt x="244" y="83"/>
                </a:lnTo>
                <a:lnTo>
                  <a:pt x="244" y="82"/>
                </a:lnTo>
                <a:lnTo>
                  <a:pt x="241" y="77"/>
                </a:lnTo>
                <a:lnTo>
                  <a:pt x="239" y="77"/>
                </a:lnTo>
                <a:lnTo>
                  <a:pt x="239" y="76"/>
                </a:lnTo>
                <a:lnTo>
                  <a:pt x="238" y="74"/>
                </a:lnTo>
                <a:lnTo>
                  <a:pt x="236" y="76"/>
                </a:lnTo>
                <a:lnTo>
                  <a:pt x="236" y="77"/>
                </a:lnTo>
                <a:lnTo>
                  <a:pt x="238" y="79"/>
                </a:lnTo>
                <a:lnTo>
                  <a:pt x="236" y="80"/>
                </a:lnTo>
                <a:lnTo>
                  <a:pt x="235" y="80"/>
                </a:lnTo>
                <a:lnTo>
                  <a:pt x="235" y="79"/>
                </a:lnTo>
                <a:lnTo>
                  <a:pt x="235" y="76"/>
                </a:lnTo>
                <a:lnTo>
                  <a:pt x="236" y="71"/>
                </a:lnTo>
                <a:lnTo>
                  <a:pt x="236" y="68"/>
                </a:lnTo>
                <a:lnTo>
                  <a:pt x="236" y="66"/>
                </a:lnTo>
                <a:lnTo>
                  <a:pt x="235" y="65"/>
                </a:lnTo>
                <a:lnTo>
                  <a:pt x="233" y="63"/>
                </a:lnTo>
                <a:lnTo>
                  <a:pt x="233" y="63"/>
                </a:lnTo>
                <a:lnTo>
                  <a:pt x="231" y="63"/>
                </a:lnTo>
                <a:lnTo>
                  <a:pt x="231" y="62"/>
                </a:lnTo>
                <a:lnTo>
                  <a:pt x="230" y="62"/>
                </a:lnTo>
                <a:lnTo>
                  <a:pt x="228" y="62"/>
                </a:lnTo>
                <a:lnTo>
                  <a:pt x="228" y="62"/>
                </a:lnTo>
                <a:lnTo>
                  <a:pt x="231" y="62"/>
                </a:lnTo>
                <a:lnTo>
                  <a:pt x="233" y="60"/>
                </a:lnTo>
                <a:lnTo>
                  <a:pt x="233" y="60"/>
                </a:lnTo>
                <a:lnTo>
                  <a:pt x="233" y="59"/>
                </a:lnTo>
                <a:lnTo>
                  <a:pt x="233" y="57"/>
                </a:lnTo>
                <a:lnTo>
                  <a:pt x="235" y="60"/>
                </a:lnTo>
                <a:lnTo>
                  <a:pt x="235" y="59"/>
                </a:lnTo>
                <a:lnTo>
                  <a:pt x="236" y="57"/>
                </a:lnTo>
                <a:lnTo>
                  <a:pt x="236" y="57"/>
                </a:lnTo>
                <a:lnTo>
                  <a:pt x="238" y="57"/>
                </a:lnTo>
                <a:lnTo>
                  <a:pt x="238" y="59"/>
                </a:lnTo>
                <a:lnTo>
                  <a:pt x="239" y="60"/>
                </a:lnTo>
                <a:lnTo>
                  <a:pt x="239" y="60"/>
                </a:lnTo>
                <a:lnTo>
                  <a:pt x="241" y="59"/>
                </a:lnTo>
                <a:lnTo>
                  <a:pt x="241" y="57"/>
                </a:lnTo>
                <a:lnTo>
                  <a:pt x="238" y="54"/>
                </a:lnTo>
                <a:lnTo>
                  <a:pt x="238" y="52"/>
                </a:lnTo>
                <a:lnTo>
                  <a:pt x="238" y="51"/>
                </a:lnTo>
                <a:lnTo>
                  <a:pt x="238" y="51"/>
                </a:lnTo>
                <a:lnTo>
                  <a:pt x="238" y="51"/>
                </a:lnTo>
                <a:lnTo>
                  <a:pt x="238" y="49"/>
                </a:lnTo>
                <a:close/>
                <a:moveTo>
                  <a:pt x="225" y="46"/>
                </a:moveTo>
                <a:lnTo>
                  <a:pt x="227" y="45"/>
                </a:lnTo>
                <a:lnTo>
                  <a:pt x="227" y="45"/>
                </a:lnTo>
                <a:lnTo>
                  <a:pt x="227" y="43"/>
                </a:lnTo>
                <a:lnTo>
                  <a:pt x="227" y="42"/>
                </a:lnTo>
                <a:lnTo>
                  <a:pt x="225" y="43"/>
                </a:lnTo>
                <a:lnTo>
                  <a:pt x="225" y="42"/>
                </a:lnTo>
                <a:lnTo>
                  <a:pt x="224" y="42"/>
                </a:lnTo>
                <a:lnTo>
                  <a:pt x="224" y="40"/>
                </a:lnTo>
                <a:lnTo>
                  <a:pt x="225" y="37"/>
                </a:lnTo>
                <a:lnTo>
                  <a:pt x="225" y="36"/>
                </a:lnTo>
                <a:lnTo>
                  <a:pt x="225" y="34"/>
                </a:lnTo>
                <a:lnTo>
                  <a:pt x="224" y="34"/>
                </a:lnTo>
                <a:lnTo>
                  <a:pt x="222" y="36"/>
                </a:lnTo>
                <a:lnTo>
                  <a:pt x="222" y="36"/>
                </a:lnTo>
                <a:lnTo>
                  <a:pt x="222" y="36"/>
                </a:lnTo>
                <a:lnTo>
                  <a:pt x="222" y="37"/>
                </a:lnTo>
                <a:lnTo>
                  <a:pt x="222" y="37"/>
                </a:lnTo>
                <a:lnTo>
                  <a:pt x="221" y="39"/>
                </a:lnTo>
                <a:lnTo>
                  <a:pt x="221" y="39"/>
                </a:lnTo>
                <a:lnTo>
                  <a:pt x="219" y="40"/>
                </a:lnTo>
                <a:lnTo>
                  <a:pt x="219" y="42"/>
                </a:lnTo>
                <a:lnTo>
                  <a:pt x="221" y="42"/>
                </a:lnTo>
                <a:lnTo>
                  <a:pt x="222" y="43"/>
                </a:lnTo>
                <a:lnTo>
                  <a:pt x="222" y="43"/>
                </a:lnTo>
                <a:lnTo>
                  <a:pt x="222" y="45"/>
                </a:lnTo>
                <a:lnTo>
                  <a:pt x="225" y="46"/>
                </a:lnTo>
                <a:close/>
                <a:moveTo>
                  <a:pt x="241" y="26"/>
                </a:moveTo>
                <a:lnTo>
                  <a:pt x="241" y="26"/>
                </a:lnTo>
                <a:lnTo>
                  <a:pt x="239" y="26"/>
                </a:lnTo>
                <a:lnTo>
                  <a:pt x="239" y="26"/>
                </a:lnTo>
                <a:lnTo>
                  <a:pt x="239" y="26"/>
                </a:lnTo>
                <a:lnTo>
                  <a:pt x="241" y="28"/>
                </a:lnTo>
                <a:lnTo>
                  <a:pt x="242" y="28"/>
                </a:lnTo>
                <a:lnTo>
                  <a:pt x="242" y="26"/>
                </a:lnTo>
                <a:lnTo>
                  <a:pt x="242" y="26"/>
                </a:lnTo>
                <a:lnTo>
                  <a:pt x="241" y="26"/>
                </a:lnTo>
                <a:lnTo>
                  <a:pt x="241" y="26"/>
                </a:lnTo>
                <a:lnTo>
                  <a:pt x="241" y="26"/>
                </a:lnTo>
                <a:lnTo>
                  <a:pt x="241" y="26"/>
                </a:lnTo>
                <a:lnTo>
                  <a:pt x="241" y="26"/>
                </a:lnTo>
                <a:close/>
                <a:moveTo>
                  <a:pt x="238" y="40"/>
                </a:moveTo>
                <a:lnTo>
                  <a:pt x="238" y="40"/>
                </a:lnTo>
                <a:lnTo>
                  <a:pt x="239" y="40"/>
                </a:lnTo>
                <a:lnTo>
                  <a:pt x="241" y="40"/>
                </a:lnTo>
                <a:lnTo>
                  <a:pt x="241" y="40"/>
                </a:lnTo>
                <a:lnTo>
                  <a:pt x="241" y="40"/>
                </a:lnTo>
                <a:lnTo>
                  <a:pt x="241" y="40"/>
                </a:lnTo>
                <a:lnTo>
                  <a:pt x="241" y="39"/>
                </a:lnTo>
                <a:lnTo>
                  <a:pt x="239" y="37"/>
                </a:lnTo>
                <a:lnTo>
                  <a:pt x="238" y="36"/>
                </a:lnTo>
                <a:lnTo>
                  <a:pt x="238" y="36"/>
                </a:lnTo>
                <a:lnTo>
                  <a:pt x="238" y="36"/>
                </a:lnTo>
                <a:lnTo>
                  <a:pt x="238" y="37"/>
                </a:lnTo>
                <a:lnTo>
                  <a:pt x="238" y="37"/>
                </a:lnTo>
                <a:lnTo>
                  <a:pt x="236" y="39"/>
                </a:lnTo>
                <a:lnTo>
                  <a:pt x="238" y="40"/>
                </a:lnTo>
                <a:close/>
                <a:moveTo>
                  <a:pt x="235" y="34"/>
                </a:moveTo>
                <a:lnTo>
                  <a:pt x="235" y="34"/>
                </a:lnTo>
                <a:lnTo>
                  <a:pt x="235" y="32"/>
                </a:lnTo>
                <a:lnTo>
                  <a:pt x="233" y="32"/>
                </a:lnTo>
                <a:lnTo>
                  <a:pt x="233" y="34"/>
                </a:lnTo>
                <a:lnTo>
                  <a:pt x="233" y="36"/>
                </a:lnTo>
                <a:lnTo>
                  <a:pt x="233" y="37"/>
                </a:lnTo>
                <a:lnTo>
                  <a:pt x="233" y="37"/>
                </a:lnTo>
                <a:lnTo>
                  <a:pt x="235" y="39"/>
                </a:lnTo>
                <a:lnTo>
                  <a:pt x="235" y="39"/>
                </a:lnTo>
                <a:lnTo>
                  <a:pt x="235" y="37"/>
                </a:lnTo>
                <a:lnTo>
                  <a:pt x="235" y="37"/>
                </a:lnTo>
                <a:lnTo>
                  <a:pt x="236" y="37"/>
                </a:lnTo>
                <a:lnTo>
                  <a:pt x="236" y="36"/>
                </a:lnTo>
                <a:lnTo>
                  <a:pt x="236" y="36"/>
                </a:lnTo>
                <a:lnTo>
                  <a:pt x="235" y="34"/>
                </a:lnTo>
                <a:lnTo>
                  <a:pt x="235" y="34"/>
                </a:lnTo>
                <a:close/>
                <a:moveTo>
                  <a:pt x="205" y="133"/>
                </a:moveTo>
                <a:lnTo>
                  <a:pt x="205" y="131"/>
                </a:lnTo>
                <a:lnTo>
                  <a:pt x="205" y="131"/>
                </a:lnTo>
                <a:lnTo>
                  <a:pt x="207" y="131"/>
                </a:lnTo>
                <a:lnTo>
                  <a:pt x="205" y="131"/>
                </a:lnTo>
                <a:lnTo>
                  <a:pt x="205" y="131"/>
                </a:lnTo>
                <a:lnTo>
                  <a:pt x="204" y="131"/>
                </a:lnTo>
                <a:lnTo>
                  <a:pt x="204" y="131"/>
                </a:lnTo>
                <a:lnTo>
                  <a:pt x="202" y="131"/>
                </a:lnTo>
                <a:lnTo>
                  <a:pt x="202" y="131"/>
                </a:lnTo>
                <a:lnTo>
                  <a:pt x="202" y="133"/>
                </a:lnTo>
                <a:lnTo>
                  <a:pt x="201" y="134"/>
                </a:lnTo>
                <a:lnTo>
                  <a:pt x="201" y="134"/>
                </a:lnTo>
                <a:lnTo>
                  <a:pt x="201" y="136"/>
                </a:lnTo>
                <a:lnTo>
                  <a:pt x="202" y="137"/>
                </a:lnTo>
                <a:lnTo>
                  <a:pt x="202" y="137"/>
                </a:lnTo>
                <a:lnTo>
                  <a:pt x="202" y="137"/>
                </a:lnTo>
                <a:lnTo>
                  <a:pt x="202" y="139"/>
                </a:lnTo>
                <a:lnTo>
                  <a:pt x="202" y="140"/>
                </a:lnTo>
                <a:lnTo>
                  <a:pt x="202" y="140"/>
                </a:lnTo>
                <a:lnTo>
                  <a:pt x="204" y="139"/>
                </a:lnTo>
                <a:lnTo>
                  <a:pt x="205" y="139"/>
                </a:lnTo>
                <a:lnTo>
                  <a:pt x="205" y="137"/>
                </a:lnTo>
                <a:lnTo>
                  <a:pt x="205" y="136"/>
                </a:lnTo>
                <a:lnTo>
                  <a:pt x="205" y="136"/>
                </a:lnTo>
                <a:lnTo>
                  <a:pt x="204" y="134"/>
                </a:lnTo>
                <a:lnTo>
                  <a:pt x="204" y="133"/>
                </a:lnTo>
                <a:lnTo>
                  <a:pt x="205" y="133"/>
                </a:lnTo>
                <a:close/>
                <a:moveTo>
                  <a:pt x="128" y="179"/>
                </a:moveTo>
                <a:lnTo>
                  <a:pt x="128" y="179"/>
                </a:lnTo>
                <a:lnTo>
                  <a:pt x="128" y="180"/>
                </a:lnTo>
                <a:lnTo>
                  <a:pt x="130" y="184"/>
                </a:lnTo>
                <a:lnTo>
                  <a:pt x="130" y="182"/>
                </a:lnTo>
                <a:lnTo>
                  <a:pt x="130" y="182"/>
                </a:lnTo>
                <a:lnTo>
                  <a:pt x="131" y="180"/>
                </a:lnTo>
                <a:lnTo>
                  <a:pt x="131" y="179"/>
                </a:lnTo>
                <a:lnTo>
                  <a:pt x="130" y="177"/>
                </a:lnTo>
                <a:lnTo>
                  <a:pt x="130" y="177"/>
                </a:lnTo>
                <a:lnTo>
                  <a:pt x="130" y="177"/>
                </a:lnTo>
                <a:lnTo>
                  <a:pt x="130" y="176"/>
                </a:lnTo>
                <a:lnTo>
                  <a:pt x="130" y="176"/>
                </a:lnTo>
                <a:lnTo>
                  <a:pt x="128" y="177"/>
                </a:lnTo>
                <a:lnTo>
                  <a:pt x="128" y="177"/>
                </a:lnTo>
                <a:lnTo>
                  <a:pt x="128" y="179"/>
                </a:lnTo>
                <a:lnTo>
                  <a:pt x="128" y="179"/>
                </a:lnTo>
                <a:close/>
                <a:moveTo>
                  <a:pt x="230" y="130"/>
                </a:moveTo>
                <a:lnTo>
                  <a:pt x="228" y="130"/>
                </a:lnTo>
                <a:lnTo>
                  <a:pt x="228" y="130"/>
                </a:lnTo>
                <a:lnTo>
                  <a:pt x="228" y="131"/>
                </a:lnTo>
                <a:lnTo>
                  <a:pt x="228" y="133"/>
                </a:lnTo>
                <a:lnTo>
                  <a:pt x="230" y="131"/>
                </a:lnTo>
                <a:lnTo>
                  <a:pt x="231" y="130"/>
                </a:lnTo>
                <a:lnTo>
                  <a:pt x="235" y="130"/>
                </a:lnTo>
                <a:lnTo>
                  <a:pt x="235" y="130"/>
                </a:lnTo>
                <a:lnTo>
                  <a:pt x="235" y="128"/>
                </a:lnTo>
                <a:lnTo>
                  <a:pt x="233" y="128"/>
                </a:lnTo>
                <a:lnTo>
                  <a:pt x="231" y="126"/>
                </a:lnTo>
                <a:lnTo>
                  <a:pt x="231" y="125"/>
                </a:lnTo>
                <a:lnTo>
                  <a:pt x="231" y="125"/>
                </a:lnTo>
                <a:lnTo>
                  <a:pt x="231" y="123"/>
                </a:lnTo>
                <a:lnTo>
                  <a:pt x="231" y="122"/>
                </a:lnTo>
                <a:lnTo>
                  <a:pt x="231" y="122"/>
                </a:lnTo>
                <a:lnTo>
                  <a:pt x="231" y="122"/>
                </a:lnTo>
                <a:lnTo>
                  <a:pt x="231" y="120"/>
                </a:lnTo>
                <a:lnTo>
                  <a:pt x="231" y="120"/>
                </a:lnTo>
                <a:lnTo>
                  <a:pt x="230" y="120"/>
                </a:lnTo>
                <a:lnTo>
                  <a:pt x="230" y="120"/>
                </a:lnTo>
                <a:lnTo>
                  <a:pt x="228" y="122"/>
                </a:lnTo>
                <a:lnTo>
                  <a:pt x="228" y="122"/>
                </a:lnTo>
                <a:lnTo>
                  <a:pt x="227" y="128"/>
                </a:lnTo>
                <a:lnTo>
                  <a:pt x="225" y="128"/>
                </a:lnTo>
                <a:lnTo>
                  <a:pt x="225" y="130"/>
                </a:lnTo>
                <a:lnTo>
                  <a:pt x="225" y="130"/>
                </a:lnTo>
                <a:lnTo>
                  <a:pt x="225" y="131"/>
                </a:lnTo>
                <a:lnTo>
                  <a:pt x="225" y="131"/>
                </a:lnTo>
                <a:lnTo>
                  <a:pt x="225" y="131"/>
                </a:lnTo>
                <a:lnTo>
                  <a:pt x="227" y="133"/>
                </a:lnTo>
                <a:lnTo>
                  <a:pt x="227" y="131"/>
                </a:lnTo>
                <a:lnTo>
                  <a:pt x="227" y="131"/>
                </a:lnTo>
                <a:lnTo>
                  <a:pt x="227" y="131"/>
                </a:lnTo>
                <a:lnTo>
                  <a:pt x="228" y="130"/>
                </a:lnTo>
                <a:lnTo>
                  <a:pt x="228" y="128"/>
                </a:lnTo>
                <a:lnTo>
                  <a:pt x="228" y="128"/>
                </a:lnTo>
                <a:lnTo>
                  <a:pt x="230" y="128"/>
                </a:lnTo>
                <a:lnTo>
                  <a:pt x="230" y="128"/>
                </a:lnTo>
                <a:lnTo>
                  <a:pt x="230" y="128"/>
                </a:lnTo>
                <a:lnTo>
                  <a:pt x="231" y="128"/>
                </a:lnTo>
                <a:lnTo>
                  <a:pt x="230" y="128"/>
                </a:lnTo>
                <a:lnTo>
                  <a:pt x="230" y="130"/>
                </a:lnTo>
                <a:close/>
                <a:moveTo>
                  <a:pt x="227" y="111"/>
                </a:moveTo>
                <a:lnTo>
                  <a:pt x="227" y="111"/>
                </a:lnTo>
                <a:lnTo>
                  <a:pt x="227" y="111"/>
                </a:lnTo>
                <a:lnTo>
                  <a:pt x="228" y="111"/>
                </a:lnTo>
                <a:lnTo>
                  <a:pt x="228" y="113"/>
                </a:lnTo>
                <a:lnTo>
                  <a:pt x="230" y="114"/>
                </a:lnTo>
                <a:lnTo>
                  <a:pt x="231" y="113"/>
                </a:lnTo>
                <a:lnTo>
                  <a:pt x="231" y="113"/>
                </a:lnTo>
                <a:lnTo>
                  <a:pt x="231" y="113"/>
                </a:lnTo>
                <a:lnTo>
                  <a:pt x="231" y="113"/>
                </a:lnTo>
                <a:lnTo>
                  <a:pt x="231" y="111"/>
                </a:lnTo>
                <a:lnTo>
                  <a:pt x="231" y="111"/>
                </a:lnTo>
                <a:lnTo>
                  <a:pt x="231" y="111"/>
                </a:lnTo>
                <a:lnTo>
                  <a:pt x="231" y="110"/>
                </a:lnTo>
                <a:lnTo>
                  <a:pt x="230" y="110"/>
                </a:lnTo>
                <a:lnTo>
                  <a:pt x="231" y="110"/>
                </a:lnTo>
                <a:lnTo>
                  <a:pt x="231" y="110"/>
                </a:lnTo>
                <a:lnTo>
                  <a:pt x="231" y="108"/>
                </a:lnTo>
                <a:lnTo>
                  <a:pt x="231" y="108"/>
                </a:lnTo>
                <a:lnTo>
                  <a:pt x="231" y="106"/>
                </a:lnTo>
                <a:lnTo>
                  <a:pt x="231" y="105"/>
                </a:lnTo>
                <a:lnTo>
                  <a:pt x="231" y="103"/>
                </a:lnTo>
                <a:lnTo>
                  <a:pt x="231" y="103"/>
                </a:lnTo>
                <a:lnTo>
                  <a:pt x="230" y="102"/>
                </a:lnTo>
                <a:lnTo>
                  <a:pt x="230" y="102"/>
                </a:lnTo>
                <a:lnTo>
                  <a:pt x="230" y="102"/>
                </a:lnTo>
                <a:lnTo>
                  <a:pt x="228" y="103"/>
                </a:lnTo>
                <a:lnTo>
                  <a:pt x="228" y="103"/>
                </a:lnTo>
                <a:lnTo>
                  <a:pt x="228" y="105"/>
                </a:lnTo>
                <a:lnTo>
                  <a:pt x="227" y="105"/>
                </a:lnTo>
                <a:lnTo>
                  <a:pt x="227" y="106"/>
                </a:lnTo>
                <a:lnTo>
                  <a:pt x="227" y="106"/>
                </a:lnTo>
                <a:lnTo>
                  <a:pt x="227" y="108"/>
                </a:lnTo>
                <a:lnTo>
                  <a:pt x="227" y="108"/>
                </a:lnTo>
                <a:lnTo>
                  <a:pt x="227" y="110"/>
                </a:lnTo>
                <a:lnTo>
                  <a:pt x="227" y="111"/>
                </a:lnTo>
                <a:close/>
                <a:moveTo>
                  <a:pt x="213" y="140"/>
                </a:moveTo>
                <a:lnTo>
                  <a:pt x="211" y="140"/>
                </a:lnTo>
                <a:lnTo>
                  <a:pt x="211" y="142"/>
                </a:lnTo>
                <a:lnTo>
                  <a:pt x="211" y="142"/>
                </a:lnTo>
                <a:lnTo>
                  <a:pt x="210" y="142"/>
                </a:lnTo>
                <a:lnTo>
                  <a:pt x="210" y="142"/>
                </a:lnTo>
                <a:lnTo>
                  <a:pt x="210" y="143"/>
                </a:lnTo>
                <a:lnTo>
                  <a:pt x="210" y="143"/>
                </a:lnTo>
                <a:lnTo>
                  <a:pt x="210" y="145"/>
                </a:lnTo>
                <a:lnTo>
                  <a:pt x="211" y="145"/>
                </a:lnTo>
                <a:lnTo>
                  <a:pt x="211" y="145"/>
                </a:lnTo>
                <a:lnTo>
                  <a:pt x="211" y="145"/>
                </a:lnTo>
                <a:lnTo>
                  <a:pt x="213" y="145"/>
                </a:lnTo>
                <a:lnTo>
                  <a:pt x="213" y="145"/>
                </a:lnTo>
                <a:lnTo>
                  <a:pt x="215" y="143"/>
                </a:lnTo>
                <a:lnTo>
                  <a:pt x="215" y="142"/>
                </a:lnTo>
                <a:lnTo>
                  <a:pt x="215" y="142"/>
                </a:lnTo>
                <a:lnTo>
                  <a:pt x="213" y="142"/>
                </a:lnTo>
                <a:lnTo>
                  <a:pt x="213" y="140"/>
                </a:lnTo>
                <a:close/>
                <a:moveTo>
                  <a:pt x="3082" y="876"/>
                </a:moveTo>
                <a:lnTo>
                  <a:pt x="3082" y="880"/>
                </a:lnTo>
                <a:lnTo>
                  <a:pt x="3082" y="882"/>
                </a:lnTo>
                <a:lnTo>
                  <a:pt x="3082" y="882"/>
                </a:lnTo>
                <a:lnTo>
                  <a:pt x="3082" y="882"/>
                </a:lnTo>
                <a:lnTo>
                  <a:pt x="3084" y="879"/>
                </a:lnTo>
                <a:lnTo>
                  <a:pt x="3084" y="877"/>
                </a:lnTo>
                <a:lnTo>
                  <a:pt x="3084" y="876"/>
                </a:lnTo>
                <a:lnTo>
                  <a:pt x="3084" y="876"/>
                </a:lnTo>
                <a:lnTo>
                  <a:pt x="3082" y="876"/>
                </a:lnTo>
                <a:close/>
                <a:moveTo>
                  <a:pt x="3078" y="896"/>
                </a:moveTo>
                <a:lnTo>
                  <a:pt x="3076" y="896"/>
                </a:lnTo>
                <a:lnTo>
                  <a:pt x="3078" y="897"/>
                </a:lnTo>
                <a:lnTo>
                  <a:pt x="3079" y="896"/>
                </a:lnTo>
                <a:lnTo>
                  <a:pt x="3079" y="894"/>
                </a:lnTo>
                <a:lnTo>
                  <a:pt x="3079" y="893"/>
                </a:lnTo>
                <a:lnTo>
                  <a:pt x="3079" y="890"/>
                </a:lnTo>
                <a:lnTo>
                  <a:pt x="3079" y="890"/>
                </a:lnTo>
                <a:lnTo>
                  <a:pt x="3079" y="891"/>
                </a:lnTo>
                <a:lnTo>
                  <a:pt x="3079" y="893"/>
                </a:lnTo>
                <a:lnTo>
                  <a:pt x="3078" y="894"/>
                </a:lnTo>
                <a:lnTo>
                  <a:pt x="3078" y="896"/>
                </a:lnTo>
                <a:close/>
                <a:moveTo>
                  <a:pt x="2917" y="1274"/>
                </a:moveTo>
                <a:lnTo>
                  <a:pt x="2917" y="1274"/>
                </a:lnTo>
                <a:lnTo>
                  <a:pt x="2916" y="1274"/>
                </a:lnTo>
                <a:lnTo>
                  <a:pt x="2916" y="1275"/>
                </a:lnTo>
                <a:lnTo>
                  <a:pt x="2916" y="1277"/>
                </a:lnTo>
                <a:lnTo>
                  <a:pt x="2916" y="1278"/>
                </a:lnTo>
                <a:lnTo>
                  <a:pt x="2916" y="1280"/>
                </a:lnTo>
                <a:lnTo>
                  <a:pt x="2916" y="1280"/>
                </a:lnTo>
                <a:lnTo>
                  <a:pt x="2916" y="1275"/>
                </a:lnTo>
                <a:lnTo>
                  <a:pt x="2916" y="1275"/>
                </a:lnTo>
                <a:lnTo>
                  <a:pt x="2917" y="1275"/>
                </a:lnTo>
                <a:lnTo>
                  <a:pt x="2917" y="1274"/>
                </a:lnTo>
                <a:close/>
                <a:moveTo>
                  <a:pt x="3267" y="523"/>
                </a:moveTo>
                <a:lnTo>
                  <a:pt x="3266" y="523"/>
                </a:lnTo>
                <a:lnTo>
                  <a:pt x="3266" y="521"/>
                </a:lnTo>
                <a:lnTo>
                  <a:pt x="3266" y="521"/>
                </a:lnTo>
                <a:lnTo>
                  <a:pt x="3266" y="520"/>
                </a:lnTo>
                <a:lnTo>
                  <a:pt x="3266" y="520"/>
                </a:lnTo>
                <a:lnTo>
                  <a:pt x="3264" y="520"/>
                </a:lnTo>
                <a:lnTo>
                  <a:pt x="3264" y="521"/>
                </a:lnTo>
                <a:lnTo>
                  <a:pt x="3266" y="521"/>
                </a:lnTo>
                <a:lnTo>
                  <a:pt x="3264" y="523"/>
                </a:lnTo>
                <a:lnTo>
                  <a:pt x="3264" y="523"/>
                </a:lnTo>
                <a:lnTo>
                  <a:pt x="3262" y="524"/>
                </a:lnTo>
                <a:lnTo>
                  <a:pt x="3264" y="524"/>
                </a:lnTo>
                <a:lnTo>
                  <a:pt x="3264" y="526"/>
                </a:lnTo>
                <a:lnTo>
                  <a:pt x="3266" y="526"/>
                </a:lnTo>
                <a:lnTo>
                  <a:pt x="3267" y="526"/>
                </a:lnTo>
                <a:lnTo>
                  <a:pt x="3267" y="524"/>
                </a:lnTo>
                <a:lnTo>
                  <a:pt x="3267" y="524"/>
                </a:lnTo>
                <a:lnTo>
                  <a:pt x="3267" y="524"/>
                </a:lnTo>
                <a:lnTo>
                  <a:pt x="3267" y="523"/>
                </a:lnTo>
                <a:close/>
                <a:moveTo>
                  <a:pt x="3279" y="493"/>
                </a:moveTo>
                <a:lnTo>
                  <a:pt x="3279" y="492"/>
                </a:lnTo>
                <a:lnTo>
                  <a:pt x="3279" y="490"/>
                </a:lnTo>
                <a:lnTo>
                  <a:pt x="3278" y="486"/>
                </a:lnTo>
                <a:lnTo>
                  <a:pt x="3278" y="483"/>
                </a:lnTo>
                <a:lnTo>
                  <a:pt x="3278" y="481"/>
                </a:lnTo>
                <a:lnTo>
                  <a:pt x="3276" y="481"/>
                </a:lnTo>
                <a:lnTo>
                  <a:pt x="3275" y="483"/>
                </a:lnTo>
                <a:lnTo>
                  <a:pt x="3275" y="484"/>
                </a:lnTo>
                <a:lnTo>
                  <a:pt x="3275" y="484"/>
                </a:lnTo>
                <a:lnTo>
                  <a:pt x="3275" y="487"/>
                </a:lnTo>
                <a:lnTo>
                  <a:pt x="3275" y="487"/>
                </a:lnTo>
                <a:lnTo>
                  <a:pt x="3275" y="489"/>
                </a:lnTo>
                <a:lnTo>
                  <a:pt x="3273" y="489"/>
                </a:lnTo>
                <a:lnTo>
                  <a:pt x="3273" y="489"/>
                </a:lnTo>
                <a:lnTo>
                  <a:pt x="3275" y="490"/>
                </a:lnTo>
                <a:lnTo>
                  <a:pt x="3275" y="490"/>
                </a:lnTo>
                <a:lnTo>
                  <a:pt x="3275" y="492"/>
                </a:lnTo>
                <a:lnTo>
                  <a:pt x="3273" y="492"/>
                </a:lnTo>
                <a:lnTo>
                  <a:pt x="3273" y="493"/>
                </a:lnTo>
                <a:lnTo>
                  <a:pt x="3275" y="493"/>
                </a:lnTo>
                <a:lnTo>
                  <a:pt x="3275" y="495"/>
                </a:lnTo>
                <a:lnTo>
                  <a:pt x="3275" y="495"/>
                </a:lnTo>
                <a:lnTo>
                  <a:pt x="3273" y="497"/>
                </a:lnTo>
                <a:lnTo>
                  <a:pt x="3273" y="498"/>
                </a:lnTo>
                <a:lnTo>
                  <a:pt x="3273" y="498"/>
                </a:lnTo>
                <a:lnTo>
                  <a:pt x="3273" y="498"/>
                </a:lnTo>
                <a:lnTo>
                  <a:pt x="3275" y="498"/>
                </a:lnTo>
                <a:lnTo>
                  <a:pt x="3275" y="498"/>
                </a:lnTo>
                <a:lnTo>
                  <a:pt x="3276" y="497"/>
                </a:lnTo>
                <a:lnTo>
                  <a:pt x="3276" y="495"/>
                </a:lnTo>
                <a:lnTo>
                  <a:pt x="3278" y="495"/>
                </a:lnTo>
                <a:lnTo>
                  <a:pt x="3279" y="495"/>
                </a:lnTo>
                <a:lnTo>
                  <a:pt x="3279" y="493"/>
                </a:lnTo>
                <a:lnTo>
                  <a:pt x="3279" y="493"/>
                </a:lnTo>
                <a:close/>
                <a:moveTo>
                  <a:pt x="3272" y="492"/>
                </a:moveTo>
                <a:lnTo>
                  <a:pt x="3272" y="490"/>
                </a:lnTo>
                <a:lnTo>
                  <a:pt x="3270" y="490"/>
                </a:lnTo>
                <a:lnTo>
                  <a:pt x="3270" y="490"/>
                </a:lnTo>
                <a:lnTo>
                  <a:pt x="3270" y="490"/>
                </a:lnTo>
                <a:lnTo>
                  <a:pt x="3270" y="490"/>
                </a:lnTo>
                <a:lnTo>
                  <a:pt x="3269" y="493"/>
                </a:lnTo>
                <a:lnTo>
                  <a:pt x="3270" y="493"/>
                </a:lnTo>
                <a:lnTo>
                  <a:pt x="3270" y="495"/>
                </a:lnTo>
                <a:lnTo>
                  <a:pt x="3270" y="495"/>
                </a:lnTo>
                <a:lnTo>
                  <a:pt x="3270" y="495"/>
                </a:lnTo>
                <a:lnTo>
                  <a:pt x="3270" y="495"/>
                </a:lnTo>
                <a:lnTo>
                  <a:pt x="3270" y="497"/>
                </a:lnTo>
                <a:lnTo>
                  <a:pt x="3270" y="497"/>
                </a:lnTo>
                <a:lnTo>
                  <a:pt x="3270" y="498"/>
                </a:lnTo>
                <a:lnTo>
                  <a:pt x="3270" y="500"/>
                </a:lnTo>
                <a:lnTo>
                  <a:pt x="3272" y="498"/>
                </a:lnTo>
                <a:lnTo>
                  <a:pt x="3272" y="498"/>
                </a:lnTo>
                <a:lnTo>
                  <a:pt x="3272" y="498"/>
                </a:lnTo>
                <a:lnTo>
                  <a:pt x="3272" y="497"/>
                </a:lnTo>
                <a:lnTo>
                  <a:pt x="3272" y="497"/>
                </a:lnTo>
                <a:lnTo>
                  <a:pt x="3272" y="495"/>
                </a:lnTo>
                <a:lnTo>
                  <a:pt x="3272" y="492"/>
                </a:lnTo>
                <a:close/>
                <a:moveTo>
                  <a:pt x="2936" y="350"/>
                </a:moveTo>
                <a:lnTo>
                  <a:pt x="2937" y="350"/>
                </a:lnTo>
                <a:lnTo>
                  <a:pt x="2937" y="350"/>
                </a:lnTo>
                <a:lnTo>
                  <a:pt x="2941" y="349"/>
                </a:lnTo>
                <a:lnTo>
                  <a:pt x="2941" y="347"/>
                </a:lnTo>
                <a:lnTo>
                  <a:pt x="2941" y="347"/>
                </a:lnTo>
                <a:lnTo>
                  <a:pt x="2941" y="347"/>
                </a:lnTo>
                <a:lnTo>
                  <a:pt x="2941" y="345"/>
                </a:lnTo>
                <a:lnTo>
                  <a:pt x="2941" y="345"/>
                </a:lnTo>
                <a:lnTo>
                  <a:pt x="2939" y="347"/>
                </a:lnTo>
                <a:lnTo>
                  <a:pt x="2939" y="347"/>
                </a:lnTo>
                <a:lnTo>
                  <a:pt x="2939" y="347"/>
                </a:lnTo>
                <a:lnTo>
                  <a:pt x="2937" y="347"/>
                </a:lnTo>
                <a:lnTo>
                  <a:pt x="2936" y="349"/>
                </a:lnTo>
                <a:lnTo>
                  <a:pt x="2936" y="349"/>
                </a:lnTo>
                <a:lnTo>
                  <a:pt x="2936" y="349"/>
                </a:lnTo>
                <a:lnTo>
                  <a:pt x="2936" y="350"/>
                </a:lnTo>
                <a:lnTo>
                  <a:pt x="2936" y="350"/>
                </a:lnTo>
                <a:close/>
                <a:moveTo>
                  <a:pt x="2787" y="483"/>
                </a:moveTo>
                <a:lnTo>
                  <a:pt x="2788" y="483"/>
                </a:lnTo>
                <a:lnTo>
                  <a:pt x="2788" y="484"/>
                </a:lnTo>
                <a:lnTo>
                  <a:pt x="2790" y="484"/>
                </a:lnTo>
                <a:lnTo>
                  <a:pt x="2791" y="484"/>
                </a:lnTo>
                <a:lnTo>
                  <a:pt x="2793" y="480"/>
                </a:lnTo>
                <a:lnTo>
                  <a:pt x="2793" y="478"/>
                </a:lnTo>
                <a:lnTo>
                  <a:pt x="2793" y="478"/>
                </a:lnTo>
                <a:lnTo>
                  <a:pt x="2791" y="478"/>
                </a:lnTo>
                <a:lnTo>
                  <a:pt x="2790" y="478"/>
                </a:lnTo>
                <a:lnTo>
                  <a:pt x="2788" y="478"/>
                </a:lnTo>
                <a:lnTo>
                  <a:pt x="2788" y="478"/>
                </a:lnTo>
                <a:lnTo>
                  <a:pt x="2787" y="478"/>
                </a:lnTo>
                <a:lnTo>
                  <a:pt x="2787" y="480"/>
                </a:lnTo>
                <a:lnTo>
                  <a:pt x="2787" y="483"/>
                </a:lnTo>
                <a:lnTo>
                  <a:pt x="2787" y="483"/>
                </a:lnTo>
                <a:close/>
                <a:moveTo>
                  <a:pt x="3118" y="612"/>
                </a:moveTo>
                <a:lnTo>
                  <a:pt x="3118" y="612"/>
                </a:lnTo>
                <a:lnTo>
                  <a:pt x="3118" y="612"/>
                </a:lnTo>
                <a:lnTo>
                  <a:pt x="3118" y="614"/>
                </a:lnTo>
                <a:lnTo>
                  <a:pt x="3118" y="614"/>
                </a:lnTo>
                <a:lnTo>
                  <a:pt x="3118" y="617"/>
                </a:lnTo>
                <a:lnTo>
                  <a:pt x="3124" y="611"/>
                </a:lnTo>
                <a:lnTo>
                  <a:pt x="3127" y="608"/>
                </a:lnTo>
                <a:lnTo>
                  <a:pt x="3125" y="603"/>
                </a:lnTo>
                <a:lnTo>
                  <a:pt x="3124" y="603"/>
                </a:lnTo>
                <a:lnTo>
                  <a:pt x="3124" y="603"/>
                </a:lnTo>
                <a:lnTo>
                  <a:pt x="3122" y="604"/>
                </a:lnTo>
                <a:lnTo>
                  <a:pt x="3122" y="604"/>
                </a:lnTo>
                <a:lnTo>
                  <a:pt x="3121" y="604"/>
                </a:lnTo>
                <a:lnTo>
                  <a:pt x="3119" y="604"/>
                </a:lnTo>
                <a:lnTo>
                  <a:pt x="3119" y="604"/>
                </a:lnTo>
                <a:lnTo>
                  <a:pt x="3118" y="606"/>
                </a:lnTo>
                <a:lnTo>
                  <a:pt x="3119" y="608"/>
                </a:lnTo>
                <a:lnTo>
                  <a:pt x="3119" y="611"/>
                </a:lnTo>
                <a:lnTo>
                  <a:pt x="3119" y="611"/>
                </a:lnTo>
                <a:lnTo>
                  <a:pt x="3118" y="612"/>
                </a:lnTo>
                <a:close/>
                <a:moveTo>
                  <a:pt x="3175" y="591"/>
                </a:moveTo>
                <a:lnTo>
                  <a:pt x="3175" y="591"/>
                </a:lnTo>
                <a:lnTo>
                  <a:pt x="3175" y="589"/>
                </a:lnTo>
                <a:lnTo>
                  <a:pt x="3175" y="589"/>
                </a:lnTo>
                <a:lnTo>
                  <a:pt x="3175" y="589"/>
                </a:lnTo>
                <a:lnTo>
                  <a:pt x="3173" y="591"/>
                </a:lnTo>
                <a:lnTo>
                  <a:pt x="3170" y="591"/>
                </a:lnTo>
                <a:lnTo>
                  <a:pt x="3168" y="591"/>
                </a:lnTo>
                <a:lnTo>
                  <a:pt x="3168" y="592"/>
                </a:lnTo>
                <a:lnTo>
                  <a:pt x="3168" y="592"/>
                </a:lnTo>
                <a:lnTo>
                  <a:pt x="3167" y="594"/>
                </a:lnTo>
                <a:lnTo>
                  <a:pt x="3167" y="594"/>
                </a:lnTo>
                <a:lnTo>
                  <a:pt x="3165" y="595"/>
                </a:lnTo>
                <a:lnTo>
                  <a:pt x="3158" y="598"/>
                </a:lnTo>
                <a:lnTo>
                  <a:pt x="3159" y="598"/>
                </a:lnTo>
                <a:lnTo>
                  <a:pt x="3167" y="595"/>
                </a:lnTo>
                <a:lnTo>
                  <a:pt x="3170" y="592"/>
                </a:lnTo>
                <a:lnTo>
                  <a:pt x="3175" y="591"/>
                </a:lnTo>
                <a:lnTo>
                  <a:pt x="3175" y="591"/>
                </a:lnTo>
                <a:close/>
                <a:moveTo>
                  <a:pt x="2936" y="372"/>
                </a:moveTo>
                <a:lnTo>
                  <a:pt x="2937" y="370"/>
                </a:lnTo>
                <a:lnTo>
                  <a:pt x="2937" y="369"/>
                </a:lnTo>
                <a:lnTo>
                  <a:pt x="2936" y="369"/>
                </a:lnTo>
                <a:lnTo>
                  <a:pt x="2936" y="369"/>
                </a:lnTo>
                <a:lnTo>
                  <a:pt x="2934" y="370"/>
                </a:lnTo>
                <a:lnTo>
                  <a:pt x="2934" y="372"/>
                </a:lnTo>
                <a:lnTo>
                  <a:pt x="2933" y="372"/>
                </a:lnTo>
                <a:lnTo>
                  <a:pt x="2934" y="375"/>
                </a:lnTo>
                <a:lnTo>
                  <a:pt x="2936" y="372"/>
                </a:lnTo>
                <a:lnTo>
                  <a:pt x="2936" y="372"/>
                </a:lnTo>
                <a:close/>
                <a:moveTo>
                  <a:pt x="3249" y="537"/>
                </a:moveTo>
                <a:lnTo>
                  <a:pt x="3247" y="537"/>
                </a:lnTo>
                <a:lnTo>
                  <a:pt x="3247" y="538"/>
                </a:lnTo>
                <a:lnTo>
                  <a:pt x="3247" y="538"/>
                </a:lnTo>
                <a:lnTo>
                  <a:pt x="3245" y="538"/>
                </a:lnTo>
                <a:lnTo>
                  <a:pt x="3245" y="538"/>
                </a:lnTo>
                <a:lnTo>
                  <a:pt x="3244" y="538"/>
                </a:lnTo>
                <a:lnTo>
                  <a:pt x="3244" y="540"/>
                </a:lnTo>
                <a:lnTo>
                  <a:pt x="3242" y="540"/>
                </a:lnTo>
                <a:lnTo>
                  <a:pt x="3242" y="541"/>
                </a:lnTo>
                <a:lnTo>
                  <a:pt x="3241" y="543"/>
                </a:lnTo>
                <a:lnTo>
                  <a:pt x="3238" y="544"/>
                </a:lnTo>
                <a:lnTo>
                  <a:pt x="3238" y="546"/>
                </a:lnTo>
                <a:lnTo>
                  <a:pt x="3236" y="546"/>
                </a:lnTo>
                <a:lnTo>
                  <a:pt x="3236" y="544"/>
                </a:lnTo>
                <a:lnTo>
                  <a:pt x="3233" y="541"/>
                </a:lnTo>
                <a:lnTo>
                  <a:pt x="3232" y="541"/>
                </a:lnTo>
                <a:lnTo>
                  <a:pt x="3232" y="543"/>
                </a:lnTo>
                <a:lnTo>
                  <a:pt x="3232" y="544"/>
                </a:lnTo>
                <a:lnTo>
                  <a:pt x="3232" y="546"/>
                </a:lnTo>
                <a:lnTo>
                  <a:pt x="3229" y="544"/>
                </a:lnTo>
                <a:lnTo>
                  <a:pt x="3229" y="544"/>
                </a:lnTo>
                <a:lnTo>
                  <a:pt x="3229" y="544"/>
                </a:lnTo>
                <a:lnTo>
                  <a:pt x="3229" y="546"/>
                </a:lnTo>
                <a:lnTo>
                  <a:pt x="3229" y="546"/>
                </a:lnTo>
                <a:lnTo>
                  <a:pt x="3227" y="546"/>
                </a:lnTo>
                <a:lnTo>
                  <a:pt x="3225" y="547"/>
                </a:lnTo>
                <a:lnTo>
                  <a:pt x="3225" y="547"/>
                </a:lnTo>
                <a:lnTo>
                  <a:pt x="3224" y="547"/>
                </a:lnTo>
                <a:lnTo>
                  <a:pt x="3224" y="546"/>
                </a:lnTo>
                <a:lnTo>
                  <a:pt x="3224" y="546"/>
                </a:lnTo>
                <a:lnTo>
                  <a:pt x="3222" y="547"/>
                </a:lnTo>
                <a:lnTo>
                  <a:pt x="3224" y="547"/>
                </a:lnTo>
                <a:lnTo>
                  <a:pt x="3222" y="549"/>
                </a:lnTo>
                <a:lnTo>
                  <a:pt x="3222" y="551"/>
                </a:lnTo>
                <a:lnTo>
                  <a:pt x="3219" y="554"/>
                </a:lnTo>
                <a:lnTo>
                  <a:pt x="3218" y="555"/>
                </a:lnTo>
                <a:lnTo>
                  <a:pt x="3218" y="557"/>
                </a:lnTo>
                <a:lnTo>
                  <a:pt x="3219" y="557"/>
                </a:lnTo>
                <a:lnTo>
                  <a:pt x="3218" y="558"/>
                </a:lnTo>
                <a:lnTo>
                  <a:pt x="3216" y="558"/>
                </a:lnTo>
                <a:lnTo>
                  <a:pt x="3215" y="560"/>
                </a:lnTo>
                <a:lnTo>
                  <a:pt x="3215" y="560"/>
                </a:lnTo>
                <a:lnTo>
                  <a:pt x="3213" y="560"/>
                </a:lnTo>
                <a:lnTo>
                  <a:pt x="3212" y="560"/>
                </a:lnTo>
                <a:lnTo>
                  <a:pt x="3210" y="561"/>
                </a:lnTo>
                <a:lnTo>
                  <a:pt x="3210" y="560"/>
                </a:lnTo>
                <a:lnTo>
                  <a:pt x="3209" y="560"/>
                </a:lnTo>
                <a:lnTo>
                  <a:pt x="3209" y="560"/>
                </a:lnTo>
                <a:lnTo>
                  <a:pt x="3209" y="561"/>
                </a:lnTo>
                <a:lnTo>
                  <a:pt x="3209" y="560"/>
                </a:lnTo>
                <a:lnTo>
                  <a:pt x="3209" y="558"/>
                </a:lnTo>
                <a:lnTo>
                  <a:pt x="3210" y="557"/>
                </a:lnTo>
                <a:lnTo>
                  <a:pt x="3212" y="557"/>
                </a:lnTo>
                <a:lnTo>
                  <a:pt x="3212" y="555"/>
                </a:lnTo>
                <a:lnTo>
                  <a:pt x="3212" y="555"/>
                </a:lnTo>
                <a:lnTo>
                  <a:pt x="3213" y="554"/>
                </a:lnTo>
                <a:lnTo>
                  <a:pt x="3213" y="554"/>
                </a:lnTo>
                <a:lnTo>
                  <a:pt x="3213" y="552"/>
                </a:lnTo>
                <a:lnTo>
                  <a:pt x="3213" y="552"/>
                </a:lnTo>
                <a:lnTo>
                  <a:pt x="3213" y="552"/>
                </a:lnTo>
                <a:lnTo>
                  <a:pt x="3215" y="552"/>
                </a:lnTo>
                <a:lnTo>
                  <a:pt x="3215" y="551"/>
                </a:lnTo>
                <a:lnTo>
                  <a:pt x="3216" y="551"/>
                </a:lnTo>
                <a:lnTo>
                  <a:pt x="3216" y="551"/>
                </a:lnTo>
                <a:lnTo>
                  <a:pt x="3216" y="552"/>
                </a:lnTo>
                <a:lnTo>
                  <a:pt x="3218" y="552"/>
                </a:lnTo>
                <a:lnTo>
                  <a:pt x="3218" y="551"/>
                </a:lnTo>
                <a:lnTo>
                  <a:pt x="3218" y="551"/>
                </a:lnTo>
                <a:lnTo>
                  <a:pt x="3216" y="549"/>
                </a:lnTo>
                <a:lnTo>
                  <a:pt x="3216" y="549"/>
                </a:lnTo>
                <a:lnTo>
                  <a:pt x="3218" y="547"/>
                </a:lnTo>
                <a:lnTo>
                  <a:pt x="3218" y="547"/>
                </a:lnTo>
                <a:lnTo>
                  <a:pt x="3219" y="547"/>
                </a:lnTo>
                <a:lnTo>
                  <a:pt x="3219" y="546"/>
                </a:lnTo>
                <a:lnTo>
                  <a:pt x="3219" y="546"/>
                </a:lnTo>
                <a:lnTo>
                  <a:pt x="3218" y="546"/>
                </a:lnTo>
                <a:lnTo>
                  <a:pt x="3218" y="546"/>
                </a:lnTo>
                <a:lnTo>
                  <a:pt x="3218" y="546"/>
                </a:lnTo>
                <a:lnTo>
                  <a:pt x="3221" y="540"/>
                </a:lnTo>
                <a:lnTo>
                  <a:pt x="3222" y="538"/>
                </a:lnTo>
                <a:lnTo>
                  <a:pt x="3224" y="540"/>
                </a:lnTo>
                <a:lnTo>
                  <a:pt x="3224" y="540"/>
                </a:lnTo>
                <a:lnTo>
                  <a:pt x="3225" y="538"/>
                </a:lnTo>
                <a:lnTo>
                  <a:pt x="3225" y="537"/>
                </a:lnTo>
                <a:lnTo>
                  <a:pt x="3225" y="537"/>
                </a:lnTo>
                <a:lnTo>
                  <a:pt x="3225" y="535"/>
                </a:lnTo>
                <a:lnTo>
                  <a:pt x="3225" y="535"/>
                </a:lnTo>
                <a:lnTo>
                  <a:pt x="3224" y="535"/>
                </a:lnTo>
                <a:lnTo>
                  <a:pt x="3222" y="535"/>
                </a:lnTo>
                <a:lnTo>
                  <a:pt x="3221" y="538"/>
                </a:lnTo>
                <a:lnTo>
                  <a:pt x="3219" y="540"/>
                </a:lnTo>
                <a:lnTo>
                  <a:pt x="3218" y="541"/>
                </a:lnTo>
                <a:lnTo>
                  <a:pt x="3218" y="543"/>
                </a:lnTo>
                <a:lnTo>
                  <a:pt x="3215" y="544"/>
                </a:lnTo>
                <a:lnTo>
                  <a:pt x="3215" y="544"/>
                </a:lnTo>
                <a:lnTo>
                  <a:pt x="3213" y="547"/>
                </a:lnTo>
                <a:lnTo>
                  <a:pt x="3210" y="549"/>
                </a:lnTo>
                <a:lnTo>
                  <a:pt x="3207" y="554"/>
                </a:lnTo>
                <a:lnTo>
                  <a:pt x="3205" y="555"/>
                </a:lnTo>
                <a:lnTo>
                  <a:pt x="3199" y="558"/>
                </a:lnTo>
                <a:lnTo>
                  <a:pt x="3189" y="560"/>
                </a:lnTo>
                <a:lnTo>
                  <a:pt x="3179" y="563"/>
                </a:lnTo>
                <a:lnTo>
                  <a:pt x="3179" y="563"/>
                </a:lnTo>
                <a:lnTo>
                  <a:pt x="3179" y="564"/>
                </a:lnTo>
                <a:lnTo>
                  <a:pt x="3179" y="564"/>
                </a:lnTo>
                <a:lnTo>
                  <a:pt x="3178" y="564"/>
                </a:lnTo>
                <a:lnTo>
                  <a:pt x="3178" y="563"/>
                </a:lnTo>
                <a:lnTo>
                  <a:pt x="3176" y="563"/>
                </a:lnTo>
                <a:lnTo>
                  <a:pt x="3176" y="564"/>
                </a:lnTo>
                <a:lnTo>
                  <a:pt x="3175" y="564"/>
                </a:lnTo>
                <a:lnTo>
                  <a:pt x="3175" y="566"/>
                </a:lnTo>
                <a:lnTo>
                  <a:pt x="3175" y="567"/>
                </a:lnTo>
                <a:lnTo>
                  <a:pt x="3175" y="567"/>
                </a:lnTo>
                <a:lnTo>
                  <a:pt x="3172" y="569"/>
                </a:lnTo>
                <a:lnTo>
                  <a:pt x="3172" y="571"/>
                </a:lnTo>
                <a:lnTo>
                  <a:pt x="3170" y="569"/>
                </a:lnTo>
                <a:lnTo>
                  <a:pt x="3168" y="569"/>
                </a:lnTo>
                <a:lnTo>
                  <a:pt x="3168" y="569"/>
                </a:lnTo>
                <a:lnTo>
                  <a:pt x="3167" y="569"/>
                </a:lnTo>
                <a:lnTo>
                  <a:pt x="3161" y="569"/>
                </a:lnTo>
                <a:lnTo>
                  <a:pt x="3159" y="569"/>
                </a:lnTo>
                <a:lnTo>
                  <a:pt x="3159" y="571"/>
                </a:lnTo>
                <a:lnTo>
                  <a:pt x="3161" y="571"/>
                </a:lnTo>
                <a:lnTo>
                  <a:pt x="3162" y="571"/>
                </a:lnTo>
                <a:lnTo>
                  <a:pt x="3162" y="571"/>
                </a:lnTo>
                <a:lnTo>
                  <a:pt x="3164" y="571"/>
                </a:lnTo>
                <a:lnTo>
                  <a:pt x="3164" y="572"/>
                </a:lnTo>
                <a:lnTo>
                  <a:pt x="3162" y="572"/>
                </a:lnTo>
                <a:lnTo>
                  <a:pt x="3162" y="572"/>
                </a:lnTo>
                <a:lnTo>
                  <a:pt x="3161" y="572"/>
                </a:lnTo>
                <a:lnTo>
                  <a:pt x="3159" y="574"/>
                </a:lnTo>
                <a:lnTo>
                  <a:pt x="3159" y="572"/>
                </a:lnTo>
                <a:lnTo>
                  <a:pt x="3158" y="572"/>
                </a:lnTo>
                <a:lnTo>
                  <a:pt x="3158" y="571"/>
                </a:lnTo>
                <a:lnTo>
                  <a:pt x="3158" y="571"/>
                </a:lnTo>
                <a:lnTo>
                  <a:pt x="3156" y="571"/>
                </a:lnTo>
                <a:lnTo>
                  <a:pt x="3155" y="572"/>
                </a:lnTo>
                <a:lnTo>
                  <a:pt x="3156" y="572"/>
                </a:lnTo>
                <a:lnTo>
                  <a:pt x="3156" y="574"/>
                </a:lnTo>
                <a:lnTo>
                  <a:pt x="3158" y="575"/>
                </a:lnTo>
                <a:lnTo>
                  <a:pt x="3156" y="575"/>
                </a:lnTo>
                <a:lnTo>
                  <a:pt x="3155" y="575"/>
                </a:lnTo>
                <a:lnTo>
                  <a:pt x="3155" y="575"/>
                </a:lnTo>
                <a:lnTo>
                  <a:pt x="3155" y="574"/>
                </a:lnTo>
                <a:lnTo>
                  <a:pt x="3155" y="574"/>
                </a:lnTo>
                <a:lnTo>
                  <a:pt x="3152" y="574"/>
                </a:lnTo>
                <a:lnTo>
                  <a:pt x="3147" y="575"/>
                </a:lnTo>
                <a:lnTo>
                  <a:pt x="3147" y="578"/>
                </a:lnTo>
                <a:lnTo>
                  <a:pt x="3148" y="583"/>
                </a:lnTo>
                <a:lnTo>
                  <a:pt x="3147" y="583"/>
                </a:lnTo>
                <a:lnTo>
                  <a:pt x="3145" y="581"/>
                </a:lnTo>
                <a:lnTo>
                  <a:pt x="3144" y="580"/>
                </a:lnTo>
                <a:lnTo>
                  <a:pt x="3142" y="580"/>
                </a:lnTo>
                <a:lnTo>
                  <a:pt x="3142" y="580"/>
                </a:lnTo>
                <a:lnTo>
                  <a:pt x="3142" y="581"/>
                </a:lnTo>
                <a:lnTo>
                  <a:pt x="3142" y="583"/>
                </a:lnTo>
                <a:lnTo>
                  <a:pt x="3144" y="583"/>
                </a:lnTo>
                <a:lnTo>
                  <a:pt x="3144" y="583"/>
                </a:lnTo>
                <a:lnTo>
                  <a:pt x="3144" y="584"/>
                </a:lnTo>
                <a:lnTo>
                  <a:pt x="3144" y="584"/>
                </a:lnTo>
                <a:lnTo>
                  <a:pt x="3144" y="584"/>
                </a:lnTo>
                <a:lnTo>
                  <a:pt x="3142" y="584"/>
                </a:lnTo>
                <a:lnTo>
                  <a:pt x="3142" y="583"/>
                </a:lnTo>
                <a:lnTo>
                  <a:pt x="3141" y="583"/>
                </a:lnTo>
                <a:lnTo>
                  <a:pt x="3141" y="584"/>
                </a:lnTo>
                <a:lnTo>
                  <a:pt x="3141" y="586"/>
                </a:lnTo>
                <a:lnTo>
                  <a:pt x="3141" y="588"/>
                </a:lnTo>
                <a:lnTo>
                  <a:pt x="3139" y="586"/>
                </a:lnTo>
                <a:lnTo>
                  <a:pt x="3138" y="586"/>
                </a:lnTo>
                <a:lnTo>
                  <a:pt x="3136" y="588"/>
                </a:lnTo>
                <a:lnTo>
                  <a:pt x="3136" y="589"/>
                </a:lnTo>
                <a:lnTo>
                  <a:pt x="3133" y="589"/>
                </a:lnTo>
                <a:lnTo>
                  <a:pt x="3132" y="591"/>
                </a:lnTo>
                <a:lnTo>
                  <a:pt x="3130" y="597"/>
                </a:lnTo>
                <a:lnTo>
                  <a:pt x="3130" y="597"/>
                </a:lnTo>
                <a:lnTo>
                  <a:pt x="3128" y="597"/>
                </a:lnTo>
                <a:lnTo>
                  <a:pt x="3128" y="598"/>
                </a:lnTo>
                <a:lnTo>
                  <a:pt x="3128" y="598"/>
                </a:lnTo>
                <a:lnTo>
                  <a:pt x="3128" y="598"/>
                </a:lnTo>
                <a:lnTo>
                  <a:pt x="3128" y="598"/>
                </a:lnTo>
                <a:lnTo>
                  <a:pt x="3127" y="601"/>
                </a:lnTo>
                <a:lnTo>
                  <a:pt x="3127" y="601"/>
                </a:lnTo>
                <a:lnTo>
                  <a:pt x="3128" y="604"/>
                </a:lnTo>
                <a:lnTo>
                  <a:pt x="3130" y="606"/>
                </a:lnTo>
                <a:lnTo>
                  <a:pt x="3130" y="608"/>
                </a:lnTo>
                <a:lnTo>
                  <a:pt x="3132" y="606"/>
                </a:lnTo>
                <a:lnTo>
                  <a:pt x="3135" y="606"/>
                </a:lnTo>
                <a:lnTo>
                  <a:pt x="3135" y="604"/>
                </a:lnTo>
                <a:lnTo>
                  <a:pt x="3135" y="604"/>
                </a:lnTo>
                <a:lnTo>
                  <a:pt x="3136" y="604"/>
                </a:lnTo>
                <a:lnTo>
                  <a:pt x="3136" y="604"/>
                </a:lnTo>
                <a:lnTo>
                  <a:pt x="3136" y="604"/>
                </a:lnTo>
                <a:lnTo>
                  <a:pt x="3138" y="604"/>
                </a:lnTo>
                <a:lnTo>
                  <a:pt x="3138" y="603"/>
                </a:lnTo>
                <a:lnTo>
                  <a:pt x="3136" y="601"/>
                </a:lnTo>
                <a:lnTo>
                  <a:pt x="3136" y="601"/>
                </a:lnTo>
                <a:lnTo>
                  <a:pt x="3136" y="601"/>
                </a:lnTo>
                <a:lnTo>
                  <a:pt x="3136" y="601"/>
                </a:lnTo>
                <a:lnTo>
                  <a:pt x="3138" y="600"/>
                </a:lnTo>
                <a:lnTo>
                  <a:pt x="3138" y="598"/>
                </a:lnTo>
                <a:lnTo>
                  <a:pt x="3139" y="598"/>
                </a:lnTo>
                <a:lnTo>
                  <a:pt x="3141" y="598"/>
                </a:lnTo>
                <a:lnTo>
                  <a:pt x="3142" y="598"/>
                </a:lnTo>
                <a:lnTo>
                  <a:pt x="3144" y="598"/>
                </a:lnTo>
                <a:lnTo>
                  <a:pt x="3144" y="600"/>
                </a:lnTo>
                <a:lnTo>
                  <a:pt x="3144" y="600"/>
                </a:lnTo>
                <a:lnTo>
                  <a:pt x="3144" y="600"/>
                </a:lnTo>
                <a:lnTo>
                  <a:pt x="3144" y="600"/>
                </a:lnTo>
                <a:lnTo>
                  <a:pt x="3144" y="601"/>
                </a:lnTo>
                <a:lnTo>
                  <a:pt x="3136" y="606"/>
                </a:lnTo>
                <a:lnTo>
                  <a:pt x="3135" y="608"/>
                </a:lnTo>
                <a:lnTo>
                  <a:pt x="3138" y="608"/>
                </a:lnTo>
                <a:lnTo>
                  <a:pt x="3145" y="601"/>
                </a:lnTo>
                <a:lnTo>
                  <a:pt x="3156" y="600"/>
                </a:lnTo>
                <a:lnTo>
                  <a:pt x="3156" y="598"/>
                </a:lnTo>
                <a:lnTo>
                  <a:pt x="3155" y="598"/>
                </a:lnTo>
                <a:lnTo>
                  <a:pt x="3150" y="601"/>
                </a:lnTo>
                <a:lnTo>
                  <a:pt x="3148" y="600"/>
                </a:lnTo>
                <a:lnTo>
                  <a:pt x="3148" y="598"/>
                </a:lnTo>
                <a:lnTo>
                  <a:pt x="3150" y="598"/>
                </a:lnTo>
                <a:lnTo>
                  <a:pt x="3153" y="597"/>
                </a:lnTo>
                <a:lnTo>
                  <a:pt x="3159" y="594"/>
                </a:lnTo>
                <a:lnTo>
                  <a:pt x="3165" y="592"/>
                </a:lnTo>
                <a:lnTo>
                  <a:pt x="3167" y="591"/>
                </a:lnTo>
                <a:lnTo>
                  <a:pt x="3168" y="589"/>
                </a:lnTo>
                <a:lnTo>
                  <a:pt x="3173" y="588"/>
                </a:lnTo>
                <a:lnTo>
                  <a:pt x="3173" y="586"/>
                </a:lnTo>
                <a:lnTo>
                  <a:pt x="3173" y="586"/>
                </a:lnTo>
                <a:lnTo>
                  <a:pt x="3175" y="584"/>
                </a:lnTo>
                <a:lnTo>
                  <a:pt x="3175" y="584"/>
                </a:lnTo>
                <a:lnTo>
                  <a:pt x="3178" y="584"/>
                </a:lnTo>
                <a:lnTo>
                  <a:pt x="3179" y="584"/>
                </a:lnTo>
                <a:lnTo>
                  <a:pt x="3181" y="584"/>
                </a:lnTo>
                <a:lnTo>
                  <a:pt x="3181" y="583"/>
                </a:lnTo>
                <a:lnTo>
                  <a:pt x="3179" y="583"/>
                </a:lnTo>
                <a:lnTo>
                  <a:pt x="3179" y="581"/>
                </a:lnTo>
                <a:lnTo>
                  <a:pt x="3181" y="581"/>
                </a:lnTo>
                <a:lnTo>
                  <a:pt x="3181" y="581"/>
                </a:lnTo>
                <a:lnTo>
                  <a:pt x="3182" y="581"/>
                </a:lnTo>
                <a:lnTo>
                  <a:pt x="3182" y="581"/>
                </a:lnTo>
                <a:lnTo>
                  <a:pt x="3184" y="581"/>
                </a:lnTo>
                <a:lnTo>
                  <a:pt x="3185" y="580"/>
                </a:lnTo>
                <a:lnTo>
                  <a:pt x="3187" y="580"/>
                </a:lnTo>
                <a:lnTo>
                  <a:pt x="3187" y="578"/>
                </a:lnTo>
                <a:lnTo>
                  <a:pt x="3192" y="578"/>
                </a:lnTo>
                <a:lnTo>
                  <a:pt x="3193" y="577"/>
                </a:lnTo>
                <a:lnTo>
                  <a:pt x="3193" y="575"/>
                </a:lnTo>
                <a:lnTo>
                  <a:pt x="3195" y="575"/>
                </a:lnTo>
                <a:lnTo>
                  <a:pt x="3196" y="575"/>
                </a:lnTo>
                <a:lnTo>
                  <a:pt x="3196" y="575"/>
                </a:lnTo>
                <a:lnTo>
                  <a:pt x="3198" y="575"/>
                </a:lnTo>
                <a:lnTo>
                  <a:pt x="3199" y="574"/>
                </a:lnTo>
                <a:lnTo>
                  <a:pt x="3199" y="574"/>
                </a:lnTo>
                <a:lnTo>
                  <a:pt x="3198" y="572"/>
                </a:lnTo>
                <a:lnTo>
                  <a:pt x="3199" y="572"/>
                </a:lnTo>
                <a:lnTo>
                  <a:pt x="3207" y="569"/>
                </a:lnTo>
                <a:lnTo>
                  <a:pt x="3209" y="569"/>
                </a:lnTo>
                <a:lnTo>
                  <a:pt x="3207" y="569"/>
                </a:lnTo>
                <a:lnTo>
                  <a:pt x="3207" y="571"/>
                </a:lnTo>
                <a:lnTo>
                  <a:pt x="3204" y="572"/>
                </a:lnTo>
                <a:lnTo>
                  <a:pt x="3204" y="572"/>
                </a:lnTo>
                <a:lnTo>
                  <a:pt x="3204" y="572"/>
                </a:lnTo>
                <a:lnTo>
                  <a:pt x="3204" y="572"/>
                </a:lnTo>
                <a:lnTo>
                  <a:pt x="3204" y="574"/>
                </a:lnTo>
                <a:lnTo>
                  <a:pt x="3204" y="572"/>
                </a:lnTo>
                <a:lnTo>
                  <a:pt x="3204" y="572"/>
                </a:lnTo>
                <a:lnTo>
                  <a:pt x="3204" y="572"/>
                </a:lnTo>
                <a:lnTo>
                  <a:pt x="3205" y="572"/>
                </a:lnTo>
                <a:lnTo>
                  <a:pt x="3212" y="567"/>
                </a:lnTo>
                <a:lnTo>
                  <a:pt x="3215" y="566"/>
                </a:lnTo>
                <a:lnTo>
                  <a:pt x="3216" y="564"/>
                </a:lnTo>
                <a:lnTo>
                  <a:pt x="3218" y="563"/>
                </a:lnTo>
                <a:lnTo>
                  <a:pt x="3216" y="563"/>
                </a:lnTo>
                <a:lnTo>
                  <a:pt x="3216" y="561"/>
                </a:lnTo>
                <a:lnTo>
                  <a:pt x="3216" y="561"/>
                </a:lnTo>
                <a:lnTo>
                  <a:pt x="3216" y="560"/>
                </a:lnTo>
                <a:lnTo>
                  <a:pt x="3216" y="560"/>
                </a:lnTo>
                <a:lnTo>
                  <a:pt x="3218" y="560"/>
                </a:lnTo>
                <a:lnTo>
                  <a:pt x="3219" y="560"/>
                </a:lnTo>
                <a:lnTo>
                  <a:pt x="3219" y="561"/>
                </a:lnTo>
                <a:lnTo>
                  <a:pt x="3219" y="563"/>
                </a:lnTo>
                <a:lnTo>
                  <a:pt x="3219" y="561"/>
                </a:lnTo>
                <a:lnTo>
                  <a:pt x="3222" y="560"/>
                </a:lnTo>
                <a:lnTo>
                  <a:pt x="3224" y="560"/>
                </a:lnTo>
                <a:lnTo>
                  <a:pt x="3227" y="557"/>
                </a:lnTo>
                <a:lnTo>
                  <a:pt x="3232" y="552"/>
                </a:lnTo>
                <a:lnTo>
                  <a:pt x="3235" y="551"/>
                </a:lnTo>
                <a:lnTo>
                  <a:pt x="3239" y="546"/>
                </a:lnTo>
                <a:lnTo>
                  <a:pt x="3242" y="544"/>
                </a:lnTo>
                <a:lnTo>
                  <a:pt x="3249" y="538"/>
                </a:lnTo>
                <a:lnTo>
                  <a:pt x="3250" y="538"/>
                </a:lnTo>
                <a:lnTo>
                  <a:pt x="3250" y="537"/>
                </a:lnTo>
                <a:lnTo>
                  <a:pt x="3250" y="537"/>
                </a:lnTo>
                <a:lnTo>
                  <a:pt x="3250" y="537"/>
                </a:lnTo>
                <a:lnTo>
                  <a:pt x="3249" y="537"/>
                </a:lnTo>
                <a:close/>
                <a:moveTo>
                  <a:pt x="3201" y="574"/>
                </a:moveTo>
                <a:lnTo>
                  <a:pt x="3198" y="577"/>
                </a:lnTo>
                <a:lnTo>
                  <a:pt x="3195" y="578"/>
                </a:lnTo>
                <a:lnTo>
                  <a:pt x="3195" y="578"/>
                </a:lnTo>
                <a:lnTo>
                  <a:pt x="3193" y="580"/>
                </a:lnTo>
                <a:lnTo>
                  <a:pt x="3192" y="580"/>
                </a:lnTo>
                <a:lnTo>
                  <a:pt x="3190" y="581"/>
                </a:lnTo>
                <a:lnTo>
                  <a:pt x="3190" y="581"/>
                </a:lnTo>
                <a:lnTo>
                  <a:pt x="3189" y="583"/>
                </a:lnTo>
                <a:lnTo>
                  <a:pt x="3187" y="584"/>
                </a:lnTo>
                <a:lnTo>
                  <a:pt x="3184" y="588"/>
                </a:lnTo>
                <a:lnTo>
                  <a:pt x="3178" y="589"/>
                </a:lnTo>
                <a:lnTo>
                  <a:pt x="3176" y="591"/>
                </a:lnTo>
                <a:lnTo>
                  <a:pt x="3175" y="592"/>
                </a:lnTo>
                <a:lnTo>
                  <a:pt x="3173" y="592"/>
                </a:lnTo>
                <a:lnTo>
                  <a:pt x="3173" y="592"/>
                </a:lnTo>
                <a:lnTo>
                  <a:pt x="3176" y="592"/>
                </a:lnTo>
                <a:lnTo>
                  <a:pt x="3181" y="589"/>
                </a:lnTo>
                <a:lnTo>
                  <a:pt x="3187" y="586"/>
                </a:lnTo>
                <a:lnTo>
                  <a:pt x="3189" y="584"/>
                </a:lnTo>
                <a:lnTo>
                  <a:pt x="3190" y="583"/>
                </a:lnTo>
                <a:lnTo>
                  <a:pt x="3193" y="580"/>
                </a:lnTo>
                <a:lnTo>
                  <a:pt x="3198" y="577"/>
                </a:lnTo>
                <a:lnTo>
                  <a:pt x="3199" y="577"/>
                </a:lnTo>
                <a:lnTo>
                  <a:pt x="3199" y="575"/>
                </a:lnTo>
                <a:lnTo>
                  <a:pt x="3202" y="574"/>
                </a:lnTo>
                <a:lnTo>
                  <a:pt x="3202" y="574"/>
                </a:lnTo>
                <a:lnTo>
                  <a:pt x="3201" y="574"/>
                </a:lnTo>
                <a:close/>
                <a:moveTo>
                  <a:pt x="2942" y="344"/>
                </a:moveTo>
                <a:lnTo>
                  <a:pt x="2942" y="345"/>
                </a:lnTo>
                <a:lnTo>
                  <a:pt x="2942" y="345"/>
                </a:lnTo>
                <a:lnTo>
                  <a:pt x="2944" y="347"/>
                </a:lnTo>
                <a:lnTo>
                  <a:pt x="2944" y="345"/>
                </a:lnTo>
                <a:lnTo>
                  <a:pt x="2945" y="344"/>
                </a:lnTo>
                <a:lnTo>
                  <a:pt x="2947" y="344"/>
                </a:lnTo>
                <a:lnTo>
                  <a:pt x="2947" y="342"/>
                </a:lnTo>
                <a:lnTo>
                  <a:pt x="2948" y="341"/>
                </a:lnTo>
                <a:lnTo>
                  <a:pt x="2948" y="339"/>
                </a:lnTo>
                <a:lnTo>
                  <a:pt x="2948" y="339"/>
                </a:lnTo>
                <a:lnTo>
                  <a:pt x="2948" y="339"/>
                </a:lnTo>
                <a:lnTo>
                  <a:pt x="2948" y="339"/>
                </a:lnTo>
                <a:lnTo>
                  <a:pt x="2948" y="339"/>
                </a:lnTo>
                <a:lnTo>
                  <a:pt x="2947" y="339"/>
                </a:lnTo>
                <a:lnTo>
                  <a:pt x="2947" y="341"/>
                </a:lnTo>
                <a:lnTo>
                  <a:pt x="2947" y="339"/>
                </a:lnTo>
                <a:lnTo>
                  <a:pt x="2945" y="341"/>
                </a:lnTo>
                <a:lnTo>
                  <a:pt x="2945" y="342"/>
                </a:lnTo>
                <a:lnTo>
                  <a:pt x="2944" y="342"/>
                </a:lnTo>
                <a:lnTo>
                  <a:pt x="2944" y="342"/>
                </a:lnTo>
                <a:lnTo>
                  <a:pt x="2944" y="342"/>
                </a:lnTo>
                <a:lnTo>
                  <a:pt x="2944" y="342"/>
                </a:lnTo>
                <a:lnTo>
                  <a:pt x="2944" y="342"/>
                </a:lnTo>
                <a:lnTo>
                  <a:pt x="2944" y="342"/>
                </a:lnTo>
                <a:lnTo>
                  <a:pt x="2944" y="342"/>
                </a:lnTo>
                <a:lnTo>
                  <a:pt x="2942" y="342"/>
                </a:lnTo>
                <a:lnTo>
                  <a:pt x="2942" y="344"/>
                </a:lnTo>
                <a:lnTo>
                  <a:pt x="2942" y="344"/>
                </a:lnTo>
                <a:lnTo>
                  <a:pt x="2942" y="344"/>
                </a:lnTo>
                <a:lnTo>
                  <a:pt x="2942" y="344"/>
                </a:lnTo>
                <a:lnTo>
                  <a:pt x="2941" y="344"/>
                </a:lnTo>
                <a:lnTo>
                  <a:pt x="2942" y="344"/>
                </a:lnTo>
                <a:lnTo>
                  <a:pt x="2942" y="344"/>
                </a:lnTo>
                <a:close/>
                <a:moveTo>
                  <a:pt x="3238" y="524"/>
                </a:moveTo>
                <a:lnTo>
                  <a:pt x="3238" y="524"/>
                </a:lnTo>
                <a:lnTo>
                  <a:pt x="3239" y="523"/>
                </a:lnTo>
                <a:lnTo>
                  <a:pt x="3239" y="521"/>
                </a:lnTo>
                <a:lnTo>
                  <a:pt x="3241" y="521"/>
                </a:lnTo>
                <a:lnTo>
                  <a:pt x="3241" y="521"/>
                </a:lnTo>
                <a:lnTo>
                  <a:pt x="3241" y="521"/>
                </a:lnTo>
                <a:lnTo>
                  <a:pt x="3241" y="520"/>
                </a:lnTo>
                <a:lnTo>
                  <a:pt x="3236" y="523"/>
                </a:lnTo>
                <a:lnTo>
                  <a:pt x="3236" y="523"/>
                </a:lnTo>
                <a:lnTo>
                  <a:pt x="3236" y="524"/>
                </a:lnTo>
                <a:lnTo>
                  <a:pt x="3236" y="524"/>
                </a:lnTo>
                <a:lnTo>
                  <a:pt x="3238" y="524"/>
                </a:lnTo>
                <a:close/>
                <a:moveTo>
                  <a:pt x="3128" y="700"/>
                </a:moveTo>
                <a:lnTo>
                  <a:pt x="3130" y="702"/>
                </a:lnTo>
                <a:lnTo>
                  <a:pt x="3128" y="702"/>
                </a:lnTo>
                <a:lnTo>
                  <a:pt x="3128" y="705"/>
                </a:lnTo>
                <a:lnTo>
                  <a:pt x="3128" y="705"/>
                </a:lnTo>
                <a:lnTo>
                  <a:pt x="3127" y="705"/>
                </a:lnTo>
                <a:lnTo>
                  <a:pt x="3127" y="705"/>
                </a:lnTo>
                <a:lnTo>
                  <a:pt x="3125" y="703"/>
                </a:lnTo>
                <a:lnTo>
                  <a:pt x="3125" y="705"/>
                </a:lnTo>
                <a:lnTo>
                  <a:pt x="3127" y="706"/>
                </a:lnTo>
                <a:lnTo>
                  <a:pt x="3128" y="706"/>
                </a:lnTo>
                <a:lnTo>
                  <a:pt x="3130" y="705"/>
                </a:lnTo>
                <a:lnTo>
                  <a:pt x="3132" y="702"/>
                </a:lnTo>
                <a:lnTo>
                  <a:pt x="3132" y="700"/>
                </a:lnTo>
                <a:lnTo>
                  <a:pt x="3133" y="700"/>
                </a:lnTo>
                <a:lnTo>
                  <a:pt x="3133" y="699"/>
                </a:lnTo>
                <a:lnTo>
                  <a:pt x="3133" y="699"/>
                </a:lnTo>
                <a:lnTo>
                  <a:pt x="3130" y="699"/>
                </a:lnTo>
                <a:lnTo>
                  <a:pt x="3128" y="700"/>
                </a:lnTo>
                <a:close/>
                <a:moveTo>
                  <a:pt x="3139" y="674"/>
                </a:moveTo>
                <a:lnTo>
                  <a:pt x="3139" y="674"/>
                </a:lnTo>
                <a:lnTo>
                  <a:pt x="3139" y="677"/>
                </a:lnTo>
                <a:lnTo>
                  <a:pt x="3139" y="679"/>
                </a:lnTo>
                <a:lnTo>
                  <a:pt x="3135" y="689"/>
                </a:lnTo>
                <a:lnTo>
                  <a:pt x="3135" y="692"/>
                </a:lnTo>
                <a:lnTo>
                  <a:pt x="3135" y="692"/>
                </a:lnTo>
                <a:lnTo>
                  <a:pt x="3135" y="692"/>
                </a:lnTo>
                <a:lnTo>
                  <a:pt x="3135" y="694"/>
                </a:lnTo>
                <a:lnTo>
                  <a:pt x="3136" y="691"/>
                </a:lnTo>
                <a:lnTo>
                  <a:pt x="3138" y="685"/>
                </a:lnTo>
                <a:lnTo>
                  <a:pt x="3139" y="682"/>
                </a:lnTo>
                <a:lnTo>
                  <a:pt x="3139" y="679"/>
                </a:lnTo>
                <a:lnTo>
                  <a:pt x="3141" y="675"/>
                </a:lnTo>
                <a:lnTo>
                  <a:pt x="3141" y="672"/>
                </a:lnTo>
                <a:lnTo>
                  <a:pt x="3139" y="674"/>
                </a:lnTo>
                <a:close/>
                <a:moveTo>
                  <a:pt x="3110" y="1061"/>
                </a:moveTo>
                <a:lnTo>
                  <a:pt x="3107" y="1064"/>
                </a:lnTo>
                <a:lnTo>
                  <a:pt x="3105" y="1066"/>
                </a:lnTo>
                <a:lnTo>
                  <a:pt x="3104" y="1066"/>
                </a:lnTo>
                <a:lnTo>
                  <a:pt x="3104" y="1067"/>
                </a:lnTo>
                <a:lnTo>
                  <a:pt x="3104" y="1069"/>
                </a:lnTo>
                <a:lnTo>
                  <a:pt x="3102" y="1070"/>
                </a:lnTo>
                <a:lnTo>
                  <a:pt x="3108" y="1062"/>
                </a:lnTo>
                <a:lnTo>
                  <a:pt x="3115" y="1059"/>
                </a:lnTo>
                <a:lnTo>
                  <a:pt x="3116" y="1058"/>
                </a:lnTo>
                <a:lnTo>
                  <a:pt x="3116" y="1058"/>
                </a:lnTo>
                <a:lnTo>
                  <a:pt x="3116" y="1056"/>
                </a:lnTo>
                <a:lnTo>
                  <a:pt x="3118" y="1056"/>
                </a:lnTo>
                <a:lnTo>
                  <a:pt x="3115" y="1058"/>
                </a:lnTo>
                <a:lnTo>
                  <a:pt x="3110" y="1061"/>
                </a:lnTo>
                <a:close/>
                <a:moveTo>
                  <a:pt x="3132" y="1021"/>
                </a:moveTo>
                <a:lnTo>
                  <a:pt x="3130" y="1018"/>
                </a:lnTo>
                <a:lnTo>
                  <a:pt x="3128" y="1015"/>
                </a:lnTo>
                <a:lnTo>
                  <a:pt x="3127" y="1013"/>
                </a:lnTo>
                <a:lnTo>
                  <a:pt x="3127" y="1012"/>
                </a:lnTo>
                <a:lnTo>
                  <a:pt x="3125" y="1008"/>
                </a:lnTo>
                <a:lnTo>
                  <a:pt x="3124" y="1007"/>
                </a:lnTo>
                <a:lnTo>
                  <a:pt x="3122" y="1007"/>
                </a:lnTo>
                <a:lnTo>
                  <a:pt x="3122" y="1007"/>
                </a:lnTo>
                <a:lnTo>
                  <a:pt x="3124" y="1008"/>
                </a:lnTo>
                <a:lnTo>
                  <a:pt x="3125" y="1012"/>
                </a:lnTo>
                <a:lnTo>
                  <a:pt x="3125" y="1012"/>
                </a:lnTo>
                <a:lnTo>
                  <a:pt x="3128" y="1018"/>
                </a:lnTo>
                <a:lnTo>
                  <a:pt x="3130" y="1021"/>
                </a:lnTo>
                <a:lnTo>
                  <a:pt x="3130" y="1022"/>
                </a:lnTo>
                <a:lnTo>
                  <a:pt x="3130" y="1024"/>
                </a:lnTo>
                <a:lnTo>
                  <a:pt x="3130" y="1025"/>
                </a:lnTo>
                <a:lnTo>
                  <a:pt x="3130" y="1027"/>
                </a:lnTo>
                <a:lnTo>
                  <a:pt x="3130" y="1027"/>
                </a:lnTo>
                <a:lnTo>
                  <a:pt x="3130" y="1029"/>
                </a:lnTo>
                <a:lnTo>
                  <a:pt x="3130" y="1030"/>
                </a:lnTo>
                <a:lnTo>
                  <a:pt x="3132" y="1032"/>
                </a:lnTo>
                <a:lnTo>
                  <a:pt x="3132" y="1035"/>
                </a:lnTo>
                <a:lnTo>
                  <a:pt x="3132" y="1038"/>
                </a:lnTo>
                <a:lnTo>
                  <a:pt x="3132" y="1042"/>
                </a:lnTo>
                <a:lnTo>
                  <a:pt x="3132" y="1042"/>
                </a:lnTo>
                <a:lnTo>
                  <a:pt x="3132" y="1045"/>
                </a:lnTo>
                <a:lnTo>
                  <a:pt x="3130" y="1047"/>
                </a:lnTo>
                <a:lnTo>
                  <a:pt x="3127" y="1050"/>
                </a:lnTo>
                <a:lnTo>
                  <a:pt x="3122" y="1053"/>
                </a:lnTo>
                <a:lnTo>
                  <a:pt x="3122" y="1053"/>
                </a:lnTo>
                <a:lnTo>
                  <a:pt x="3122" y="1053"/>
                </a:lnTo>
                <a:lnTo>
                  <a:pt x="3122" y="1052"/>
                </a:lnTo>
                <a:lnTo>
                  <a:pt x="3122" y="1052"/>
                </a:lnTo>
                <a:lnTo>
                  <a:pt x="3122" y="1052"/>
                </a:lnTo>
                <a:lnTo>
                  <a:pt x="3121" y="1053"/>
                </a:lnTo>
                <a:lnTo>
                  <a:pt x="3122" y="1053"/>
                </a:lnTo>
                <a:lnTo>
                  <a:pt x="3121" y="1053"/>
                </a:lnTo>
                <a:lnTo>
                  <a:pt x="3121" y="1053"/>
                </a:lnTo>
                <a:lnTo>
                  <a:pt x="3121" y="1055"/>
                </a:lnTo>
                <a:lnTo>
                  <a:pt x="3121" y="1055"/>
                </a:lnTo>
                <a:lnTo>
                  <a:pt x="3121" y="1055"/>
                </a:lnTo>
                <a:lnTo>
                  <a:pt x="3119" y="1055"/>
                </a:lnTo>
                <a:lnTo>
                  <a:pt x="3119" y="1056"/>
                </a:lnTo>
                <a:lnTo>
                  <a:pt x="3119" y="1056"/>
                </a:lnTo>
                <a:lnTo>
                  <a:pt x="3121" y="1056"/>
                </a:lnTo>
                <a:lnTo>
                  <a:pt x="3121" y="1056"/>
                </a:lnTo>
                <a:lnTo>
                  <a:pt x="3121" y="1055"/>
                </a:lnTo>
                <a:lnTo>
                  <a:pt x="3122" y="1055"/>
                </a:lnTo>
                <a:lnTo>
                  <a:pt x="3122" y="1055"/>
                </a:lnTo>
                <a:lnTo>
                  <a:pt x="3125" y="1053"/>
                </a:lnTo>
                <a:lnTo>
                  <a:pt x="3125" y="1052"/>
                </a:lnTo>
                <a:lnTo>
                  <a:pt x="3128" y="1050"/>
                </a:lnTo>
                <a:lnTo>
                  <a:pt x="3130" y="1050"/>
                </a:lnTo>
                <a:lnTo>
                  <a:pt x="3132" y="1050"/>
                </a:lnTo>
                <a:lnTo>
                  <a:pt x="3132" y="1049"/>
                </a:lnTo>
                <a:lnTo>
                  <a:pt x="3133" y="1047"/>
                </a:lnTo>
                <a:lnTo>
                  <a:pt x="3133" y="1041"/>
                </a:lnTo>
                <a:lnTo>
                  <a:pt x="3132" y="1027"/>
                </a:lnTo>
                <a:lnTo>
                  <a:pt x="3132" y="1021"/>
                </a:lnTo>
                <a:close/>
                <a:moveTo>
                  <a:pt x="3113" y="999"/>
                </a:moveTo>
                <a:lnTo>
                  <a:pt x="3111" y="998"/>
                </a:lnTo>
                <a:lnTo>
                  <a:pt x="3111" y="998"/>
                </a:lnTo>
                <a:lnTo>
                  <a:pt x="3110" y="996"/>
                </a:lnTo>
                <a:lnTo>
                  <a:pt x="3110" y="996"/>
                </a:lnTo>
                <a:lnTo>
                  <a:pt x="3110" y="996"/>
                </a:lnTo>
                <a:lnTo>
                  <a:pt x="3108" y="996"/>
                </a:lnTo>
                <a:lnTo>
                  <a:pt x="3108" y="996"/>
                </a:lnTo>
                <a:lnTo>
                  <a:pt x="3107" y="996"/>
                </a:lnTo>
                <a:lnTo>
                  <a:pt x="3107" y="996"/>
                </a:lnTo>
                <a:lnTo>
                  <a:pt x="3107" y="998"/>
                </a:lnTo>
                <a:lnTo>
                  <a:pt x="3107" y="998"/>
                </a:lnTo>
                <a:lnTo>
                  <a:pt x="3107" y="998"/>
                </a:lnTo>
                <a:lnTo>
                  <a:pt x="3108" y="998"/>
                </a:lnTo>
                <a:lnTo>
                  <a:pt x="3108" y="999"/>
                </a:lnTo>
                <a:lnTo>
                  <a:pt x="3111" y="1001"/>
                </a:lnTo>
                <a:lnTo>
                  <a:pt x="3111" y="1001"/>
                </a:lnTo>
                <a:lnTo>
                  <a:pt x="3111" y="1002"/>
                </a:lnTo>
                <a:lnTo>
                  <a:pt x="3113" y="1004"/>
                </a:lnTo>
                <a:lnTo>
                  <a:pt x="3115" y="1004"/>
                </a:lnTo>
                <a:lnTo>
                  <a:pt x="3115" y="1004"/>
                </a:lnTo>
                <a:lnTo>
                  <a:pt x="3115" y="1004"/>
                </a:lnTo>
                <a:lnTo>
                  <a:pt x="3115" y="1002"/>
                </a:lnTo>
                <a:lnTo>
                  <a:pt x="3116" y="1001"/>
                </a:lnTo>
                <a:lnTo>
                  <a:pt x="3113" y="999"/>
                </a:lnTo>
                <a:close/>
                <a:moveTo>
                  <a:pt x="3091" y="1084"/>
                </a:moveTo>
                <a:lnTo>
                  <a:pt x="3090" y="1086"/>
                </a:lnTo>
                <a:lnTo>
                  <a:pt x="3090" y="1086"/>
                </a:lnTo>
                <a:lnTo>
                  <a:pt x="3090" y="1086"/>
                </a:lnTo>
                <a:lnTo>
                  <a:pt x="3088" y="1089"/>
                </a:lnTo>
                <a:lnTo>
                  <a:pt x="3082" y="1098"/>
                </a:lnTo>
                <a:lnTo>
                  <a:pt x="3078" y="1112"/>
                </a:lnTo>
                <a:lnTo>
                  <a:pt x="3078" y="1113"/>
                </a:lnTo>
                <a:lnTo>
                  <a:pt x="3078" y="1115"/>
                </a:lnTo>
                <a:lnTo>
                  <a:pt x="3078" y="1113"/>
                </a:lnTo>
                <a:lnTo>
                  <a:pt x="3084" y="1098"/>
                </a:lnTo>
                <a:lnTo>
                  <a:pt x="3085" y="1093"/>
                </a:lnTo>
                <a:lnTo>
                  <a:pt x="3087" y="1092"/>
                </a:lnTo>
                <a:lnTo>
                  <a:pt x="3088" y="1090"/>
                </a:lnTo>
                <a:lnTo>
                  <a:pt x="3091" y="1087"/>
                </a:lnTo>
                <a:lnTo>
                  <a:pt x="3093" y="1086"/>
                </a:lnTo>
                <a:lnTo>
                  <a:pt x="3093" y="1082"/>
                </a:lnTo>
                <a:lnTo>
                  <a:pt x="3093" y="1082"/>
                </a:lnTo>
                <a:lnTo>
                  <a:pt x="3091" y="1084"/>
                </a:lnTo>
                <a:close/>
                <a:moveTo>
                  <a:pt x="3099" y="1070"/>
                </a:moveTo>
                <a:lnTo>
                  <a:pt x="3099" y="1070"/>
                </a:lnTo>
                <a:lnTo>
                  <a:pt x="3099" y="1072"/>
                </a:lnTo>
                <a:lnTo>
                  <a:pt x="3099" y="1072"/>
                </a:lnTo>
                <a:lnTo>
                  <a:pt x="3098" y="1073"/>
                </a:lnTo>
                <a:lnTo>
                  <a:pt x="3098" y="1073"/>
                </a:lnTo>
                <a:lnTo>
                  <a:pt x="3098" y="1075"/>
                </a:lnTo>
                <a:lnTo>
                  <a:pt x="3096" y="1076"/>
                </a:lnTo>
                <a:lnTo>
                  <a:pt x="3096" y="1078"/>
                </a:lnTo>
                <a:lnTo>
                  <a:pt x="3096" y="1078"/>
                </a:lnTo>
                <a:lnTo>
                  <a:pt x="3098" y="1076"/>
                </a:lnTo>
                <a:lnTo>
                  <a:pt x="3101" y="1072"/>
                </a:lnTo>
                <a:lnTo>
                  <a:pt x="3101" y="1072"/>
                </a:lnTo>
                <a:lnTo>
                  <a:pt x="3102" y="1072"/>
                </a:lnTo>
                <a:lnTo>
                  <a:pt x="3102" y="1072"/>
                </a:lnTo>
                <a:lnTo>
                  <a:pt x="3102" y="1070"/>
                </a:lnTo>
                <a:lnTo>
                  <a:pt x="3101" y="1070"/>
                </a:lnTo>
                <a:lnTo>
                  <a:pt x="3099" y="1070"/>
                </a:lnTo>
                <a:close/>
                <a:moveTo>
                  <a:pt x="2999" y="1167"/>
                </a:moveTo>
                <a:lnTo>
                  <a:pt x="2998" y="1169"/>
                </a:lnTo>
                <a:lnTo>
                  <a:pt x="2998" y="1172"/>
                </a:lnTo>
                <a:lnTo>
                  <a:pt x="2998" y="1173"/>
                </a:lnTo>
                <a:lnTo>
                  <a:pt x="2999" y="1172"/>
                </a:lnTo>
                <a:lnTo>
                  <a:pt x="2999" y="1170"/>
                </a:lnTo>
                <a:lnTo>
                  <a:pt x="2999" y="1166"/>
                </a:lnTo>
                <a:lnTo>
                  <a:pt x="3001" y="1166"/>
                </a:lnTo>
                <a:lnTo>
                  <a:pt x="3001" y="1166"/>
                </a:lnTo>
                <a:lnTo>
                  <a:pt x="3001" y="1166"/>
                </a:lnTo>
                <a:lnTo>
                  <a:pt x="3001" y="1166"/>
                </a:lnTo>
                <a:lnTo>
                  <a:pt x="2999" y="1167"/>
                </a:lnTo>
                <a:close/>
                <a:moveTo>
                  <a:pt x="3075" y="1110"/>
                </a:moveTo>
                <a:lnTo>
                  <a:pt x="3075" y="1109"/>
                </a:lnTo>
                <a:lnTo>
                  <a:pt x="3070" y="1109"/>
                </a:lnTo>
                <a:lnTo>
                  <a:pt x="3068" y="1109"/>
                </a:lnTo>
                <a:lnTo>
                  <a:pt x="3068" y="1110"/>
                </a:lnTo>
                <a:lnTo>
                  <a:pt x="3068" y="1110"/>
                </a:lnTo>
                <a:lnTo>
                  <a:pt x="3073" y="1110"/>
                </a:lnTo>
                <a:lnTo>
                  <a:pt x="3076" y="1112"/>
                </a:lnTo>
                <a:lnTo>
                  <a:pt x="3076" y="1112"/>
                </a:lnTo>
                <a:lnTo>
                  <a:pt x="3076" y="1112"/>
                </a:lnTo>
                <a:lnTo>
                  <a:pt x="3076" y="1110"/>
                </a:lnTo>
                <a:lnTo>
                  <a:pt x="3075" y="1110"/>
                </a:lnTo>
                <a:close/>
                <a:moveTo>
                  <a:pt x="2994" y="1190"/>
                </a:moveTo>
                <a:lnTo>
                  <a:pt x="2994" y="1190"/>
                </a:lnTo>
                <a:lnTo>
                  <a:pt x="2993" y="1190"/>
                </a:lnTo>
                <a:lnTo>
                  <a:pt x="2991" y="1190"/>
                </a:lnTo>
                <a:lnTo>
                  <a:pt x="2991" y="1192"/>
                </a:lnTo>
                <a:lnTo>
                  <a:pt x="2993" y="1194"/>
                </a:lnTo>
                <a:lnTo>
                  <a:pt x="2993" y="1194"/>
                </a:lnTo>
                <a:lnTo>
                  <a:pt x="2994" y="1194"/>
                </a:lnTo>
                <a:lnTo>
                  <a:pt x="2996" y="1194"/>
                </a:lnTo>
                <a:lnTo>
                  <a:pt x="2996" y="1194"/>
                </a:lnTo>
                <a:lnTo>
                  <a:pt x="2996" y="1189"/>
                </a:lnTo>
                <a:lnTo>
                  <a:pt x="2994" y="1190"/>
                </a:lnTo>
                <a:lnTo>
                  <a:pt x="2994" y="1190"/>
                </a:lnTo>
                <a:close/>
                <a:moveTo>
                  <a:pt x="3024" y="1132"/>
                </a:moveTo>
                <a:lnTo>
                  <a:pt x="3022" y="1135"/>
                </a:lnTo>
                <a:lnTo>
                  <a:pt x="3021" y="1135"/>
                </a:lnTo>
                <a:lnTo>
                  <a:pt x="3019" y="1135"/>
                </a:lnTo>
                <a:lnTo>
                  <a:pt x="3011" y="1143"/>
                </a:lnTo>
                <a:lnTo>
                  <a:pt x="3010" y="1146"/>
                </a:lnTo>
                <a:lnTo>
                  <a:pt x="3010" y="1149"/>
                </a:lnTo>
                <a:lnTo>
                  <a:pt x="3010" y="1147"/>
                </a:lnTo>
                <a:lnTo>
                  <a:pt x="3016" y="1140"/>
                </a:lnTo>
                <a:lnTo>
                  <a:pt x="3016" y="1140"/>
                </a:lnTo>
                <a:lnTo>
                  <a:pt x="3019" y="1138"/>
                </a:lnTo>
                <a:lnTo>
                  <a:pt x="3024" y="1133"/>
                </a:lnTo>
                <a:lnTo>
                  <a:pt x="3025" y="1132"/>
                </a:lnTo>
                <a:lnTo>
                  <a:pt x="3025" y="1132"/>
                </a:lnTo>
                <a:lnTo>
                  <a:pt x="3025" y="1132"/>
                </a:lnTo>
                <a:lnTo>
                  <a:pt x="3025" y="1132"/>
                </a:lnTo>
                <a:lnTo>
                  <a:pt x="3025" y="1132"/>
                </a:lnTo>
                <a:lnTo>
                  <a:pt x="3024" y="1132"/>
                </a:lnTo>
                <a:close/>
                <a:moveTo>
                  <a:pt x="3062" y="1109"/>
                </a:moveTo>
                <a:lnTo>
                  <a:pt x="3051" y="1112"/>
                </a:lnTo>
                <a:lnTo>
                  <a:pt x="3042" y="1116"/>
                </a:lnTo>
                <a:lnTo>
                  <a:pt x="3041" y="1116"/>
                </a:lnTo>
                <a:lnTo>
                  <a:pt x="3039" y="1118"/>
                </a:lnTo>
                <a:lnTo>
                  <a:pt x="3056" y="1110"/>
                </a:lnTo>
                <a:lnTo>
                  <a:pt x="3058" y="1110"/>
                </a:lnTo>
                <a:lnTo>
                  <a:pt x="3067" y="1109"/>
                </a:lnTo>
                <a:lnTo>
                  <a:pt x="3067" y="1109"/>
                </a:lnTo>
                <a:lnTo>
                  <a:pt x="3062" y="1109"/>
                </a:lnTo>
                <a:close/>
                <a:moveTo>
                  <a:pt x="2258" y="1607"/>
                </a:moveTo>
                <a:lnTo>
                  <a:pt x="2258" y="1608"/>
                </a:lnTo>
                <a:lnTo>
                  <a:pt x="2258" y="1608"/>
                </a:lnTo>
                <a:lnTo>
                  <a:pt x="2260" y="1607"/>
                </a:lnTo>
                <a:lnTo>
                  <a:pt x="2260" y="1607"/>
                </a:lnTo>
                <a:lnTo>
                  <a:pt x="2258" y="1607"/>
                </a:lnTo>
                <a:close/>
                <a:moveTo>
                  <a:pt x="2549" y="591"/>
                </a:moveTo>
                <a:lnTo>
                  <a:pt x="2549" y="595"/>
                </a:lnTo>
                <a:lnTo>
                  <a:pt x="2549" y="597"/>
                </a:lnTo>
                <a:lnTo>
                  <a:pt x="2549" y="598"/>
                </a:lnTo>
                <a:lnTo>
                  <a:pt x="2551" y="597"/>
                </a:lnTo>
                <a:lnTo>
                  <a:pt x="2551" y="594"/>
                </a:lnTo>
                <a:lnTo>
                  <a:pt x="2549" y="589"/>
                </a:lnTo>
                <a:lnTo>
                  <a:pt x="2549" y="591"/>
                </a:lnTo>
                <a:close/>
                <a:moveTo>
                  <a:pt x="2177" y="238"/>
                </a:moveTo>
                <a:lnTo>
                  <a:pt x="2175" y="239"/>
                </a:lnTo>
                <a:lnTo>
                  <a:pt x="2175" y="241"/>
                </a:lnTo>
                <a:lnTo>
                  <a:pt x="2175" y="244"/>
                </a:lnTo>
                <a:lnTo>
                  <a:pt x="2177" y="245"/>
                </a:lnTo>
                <a:lnTo>
                  <a:pt x="2181" y="245"/>
                </a:lnTo>
                <a:lnTo>
                  <a:pt x="2183" y="245"/>
                </a:lnTo>
                <a:lnTo>
                  <a:pt x="2184" y="247"/>
                </a:lnTo>
                <a:lnTo>
                  <a:pt x="2184" y="247"/>
                </a:lnTo>
                <a:lnTo>
                  <a:pt x="2186" y="245"/>
                </a:lnTo>
                <a:lnTo>
                  <a:pt x="2187" y="245"/>
                </a:lnTo>
                <a:lnTo>
                  <a:pt x="2187" y="244"/>
                </a:lnTo>
                <a:lnTo>
                  <a:pt x="2186" y="242"/>
                </a:lnTo>
                <a:lnTo>
                  <a:pt x="2184" y="244"/>
                </a:lnTo>
                <a:lnTo>
                  <a:pt x="2186" y="242"/>
                </a:lnTo>
                <a:lnTo>
                  <a:pt x="2186" y="241"/>
                </a:lnTo>
                <a:lnTo>
                  <a:pt x="2187" y="239"/>
                </a:lnTo>
                <a:lnTo>
                  <a:pt x="2187" y="239"/>
                </a:lnTo>
                <a:lnTo>
                  <a:pt x="2187" y="241"/>
                </a:lnTo>
                <a:lnTo>
                  <a:pt x="2187" y="244"/>
                </a:lnTo>
                <a:lnTo>
                  <a:pt x="2187" y="244"/>
                </a:lnTo>
                <a:lnTo>
                  <a:pt x="2187" y="245"/>
                </a:lnTo>
                <a:lnTo>
                  <a:pt x="2187" y="247"/>
                </a:lnTo>
                <a:lnTo>
                  <a:pt x="2186" y="248"/>
                </a:lnTo>
                <a:lnTo>
                  <a:pt x="2184" y="248"/>
                </a:lnTo>
                <a:lnTo>
                  <a:pt x="2184" y="250"/>
                </a:lnTo>
                <a:lnTo>
                  <a:pt x="2184" y="250"/>
                </a:lnTo>
                <a:lnTo>
                  <a:pt x="2189" y="254"/>
                </a:lnTo>
                <a:lnTo>
                  <a:pt x="2189" y="254"/>
                </a:lnTo>
                <a:lnTo>
                  <a:pt x="2189" y="253"/>
                </a:lnTo>
                <a:lnTo>
                  <a:pt x="2191" y="251"/>
                </a:lnTo>
                <a:lnTo>
                  <a:pt x="2192" y="247"/>
                </a:lnTo>
                <a:lnTo>
                  <a:pt x="2192" y="247"/>
                </a:lnTo>
                <a:lnTo>
                  <a:pt x="2195" y="245"/>
                </a:lnTo>
                <a:lnTo>
                  <a:pt x="2195" y="244"/>
                </a:lnTo>
                <a:lnTo>
                  <a:pt x="2195" y="242"/>
                </a:lnTo>
                <a:lnTo>
                  <a:pt x="2195" y="242"/>
                </a:lnTo>
                <a:lnTo>
                  <a:pt x="2197" y="242"/>
                </a:lnTo>
                <a:lnTo>
                  <a:pt x="2198" y="242"/>
                </a:lnTo>
                <a:lnTo>
                  <a:pt x="2198" y="241"/>
                </a:lnTo>
                <a:lnTo>
                  <a:pt x="2197" y="241"/>
                </a:lnTo>
                <a:lnTo>
                  <a:pt x="2197" y="239"/>
                </a:lnTo>
                <a:lnTo>
                  <a:pt x="2198" y="238"/>
                </a:lnTo>
                <a:lnTo>
                  <a:pt x="2198" y="236"/>
                </a:lnTo>
                <a:lnTo>
                  <a:pt x="2200" y="236"/>
                </a:lnTo>
                <a:lnTo>
                  <a:pt x="2200" y="236"/>
                </a:lnTo>
                <a:lnTo>
                  <a:pt x="2201" y="236"/>
                </a:lnTo>
                <a:lnTo>
                  <a:pt x="2201" y="236"/>
                </a:lnTo>
                <a:lnTo>
                  <a:pt x="2203" y="233"/>
                </a:lnTo>
                <a:lnTo>
                  <a:pt x="2204" y="231"/>
                </a:lnTo>
                <a:lnTo>
                  <a:pt x="2206" y="231"/>
                </a:lnTo>
                <a:lnTo>
                  <a:pt x="2206" y="231"/>
                </a:lnTo>
                <a:lnTo>
                  <a:pt x="2206" y="228"/>
                </a:lnTo>
                <a:lnTo>
                  <a:pt x="2207" y="228"/>
                </a:lnTo>
                <a:lnTo>
                  <a:pt x="2209" y="228"/>
                </a:lnTo>
                <a:lnTo>
                  <a:pt x="2209" y="227"/>
                </a:lnTo>
                <a:lnTo>
                  <a:pt x="2212" y="224"/>
                </a:lnTo>
                <a:lnTo>
                  <a:pt x="2212" y="224"/>
                </a:lnTo>
                <a:lnTo>
                  <a:pt x="2209" y="222"/>
                </a:lnTo>
                <a:lnTo>
                  <a:pt x="2207" y="222"/>
                </a:lnTo>
                <a:lnTo>
                  <a:pt x="2209" y="222"/>
                </a:lnTo>
                <a:lnTo>
                  <a:pt x="2209" y="221"/>
                </a:lnTo>
                <a:lnTo>
                  <a:pt x="2212" y="221"/>
                </a:lnTo>
                <a:lnTo>
                  <a:pt x="2215" y="219"/>
                </a:lnTo>
                <a:lnTo>
                  <a:pt x="2217" y="219"/>
                </a:lnTo>
                <a:lnTo>
                  <a:pt x="2218" y="219"/>
                </a:lnTo>
                <a:lnTo>
                  <a:pt x="2220" y="221"/>
                </a:lnTo>
                <a:lnTo>
                  <a:pt x="2221" y="221"/>
                </a:lnTo>
                <a:lnTo>
                  <a:pt x="2223" y="219"/>
                </a:lnTo>
                <a:lnTo>
                  <a:pt x="2224" y="217"/>
                </a:lnTo>
                <a:lnTo>
                  <a:pt x="2226" y="217"/>
                </a:lnTo>
                <a:lnTo>
                  <a:pt x="2226" y="217"/>
                </a:lnTo>
                <a:lnTo>
                  <a:pt x="2224" y="217"/>
                </a:lnTo>
                <a:lnTo>
                  <a:pt x="2223" y="216"/>
                </a:lnTo>
                <a:lnTo>
                  <a:pt x="2223" y="214"/>
                </a:lnTo>
                <a:lnTo>
                  <a:pt x="2220" y="213"/>
                </a:lnTo>
                <a:lnTo>
                  <a:pt x="2218" y="213"/>
                </a:lnTo>
                <a:lnTo>
                  <a:pt x="2206" y="214"/>
                </a:lnTo>
                <a:lnTo>
                  <a:pt x="2201" y="216"/>
                </a:lnTo>
                <a:lnTo>
                  <a:pt x="2197" y="217"/>
                </a:lnTo>
                <a:lnTo>
                  <a:pt x="2197" y="219"/>
                </a:lnTo>
                <a:lnTo>
                  <a:pt x="2195" y="221"/>
                </a:lnTo>
                <a:lnTo>
                  <a:pt x="2195" y="221"/>
                </a:lnTo>
                <a:lnTo>
                  <a:pt x="2194" y="221"/>
                </a:lnTo>
                <a:lnTo>
                  <a:pt x="2194" y="221"/>
                </a:lnTo>
                <a:lnTo>
                  <a:pt x="2192" y="221"/>
                </a:lnTo>
                <a:lnTo>
                  <a:pt x="2192" y="221"/>
                </a:lnTo>
                <a:lnTo>
                  <a:pt x="2191" y="222"/>
                </a:lnTo>
                <a:lnTo>
                  <a:pt x="2186" y="224"/>
                </a:lnTo>
                <a:lnTo>
                  <a:pt x="2184" y="225"/>
                </a:lnTo>
                <a:lnTo>
                  <a:pt x="2180" y="233"/>
                </a:lnTo>
                <a:lnTo>
                  <a:pt x="2180" y="234"/>
                </a:lnTo>
                <a:lnTo>
                  <a:pt x="2177" y="236"/>
                </a:lnTo>
                <a:lnTo>
                  <a:pt x="2177" y="238"/>
                </a:lnTo>
                <a:close/>
                <a:moveTo>
                  <a:pt x="2462" y="301"/>
                </a:moveTo>
                <a:lnTo>
                  <a:pt x="2462" y="301"/>
                </a:lnTo>
                <a:lnTo>
                  <a:pt x="2462" y="301"/>
                </a:lnTo>
                <a:lnTo>
                  <a:pt x="2462" y="299"/>
                </a:lnTo>
                <a:lnTo>
                  <a:pt x="2463" y="299"/>
                </a:lnTo>
                <a:lnTo>
                  <a:pt x="2463" y="301"/>
                </a:lnTo>
                <a:lnTo>
                  <a:pt x="2463" y="301"/>
                </a:lnTo>
                <a:lnTo>
                  <a:pt x="2465" y="301"/>
                </a:lnTo>
                <a:lnTo>
                  <a:pt x="2466" y="301"/>
                </a:lnTo>
                <a:lnTo>
                  <a:pt x="2466" y="302"/>
                </a:lnTo>
                <a:lnTo>
                  <a:pt x="2466" y="302"/>
                </a:lnTo>
                <a:lnTo>
                  <a:pt x="2466" y="302"/>
                </a:lnTo>
                <a:lnTo>
                  <a:pt x="2468" y="302"/>
                </a:lnTo>
                <a:lnTo>
                  <a:pt x="2468" y="302"/>
                </a:lnTo>
                <a:lnTo>
                  <a:pt x="2469" y="301"/>
                </a:lnTo>
                <a:lnTo>
                  <a:pt x="2471" y="302"/>
                </a:lnTo>
                <a:lnTo>
                  <a:pt x="2471" y="302"/>
                </a:lnTo>
                <a:lnTo>
                  <a:pt x="2472" y="302"/>
                </a:lnTo>
                <a:lnTo>
                  <a:pt x="2472" y="302"/>
                </a:lnTo>
                <a:lnTo>
                  <a:pt x="2474" y="301"/>
                </a:lnTo>
                <a:lnTo>
                  <a:pt x="2474" y="301"/>
                </a:lnTo>
                <a:lnTo>
                  <a:pt x="2477" y="301"/>
                </a:lnTo>
                <a:lnTo>
                  <a:pt x="2479" y="302"/>
                </a:lnTo>
                <a:lnTo>
                  <a:pt x="2480" y="302"/>
                </a:lnTo>
                <a:lnTo>
                  <a:pt x="2482" y="301"/>
                </a:lnTo>
                <a:lnTo>
                  <a:pt x="2483" y="301"/>
                </a:lnTo>
                <a:lnTo>
                  <a:pt x="2483" y="298"/>
                </a:lnTo>
                <a:lnTo>
                  <a:pt x="2483" y="298"/>
                </a:lnTo>
                <a:lnTo>
                  <a:pt x="2485" y="296"/>
                </a:lnTo>
                <a:lnTo>
                  <a:pt x="2485" y="295"/>
                </a:lnTo>
                <a:lnTo>
                  <a:pt x="2483" y="295"/>
                </a:lnTo>
                <a:lnTo>
                  <a:pt x="2482" y="295"/>
                </a:lnTo>
                <a:lnTo>
                  <a:pt x="2480" y="293"/>
                </a:lnTo>
                <a:lnTo>
                  <a:pt x="2480" y="291"/>
                </a:lnTo>
                <a:lnTo>
                  <a:pt x="2479" y="290"/>
                </a:lnTo>
                <a:lnTo>
                  <a:pt x="2477" y="290"/>
                </a:lnTo>
                <a:lnTo>
                  <a:pt x="2475" y="288"/>
                </a:lnTo>
                <a:lnTo>
                  <a:pt x="2471" y="288"/>
                </a:lnTo>
                <a:lnTo>
                  <a:pt x="2469" y="288"/>
                </a:lnTo>
                <a:lnTo>
                  <a:pt x="2469" y="290"/>
                </a:lnTo>
                <a:lnTo>
                  <a:pt x="2471" y="291"/>
                </a:lnTo>
                <a:lnTo>
                  <a:pt x="2471" y="291"/>
                </a:lnTo>
                <a:lnTo>
                  <a:pt x="2472" y="291"/>
                </a:lnTo>
                <a:lnTo>
                  <a:pt x="2472" y="291"/>
                </a:lnTo>
                <a:lnTo>
                  <a:pt x="2472" y="291"/>
                </a:lnTo>
                <a:lnTo>
                  <a:pt x="2472" y="293"/>
                </a:lnTo>
                <a:lnTo>
                  <a:pt x="2472" y="293"/>
                </a:lnTo>
                <a:lnTo>
                  <a:pt x="2471" y="293"/>
                </a:lnTo>
                <a:lnTo>
                  <a:pt x="2469" y="295"/>
                </a:lnTo>
                <a:lnTo>
                  <a:pt x="2469" y="295"/>
                </a:lnTo>
                <a:lnTo>
                  <a:pt x="2468" y="296"/>
                </a:lnTo>
                <a:lnTo>
                  <a:pt x="2468" y="296"/>
                </a:lnTo>
                <a:lnTo>
                  <a:pt x="2466" y="296"/>
                </a:lnTo>
                <a:lnTo>
                  <a:pt x="2466" y="298"/>
                </a:lnTo>
                <a:lnTo>
                  <a:pt x="2466" y="298"/>
                </a:lnTo>
                <a:lnTo>
                  <a:pt x="2465" y="298"/>
                </a:lnTo>
                <a:lnTo>
                  <a:pt x="2463" y="296"/>
                </a:lnTo>
                <a:lnTo>
                  <a:pt x="2462" y="296"/>
                </a:lnTo>
                <a:lnTo>
                  <a:pt x="2462" y="298"/>
                </a:lnTo>
                <a:lnTo>
                  <a:pt x="2462" y="299"/>
                </a:lnTo>
                <a:lnTo>
                  <a:pt x="2462" y="301"/>
                </a:lnTo>
                <a:close/>
                <a:moveTo>
                  <a:pt x="2425" y="318"/>
                </a:moveTo>
                <a:lnTo>
                  <a:pt x="2423" y="318"/>
                </a:lnTo>
                <a:lnTo>
                  <a:pt x="2423" y="319"/>
                </a:lnTo>
                <a:lnTo>
                  <a:pt x="2423" y="319"/>
                </a:lnTo>
                <a:lnTo>
                  <a:pt x="2426" y="322"/>
                </a:lnTo>
                <a:lnTo>
                  <a:pt x="2429" y="324"/>
                </a:lnTo>
                <a:lnTo>
                  <a:pt x="2429" y="324"/>
                </a:lnTo>
                <a:lnTo>
                  <a:pt x="2431" y="324"/>
                </a:lnTo>
                <a:lnTo>
                  <a:pt x="2432" y="324"/>
                </a:lnTo>
                <a:lnTo>
                  <a:pt x="2432" y="324"/>
                </a:lnTo>
                <a:lnTo>
                  <a:pt x="2434" y="324"/>
                </a:lnTo>
                <a:lnTo>
                  <a:pt x="2434" y="322"/>
                </a:lnTo>
                <a:lnTo>
                  <a:pt x="2435" y="321"/>
                </a:lnTo>
                <a:lnTo>
                  <a:pt x="2435" y="319"/>
                </a:lnTo>
                <a:lnTo>
                  <a:pt x="2434" y="319"/>
                </a:lnTo>
                <a:lnTo>
                  <a:pt x="2432" y="319"/>
                </a:lnTo>
                <a:lnTo>
                  <a:pt x="2432" y="318"/>
                </a:lnTo>
                <a:lnTo>
                  <a:pt x="2432" y="316"/>
                </a:lnTo>
                <a:lnTo>
                  <a:pt x="2431" y="318"/>
                </a:lnTo>
                <a:lnTo>
                  <a:pt x="2431" y="318"/>
                </a:lnTo>
                <a:lnTo>
                  <a:pt x="2431" y="319"/>
                </a:lnTo>
                <a:lnTo>
                  <a:pt x="2431" y="319"/>
                </a:lnTo>
                <a:lnTo>
                  <a:pt x="2429" y="318"/>
                </a:lnTo>
                <a:lnTo>
                  <a:pt x="2425" y="318"/>
                </a:lnTo>
                <a:close/>
                <a:moveTo>
                  <a:pt x="2292" y="281"/>
                </a:moveTo>
                <a:lnTo>
                  <a:pt x="2292" y="281"/>
                </a:lnTo>
                <a:lnTo>
                  <a:pt x="2294" y="281"/>
                </a:lnTo>
                <a:lnTo>
                  <a:pt x="2294" y="282"/>
                </a:lnTo>
                <a:lnTo>
                  <a:pt x="2294" y="282"/>
                </a:lnTo>
                <a:lnTo>
                  <a:pt x="2294" y="284"/>
                </a:lnTo>
                <a:lnTo>
                  <a:pt x="2294" y="284"/>
                </a:lnTo>
                <a:lnTo>
                  <a:pt x="2295" y="284"/>
                </a:lnTo>
                <a:lnTo>
                  <a:pt x="2295" y="284"/>
                </a:lnTo>
                <a:lnTo>
                  <a:pt x="2295" y="284"/>
                </a:lnTo>
                <a:lnTo>
                  <a:pt x="2295" y="282"/>
                </a:lnTo>
                <a:lnTo>
                  <a:pt x="2295" y="282"/>
                </a:lnTo>
                <a:lnTo>
                  <a:pt x="2295" y="284"/>
                </a:lnTo>
                <a:lnTo>
                  <a:pt x="2297" y="284"/>
                </a:lnTo>
                <a:lnTo>
                  <a:pt x="2297" y="284"/>
                </a:lnTo>
                <a:lnTo>
                  <a:pt x="2297" y="284"/>
                </a:lnTo>
                <a:lnTo>
                  <a:pt x="2298" y="284"/>
                </a:lnTo>
                <a:lnTo>
                  <a:pt x="2298" y="282"/>
                </a:lnTo>
                <a:lnTo>
                  <a:pt x="2298" y="282"/>
                </a:lnTo>
                <a:lnTo>
                  <a:pt x="2297" y="282"/>
                </a:lnTo>
                <a:lnTo>
                  <a:pt x="2297" y="282"/>
                </a:lnTo>
                <a:lnTo>
                  <a:pt x="2295" y="282"/>
                </a:lnTo>
                <a:lnTo>
                  <a:pt x="2295" y="281"/>
                </a:lnTo>
                <a:lnTo>
                  <a:pt x="2297" y="281"/>
                </a:lnTo>
                <a:lnTo>
                  <a:pt x="2297" y="279"/>
                </a:lnTo>
                <a:lnTo>
                  <a:pt x="2295" y="278"/>
                </a:lnTo>
                <a:lnTo>
                  <a:pt x="2295" y="276"/>
                </a:lnTo>
                <a:lnTo>
                  <a:pt x="2295" y="276"/>
                </a:lnTo>
                <a:lnTo>
                  <a:pt x="2294" y="276"/>
                </a:lnTo>
                <a:lnTo>
                  <a:pt x="2292" y="276"/>
                </a:lnTo>
                <a:lnTo>
                  <a:pt x="2292" y="278"/>
                </a:lnTo>
                <a:lnTo>
                  <a:pt x="2292" y="279"/>
                </a:lnTo>
                <a:lnTo>
                  <a:pt x="2292" y="281"/>
                </a:lnTo>
                <a:close/>
                <a:moveTo>
                  <a:pt x="2432" y="304"/>
                </a:moveTo>
                <a:lnTo>
                  <a:pt x="2431" y="302"/>
                </a:lnTo>
                <a:lnTo>
                  <a:pt x="2429" y="304"/>
                </a:lnTo>
                <a:lnTo>
                  <a:pt x="2429" y="304"/>
                </a:lnTo>
                <a:lnTo>
                  <a:pt x="2429" y="304"/>
                </a:lnTo>
                <a:lnTo>
                  <a:pt x="2429" y="305"/>
                </a:lnTo>
                <a:lnTo>
                  <a:pt x="2429" y="305"/>
                </a:lnTo>
                <a:lnTo>
                  <a:pt x="2431" y="305"/>
                </a:lnTo>
                <a:lnTo>
                  <a:pt x="2431" y="305"/>
                </a:lnTo>
                <a:lnTo>
                  <a:pt x="2429" y="305"/>
                </a:lnTo>
                <a:lnTo>
                  <a:pt x="2431" y="305"/>
                </a:lnTo>
                <a:lnTo>
                  <a:pt x="2432" y="307"/>
                </a:lnTo>
                <a:lnTo>
                  <a:pt x="2435" y="305"/>
                </a:lnTo>
                <a:lnTo>
                  <a:pt x="2434" y="305"/>
                </a:lnTo>
                <a:lnTo>
                  <a:pt x="2434" y="305"/>
                </a:lnTo>
                <a:lnTo>
                  <a:pt x="2432" y="304"/>
                </a:lnTo>
                <a:lnTo>
                  <a:pt x="2432" y="305"/>
                </a:lnTo>
                <a:lnTo>
                  <a:pt x="2432" y="304"/>
                </a:lnTo>
                <a:lnTo>
                  <a:pt x="2432" y="304"/>
                </a:lnTo>
                <a:close/>
                <a:moveTo>
                  <a:pt x="2442" y="276"/>
                </a:moveTo>
                <a:lnTo>
                  <a:pt x="2440" y="276"/>
                </a:lnTo>
                <a:lnTo>
                  <a:pt x="2440" y="276"/>
                </a:lnTo>
                <a:lnTo>
                  <a:pt x="2440" y="278"/>
                </a:lnTo>
                <a:lnTo>
                  <a:pt x="2440" y="279"/>
                </a:lnTo>
                <a:lnTo>
                  <a:pt x="2440" y="281"/>
                </a:lnTo>
                <a:lnTo>
                  <a:pt x="2442" y="282"/>
                </a:lnTo>
                <a:lnTo>
                  <a:pt x="2443" y="282"/>
                </a:lnTo>
                <a:lnTo>
                  <a:pt x="2445" y="282"/>
                </a:lnTo>
                <a:lnTo>
                  <a:pt x="2445" y="279"/>
                </a:lnTo>
                <a:lnTo>
                  <a:pt x="2443" y="278"/>
                </a:lnTo>
                <a:lnTo>
                  <a:pt x="2443" y="276"/>
                </a:lnTo>
                <a:lnTo>
                  <a:pt x="2442" y="276"/>
                </a:lnTo>
                <a:close/>
                <a:moveTo>
                  <a:pt x="2434" y="265"/>
                </a:moveTo>
                <a:lnTo>
                  <a:pt x="2435" y="267"/>
                </a:lnTo>
                <a:lnTo>
                  <a:pt x="2435" y="267"/>
                </a:lnTo>
                <a:lnTo>
                  <a:pt x="2437" y="270"/>
                </a:lnTo>
                <a:lnTo>
                  <a:pt x="2437" y="271"/>
                </a:lnTo>
                <a:lnTo>
                  <a:pt x="2438" y="271"/>
                </a:lnTo>
                <a:lnTo>
                  <a:pt x="2440" y="273"/>
                </a:lnTo>
                <a:lnTo>
                  <a:pt x="2440" y="273"/>
                </a:lnTo>
                <a:lnTo>
                  <a:pt x="2440" y="275"/>
                </a:lnTo>
                <a:lnTo>
                  <a:pt x="2440" y="275"/>
                </a:lnTo>
                <a:lnTo>
                  <a:pt x="2440" y="275"/>
                </a:lnTo>
                <a:lnTo>
                  <a:pt x="2442" y="275"/>
                </a:lnTo>
                <a:lnTo>
                  <a:pt x="2442" y="275"/>
                </a:lnTo>
                <a:lnTo>
                  <a:pt x="2443" y="275"/>
                </a:lnTo>
                <a:lnTo>
                  <a:pt x="2443" y="275"/>
                </a:lnTo>
                <a:lnTo>
                  <a:pt x="2443" y="275"/>
                </a:lnTo>
                <a:lnTo>
                  <a:pt x="2443" y="275"/>
                </a:lnTo>
                <a:lnTo>
                  <a:pt x="2443" y="275"/>
                </a:lnTo>
                <a:lnTo>
                  <a:pt x="2443" y="273"/>
                </a:lnTo>
                <a:lnTo>
                  <a:pt x="2443" y="273"/>
                </a:lnTo>
                <a:lnTo>
                  <a:pt x="2440" y="270"/>
                </a:lnTo>
                <a:lnTo>
                  <a:pt x="2438" y="268"/>
                </a:lnTo>
                <a:lnTo>
                  <a:pt x="2438" y="268"/>
                </a:lnTo>
                <a:lnTo>
                  <a:pt x="2438" y="267"/>
                </a:lnTo>
                <a:lnTo>
                  <a:pt x="2438" y="265"/>
                </a:lnTo>
                <a:lnTo>
                  <a:pt x="2440" y="262"/>
                </a:lnTo>
                <a:lnTo>
                  <a:pt x="2440" y="261"/>
                </a:lnTo>
                <a:lnTo>
                  <a:pt x="2440" y="261"/>
                </a:lnTo>
                <a:lnTo>
                  <a:pt x="2442" y="261"/>
                </a:lnTo>
                <a:lnTo>
                  <a:pt x="2442" y="261"/>
                </a:lnTo>
                <a:lnTo>
                  <a:pt x="2440" y="259"/>
                </a:lnTo>
                <a:lnTo>
                  <a:pt x="2437" y="259"/>
                </a:lnTo>
                <a:lnTo>
                  <a:pt x="2437" y="259"/>
                </a:lnTo>
                <a:lnTo>
                  <a:pt x="2437" y="259"/>
                </a:lnTo>
                <a:lnTo>
                  <a:pt x="2434" y="262"/>
                </a:lnTo>
                <a:lnTo>
                  <a:pt x="2434" y="264"/>
                </a:lnTo>
                <a:lnTo>
                  <a:pt x="2432" y="265"/>
                </a:lnTo>
                <a:lnTo>
                  <a:pt x="2434" y="265"/>
                </a:lnTo>
                <a:lnTo>
                  <a:pt x="2434" y="265"/>
                </a:lnTo>
                <a:close/>
                <a:moveTo>
                  <a:pt x="3455" y="168"/>
                </a:moveTo>
                <a:lnTo>
                  <a:pt x="3455" y="165"/>
                </a:lnTo>
                <a:lnTo>
                  <a:pt x="3453" y="165"/>
                </a:lnTo>
                <a:lnTo>
                  <a:pt x="3453" y="165"/>
                </a:lnTo>
                <a:lnTo>
                  <a:pt x="3453" y="165"/>
                </a:lnTo>
                <a:lnTo>
                  <a:pt x="3453" y="165"/>
                </a:lnTo>
                <a:lnTo>
                  <a:pt x="3453" y="165"/>
                </a:lnTo>
                <a:lnTo>
                  <a:pt x="3453" y="165"/>
                </a:lnTo>
                <a:lnTo>
                  <a:pt x="3450" y="164"/>
                </a:lnTo>
                <a:lnTo>
                  <a:pt x="3450" y="164"/>
                </a:lnTo>
                <a:lnTo>
                  <a:pt x="3449" y="164"/>
                </a:lnTo>
                <a:lnTo>
                  <a:pt x="3452" y="167"/>
                </a:lnTo>
                <a:lnTo>
                  <a:pt x="3452" y="168"/>
                </a:lnTo>
                <a:lnTo>
                  <a:pt x="3450" y="168"/>
                </a:lnTo>
                <a:lnTo>
                  <a:pt x="3450" y="167"/>
                </a:lnTo>
                <a:lnTo>
                  <a:pt x="3449" y="165"/>
                </a:lnTo>
                <a:lnTo>
                  <a:pt x="3447" y="164"/>
                </a:lnTo>
                <a:lnTo>
                  <a:pt x="3447" y="165"/>
                </a:lnTo>
                <a:lnTo>
                  <a:pt x="3447" y="165"/>
                </a:lnTo>
                <a:lnTo>
                  <a:pt x="3447" y="165"/>
                </a:lnTo>
                <a:lnTo>
                  <a:pt x="3447" y="167"/>
                </a:lnTo>
                <a:lnTo>
                  <a:pt x="3447" y="167"/>
                </a:lnTo>
                <a:lnTo>
                  <a:pt x="3447" y="167"/>
                </a:lnTo>
                <a:lnTo>
                  <a:pt x="3447" y="168"/>
                </a:lnTo>
                <a:lnTo>
                  <a:pt x="3446" y="167"/>
                </a:lnTo>
                <a:lnTo>
                  <a:pt x="3446" y="167"/>
                </a:lnTo>
                <a:lnTo>
                  <a:pt x="3446" y="168"/>
                </a:lnTo>
                <a:lnTo>
                  <a:pt x="3446" y="170"/>
                </a:lnTo>
                <a:lnTo>
                  <a:pt x="3446" y="171"/>
                </a:lnTo>
                <a:lnTo>
                  <a:pt x="3444" y="167"/>
                </a:lnTo>
                <a:lnTo>
                  <a:pt x="3443" y="167"/>
                </a:lnTo>
                <a:lnTo>
                  <a:pt x="3443" y="165"/>
                </a:lnTo>
                <a:lnTo>
                  <a:pt x="3441" y="165"/>
                </a:lnTo>
                <a:lnTo>
                  <a:pt x="3441" y="164"/>
                </a:lnTo>
                <a:lnTo>
                  <a:pt x="3441" y="164"/>
                </a:lnTo>
                <a:lnTo>
                  <a:pt x="3444" y="165"/>
                </a:lnTo>
                <a:lnTo>
                  <a:pt x="3444" y="165"/>
                </a:lnTo>
                <a:lnTo>
                  <a:pt x="3446" y="164"/>
                </a:lnTo>
                <a:lnTo>
                  <a:pt x="3446" y="164"/>
                </a:lnTo>
                <a:lnTo>
                  <a:pt x="3446" y="162"/>
                </a:lnTo>
                <a:lnTo>
                  <a:pt x="3444" y="162"/>
                </a:lnTo>
                <a:lnTo>
                  <a:pt x="3444" y="160"/>
                </a:lnTo>
                <a:lnTo>
                  <a:pt x="3446" y="160"/>
                </a:lnTo>
                <a:lnTo>
                  <a:pt x="3446" y="160"/>
                </a:lnTo>
                <a:lnTo>
                  <a:pt x="3447" y="162"/>
                </a:lnTo>
                <a:lnTo>
                  <a:pt x="3449" y="160"/>
                </a:lnTo>
                <a:lnTo>
                  <a:pt x="3449" y="159"/>
                </a:lnTo>
                <a:lnTo>
                  <a:pt x="3449" y="157"/>
                </a:lnTo>
                <a:lnTo>
                  <a:pt x="3449" y="157"/>
                </a:lnTo>
                <a:lnTo>
                  <a:pt x="3447" y="156"/>
                </a:lnTo>
                <a:lnTo>
                  <a:pt x="3446" y="154"/>
                </a:lnTo>
                <a:lnTo>
                  <a:pt x="3446" y="154"/>
                </a:lnTo>
                <a:lnTo>
                  <a:pt x="3444" y="154"/>
                </a:lnTo>
                <a:lnTo>
                  <a:pt x="3443" y="153"/>
                </a:lnTo>
                <a:lnTo>
                  <a:pt x="3443" y="153"/>
                </a:lnTo>
                <a:lnTo>
                  <a:pt x="3443" y="151"/>
                </a:lnTo>
                <a:lnTo>
                  <a:pt x="3441" y="150"/>
                </a:lnTo>
                <a:lnTo>
                  <a:pt x="3441" y="148"/>
                </a:lnTo>
                <a:lnTo>
                  <a:pt x="3440" y="148"/>
                </a:lnTo>
                <a:lnTo>
                  <a:pt x="3440" y="148"/>
                </a:lnTo>
                <a:lnTo>
                  <a:pt x="3440" y="148"/>
                </a:lnTo>
                <a:lnTo>
                  <a:pt x="3438" y="148"/>
                </a:lnTo>
                <a:lnTo>
                  <a:pt x="3438" y="147"/>
                </a:lnTo>
                <a:lnTo>
                  <a:pt x="3438" y="147"/>
                </a:lnTo>
                <a:lnTo>
                  <a:pt x="3436" y="147"/>
                </a:lnTo>
                <a:lnTo>
                  <a:pt x="3436" y="145"/>
                </a:lnTo>
                <a:lnTo>
                  <a:pt x="3436" y="145"/>
                </a:lnTo>
                <a:lnTo>
                  <a:pt x="3435" y="147"/>
                </a:lnTo>
                <a:lnTo>
                  <a:pt x="3435" y="147"/>
                </a:lnTo>
                <a:lnTo>
                  <a:pt x="3435" y="145"/>
                </a:lnTo>
                <a:lnTo>
                  <a:pt x="3433" y="145"/>
                </a:lnTo>
                <a:lnTo>
                  <a:pt x="3432" y="145"/>
                </a:lnTo>
                <a:lnTo>
                  <a:pt x="3430" y="145"/>
                </a:lnTo>
                <a:lnTo>
                  <a:pt x="3430" y="145"/>
                </a:lnTo>
                <a:lnTo>
                  <a:pt x="3430" y="145"/>
                </a:lnTo>
                <a:lnTo>
                  <a:pt x="3430" y="147"/>
                </a:lnTo>
                <a:lnTo>
                  <a:pt x="3430" y="147"/>
                </a:lnTo>
                <a:lnTo>
                  <a:pt x="3430" y="148"/>
                </a:lnTo>
                <a:lnTo>
                  <a:pt x="3429" y="150"/>
                </a:lnTo>
                <a:lnTo>
                  <a:pt x="3426" y="150"/>
                </a:lnTo>
                <a:lnTo>
                  <a:pt x="3424" y="148"/>
                </a:lnTo>
                <a:lnTo>
                  <a:pt x="3421" y="145"/>
                </a:lnTo>
                <a:lnTo>
                  <a:pt x="3418" y="143"/>
                </a:lnTo>
                <a:lnTo>
                  <a:pt x="3416" y="142"/>
                </a:lnTo>
                <a:lnTo>
                  <a:pt x="3416" y="140"/>
                </a:lnTo>
                <a:lnTo>
                  <a:pt x="3416" y="139"/>
                </a:lnTo>
                <a:lnTo>
                  <a:pt x="3418" y="137"/>
                </a:lnTo>
                <a:lnTo>
                  <a:pt x="3416" y="134"/>
                </a:lnTo>
                <a:lnTo>
                  <a:pt x="3412" y="130"/>
                </a:lnTo>
                <a:lnTo>
                  <a:pt x="3410" y="126"/>
                </a:lnTo>
                <a:lnTo>
                  <a:pt x="3412" y="125"/>
                </a:lnTo>
                <a:lnTo>
                  <a:pt x="3413" y="123"/>
                </a:lnTo>
                <a:lnTo>
                  <a:pt x="3413" y="123"/>
                </a:lnTo>
                <a:lnTo>
                  <a:pt x="3413" y="120"/>
                </a:lnTo>
                <a:lnTo>
                  <a:pt x="3412" y="119"/>
                </a:lnTo>
                <a:lnTo>
                  <a:pt x="3410" y="117"/>
                </a:lnTo>
                <a:lnTo>
                  <a:pt x="3409" y="117"/>
                </a:lnTo>
                <a:lnTo>
                  <a:pt x="3407" y="119"/>
                </a:lnTo>
                <a:lnTo>
                  <a:pt x="3406" y="119"/>
                </a:lnTo>
                <a:lnTo>
                  <a:pt x="3401" y="119"/>
                </a:lnTo>
                <a:lnTo>
                  <a:pt x="3398" y="119"/>
                </a:lnTo>
                <a:lnTo>
                  <a:pt x="3396" y="119"/>
                </a:lnTo>
                <a:lnTo>
                  <a:pt x="3395" y="117"/>
                </a:lnTo>
                <a:lnTo>
                  <a:pt x="3395" y="117"/>
                </a:lnTo>
                <a:lnTo>
                  <a:pt x="3393" y="116"/>
                </a:lnTo>
                <a:lnTo>
                  <a:pt x="3393" y="116"/>
                </a:lnTo>
                <a:lnTo>
                  <a:pt x="3393" y="116"/>
                </a:lnTo>
                <a:lnTo>
                  <a:pt x="3393" y="117"/>
                </a:lnTo>
                <a:lnTo>
                  <a:pt x="3392" y="117"/>
                </a:lnTo>
                <a:lnTo>
                  <a:pt x="3392" y="117"/>
                </a:lnTo>
                <a:lnTo>
                  <a:pt x="3390" y="117"/>
                </a:lnTo>
                <a:lnTo>
                  <a:pt x="3389" y="117"/>
                </a:lnTo>
                <a:lnTo>
                  <a:pt x="3389" y="116"/>
                </a:lnTo>
                <a:lnTo>
                  <a:pt x="3387" y="113"/>
                </a:lnTo>
                <a:lnTo>
                  <a:pt x="3387" y="111"/>
                </a:lnTo>
                <a:lnTo>
                  <a:pt x="3387" y="110"/>
                </a:lnTo>
                <a:lnTo>
                  <a:pt x="3387" y="108"/>
                </a:lnTo>
                <a:lnTo>
                  <a:pt x="3387" y="106"/>
                </a:lnTo>
                <a:lnTo>
                  <a:pt x="3387" y="106"/>
                </a:lnTo>
                <a:lnTo>
                  <a:pt x="3386" y="105"/>
                </a:lnTo>
                <a:lnTo>
                  <a:pt x="3386" y="103"/>
                </a:lnTo>
                <a:lnTo>
                  <a:pt x="3386" y="102"/>
                </a:lnTo>
                <a:lnTo>
                  <a:pt x="3386" y="100"/>
                </a:lnTo>
                <a:lnTo>
                  <a:pt x="3386" y="100"/>
                </a:lnTo>
                <a:lnTo>
                  <a:pt x="3386" y="99"/>
                </a:lnTo>
                <a:lnTo>
                  <a:pt x="3386" y="99"/>
                </a:lnTo>
                <a:lnTo>
                  <a:pt x="3384" y="99"/>
                </a:lnTo>
                <a:lnTo>
                  <a:pt x="3384" y="97"/>
                </a:lnTo>
                <a:lnTo>
                  <a:pt x="3384" y="97"/>
                </a:lnTo>
                <a:lnTo>
                  <a:pt x="3381" y="86"/>
                </a:lnTo>
                <a:lnTo>
                  <a:pt x="3378" y="77"/>
                </a:lnTo>
                <a:lnTo>
                  <a:pt x="3375" y="66"/>
                </a:lnTo>
                <a:lnTo>
                  <a:pt x="3372" y="57"/>
                </a:lnTo>
                <a:lnTo>
                  <a:pt x="3369" y="46"/>
                </a:lnTo>
                <a:lnTo>
                  <a:pt x="3366" y="37"/>
                </a:lnTo>
                <a:lnTo>
                  <a:pt x="3363" y="26"/>
                </a:lnTo>
                <a:lnTo>
                  <a:pt x="3359" y="17"/>
                </a:lnTo>
                <a:lnTo>
                  <a:pt x="3358" y="14"/>
                </a:lnTo>
                <a:lnTo>
                  <a:pt x="3358" y="14"/>
                </a:lnTo>
                <a:lnTo>
                  <a:pt x="3355" y="12"/>
                </a:lnTo>
                <a:lnTo>
                  <a:pt x="3353" y="12"/>
                </a:lnTo>
                <a:lnTo>
                  <a:pt x="3352" y="11"/>
                </a:lnTo>
                <a:lnTo>
                  <a:pt x="3349" y="9"/>
                </a:lnTo>
                <a:lnTo>
                  <a:pt x="3347" y="9"/>
                </a:lnTo>
                <a:lnTo>
                  <a:pt x="3347" y="8"/>
                </a:lnTo>
                <a:lnTo>
                  <a:pt x="3347" y="8"/>
                </a:lnTo>
                <a:lnTo>
                  <a:pt x="3344" y="6"/>
                </a:lnTo>
                <a:lnTo>
                  <a:pt x="3341" y="5"/>
                </a:lnTo>
                <a:lnTo>
                  <a:pt x="3336" y="3"/>
                </a:lnTo>
                <a:lnTo>
                  <a:pt x="3336" y="3"/>
                </a:lnTo>
                <a:lnTo>
                  <a:pt x="3333" y="3"/>
                </a:lnTo>
                <a:lnTo>
                  <a:pt x="3333" y="3"/>
                </a:lnTo>
                <a:lnTo>
                  <a:pt x="3332" y="2"/>
                </a:lnTo>
                <a:lnTo>
                  <a:pt x="3330" y="0"/>
                </a:lnTo>
                <a:lnTo>
                  <a:pt x="3327" y="0"/>
                </a:lnTo>
                <a:lnTo>
                  <a:pt x="3324" y="0"/>
                </a:lnTo>
                <a:lnTo>
                  <a:pt x="3321" y="2"/>
                </a:lnTo>
                <a:lnTo>
                  <a:pt x="3321" y="5"/>
                </a:lnTo>
                <a:lnTo>
                  <a:pt x="3321" y="6"/>
                </a:lnTo>
                <a:lnTo>
                  <a:pt x="3321" y="6"/>
                </a:lnTo>
                <a:lnTo>
                  <a:pt x="3321" y="6"/>
                </a:lnTo>
                <a:lnTo>
                  <a:pt x="3319" y="8"/>
                </a:lnTo>
                <a:lnTo>
                  <a:pt x="3319" y="8"/>
                </a:lnTo>
                <a:lnTo>
                  <a:pt x="3318" y="8"/>
                </a:lnTo>
                <a:lnTo>
                  <a:pt x="3316" y="8"/>
                </a:lnTo>
                <a:lnTo>
                  <a:pt x="3315" y="8"/>
                </a:lnTo>
                <a:lnTo>
                  <a:pt x="3313" y="8"/>
                </a:lnTo>
                <a:lnTo>
                  <a:pt x="3312" y="9"/>
                </a:lnTo>
                <a:lnTo>
                  <a:pt x="3310" y="11"/>
                </a:lnTo>
                <a:lnTo>
                  <a:pt x="3309" y="12"/>
                </a:lnTo>
                <a:lnTo>
                  <a:pt x="3309" y="14"/>
                </a:lnTo>
                <a:lnTo>
                  <a:pt x="3307" y="15"/>
                </a:lnTo>
                <a:lnTo>
                  <a:pt x="3306" y="15"/>
                </a:lnTo>
                <a:lnTo>
                  <a:pt x="3304" y="15"/>
                </a:lnTo>
                <a:lnTo>
                  <a:pt x="3301" y="17"/>
                </a:lnTo>
                <a:lnTo>
                  <a:pt x="3295" y="23"/>
                </a:lnTo>
                <a:lnTo>
                  <a:pt x="3295" y="23"/>
                </a:lnTo>
                <a:lnTo>
                  <a:pt x="3286" y="22"/>
                </a:lnTo>
                <a:lnTo>
                  <a:pt x="3284" y="20"/>
                </a:lnTo>
                <a:lnTo>
                  <a:pt x="3284" y="19"/>
                </a:lnTo>
                <a:lnTo>
                  <a:pt x="3282" y="19"/>
                </a:lnTo>
                <a:lnTo>
                  <a:pt x="3282" y="15"/>
                </a:lnTo>
                <a:lnTo>
                  <a:pt x="3281" y="11"/>
                </a:lnTo>
                <a:lnTo>
                  <a:pt x="3281" y="9"/>
                </a:lnTo>
                <a:lnTo>
                  <a:pt x="3279" y="8"/>
                </a:lnTo>
                <a:lnTo>
                  <a:pt x="3270" y="8"/>
                </a:lnTo>
                <a:lnTo>
                  <a:pt x="3270" y="9"/>
                </a:lnTo>
                <a:lnTo>
                  <a:pt x="3270" y="9"/>
                </a:lnTo>
                <a:lnTo>
                  <a:pt x="3269" y="11"/>
                </a:lnTo>
                <a:lnTo>
                  <a:pt x="3262" y="26"/>
                </a:lnTo>
                <a:lnTo>
                  <a:pt x="3259" y="36"/>
                </a:lnTo>
                <a:lnTo>
                  <a:pt x="3256" y="43"/>
                </a:lnTo>
                <a:lnTo>
                  <a:pt x="3253" y="51"/>
                </a:lnTo>
                <a:lnTo>
                  <a:pt x="3250" y="59"/>
                </a:lnTo>
                <a:lnTo>
                  <a:pt x="3247" y="68"/>
                </a:lnTo>
                <a:lnTo>
                  <a:pt x="3244" y="76"/>
                </a:lnTo>
                <a:lnTo>
                  <a:pt x="3242" y="77"/>
                </a:lnTo>
                <a:lnTo>
                  <a:pt x="3242" y="80"/>
                </a:lnTo>
                <a:lnTo>
                  <a:pt x="3244" y="85"/>
                </a:lnTo>
                <a:lnTo>
                  <a:pt x="3244" y="93"/>
                </a:lnTo>
                <a:lnTo>
                  <a:pt x="3245" y="97"/>
                </a:lnTo>
                <a:lnTo>
                  <a:pt x="3245" y="100"/>
                </a:lnTo>
                <a:lnTo>
                  <a:pt x="3242" y="105"/>
                </a:lnTo>
                <a:lnTo>
                  <a:pt x="3241" y="105"/>
                </a:lnTo>
                <a:lnTo>
                  <a:pt x="3239" y="106"/>
                </a:lnTo>
                <a:lnTo>
                  <a:pt x="3239" y="108"/>
                </a:lnTo>
                <a:lnTo>
                  <a:pt x="3241" y="110"/>
                </a:lnTo>
                <a:lnTo>
                  <a:pt x="3241" y="110"/>
                </a:lnTo>
                <a:lnTo>
                  <a:pt x="3239" y="111"/>
                </a:lnTo>
                <a:lnTo>
                  <a:pt x="3239" y="113"/>
                </a:lnTo>
                <a:lnTo>
                  <a:pt x="3238" y="116"/>
                </a:lnTo>
                <a:lnTo>
                  <a:pt x="3238" y="119"/>
                </a:lnTo>
                <a:lnTo>
                  <a:pt x="3238" y="120"/>
                </a:lnTo>
                <a:lnTo>
                  <a:pt x="3239" y="120"/>
                </a:lnTo>
                <a:lnTo>
                  <a:pt x="3241" y="122"/>
                </a:lnTo>
                <a:lnTo>
                  <a:pt x="3241" y="123"/>
                </a:lnTo>
                <a:lnTo>
                  <a:pt x="3241" y="125"/>
                </a:lnTo>
                <a:lnTo>
                  <a:pt x="3241" y="126"/>
                </a:lnTo>
                <a:lnTo>
                  <a:pt x="3239" y="128"/>
                </a:lnTo>
                <a:lnTo>
                  <a:pt x="3239" y="130"/>
                </a:lnTo>
                <a:lnTo>
                  <a:pt x="3239" y="130"/>
                </a:lnTo>
                <a:lnTo>
                  <a:pt x="3239" y="130"/>
                </a:lnTo>
                <a:lnTo>
                  <a:pt x="3239" y="130"/>
                </a:lnTo>
                <a:lnTo>
                  <a:pt x="3241" y="130"/>
                </a:lnTo>
                <a:lnTo>
                  <a:pt x="3241" y="131"/>
                </a:lnTo>
                <a:lnTo>
                  <a:pt x="3241" y="131"/>
                </a:lnTo>
                <a:lnTo>
                  <a:pt x="3241" y="131"/>
                </a:lnTo>
                <a:lnTo>
                  <a:pt x="3239" y="133"/>
                </a:lnTo>
                <a:lnTo>
                  <a:pt x="3239" y="133"/>
                </a:lnTo>
                <a:lnTo>
                  <a:pt x="3241" y="136"/>
                </a:lnTo>
                <a:lnTo>
                  <a:pt x="3241" y="136"/>
                </a:lnTo>
                <a:lnTo>
                  <a:pt x="3241" y="137"/>
                </a:lnTo>
                <a:lnTo>
                  <a:pt x="3242" y="137"/>
                </a:lnTo>
                <a:lnTo>
                  <a:pt x="3244" y="137"/>
                </a:lnTo>
                <a:lnTo>
                  <a:pt x="3244" y="137"/>
                </a:lnTo>
                <a:lnTo>
                  <a:pt x="3245" y="140"/>
                </a:lnTo>
                <a:lnTo>
                  <a:pt x="3244" y="143"/>
                </a:lnTo>
                <a:lnTo>
                  <a:pt x="3242" y="145"/>
                </a:lnTo>
                <a:lnTo>
                  <a:pt x="3239" y="150"/>
                </a:lnTo>
                <a:lnTo>
                  <a:pt x="3239" y="151"/>
                </a:lnTo>
                <a:lnTo>
                  <a:pt x="3239" y="151"/>
                </a:lnTo>
                <a:lnTo>
                  <a:pt x="3239" y="153"/>
                </a:lnTo>
                <a:lnTo>
                  <a:pt x="3239" y="153"/>
                </a:lnTo>
                <a:lnTo>
                  <a:pt x="3239" y="153"/>
                </a:lnTo>
                <a:lnTo>
                  <a:pt x="3239" y="154"/>
                </a:lnTo>
                <a:lnTo>
                  <a:pt x="3241" y="156"/>
                </a:lnTo>
                <a:lnTo>
                  <a:pt x="3241" y="157"/>
                </a:lnTo>
                <a:lnTo>
                  <a:pt x="3241" y="157"/>
                </a:lnTo>
                <a:lnTo>
                  <a:pt x="3239" y="159"/>
                </a:lnTo>
                <a:lnTo>
                  <a:pt x="3239" y="159"/>
                </a:lnTo>
                <a:lnTo>
                  <a:pt x="3238" y="160"/>
                </a:lnTo>
                <a:lnTo>
                  <a:pt x="3236" y="160"/>
                </a:lnTo>
                <a:lnTo>
                  <a:pt x="3236" y="162"/>
                </a:lnTo>
                <a:lnTo>
                  <a:pt x="3233" y="165"/>
                </a:lnTo>
                <a:lnTo>
                  <a:pt x="3232" y="165"/>
                </a:lnTo>
                <a:lnTo>
                  <a:pt x="3229" y="173"/>
                </a:lnTo>
                <a:lnTo>
                  <a:pt x="3227" y="179"/>
                </a:lnTo>
                <a:lnTo>
                  <a:pt x="3227" y="180"/>
                </a:lnTo>
                <a:lnTo>
                  <a:pt x="3229" y="182"/>
                </a:lnTo>
                <a:lnTo>
                  <a:pt x="3229" y="182"/>
                </a:lnTo>
                <a:lnTo>
                  <a:pt x="3232" y="184"/>
                </a:lnTo>
                <a:lnTo>
                  <a:pt x="3233" y="184"/>
                </a:lnTo>
                <a:lnTo>
                  <a:pt x="3233" y="185"/>
                </a:lnTo>
                <a:lnTo>
                  <a:pt x="3233" y="187"/>
                </a:lnTo>
                <a:lnTo>
                  <a:pt x="3232" y="187"/>
                </a:lnTo>
                <a:lnTo>
                  <a:pt x="3232" y="187"/>
                </a:lnTo>
                <a:lnTo>
                  <a:pt x="3230" y="187"/>
                </a:lnTo>
                <a:lnTo>
                  <a:pt x="3227" y="185"/>
                </a:lnTo>
                <a:lnTo>
                  <a:pt x="3225" y="185"/>
                </a:lnTo>
                <a:lnTo>
                  <a:pt x="3224" y="185"/>
                </a:lnTo>
                <a:lnTo>
                  <a:pt x="3224" y="187"/>
                </a:lnTo>
                <a:lnTo>
                  <a:pt x="3224" y="188"/>
                </a:lnTo>
                <a:lnTo>
                  <a:pt x="3224" y="190"/>
                </a:lnTo>
                <a:lnTo>
                  <a:pt x="3224" y="191"/>
                </a:lnTo>
                <a:lnTo>
                  <a:pt x="3224" y="194"/>
                </a:lnTo>
                <a:lnTo>
                  <a:pt x="3225" y="196"/>
                </a:lnTo>
                <a:lnTo>
                  <a:pt x="3224" y="196"/>
                </a:lnTo>
                <a:lnTo>
                  <a:pt x="3224" y="197"/>
                </a:lnTo>
                <a:lnTo>
                  <a:pt x="3224" y="197"/>
                </a:lnTo>
                <a:lnTo>
                  <a:pt x="3224" y="199"/>
                </a:lnTo>
                <a:lnTo>
                  <a:pt x="3224" y="201"/>
                </a:lnTo>
                <a:lnTo>
                  <a:pt x="3224" y="201"/>
                </a:lnTo>
                <a:lnTo>
                  <a:pt x="3222" y="202"/>
                </a:lnTo>
                <a:lnTo>
                  <a:pt x="3222" y="201"/>
                </a:lnTo>
                <a:lnTo>
                  <a:pt x="3218" y="196"/>
                </a:lnTo>
                <a:lnTo>
                  <a:pt x="3216" y="194"/>
                </a:lnTo>
                <a:lnTo>
                  <a:pt x="3215" y="194"/>
                </a:lnTo>
                <a:lnTo>
                  <a:pt x="3213" y="196"/>
                </a:lnTo>
                <a:lnTo>
                  <a:pt x="3213" y="196"/>
                </a:lnTo>
                <a:lnTo>
                  <a:pt x="3213" y="197"/>
                </a:lnTo>
                <a:lnTo>
                  <a:pt x="3212" y="199"/>
                </a:lnTo>
                <a:lnTo>
                  <a:pt x="3212" y="199"/>
                </a:lnTo>
                <a:lnTo>
                  <a:pt x="3210" y="199"/>
                </a:lnTo>
                <a:lnTo>
                  <a:pt x="3210" y="199"/>
                </a:lnTo>
                <a:lnTo>
                  <a:pt x="3210" y="201"/>
                </a:lnTo>
                <a:lnTo>
                  <a:pt x="3210" y="202"/>
                </a:lnTo>
                <a:lnTo>
                  <a:pt x="3209" y="205"/>
                </a:lnTo>
                <a:lnTo>
                  <a:pt x="3207" y="205"/>
                </a:lnTo>
                <a:lnTo>
                  <a:pt x="3205" y="205"/>
                </a:lnTo>
                <a:lnTo>
                  <a:pt x="3204" y="205"/>
                </a:lnTo>
                <a:lnTo>
                  <a:pt x="3199" y="204"/>
                </a:lnTo>
                <a:lnTo>
                  <a:pt x="3198" y="204"/>
                </a:lnTo>
                <a:lnTo>
                  <a:pt x="3196" y="205"/>
                </a:lnTo>
                <a:lnTo>
                  <a:pt x="3196" y="205"/>
                </a:lnTo>
                <a:lnTo>
                  <a:pt x="3195" y="208"/>
                </a:lnTo>
                <a:lnTo>
                  <a:pt x="3195" y="210"/>
                </a:lnTo>
                <a:lnTo>
                  <a:pt x="3192" y="210"/>
                </a:lnTo>
                <a:lnTo>
                  <a:pt x="3192" y="211"/>
                </a:lnTo>
                <a:lnTo>
                  <a:pt x="3193" y="211"/>
                </a:lnTo>
                <a:lnTo>
                  <a:pt x="3195" y="211"/>
                </a:lnTo>
                <a:lnTo>
                  <a:pt x="3195" y="213"/>
                </a:lnTo>
                <a:lnTo>
                  <a:pt x="3193" y="216"/>
                </a:lnTo>
                <a:lnTo>
                  <a:pt x="3193" y="217"/>
                </a:lnTo>
                <a:lnTo>
                  <a:pt x="3193" y="219"/>
                </a:lnTo>
                <a:lnTo>
                  <a:pt x="3193" y="221"/>
                </a:lnTo>
                <a:lnTo>
                  <a:pt x="3192" y="224"/>
                </a:lnTo>
                <a:lnTo>
                  <a:pt x="3192" y="225"/>
                </a:lnTo>
                <a:lnTo>
                  <a:pt x="3192" y="227"/>
                </a:lnTo>
                <a:lnTo>
                  <a:pt x="3193" y="228"/>
                </a:lnTo>
                <a:lnTo>
                  <a:pt x="3193" y="228"/>
                </a:lnTo>
                <a:lnTo>
                  <a:pt x="3187" y="230"/>
                </a:lnTo>
                <a:lnTo>
                  <a:pt x="3181" y="231"/>
                </a:lnTo>
                <a:lnTo>
                  <a:pt x="3175" y="233"/>
                </a:lnTo>
                <a:lnTo>
                  <a:pt x="3170" y="234"/>
                </a:lnTo>
                <a:lnTo>
                  <a:pt x="3164" y="236"/>
                </a:lnTo>
                <a:lnTo>
                  <a:pt x="3158" y="238"/>
                </a:lnTo>
                <a:lnTo>
                  <a:pt x="3153" y="239"/>
                </a:lnTo>
                <a:lnTo>
                  <a:pt x="3147" y="241"/>
                </a:lnTo>
                <a:lnTo>
                  <a:pt x="3141" y="242"/>
                </a:lnTo>
                <a:lnTo>
                  <a:pt x="3130" y="245"/>
                </a:lnTo>
                <a:lnTo>
                  <a:pt x="3124" y="247"/>
                </a:lnTo>
                <a:lnTo>
                  <a:pt x="3111" y="250"/>
                </a:lnTo>
                <a:lnTo>
                  <a:pt x="3107" y="251"/>
                </a:lnTo>
                <a:lnTo>
                  <a:pt x="3101" y="251"/>
                </a:lnTo>
                <a:lnTo>
                  <a:pt x="3101" y="253"/>
                </a:lnTo>
                <a:lnTo>
                  <a:pt x="3099" y="253"/>
                </a:lnTo>
                <a:lnTo>
                  <a:pt x="3098" y="253"/>
                </a:lnTo>
                <a:lnTo>
                  <a:pt x="3095" y="253"/>
                </a:lnTo>
                <a:lnTo>
                  <a:pt x="3095" y="254"/>
                </a:lnTo>
                <a:lnTo>
                  <a:pt x="3090" y="254"/>
                </a:lnTo>
                <a:lnTo>
                  <a:pt x="3087" y="256"/>
                </a:lnTo>
                <a:lnTo>
                  <a:pt x="3087" y="256"/>
                </a:lnTo>
                <a:lnTo>
                  <a:pt x="3085" y="256"/>
                </a:lnTo>
                <a:lnTo>
                  <a:pt x="3085" y="256"/>
                </a:lnTo>
                <a:lnTo>
                  <a:pt x="3084" y="256"/>
                </a:lnTo>
                <a:lnTo>
                  <a:pt x="3078" y="258"/>
                </a:lnTo>
                <a:lnTo>
                  <a:pt x="3071" y="259"/>
                </a:lnTo>
                <a:lnTo>
                  <a:pt x="3067" y="261"/>
                </a:lnTo>
                <a:lnTo>
                  <a:pt x="3055" y="264"/>
                </a:lnTo>
                <a:lnTo>
                  <a:pt x="3048" y="265"/>
                </a:lnTo>
                <a:lnTo>
                  <a:pt x="3044" y="267"/>
                </a:lnTo>
                <a:lnTo>
                  <a:pt x="3038" y="268"/>
                </a:lnTo>
                <a:lnTo>
                  <a:pt x="3031" y="270"/>
                </a:lnTo>
                <a:lnTo>
                  <a:pt x="3025" y="271"/>
                </a:lnTo>
                <a:lnTo>
                  <a:pt x="3021" y="271"/>
                </a:lnTo>
                <a:lnTo>
                  <a:pt x="3014" y="273"/>
                </a:lnTo>
                <a:lnTo>
                  <a:pt x="3008" y="275"/>
                </a:lnTo>
                <a:lnTo>
                  <a:pt x="3008" y="275"/>
                </a:lnTo>
                <a:lnTo>
                  <a:pt x="3007" y="276"/>
                </a:lnTo>
                <a:lnTo>
                  <a:pt x="2999" y="276"/>
                </a:lnTo>
                <a:lnTo>
                  <a:pt x="2998" y="276"/>
                </a:lnTo>
                <a:lnTo>
                  <a:pt x="2996" y="278"/>
                </a:lnTo>
                <a:lnTo>
                  <a:pt x="2994" y="279"/>
                </a:lnTo>
                <a:lnTo>
                  <a:pt x="2991" y="281"/>
                </a:lnTo>
                <a:lnTo>
                  <a:pt x="2991" y="282"/>
                </a:lnTo>
                <a:lnTo>
                  <a:pt x="2988" y="284"/>
                </a:lnTo>
                <a:lnTo>
                  <a:pt x="2988" y="285"/>
                </a:lnTo>
                <a:lnTo>
                  <a:pt x="2985" y="287"/>
                </a:lnTo>
                <a:lnTo>
                  <a:pt x="2978" y="293"/>
                </a:lnTo>
                <a:lnTo>
                  <a:pt x="2974" y="298"/>
                </a:lnTo>
                <a:lnTo>
                  <a:pt x="2970" y="305"/>
                </a:lnTo>
                <a:lnTo>
                  <a:pt x="2964" y="313"/>
                </a:lnTo>
                <a:lnTo>
                  <a:pt x="2957" y="321"/>
                </a:lnTo>
                <a:lnTo>
                  <a:pt x="2956" y="325"/>
                </a:lnTo>
                <a:lnTo>
                  <a:pt x="2954" y="328"/>
                </a:lnTo>
                <a:lnTo>
                  <a:pt x="2954" y="328"/>
                </a:lnTo>
                <a:lnTo>
                  <a:pt x="2954" y="328"/>
                </a:lnTo>
                <a:lnTo>
                  <a:pt x="2954" y="328"/>
                </a:lnTo>
                <a:lnTo>
                  <a:pt x="2956" y="330"/>
                </a:lnTo>
                <a:lnTo>
                  <a:pt x="2956" y="332"/>
                </a:lnTo>
                <a:lnTo>
                  <a:pt x="2956" y="333"/>
                </a:lnTo>
                <a:lnTo>
                  <a:pt x="2953" y="336"/>
                </a:lnTo>
                <a:lnTo>
                  <a:pt x="2953" y="336"/>
                </a:lnTo>
                <a:lnTo>
                  <a:pt x="2953" y="336"/>
                </a:lnTo>
                <a:lnTo>
                  <a:pt x="2953" y="338"/>
                </a:lnTo>
                <a:lnTo>
                  <a:pt x="2953" y="338"/>
                </a:lnTo>
                <a:lnTo>
                  <a:pt x="2951" y="338"/>
                </a:lnTo>
                <a:lnTo>
                  <a:pt x="2950" y="339"/>
                </a:lnTo>
                <a:lnTo>
                  <a:pt x="2948" y="341"/>
                </a:lnTo>
                <a:lnTo>
                  <a:pt x="2948" y="341"/>
                </a:lnTo>
                <a:lnTo>
                  <a:pt x="2942" y="349"/>
                </a:lnTo>
                <a:lnTo>
                  <a:pt x="2936" y="355"/>
                </a:lnTo>
                <a:lnTo>
                  <a:pt x="2927" y="364"/>
                </a:lnTo>
                <a:lnTo>
                  <a:pt x="2927" y="364"/>
                </a:lnTo>
                <a:lnTo>
                  <a:pt x="2927" y="367"/>
                </a:lnTo>
                <a:lnTo>
                  <a:pt x="2928" y="367"/>
                </a:lnTo>
                <a:lnTo>
                  <a:pt x="2930" y="367"/>
                </a:lnTo>
                <a:lnTo>
                  <a:pt x="2931" y="367"/>
                </a:lnTo>
                <a:lnTo>
                  <a:pt x="2931" y="369"/>
                </a:lnTo>
                <a:lnTo>
                  <a:pt x="2931" y="369"/>
                </a:lnTo>
                <a:lnTo>
                  <a:pt x="2931" y="370"/>
                </a:lnTo>
                <a:lnTo>
                  <a:pt x="2931" y="370"/>
                </a:lnTo>
                <a:lnTo>
                  <a:pt x="2931" y="370"/>
                </a:lnTo>
                <a:lnTo>
                  <a:pt x="2933" y="370"/>
                </a:lnTo>
                <a:lnTo>
                  <a:pt x="2933" y="370"/>
                </a:lnTo>
                <a:lnTo>
                  <a:pt x="2933" y="369"/>
                </a:lnTo>
                <a:lnTo>
                  <a:pt x="2933" y="367"/>
                </a:lnTo>
                <a:lnTo>
                  <a:pt x="2936" y="365"/>
                </a:lnTo>
                <a:lnTo>
                  <a:pt x="2937" y="365"/>
                </a:lnTo>
                <a:lnTo>
                  <a:pt x="2939" y="365"/>
                </a:lnTo>
                <a:lnTo>
                  <a:pt x="2941" y="365"/>
                </a:lnTo>
                <a:lnTo>
                  <a:pt x="2941" y="367"/>
                </a:lnTo>
                <a:lnTo>
                  <a:pt x="2941" y="367"/>
                </a:lnTo>
                <a:lnTo>
                  <a:pt x="2941" y="367"/>
                </a:lnTo>
                <a:lnTo>
                  <a:pt x="2941" y="367"/>
                </a:lnTo>
                <a:lnTo>
                  <a:pt x="2941" y="367"/>
                </a:lnTo>
                <a:lnTo>
                  <a:pt x="2941" y="367"/>
                </a:lnTo>
                <a:lnTo>
                  <a:pt x="2942" y="365"/>
                </a:lnTo>
                <a:lnTo>
                  <a:pt x="2942" y="367"/>
                </a:lnTo>
                <a:lnTo>
                  <a:pt x="2941" y="369"/>
                </a:lnTo>
                <a:lnTo>
                  <a:pt x="2941" y="370"/>
                </a:lnTo>
                <a:lnTo>
                  <a:pt x="2939" y="370"/>
                </a:lnTo>
                <a:lnTo>
                  <a:pt x="2937" y="372"/>
                </a:lnTo>
                <a:lnTo>
                  <a:pt x="2937" y="373"/>
                </a:lnTo>
                <a:lnTo>
                  <a:pt x="2939" y="373"/>
                </a:lnTo>
                <a:lnTo>
                  <a:pt x="2942" y="372"/>
                </a:lnTo>
                <a:lnTo>
                  <a:pt x="2944" y="372"/>
                </a:lnTo>
                <a:lnTo>
                  <a:pt x="2944" y="370"/>
                </a:lnTo>
                <a:lnTo>
                  <a:pt x="2945" y="369"/>
                </a:lnTo>
                <a:lnTo>
                  <a:pt x="2947" y="369"/>
                </a:lnTo>
                <a:lnTo>
                  <a:pt x="2947" y="370"/>
                </a:lnTo>
                <a:lnTo>
                  <a:pt x="2947" y="370"/>
                </a:lnTo>
                <a:lnTo>
                  <a:pt x="2947" y="372"/>
                </a:lnTo>
                <a:lnTo>
                  <a:pt x="2945" y="373"/>
                </a:lnTo>
                <a:lnTo>
                  <a:pt x="2944" y="373"/>
                </a:lnTo>
                <a:lnTo>
                  <a:pt x="2944" y="375"/>
                </a:lnTo>
                <a:lnTo>
                  <a:pt x="2942" y="375"/>
                </a:lnTo>
                <a:lnTo>
                  <a:pt x="2944" y="376"/>
                </a:lnTo>
                <a:lnTo>
                  <a:pt x="2944" y="378"/>
                </a:lnTo>
                <a:lnTo>
                  <a:pt x="2942" y="379"/>
                </a:lnTo>
                <a:lnTo>
                  <a:pt x="2941" y="381"/>
                </a:lnTo>
                <a:lnTo>
                  <a:pt x="2939" y="382"/>
                </a:lnTo>
                <a:lnTo>
                  <a:pt x="2937" y="382"/>
                </a:lnTo>
                <a:lnTo>
                  <a:pt x="2937" y="381"/>
                </a:lnTo>
                <a:lnTo>
                  <a:pt x="2939" y="379"/>
                </a:lnTo>
                <a:lnTo>
                  <a:pt x="2936" y="381"/>
                </a:lnTo>
                <a:lnTo>
                  <a:pt x="2934" y="382"/>
                </a:lnTo>
                <a:lnTo>
                  <a:pt x="2934" y="384"/>
                </a:lnTo>
                <a:lnTo>
                  <a:pt x="2934" y="384"/>
                </a:lnTo>
                <a:lnTo>
                  <a:pt x="2936" y="384"/>
                </a:lnTo>
                <a:lnTo>
                  <a:pt x="2937" y="386"/>
                </a:lnTo>
                <a:lnTo>
                  <a:pt x="2937" y="386"/>
                </a:lnTo>
                <a:lnTo>
                  <a:pt x="2939" y="386"/>
                </a:lnTo>
                <a:lnTo>
                  <a:pt x="2939" y="386"/>
                </a:lnTo>
                <a:lnTo>
                  <a:pt x="2939" y="387"/>
                </a:lnTo>
                <a:lnTo>
                  <a:pt x="2939" y="387"/>
                </a:lnTo>
                <a:lnTo>
                  <a:pt x="2939" y="389"/>
                </a:lnTo>
                <a:lnTo>
                  <a:pt x="2941" y="389"/>
                </a:lnTo>
                <a:lnTo>
                  <a:pt x="2942" y="392"/>
                </a:lnTo>
                <a:lnTo>
                  <a:pt x="2942" y="392"/>
                </a:lnTo>
                <a:lnTo>
                  <a:pt x="2942" y="393"/>
                </a:lnTo>
                <a:lnTo>
                  <a:pt x="2942" y="395"/>
                </a:lnTo>
                <a:lnTo>
                  <a:pt x="2944" y="398"/>
                </a:lnTo>
                <a:lnTo>
                  <a:pt x="2944" y="399"/>
                </a:lnTo>
                <a:lnTo>
                  <a:pt x="2944" y="398"/>
                </a:lnTo>
                <a:lnTo>
                  <a:pt x="2944" y="396"/>
                </a:lnTo>
                <a:lnTo>
                  <a:pt x="2945" y="396"/>
                </a:lnTo>
                <a:lnTo>
                  <a:pt x="2945" y="396"/>
                </a:lnTo>
                <a:lnTo>
                  <a:pt x="2944" y="401"/>
                </a:lnTo>
                <a:lnTo>
                  <a:pt x="2944" y="403"/>
                </a:lnTo>
                <a:lnTo>
                  <a:pt x="2947" y="404"/>
                </a:lnTo>
                <a:lnTo>
                  <a:pt x="2945" y="404"/>
                </a:lnTo>
                <a:lnTo>
                  <a:pt x="2944" y="409"/>
                </a:lnTo>
                <a:lnTo>
                  <a:pt x="2942" y="409"/>
                </a:lnTo>
                <a:lnTo>
                  <a:pt x="2939" y="410"/>
                </a:lnTo>
                <a:lnTo>
                  <a:pt x="2937" y="410"/>
                </a:lnTo>
                <a:lnTo>
                  <a:pt x="2934" y="410"/>
                </a:lnTo>
                <a:lnTo>
                  <a:pt x="2933" y="410"/>
                </a:lnTo>
                <a:lnTo>
                  <a:pt x="2931" y="415"/>
                </a:lnTo>
                <a:lnTo>
                  <a:pt x="2930" y="415"/>
                </a:lnTo>
                <a:lnTo>
                  <a:pt x="2924" y="419"/>
                </a:lnTo>
                <a:lnTo>
                  <a:pt x="2922" y="421"/>
                </a:lnTo>
                <a:lnTo>
                  <a:pt x="2921" y="424"/>
                </a:lnTo>
                <a:lnTo>
                  <a:pt x="2919" y="429"/>
                </a:lnTo>
                <a:lnTo>
                  <a:pt x="2917" y="429"/>
                </a:lnTo>
                <a:lnTo>
                  <a:pt x="2916" y="429"/>
                </a:lnTo>
                <a:lnTo>
                  <a:pt x="2916" y="430"/>
                </a:lnTo>
                <a:lnTo>
                  <a:pt x="2916" y="430"/>
                </a:lnTo>
                <a:lnTo>
                  <a:pt x="2913" y="432"/>
                </a:lnTo>
                <a:lnTo>
                  <a:pt x="2907" y="435"/>
                </a:lnTo>
                <a:lnTo>
                  <a:pt x="2907" y="435"/>
                </a:lnTo>
                <a:lnTo>
                  <a:pt x="2907" y="436"/>
                </a:lnTo>
                <a:lnTo>
                  <a:pt x="2907" y="436"/>
                </a:lnTo>
                <a:lnTo>
                  <a:pt x="2907" y="436"/>
                </a:lnTo>
                <a:lnTo>
                  <a:pt x="2907" y="438"/>
                </a:lnTo>
                <a:lnTo>
                  <a:pt x="2907" y="438"/>
                </a:lnTo>
                <a:lnTo>
                  <a:pt x="2907" y="438"/>
                </a:lnTo>
                <a:lnTo>
                  <a:pt x="2907" y="438"/>
                </a:lnTo>
                <a:lnTo>
                  <a:pt x="2907" y="440"/>
                </a:lnTo>
                <a:lnTo>
                  <a:pt x="2905" y="440"/>
                </a:lnTo>
                <a:lnTo>
                  <a:pt x="2905" y="440"/>
                </a:lnTo>
                <a:lnTo>
                  <a:pt x="2904" y="438"/>
                </a:lnTo>
                <a:lnTo>
                  <a:pt x="2904" y="438"/>
                </a:lnTo>
                <a:lnTo>
                  <a:pt x="2904" y="438"/>
                </a:lnTo>
                <a:lnTo>
                  <a:pt x="2904" y="436"/>
                </a:lnTo>
                <a:lnTo>
                  <a:pt x="2880" y="441"/>
                </a:lnTo>
                <a:lnTo>
                  <a:pt x="2879" y="443"/>
                </a:lnTo>
                <a:lnTo>
                  <a:pt x="2871" y="446"/>
                </a:lnTo>
                <a:lnTo>
                  <a:pt x="2868" y="447"/>
                </a:lnTo>
                <a:lnTo>
                  <a:pt x="2867" y="446"/>
                </a:lnTo>
                <a:lnTo>
                  <a:pt x="2860" y="443"/>
                </a:lnTo>
                <a:lnTo>
                  <a:pt x="2860" y="443"/>
                </a:lnTo>
                <a:lnTo>
                  <a:pt x="2859" y="443"/>
                </a:lnTo>
                <a:lnTo>
                  <a:pt x="2859" y="443"/>
                </a:lnTo>
                <a:lnTo>
                  <a:pt x="2857" y="441"/>
                </a:lnTo>
                <a:lnTo>
                  <a:pt x="2836" y="443"/>
                </a:lnTo>
                <a:lnTo>
                  <a:pt x="2828" y="444"/>
                </a:lnTo>
                <a:lnTo>
                  <a:pt x="2819" y="446"/>
                </a:lnTo>
                <a:lnTo>
                  <a:pt x="2802" y="452"/>
                </a:lnTo>
                <a:lnTo>
                  <a:pt x="2797" y="455"/>
                </a:lnTo>
                <a:lnTo>
                  <a:pt x="2791" y="456"/>
                </a:lnTo>
                <a:lnTo>
                  <a:pt x="2785" y="461"/>
                </a:lnTo>
                <a:lnTo>
                  <a:pt x="2780" y="463"/>
                </a:lnTo>
                <a:lnTo>
                  <a:pt x="2780" y="464"/>
                </a:lnTo>
                <a:lnTo>
                  <a:pt x="2783" y="470"/>
                </a:lnTo>
                <a:lnTo>
                  <a:pt x="2783" y="472"/>
                </a:lnTo>
                <a:lnTo>
                  <a:pt x="2783" y="472"/>
                </a:lnTo>
                <a:lnTo>
                  <a:pt x="2783" y="473"/>
                </a:lnTo>
                <a:lnTo>
                  <a:pt x="2782" y="473"/>
                </a:lnTo>
                <a:lnTo>
                  <a:pt x="2782" y="475"/>
                </a:lnTo>
                <a:lnTo>
                  <a:pt x="2783" y="477"/>
                </a:lnTo>
                <a:lnTo>
                  <a:pt x="2783" y="477"/>
                </a:lnTo>
                <a:lnTo>
                  <a:pt x="2785" y="477"/>
                </a:lnTo>
                <a:lnTo>
                  <a:pt x="2793" y="477"/>
                </a:lnTo>
                <a:lnTo>
                  <a:pt x="2794" y="478"/>
                </a:lnTo>
                <a:lnTo>
                  <a:pt x="2794" y="480"/>
                </a:lnTo>
                <a:lnTo>
                  <a:pt x="2793" y="483"/>
                </a:lnTo>
                <a:lnTo>
                  <a:pt x="2793" y="484"/>
                </a:lnTo>
                <a:lnTo>
                  <a:pt x="2793" y="484"/>
                </a:lnTo>
                <a:lnTo>
                  <a:pt x="2794" y="486"/>
                </a:lnTo>
                <a:lnTo>
                  <a:pt x="2794" y="486"/>
                </a:lnTo>
                <a:lnTo>
                  <a:pt x="2796" y="489"/>
                </a:lnTo>
                <a:lnTo>
                  <a:pt x="2796" y="490"/>
                </a:lnTo>
                <a:lnTo>
                  <a:pt x="2797" y="492"/>
                </a:lnTo>
                <a:lnTo>
                  <a:pt x="2799" y="493"/>
                </a:lnTo>
                <a:lnTo>
                  <a:pt x="2799" y="493"/>
                </a:lnTo>
                <a:lnTo>
                  <a:pt x="2799" y="495"/>
                </a:lnTo>
                <a:lnTo>
                  <a:pt x="2799" y="498"/>
                </a:lnTo>
                <a:lnTo>
                  <a:pt x="2799" y="500"/>
                </a:lnTo>
                <a:lnTo>
                  <a:pt x="2797" y="500"/>
                </a:lnTo>
                <a:lnTo>
                  <a:pt x="2797" y="501"/>
                </a:lnTo>
                <a:lnTo>
                  <a:pt x="2793" y="504"/>
                </a:lnTo>
                <a:lnTo>
                  <a:pt x="2791" y="506"/>
                </a:lnTo>
                <a:lnTo>
                  <a:pt x="2790" y="509"/>
                </a:lnTo>
                <a:lnTo>
                  <a:pt x="2788" y="512"/>
                </a:lnTo>
                <a:lnTo>
                  <a:pt x="2788" y="514"/>
                </a:lnTo>
                <a:lnTo>
                  <a:pt x="2787" y="514"/>
                </a:lnTo>
                <a:lnTo>
                  <a:pt x="2787" y="515"/>
                </a:lnTo>
                <a:lnTo>
                  <a:pt x="2787" y="517"/>
                </a:lnTo>
                <a:lnTo>
                  <a:pt x="2785" y="518"/>
                </a:lnTo>
                <a:lnTo>
                  <a:pt x="2785" y="518"/>
                </a:lnTo>
                <a:lnTo>
                  <a:pt x="2785" y="518"/>
                </a:lnTo>
                <a:lnTo>
                  <a:pt x="2780" y="521"/>
                </a:lnTo>
                <a:lnTo>
                  <a:pt x="2780" y="523"/>
                </a:lnTo>
                <a:lnTo>
                  <a:pt x="2777" y="526"/>
                </a:lnTo>
                <a:lnTo>
                  <a:pt x="2774" y="527"/>
                </a:lnTo>
                <a:lnTo>
                  <a:pt x="2774" y="527"/>
                </a:lnTo>
                <a:lnTo>
                  <a:pt x="2774" y="527"/>
                </a:lnTo>
                <a:lnTo>
                  <a:pt x="2773" y="529"/>
                </a:lnTo>
                <a:lnTo>
                  <a:pt x="2773" y="529"/>
                </a:lnTo>
                <a:lnTo>
                  <a:pt x="2771" y="530"/>
                </a:lnTo>
                <a:lnTo>
                  <a:pt x="2770" y="535"/>
                </a:lnTo>
                <a:lnTo>
                  <a:pt x="2767" y="538"/>
                </a:lnTo>
                <a:lnTo>
                  <a:pt x="2765" y="538"/>
                </a:lnTo>
                <a:lnTo>
                  <a:pt x="2763" y="540"/>
                </a:lnTo>
                <a:lnTo>
                  <a:pt x="2760" y="543"/>
                </a:lnTo>
                <a:lnTo>
                  <a:pt x="2756" y="546"/>
                </a:lnTo>
                <a:lnTo>
                  <a:pt x="2754" y="547"/>
                </a:lnTo>
                <a:lnTo>
                  <a:pt x="2754" y="549"/>
                </a:lnTo>
                <a:lnTo>
                  <a:pt x="2753" y="549"/>
                </a:lnTo>
                <a:lnTo>
                  <a:pt x="2746" y="554"/>
                </a:lnTo>
                <a:lnTo>
                  <a:pt x="2743" y="557"/>
                </a:lnTo>
                <a:lnTo>
                  <a:pt x="2742" y="557"/>
                </a:lnTo>
                <a:lnTo>
                  <a:pt x="2739" y="560"/>
                </a:lnTo>
                <a:lnTo>
                  <a:pt x="2737" y="561"/>
                </a:lnTo>
                <a:lnTo>
                  <a:pt x="2734" y="564"/>
                </a:lnTo>
                <a:lnTo>
                  <a:pt x="2733" y="564"/>
                </a:lnTo>
                <a:lnTo>
                  <a:pt x="2733" y="564"/>
                </a:lnTo>
                <a:lnTo>
                  <a:pt x="2733" y="563"/>
                </a:lnTo>
                <a:lnTo>
                  <a:pt x="2734" y="563"/>
                </a:lnTo>
                <a:lnTo>
                  <a:pt x="2734" y="563"/>
                </a:lnTo>
                <a:lnTo>
                  <a:pt x="2736" y="561"/>
                </a:lnTo>
                <a:lnTo>
                  <a:pt x="2736" y="561"/>
                </a:lnTo>
                <a:lnTo>
                  <a:pt x="2736" y="561"/>
                </a:lnTo>
                <a:lnTo>
                  <a:pt x="2734" y="560"/>
                </a:lnTo>
                <a:lnTo>
                  <a:pt x="2734" y="561"/>
                </a:lnTo>
                <a:lnTo>
                  <a:pt x="2733" y="563"/>
                </a:lnTo>
                <a:lnTo>
                  <a:pt x="2731" y="563"/>
                </a:lnTo>
                <a:lnTo>
                  <a:pt x="2731" y="566"/>
                </a:lnTo>
                <a:lnTo>
                  <a:pt x="2731" y="566"/>
                </a:lnTo>
                <a:lnTo>
                  <a:pt x="2730" y="566"/>
                </a:lnTo>
                <a:lnTo>
                  <a:pt x="2728" y="567"/>
                </a:lnTo>
                <a:lnTo>
                  <a:pt x="2720" y="575"/>
                </a:lnTo>
                <a:lnTo>
                  <a:pt x="2716" y="577"/>
                </a:lnTo>
                <a:lnTo>
                  <a:pt x="2716" y="577"/>
                </a:lnTo>
                <a:lnTo>
                  <a:pt x="2714" y="578"/>
                </a:lnTo>
                <a:lnTo>
                  <a:pt x="2711" y="580"/>
                </a:lnTo>
                <a:lnTo>
                  <a:pt x="2697" y="588"/>
                </a:lnTo>
                <a:lnTo>
                  <a:pt x="2694" y="589"/>
                </a:lnTo>
                <a:lnTo>
                  <a:pt x="2693" y="591"/>
                </a:lnTo>
                <a:lnTo>
                  <a:pt x="2691" y="591"/>
                </a:lnTo>
                <a:lnTo>
                  <a:pt x="2691" y="591"/>
                </a:lnTo>
                <a:lnTo>
                  <a:pt x="2691" y="592"/>
                </a:lnTo>
                <a:lnTo>
                  <a:pt x="2690" y="592"/>
                </a:lnTo>
                <a:lnTo>
                  <a:pt x="2688" y="594"/>
                </a:lnTo>
                <a:lnTo>
                  <a:pt x="2686" y="595"/>
                </a:lnTo>
                <a:lnTo>
                  <a:pt x="2683" y="597"/>
                </a:lnTo>
                <a:lnTo>
                  <a:pt x="2665" y="609"/>
                </a:lnTo>
                <a:lnTo>
                  <a:pt x="2648" y="629"/>
                </a:lnTo>
                <a:lnTo>
                  <a:pt x="2645" y="629"/>
                </a:lnTo>
                <a:lnTo>
                  <a:pt x="2643" y="631"/>
                </a:lnTo>
                <a:lnTo>
                  <a:pt x="2642" y="631"/>
                </a:lnTo>
                <a:lnTo>
                  <a:pt x="2640" y="631"/>
                </a:lnTo>
                <a:lnTo>
                  <a:pt x="2640" y="631"/>
                </a:lnTo>
                <a:lnTo>
                  <a:pt x="2639" y="631"/>
                </a:lnTo>
                <a:lnTo>
                  <a:pt x="2637" y="632"/>
                </a:lnTo>
                <a:lnTo>
                  <a:pt x="2637" y="632"/>
                </a:lnTo>
                <a:lnTo>
                  <a:pt x="2636" y="632"/>
                </a:lnTo>
                <a:lnTo>
                  <a:pt x="2628" y="632"/>
                </a:lnTo>
                <a:lnTo>
                  <a:pt x="2625" y="632"/>
                </a:lnTo>
                <a:lnTo>
                  <a:pt x="2617" y="637"/>
                </a:lnTo>
                <a:lnTo>
                  <a:pt x="2613" y="640"/>
                </a:lnTo>
                <a:lnTo>
                  <a:pt x="2611" y="641"/>
                </a:lnTo>
                <a:lnTo>
                  <a:pt x="2606" y="641"/>
                </a:lnTo>
                <a:lnTo>
                  <a:pt x="2605" y="643"/>
                </a:lnTo>
                <a:lnTo>
                  <a:pt x="2605" y="643"/>
                </a:lnTo>
                <a:lnTo>
                  <a:pt x="2602" y="646"/>
                </a:lnTo>
                <a:lnTo>
                  <a:pt x="2602" y="646"/>
                </a:lnTo>
                <a:lnTo>
                  <a:pt x="2599" y="646"/>
                </a:lnTo>
                <a:lnTo>
                  <a:pt x="2596" y="646"/>
                </a:lnTo>
                <a:lnTo>
                  <a:pt x="2591" y="643"/>
                </a:lnTo>
                <a:lnTo>
                  <a:pt x="2589" y="643"/>
                </a:lnTo>
                <a:lnTo>
                  <a:pt x="2589" y="643"/>
                </a:lnTo>
                <a:lnTo>
                  <a:pt x="2588" y="643"/>
                </a:lnTo>
                <a:lnTo>
                  <a:pt x="2588" y="641"/>
                </a:lnTo>
                <a:lnTo>
                  <a:pt x="2588" y="641"/>
                </a:lnTo>
                <a:lnTo>
                  <a:pt x="2586" y="640"/>
                </a:lnTo>
                <a:lnTo>
                  <a:pt x="2586" y="640"/>
                </a:lnTo>
                <a:lnTo>
                  <a:pt x="2588" y="641"/>
                </a:lnTo>
                <a:lnTo>
                  <a:pt x="2589" y="645"/>
                </a:lnTo>
                <a:lnTo>
                  <a:pt x="2591" y="645"/>
                </a:lnTo>
                <a:lnTo>
                  <a:pt x="2588" y="643"/>
                </a:lnTo>
                <a:lnTo>
                  <a:pt x="2586" y="643"/>
                </a:lnTo>
                <a:lnTo>
                  <a:pt x="2585" y="643"/>
                </a:lnTo>
                <a:lnTo>
                  <a:pt x="2585" y="643"/>
                </a:lnTo>
                <a:lnTo>
                  <a:pt x="2583" y="643"/>
                </a:lnTo>
                <a:lnTo>
                  <a:pt x="2583" y="643"/>
                </a:lnTo>
                <a:lnTo>
                  <a:pt x="2582" y="645"/>
                </a:lnTo>
                <a:lnTo>
                  <a:pt x="2582" y="643"/>
                </a:lnTo>
                <a:lnTo>
                  <a:pt x="2580" y="643"/>
                </a:lnTo>
                <a:lnTo>
                  <a:pt x="2577" y="645"/>
                </a:lnTo>
                <a:lnTo>
                  <a:pt x="2576" y="646"/>
                </a:lnTo>
                <a:lnTo>
                  <a:pt x="2572" y="648"/>
                </a:lnTo>
                <a:lnTo>
                  <a:pt x="2569" y="646"/>
                </a:lnTo>
                <a:lnTo>
                  <a:pt x="2569" y="648"/>
                </a:lnTo>
                <a:lnTo>
                  <a:pt x="2569" y="648"/>
                </a:lnTo>
                <a:lnTo>
                  <a:pt x="2568" y="648"/>
                </a:lnTo>
                <a:lnTo>
                  <a:pt x="2568" y="646"/>
                </a:lnTo>
                <a:lnTo>
                  <a:pt x="2566" y="646"/>
                </a:lnTo>
                <a:lnTo>
                  <a:pt x="2563" y="646"/>
                </a:lnTo>
                <a:lnTo>
                  <a:pt x="2565" y="646"/>
                </a:lnTo>
                <a:lnTo>
                  <a:pt x="2566" y="646"/>
                </a:lnTo>
                <a:lnTo>
                  <a:pt x="2568" y="645"/>
                </a:lnTo>
                <a:lnTo>
                  <a:pt x="2568" y="646"/>
                </a:lnTo>
                <a:lnTo>
                  <a:pt x="2569" y="645"/>
                </a:lnTo>
                <a:lnTo>
                  <a:pt x="2569" y="645"/>
                </a:lnTo>
                <a:lnTo>
                  <a:pt x="2569" y="643"/>
                </a:lnTo>
                <a:lnTo>
                  <a:pt x="2569" y="643"/>
                </a:lnTo>
                <a:lnTo>
                  <a:pt x="2571" y="643"/>
                </a:lnTo>
                <a:lnTo>
                  <a:pt x="2572" y="643"/>
                </a:lnTo>
                <a:lnTo>
                  <a:pt x="2576" y="641"/>
                </a:lnTo>
                <a:lnTo>
                  <a:pt x="2576" y="641"/>
                </a:lnTo>
                <a:lnTo>
                  <a:pt x="2577" y="641"/>
                </a:lnTo>
                <a:lnTo>
                  <a:pt x="2579" y="640"/>
                </a:lnTo>
                <a:lnTo>
                  <a:pt x="2580" y="640"/>
                </a:lnTo>
                <a:lnTo>
                  <a:pt x="2585" y="638"/>
                </a:lnTo>
                <a:lnTo>
                  <a:pt x="2585" y="638"/>
                </a:lnTo>
                <a:lnTo>
                  <a:pt x="2583" y="637"/>
                </a:lnTo>
                <a:lnTo>
                  <a:pt x="2583" y="637"/>
                </a:lnTo>
                <a:lnTo>
                  <a:pt x="2580" y="637"/>
                </a:lnTo>
                <a:lnTo>
                  <a:pt x="2580" y="637"/>
                </a:lnTo>
                <a:lnTo>
                  <a:pt x="2579" y="638"/>
                </a:lnTo>
                <a:lnTo>
                  <a:pt x="2579" y="637"/>
                </a:lnTo>
                <a:lnTo>
                  <a:pt x="2579" y="637"/>
                </a:lnTo>
                <a:lnTo>
                  <a:pt x="2579" y="637"/>
                </a:lnTo>
                <a:lnTo>
                  <a:pt x="2577" y="635"/>
                </a:lnTo>
                <a:lnTo>
                  <a:pt x="2576" y="635"/>
                </a:lnTo>
                <a:lnTo>
                  <a:pt x="2576" y="634"/>
                </a:lnTo>
                <a:lnTo>
                  <a:pt x="2576" y="635"/>
                </a:lnTo>
                <a:lnTo>
                  <a:pt x="2576" y="635"/>
                </a:lnTo>
                <a:lnTo>
                  <a:pt x="2576" y="637"/>
                </a:lnTo>
                <a:lnTo>
                  <a:pt x="2576" y="638"/>
                </a:lnTo>
                <a:lnTo>
                  <a:pt x="2574" y="638"/>
                </a:lnTo>
                <a:lnTo>
                  <a:pt x="2574" y="640"/>
                </a:lnTo>
                <a:lnTo>
                  <a:pt x="2571" y="640"/>
                </a:lnTo>
                <a:lnTo>
                  <a:pt x="2569" y="640"/>
                </a:lnTo>
                <a:lnTo>
                  <a:pt x="2568" y="640"/>
                </a:lnTo>
                <a:lnTo>
                  <a:pt x="2566" y="640"/>
                </a:lnTo>
                <a:lnTo>
                  <a:pt x="2565" y="638"/>
                </a:lnTo>
                <a:lnTo>
                  <a:pt x="2562" y="635"/>
                </a:lnTo>
                <a:lnTo>
                  <a:pt x="2560" y="635"/>
                </a:lnTo>
                <a:lnTo>
                  <a:pt x="2557" y="635"/>
                </a:lnTo>
                <a:lnTo>
                  <a:pt x="2556" y="635"/>
                </a:lnTo>
                <a:lnTo>
                  <a:pt x="2551" y="634"/>
                </a:lnTo>
                <a:lnTo>
                  <a:pt x="2549" y="632"/>
                </a:lnTo>
                <a:lnTo>
                  <a:pt x="2546" y="631"/>
                </a:lnTo>
                <a:lnTo>
                  <a:pt x="2545" y="629"/>
                </a:lnTo>
                <a:lnTo>
                  <a:pt x="2545" y="629"/>
                </a:lnTo>
                <a:lnTo>
                  <a:pt x="2543" y="631"/>
                </a:lnTo>
                <a:lnTo>
                  <a:pt x="2542" y="631"/>
                </a:lnTo>
                <a:lnTo>
                  <a:pt x="2542" y="631"/>
                </a:lnTo>
                <a:lnTo>
                  <a:pt x="2535" y="631"/>
                </a:lnTo>
                <a:lnTo>
                  <a:pt x="2535" y="629"/>
                </a:lnTo>
                <a:lnTo>
                  <a:pt x="2535" y="629"/>
                </a:lnTo>
                <a:lnTo>
                  <a:pt x="2535" y="628"/>
                </a:lnTo>
                <a:lnTo>
                  <a:pt x="2535" y="628"/>
                </a:lnTo>
                <a:lnTo>
                  <a:pt x="2535" y="626"/>
                </a:lnTo>
                <a:lnTo>
                  <a:pt x="2537" y="626"/>
                </a:lnTo>
                <a:lnTo>
                  <a:pt x="2537" y="626"/>
                </a:lnTo>
                <a:lnTo>
                  <a:pt x="2537" y="626"/>
                </a:lnTo>
                <a:lnTo>
                  <a:pt x="2537" y="625"/>
                </a:lnTo>
                <a:lnTo>
                  <a:pt x="2537" y="623"/>
                </a:lnTo>
                <a:lnTo>
                  <a:pt x="2537" y="621"/>
                </a:lnTo>
                <a:lnTo>
                  <a:pt x="2540" y="617"/>
                </a:lnTo>
                <a:lnTo>
                  <a:pt x="2540" y="615"/>
                </a:lnTo>
                <a:lnTo>
                  <a:pt x="2542" y="615"/>
                </a:lnTo>
                <a:lnTo>
                  <a:pt x="2542" y="614"/>
                </a:lnTo>
                <a:lnTo>
                  <a:pt x="2543" y="612"/>
                </a:lnTo>
                <a:lnTo>
                  <a:pt x="2543" y="611"/>
                </a:lnTo>
                <a:lnTo>
                  <a:pt x="2546" y="611"/>
                </a:lnTo>
                <a:lnTo>
                  <a:pt x="2546" y="611"/>
                </a:lnTo>
                <a:lnTo>
                  <a:pt x="2546" y="609"/>
                </a:lnTo>
                <a:lnTo>
                  <a:pt x="2545" y="609"/>
                </a:lnTo>
                <a:lnTo>
                  <a:pt x="2545" y="608"/>
                </a:lnTo>
                <a:lnTo>
                  <a:pt x="2546" y="608"/>
                </a:lnTo>
                <a:lnTo>
                  <a:pt x="2548" y="606"/>
                </a:lnTo>
                <a:lnTo>
                  <a:pt x="2548" y="603"/>
                </a:lnTo>
                <a:lnTo>
                  <a:pt x="2548" y="603"/>
                </a:lnTo>
                <a:lnTo>
                  <a:pt x="2549" y="603"/>
                </a:lnTo>
                <a:lnTo>
                  <a:pt x="2549" y="604"/>
                </a:lnTo>
                <a:lnTo>
                  <a:pt x="2549" y="603"/>
                </a:lnTo>
                <a:lnTo>
                  <a:pt x="2549" y="603"/>
                </a:lnTo>
                <a:lnTo>
                  <a:pt x="2549" y="601"/>
                </a:lnTo>
                <a:lnTo>
                  <a:pt x="2548" y="601"/>
                </a:lnTo>
                <a:lnTo>
                  <a:pt x="2548" y="601"/>
                </a:lnTo>
                <a:lnTo>
                  <a:pt x="2548" y="600"/>
                </a:lnTo>
                <a:lnTo>
                  <a:pt x="2548" y="600"/>
                </a:lnTo>
                <a:lnTo>
                  <a:pt x="2548" y="598"/>
                </a:lnTo>
                <a:lnTo>
                  <a:pt x="2548" y="598"/>
                </a:lnTo>
                <a:lnTo>
                  <a:pt x="2548" y="597"/>
                </a:lnTo>
                <a:lnTo>
                  <a:pt x="2548" y="597"/>
                </a:lnTo>
                <a:lnTo>
                  <a:pt x="2548" y="595"/>
                </a:lnTo>
                <a:lnTo>
                  <a:pt x="2549" y="588"/>
                </a:lnTo>
                <a:lnTo>
                  <a:pt x="2549" y="584"/>
                </a:lnTo>
                <a:lnTo>
                  <a:pt x="2552" y="580"/>
                </a:lnTo>
                <a:lnTo>
                  <a:pt x="2552" y="578"/>
                </a:lnTo>
                <a:lnTo>
                  <a:pt x="2554" y="577"/>
                </a:lnTo>
                <a:lnTo>
                  <a:pt x="2557" y="575"/>
                </a:lnTo>
                <a:lnTo>
                  <a:pt x="2559" y="575"/>
                </a:lnTo>
                <a:lnTo>
                  <a:pt x="2560" y="574"/>
                </a:lnTo>
                <a:lnTo>
                  <a:pt x="2560" y="574"/>
                </a:lnTo>
                <a:lnTo>
                  <a:pt x="2562" y="572"/>
                </a:lnTo>
                <a:lnTo>
                  <a:pt x="2562" y="571"/>
                </a:lnTo>
                <a:lnTo>
                  <a:pt x="2563" y="569"/>
                </a:lnTo>
                <a:lnTo>
                  <a:pt x="2563" y="569"/>
                </a:lnTo>
                <a:lnTo>
                  <a:pt x="2563" y="567"/>
                </a:lnTo>
                <a:lnTo>
                  <a:pt x="2563" y="566"/>
                </a:lnTo>
                <a:lnTo>
                  <a:pt x="2563" y="566"/>
                </a:lnTo>
                <a:lnTo>
                  <a:pt x="2562" y="564"/>
                </a:lnTo>
                <a:lnTo>
                  <a:pt x="2562" y="563"/>
                </a:lnTo>
                <a:lnTo>
                  <a:pt x="2562" y="561"/>
                </a:lnTo>
                <a:lnTo>
                  <a:pt x="2562" y="560"/>
                </a:lnTo>
                <a:lnTo>
                  <a:pt x="2562" y="558"/>
                </a:lnTo>
                <a:lnTo>
                  <a:pt x="2563" y="558"/>
                </a:lnTo>
                <a:lnTo>
                  <a:pt x="2565" y="557"/>
                </a:lnTo>
                <a:lnTo>
                  <a:pt x="2566" y="557"/>
                </a:lnTo>
                <a:lnTo>
                  <a:pt x="2566" y="555"/>
                </a:lnTo>
                <a:lnTo>
                  <a:pt x="2566" y="555"/>
                </a:lnTo>
                <a:lnTo>
                  <a:pt x="2566" y="555"/>
                </a:lnTo>
                <a:lnTo>
                  <a:pt x="2565" y="554"/>
                </a:lnTo>
                <a:lnTo>
                  <a:pt x="2565" y="552"/>
                </a:lnTo>
                <a:lnTo>
                  <a:pt x="2563" y="551"/>
                </a:lnTo>
                <a:lnTo>
                  <a:pt x="2565" y="549"/>
                </a:lnTo>
                <a:lnTo>
                  <a:pt x="2566" y="549"/>
                </a:lnTo>
                <a:lnTo>
                  <a:pt x="2568" y="547"/>
                </a:lnTo>
                <a:lnTo>
                  <a:pt x="2568" y="547"/>
                </a:lnTo>
                <a:lnTo>
                  <a:pt x="2569" y="546"/>
                </a:lnTo>
                <a:lnTo>
                  <a:pt x="2571" y="546"/>
                </a:lnTo>
                <a:lnTo>
                  <a:pt x="2574" y="547"/>
                </a:lnTo>
                <a:lnTo>
                  <a:pt x="2574" y="546"/>
                </a:lnTo>
                <a:lnTo>
                  <a:pt x="2574" y="547"/>
                </a:lnTo>
                <a:lnTo>
                  <a:pt x="2574" y="549"/>
                </a:lnTo>
                <a:lnTo>
                  <a:pt x="2574" y="551"/>
                </a:lnTo>
                <a:lnTo>
                  <a:pt x="2574" y="551"/>
                </a:lnTo>
                <a:lnTo>
                  <a:pt x="2576" y="551"/>
                </a:lnTo>
                <a:lnTo>
                  <a:pt x="2576" y="552"/>
                </a:lnTo>
                <a:lnTo>
                  <a:pt x="2576" y="554"/>
                </a:lnTo>
                <a:lnTo>
                  <a:pt x="2577" y="554"/>
                </a:lnTo>
                <a:lnTo>
                  <a:pt x="2577" y="555"/>
                </a:lnTo>
                <a:lnTo>
                  <a:pt x="2576" y="555"/>
                </a:lnTo>
                <a:lnTo>
                  <a:pt x="2576" y="557"/>
                </a:lnTo>
                <a:lnTo>
                  <a:pt x="2576" y="557"/>
                </a:lnTo>
                <a:lnTo>
                  <a:pt x="2577" y="555"/>
                </a:lnTo>
                <a:lnTo>
                  <a:pt x="2579" y="555"/>
                </a:lnTo>
                <a:lnTo>
                  <a:pt x="2580" y="554"/>
                </a:lnTo>
                <a:lnTo>
                  <a:pt x="2582" y="551"/>
                </a:lnTo>
                <a:lnTo>
                  <a:pt x="2582" y="547"/>
                </a:lnTo>
                <a:lnTo>
                  <a:pt x="2583" y="543"/>
                </a:lnTo>
                <a:lnTo>
                  <a:pt x="2583" y="538"/>
                </a:lnTo>
                <a:lnTo>
                  <a:pt x="2583" y="537"/>
                </a:lnTo>
                <a:lnTo>
                  <a:pt x="2583" y="537"/>
                </a:lnTo>
                <a:lnTo>
                  <a:pt x="2583" y="537"/>
                </a:lnTo>
                <a:lnTo>
                  <a:pt x="2582" y="535"/>
                </a:lnTo>
                <a:lnTo>
                  <a:pt x="2582" y="534"/>
                </a:lnTo>
                <a:lnTo>
                  <a:pt x="2582" y="530"/>
                </a:lnTo>
                <a:lnTo>
                  <a:pt x="2582" y="529"/>
                </a:lnTo>
                <a:lnTo>
                  <a:pt x="2582" y="526"/>
                </a:lnTo>
                <a:lnTo>
                  <a:pt x="2583" y="523"/>
                </a:lnTo>
                <a:lnTo>
                  <a:pt x="2583" y="521"/>
                </a:lnTo>
                <a:lnTo>
                  <a:pt x="2583" y="518"/>
                </a:lnTo>
                <a:lnTo>
                  <a:pt x="2583" y="518"/>
                </a:lnTo>
                <a:lnTo>
                  <a:pt x="2582" y="517"/>
                </a:lnTo>
                <a:lnTo>
                  <a:pt x="2580" y="514"/>
                </a:lnTo>
                <a:lnTo>
                  <a:pt x="2579" y="514"/>
                </a:lnTo>
                <a:lnTo>
                  <a:pt x="2579" y="512"/>
                </a:lnTo>
                <a:lnTo>
                  <a:pt x="2574" y="498"/>
                </a:lnTo>
                <a:lnTo>
                  <a:pt x="2569" y="486"/>
                </a:lnTo>
                <a:lnTo>
                  <a:pt x="2568" y="480"/>
                </a:lnTo>
                <a:lnTo>
                  <a:pt x="2560" y="458"/>
                </a:lnTo>
                <a:lnTo>
                  <a:pt x="2557" y="453"/>
                </a:lnTo>
                <a:lnTo>
                  <a:pt x="2557" y="453"/>
                </a:lnTo>
                <a:lnTo>
                  <a:pt x="2557" y="452"/>
                </a:lnTo>
                <a:lnTo>
                  <a:pt x="2556" y="450"/>
                </a:lnTo>
                <a:lnTo>
                  <a:pt x="2552" y="446"/>
                </a:lnTo>
                <a:lnTo>
                  <a:pt x="2549" y="444"/>
                </a:lnTo>
                <a:lnTo>
                  <a:pt x="2548" y="443"/>
                </a:lnTo>
                <a:lnTo>
                  <a:pt x="2540" y="441"/>
                </a:lnTo>
                <a:lnTo>
                  <a:pt x="2539" y="441"/>
                </a:lnTo>
                <a:lnTo>
                  <a:pt x="2537" y="441"/>
                </a:lnTo>
                <a:lnTo>
                  <a:pt x="2534" y="443"/>
                </a:lnTo>
                <a:lnTo>
                  <a:pt x="2534" y="443"/>
                </a:lnTo>
                <a:lnTo>
                  <a:pt x="2532" y="446"/>
                </a:lnTo>
                <a:lnTo>
                  <a:pt x="2531" y="446"/>
                </a:lnTo>
                <a:lnTo>
                  <a:pt x="2529" y="447"/>
                </a:lnTo>
                <a:lnTo>
                  <a:pt x="2528" y="447"/>
                </a:lnTo>
                <a:lnTo>
                  <a:pt x="2528" y="449"/>
                </a:lnTo>
                <a:lnTo>
                  <a:pt x="2526" y="449"/>
                </a:lnTo>
                <a:lnTo>
                  <a:pt x="2522" y="450"/>
                </a:lnTo>
                <a:lnTo>
                  <a:pt x="2522" y="450"/>
                </a:lnTo>
                <a:lnTo>
                  <a:pt x="2522" y="450"/>
                </a:lnTo>
                <a:lnTo>
                  <a:pt x="2520" y="450"/>
                </a:lnTo>
                <a:lnTo>
                  <a:pt x="2519" y="453"/>
                </a:lnTo>
                <a:lnTo>
                  <a:pt x="2519" y="455"/>
                </a:lnTo>
                <a:lnTo>
                  <a:pt x="2519" y="455"/>
                </a:lnTo>
                <a:lnTo>
                  <a:pt x="2512" y="456"/>
                </a:lnTo>
                <a:lnTo>
                  <a:pt x="2514" y="456"/>
                </a:lnTo>
                <a:lnTo>
                  <a:pt x="2515" y="456"/>
                </a:lnTo>
                <a:lnTo>
                  <a:pt x="2517" y="456"/>
                </a:lnTo>
                <a:lnTo>
                  <a:pt x="2517" y="458"/>
                </a:lnTo>
                <a:lnTo>
                  <a:pt x="2515" y="460"/>
                </a:lnTo>
                <a:lnTo>
                  <a:pt x="2515" y="461"/>
                </a:lnTo>
                <a:lnTo>
                  <a:pt x="2514" y="463"/>
                </a:lnTo>
                <a:lnTo>
                  <a:pt x="2514" y="464"/>
                </a:lnTo>
                <a:lnTo>
                  <a:pt x="2512" y="469"/>
                </a:lnTo>
                <a:lnTo>
                  <a:pt x="2511" y="473"/>
                </a:lnTo>
                <a:lnTo>
                  <a:pt x="2511" y="475"/>
                </a:lnTo>
                <a:lnTo>
                  <a:pt x="2509" y="475"/>
                </a:lnTo>
                <a:lnTo>
                  <a:pt x="2509" y="473"/>
                </a:lnTo>
                <a:lnTo>
                  <a:pt x="2509" y="473"/>
                </a:lnTo>
                <a:lnTo>
                  <a:pt x="2508" y="472"/>
                </a:lnTo>
                <a:lnTo>
                  <a:pt x="2508" y="473"/>
                </a:lnTo>
                <a:lnTo>
                  <a:pt x="2505" y="480"/>
                </a:lnTo>
                <a:lnTo>
                  <a:pt x="2503" y="483"/>
                </a:lnTo>
                <a:lnTo>
                  <a:pt x="2500" y="484"/>
                </a:lnTo>
                <a:lnTo>
                  <a:pt x="2499" y="483"/>
                </a:lnTo>
                <a:lnTo>
                  <a:pt x="2495" y="483"/>
                </a:lnTo>
                <a:lnTo>
                  <a:pt x="2492" y="481"/>
                </a:lnTo>
                <a:lnTo>
                  <a:pt x="2491" y="481"/>
                </a:lnTo>
                <a:lnTo>
                  <a:pt x="2488" y="481"/>
                </a:lnTo>
                <a:lnTo>
                  <a:pt x="2486" y="480"/>
                </a:lnTo>
                <a:lnTo>
                  <a:pt x="2485" y="478"/>
                </a:lnTo>
                <a:lnTo>
                  <a:pt x="2483" y="477"/>
                </a:lnTo>
                <a:lnTo>
                  <a:pt x="2483" y="475"/>
                </a:lnTo>
                <a:lnTo>
                  <a:pt x="2483" y="472"/>
                </a:lnTo>
                <a:lnTo>
                  <a:pt x="2483" y="472"/>
                </a:lnTo>
                <a:lnTo>
                  <a:pt x="2483" y="469"/>
                </a:lnTo>
                <a:lnTo>
                  <a:pt x="2483" y="467"/>
                </a:lnTo>
                <a:lnTo>
                  <a:pt x="2483" y="467"/>
                </a:lnTo>
                <a:lnTo>
                  <a:pt x="2483" y="466"/>
                </a:lnTo>
                <a:lnTo>
                  <a:pt x="2483" y="466"/>
                </a:lnTo>
                <a:lnTo>
                  <a:pt x="2483" y="464"/>
                </a:lnTo>
                <a:lnTo>
                  <a:pt x="2483" y="458"/>
                </a:lnTo>
                <a:lnTo>
                  <a:pt x="2485" y="455"/>
                </a:lnTo>
                <a:lnTo>
                  <a:pt x="2488" y="453"/>
                </a:lnTo>
                <a:lnTo>
                  <a:pt x="2488" y="453"/>
                </a:lnTo>
                <a:lnTo>
                  <a:pt x="2489" y="453"/>
                </a:lnTo>
                <a:lnTo>
                  <a:pt x="2491" y="453"/>
                </a:lnTo>
                <a:lnTo>
                  <a:pt x="2491" y="453"/>
                </a:lnTo>
                <a:lnTo>
                  <a:pt x="2492" y="453"/>
                </a:lnTo>
                <a:lnTo>
                  <a:pt x="2492" y="452"/>
                </a:lnTo>
                <a:lnTo>
                  <a:pt x="2492" y="452"/>
                </a:lnTo>
                <a:lnTo>
                  <a:pt x="2494" y="453"/>
                </a:lnTo>
                <a:lnTo>
                  <a:pt x="2495" y="453"/>
                </a:lnTo>
                <a:lnTo>
                  <a:pt x="2495" y="452"/>
                </a:lnTo>
                <a:lnTo>
                  <a:pt x="2495" y="450"/>
                </a:lnTo>
                <a:lnTo>
                  <a:pt x="2495" y="449"/>
                </a:lnTo>
                <a:lnTo>
                  <a:pt x="2497" y="449"/>
                </a:lnTo>
                <a:lnTo>
                  <a:pt x="2500" y="447"/>
                </a:lnTo>
                <a:lnTo>
                  <a:pt x="2500" y="447"/>
                </a:lnTo>
                <a:lnTo>
                  <a:pt x="2500" y="446"/>
                </a:lnTo>
                <a:lnTo>
                  <a:pt x="2500" y="446"/>
                </a:lnTo>
                <a:lnTo>
                  <a:pt x="2500" y="444"/>
                </a:lnTo>
                <a:lnTo>
                  <a:pt x="2500" y="444"/>
                </a:lnTo>
                <a:lnTo>
                  <a:pt x="2502" y="444"/>
                </a:lnTo>
                <a:lnTo>
                  <a:pt x="2502" y="443"/>
                </a:lnTo>
                <a:lnTo>
                  <a:pt x="2500" y="436"/>
                </a:lnTo>
                <a:lnTo>
                  <a:pt x="2500" y="433"/>
                </a:lnTo>
                <a:lnTo>
                  <a:pt x="2502" y="430"/>
                </a:lnTo>
                <a:lnTo>
                  <a:pt x="2503" y="429"/>
                </a:lnTo>
                <a:lnTo>
                  <a:pt x="2505" y="429"/>
                </a:lnTo>
                <a:lnTo>
                  <a:pt x="2506" y="429"/>
                </a:lnTo>
                <a:lnTo>
                  <a:pt x="2506" y="429"/>
                </a:lnTo>
                <a:lnTo>
                  <a:pt x="2506" y="430"/>
                </a:lnTo>
                <a:lnTo>
                  <a:pt x="2506" y="430"/>
                </a:lnTo>
                <a:lnTo>
                  <a:pt x="2506" y="430"/>
                </a:lnTo>
                <a:lnTo>
                  <a:pt x="2508" y="426"/>
                </a:lnTo>
                <a:lnTo>
                  <a:pt x="2509" y="426"/>
                </a:lnTo>
                <a:lnTo>
                  <a:pt x="2509" y="424"/>
                </a:lnTo>
                <a:lnTo>
                  <a:pt x="2511" y="424"/>
                </a:lnTo>
                <a:lnTo>
                  <a:pt x="2511" y="424"/>
                </a:lnTo>
                <a:lnTo>
                  <a:pt x="2512" y="423"/>
                </a:lnTo>
                <a:lnTo>
                  <a:pt x="2512" y="423"/>
                </a:lnTo>
                <a:lnTo>
                  <a:pt x="2512" y="421"/>
                </a:lnTo>
                <a:lnTo>
                  <a:pt x="2512" y="418"/>
                </a:lnTo>
                <a:lnTo>
                  <a:pt x="2511" y="401"/>
                </a:lnTo>
                <a:lnTo>
                  <a:pt x="2511" y="399"/>
                </a:lnTo>
                <a:lnTo>
                  <a:pt x="2511" y="396"/>
                </a:lnTo>
                <a:lnTo>
                  <a:pt x="2511" y="395"/>
                </a:lnTo>
                <a:lnTo>
                  <a:pt x="2511" y="393"/>
                </a:lnTo>
                <a:lnTo>
                  <a:pt x="2509" y="390"/>
                </a:lnTo>
                <a:lnTo>
                  <a:pt x="2509" y="386"/>
                </a:lnTo>
                <a:lnTo>
                  <a:pt x="2508" y="384"/>
                </a:lnTo>
                <a:lnTo>
                  <a:pt x="2508" y="382"/>
                </a:lnTo>
                <a:lnTo>
                  <a:pt x="2506" y="382"/>
                </a:lnTo>
                <a:lnTo>
                  <a:pt x="2506" y="381"/>
                </a:lnTo>
                <a:lnTo>
                  <a:pt x="2506" y="381"/>
                </a:lnTo>
                <a:lnTo>
                  <a:pt x="2506" y="381"/>
                </a:lnTo>
                <a:lnTo>
                  <a:pt x="2505" y="379"/>
                </a:lnTo>
                <a:lnTo>
                  <a:pt x="2505" y="379"/>
                </a:lnTo>
                <a:lnTo>
                  <a:pt x="2503" y="379"/>
                </a:lnTo>
                <a:lnTo>
                  <a:pt x="2502" y="378"/>
                </a:lnTo>
                <a:lnTo>
                  <a:pt x="2500" y="378"/>
                </a:lnTo>
                <a:lnTo>
                  <a:pt x="2500" y="376"/>
                </a:lnTo>
                <a:lnTo>
                  <a:pt x="2499" y="376"/>
                </a:lnTo>
                <a:lnTo>
                  <a:pt x="2499" y="375"/>
                </a:lnTo>
                <a:lnTo>
                  <a:pt x="2499" y="375"/>
                </a:lnTo>
                <a:lnTo>
                  <a:pt x="2499" y="373"/>
                </a:lnTo>
                <a:lnTo>
                  <a:pt x="2499" y="373"/>
                </a:lnTo>
                <a:lnTo>
                  <a:pt x="2497" y="373"/>
                </a:lnTo>
                <a:lnTo>
                  <a:pt x="2497" y="373"/>
                </a:lnTo>
                <a:lnTo>
                  <a:pt x="2497" y="372"/>
                </a:lnTo>
                <a:lnTo>
                  <a:pt x="2497" y="372"/>
                </a:lnTo>
                <a:lnTo>
                  <a:pt x="2497" y="372"/>
                </a:lnTo>
                <a:lnTo>
                  <a:pt x="2499" y="372"/>
                </a:lnTo>
                <a:lnTo>
                  <a:pt x="2497" y="369"/>
                </a:lnTo>
                <a:lnTo>
                  <a:pt x="2499" y="367"/>
                </a:lnTo>
                <a:lnTo>
                  <a:pt x="2499" y="367"/>
                </a:lnTo>
                <a:lnTo>
                  <a:pt x="2502" y="365"/>
                </a:lnTo>
                <a:lnTo>
                  <a:pt x="2502" y="365"/>
                </a:lnTo>
                <a:lnTo>
                  <a:pt x="2503" y="367"/>
                </a:lnTo>
                <a:lnTo>
                  <a:pt x="2505" y="369"/>
                </a:lnTo>
                <a:lnTo>
                  <a:pt x="2505" y="369"/>
                </a:lnTo>
                <a:lnTo>
                  <a:pt x="2506" y="369"/>
                </a:lnTo>
                <a:lnTo>
                  <a:pt x="2508" y="369"/>
                </a:lnTo>
                <a:lnTo>
                  <a:pt x="2508" y="367"/>
                </a:lnTo>
                <a:lnTo>
                  <a:pt x="2505" y="365"/>
                </a:lnTo>
                <a:lnTo>
                  <a:pt x="2505" y="364"/>
                </a:lnTo>
                <a:lnTo>
                  <a:pt x="2505" y="364"/>
                </a:lnTo>
                <a:lnTo>
                  <a:pt x="2505" y="364"/>
                </a:lnTo>
                <a:lnTo>
                  <a:pt x="2505" y="364"/>
                </a:lnTo>
                <a:lnTo>
                  <a:pt x="2505" y="364"/>
                </a:lnTo>
                <a:lnTo>
                  <a:pt x="2505" y="362"/>
                </a:lnTo>
                <a:lnTo>
                  <a:pt x="2505" y="362"/>
                </a:lnTo>
                <a:lnTo>
                  <a:pt x="2505" y="362"/>
                </a:lnTo>
                <a:lnTo>
                  <a:pt x="2505" y="362"/>
                </a:lnTo>
                <a:lnTo>
                  <a:pt x="2505" y="361"/>
                </a:lnTo>
                <a:lnTo>
                  <a:pt x="2503" y="359"/>
                </a:lnTo>
                <a:lnTo>
                  <a:pt x="2503" y="359"/>
                </a:lnTo>
                <a:lnTo>
                  <a:pt x="2503" y="359"/>
                </a:lnTo>
                <a:lnTo>
                  <a:pt x="2502" y="359"/>
                </a:lnTo>
                <a:lnTo>
                  <a:pt x="2502" y="359"/>
                </a:lnTo>
                <a:lnTo>
                  <a:pt x="2500" y="358"/>
                </a:lnTo>
                <a:lnTo>
                  <a:pt x="2499" y="356"/>
                </a:lnTo>
                <a:lnTo>
                  <a:pt x="2497" y="353"/>
                </a:lnTo>
                <a:lnTo>
                  <a:pt x="2497" y="353"/>
                </a:lnTo>
                <a:lnTo>
                  <a:pt x="2497" y="352"/>
                </a:lnTo>
                <a:lnTo>
                  <a:pt x="2497" y="352"/>
                </a:lnTo>
                <a:lnTo>
                  <a:pt x="2499" y="350"/>
                </a:lnTo>
                <a:lnTo>
                  <a:pt x="2495" y="349"/>
                </a:lnTo>
                <a:lnTo>
                  <a:pt x="2492" y="347"/>
                </a:lnTo>
                <a:lnTo>
                  <a:pt x="2491" y="345"/>
                </a:lnTo>
                <a:lnTo>
                  <a:pt x="2488" y="345"/>
                </a:lnTo>
                <a:lnTo>
                  <a:pt x="2485" y="345"/>
                </a:lnTo>
                <a:lnTo>
                  <a:pt x="2485" y="345"/>
                </a:lnTo>
                <a:lnTo>
                  <a:pt x="2482" y="345"/>
                </a:lnTo>
                <a:lnTo>
                  <a:pt x="2482" y="345"/>
                </a:lnTo>
                <a:lnTo>
                  <a:pt x="2480" y="344"/>
                </a:lnTo>
                <a:lnTo>
                  <a:pt x="2479" y="342"/>
                </a:lnTo>
                <a:lnTo>
                  <a:pt x="2477" y="342"/>
                </a:lnTo>
                <a:lnTo>
                  <a:pt x="2477" y="342"/>
                </a:lnTo>
                <a:lnTo>
                  <a:pt x="2474" y="342"/>
                </a:lnTo>
                <a:lnTo>
                  <a:pt x="2474" y="342"/>
                </a:lnTo>
                <a:lnTo>
                  <a:pt x="2472" y="342"/>
                </a:lnTo>
                <a:lnTo>
                  <a:pt x="2469" y="342"/>
                </a:lnTo>
                <a:lnTo>
                  <a:pt x="2468" y="341"/>
                </a:lnTo>
                <a:lnTo>
                  <a:pt x="2466" y="339"/>
                </a:lnTo>
                <a:lnTo>
                  <a:pt x="2463" y="338"/>
                </a:lnTo>
                <a:lnTo>
                  <a:pt x="2454" y="339"/>
                </a:lnTo>
                <a:lnTo>
                  <a:pt x="2452" y="339"/>
                </a:lnTo>
                <a:lnTo>
                  <a:pt x="2452" y="338"/>
                </a:lnTo>
                <a:lnTo>
                  <a:pt x="2451" y="336"/>
                </a:lnTo>
                <a:lnTo>
                  <a:pt x="2451" y="335"/>
                </a:lnTo>
                <a:lnTo>
                  <a:pt x="2451" y="333"/>
                </a:lnTo>
                <a:lnTo>
                  <a:pt x="2449" y="333"/>
                </a:lnTo>
                <a:lnTo>
                  <a:pt x="2448" y="330"/>
                </a:lnTo>
                <a:lnTo>
                  <a:pt x="2445" y="330"/>
                </a:lnTo>
                <a:lnTo>
                  <a:pt x="2442" y="328"/>
                </a:lnTo>
                <a:lnTo>
                  <a:pt x="2440" y="328"/>
                </a:lnTo>
                <a:lnTo>
                  <a:pt x="2437" y="328"/>
                </a:lnTo>
                <a:lnTo>
                  <a:pt x="2431" y="328"/>
                </a:lnTo>
                <a:lnTo>
                  <a:pt x="2429" y="328"/>
                </a:lnTo>
                <a:lnTo>
                  <a:pt x="2423" y="325"/>
                </a:lnTo>
                <a:lnTo>
                  <a:pt x="2415" y="322"/>
                </a:lnTo>
                <a:lnTo>
                  <a:pt x="2414" y="321"/>
                </a:lnTo>
                <a:lnTo>
                  <a:pt x="2412" y="321"/>
                </a:lnTo>
                <a:lnTo>
                  <a:pt x="2411" y="322"/>
                </a:lnTo>
                <a:lnTo>
                  <a:pt x="2411" y="322"/>
                </a:lnTo>
                <a:lnTo>
                  <a:pt x="2411" y="324"/>
                </a:lnTo>
                <a:lnTo>
                  <a:pt x="2409" y="324"/>
                </a:lnTo>
                <a:lnTo>
                  <a:pt x="2409" y="325"/>
                </a:lnTo>
                <a:lnTo>
                  <a:pt x="2402" y="325"/>
                </a:lnTo>
                <a:lnTo>
                  <a:pt x="2398" y="325"/>
                </a:lnTo>
                <a:lnTo>
                  <a:pt x="2398" y="325"/>
                </a:lnTo>
                <a:lnTo>
                  <a:pt x="2400" y="327"/>
                </a:lnTo>
                <a:lnTo>
                  <a:pt x="2402" y="328"/>
                </a:lnTo>
                <a:lnTo>
                  <a:pt x="2402" y="328"/>
                </a:lnTo>
                <a:lnTo>
                  <a:pt x="2402" y="328"/>
                </a:lnTo>
                <a:lnTo>
                  <a:pt x="2400" y="333"/>
                </a:lnTo>
                <a:lnTo>
                  <a:pt x="2397" y="336"/>
                </a:lnTo>
                <a:lnTo>
                  <a:pt x="2395" y="338"/>
                </a:lnTo>
                <a:lnTo>
                  <a:pt x="2394" y="339"/>
                </a:lnTo>
                <a:lnTo>
                  <a:pt x="2394" y="342"/>
                </a:lnTo>
                <a:lnTo>
                  <a:pt x="2395" y="345"/>
                </a:lnTo>
                <a:lnTo>
                  <a:pt x="2397" y="349"/>
                </a:lnTo>
                <a:lnTo>
                  <a:pt x="2397" y="350"/>
                </a:lnTo>
                <a:lnTo>
                  <a:pt x="2400" y="352"/>
                </a:lnTo>
                <a:lnTo>
                  <a:pt x="2400" y="352"/>
                </a:lnTo>
                <a:lnTo>
                  <a:pt x="2406" y="352"/>
                </a:lnTo>
                <a:lnTo>
                  <a:pt x="2408" y="352"/>
                </a:lnTo>
                <a:lnTo>
                  <a:pt x="2406" y="355"/>
                </a:lnTo>
                <a:lnTo>
                  <a:pt x="2403" y="356"/>
                </a:lnTo>
                <a:lnTo>
                  <a:pt x="2400" y="356"/>
                </a:lnTo>
                <a:lnTo>
                  <a:pt x="2395" y="356"/>
                </a:lnTo>
                <a:lnTo>
                  <a:pt x="2392" y="358"/>
                </a:lnTo>
                <a:lnTo>
                  <a:pt x="2383" y="364"/>
                </a:lnTo>
                <a:lnTo>
                  <a:pt x="2381" y="365"/>
                </a:lnTo>
                <a:lnTo>
                  <a:pt x="2381" y="369"/>
                </a:lnTo>
                <a:lnTo>
                  <a:pt x="2381" y="372"/>
                </a:lnTo>
                <a:lnTo>
                  <a:pt x="2383" y="381"/>
                </a:lnTo>
                <a:lnTo>
                  <a:pt x="2383" y="389"/>
                </a:lnTo>
                <a:lnTo>
                  <a:pt x="2383" y="395"/>
                </a:lnTo>
                <a:lnTo>
                  <a:pt x="2380" y="401"/>
                </a:lnTo>
                <a:lnTo>
                  <a:pt x="2377" y="407"/>
                </a:lnTo>
                <a:lnTo>
                  <a:pt x="2377" y="409"/>
                </a:lnTo>
                <a:lnTo>
                  <a:pt x="2377" y="409"/>
                </a:lnTo>
                <a:lnTo>
                  <a:pt x="2375" y="409"/>
                </a:lnTo>
                <a:lnTo>
                  <a:pt x="2375" y="407"/>
                </a:lnTo>
                <a:lnTo>
                  <a:pt x="2375" y="407"/>
                </a:lnTo>
                <a:lnTo>
                  <a:pt x="2375" y="406"/>
                </a:lnTo>
                <a:lnTo>
                  <a:pt x="2377" y="404"/>
                </a:lnTo>
                <a:lnTo>
                  <a:pt x="2375" y="403"/>
                </a:lnTo>
                <a:lnTo>
                  <a:pt x="2375" y="403"/>
                </a:lnTo>
                <a:lnTo>
                  <a:pt x="2377" y="401"/>
                </a:lnTo>
                <a:lnTo>
                  <a:pt x="2378" y="399"/>
                </a:lnTo>
                <a:lnTo>
                  <a:pt x="2378" y="398"/>
                </a:lnTo>
                <a:lnTo>
                  <a:pt x="2378" y="396"/>
                </a:lnTo>
                <a:lnTo>
                  <a:pt x="2378" y="393"/>
                </a:lnTo>
                <a:lnTo>
                  <a:pt x="2378" y="393"/>
                </a:lnTo>
                <a:lnTo>
                  <a:pt x="2378" y="392"/>
                </a:lnTo>
                <a:lnTo>
                  <a:pt x="2378" y="392"/>
                </a:lnTo>
                <a:lnTo>
                  <a:pt x="2378" y="390"/>
                </a:lnTo>
                <a:lnTo>
                  <a:pt x="2377" y="390"/>
                </a:lnTo>
                <a:lnTo>
                  <a:pt x="2377" y="390"/>
                </a:lnTo>
                <a:lnTo>
                  <a:pt x="2375" y="390"/>
                </a:lnTo>
                <a:lnTo>
                  <a:pt x="2375" y="390"/>
                </a:lnTo>
                <a:lnTo>
                  <a:pt x="2375" y="392"/>
                </a:lnTo>
                <a:lnTo>
                  <a:pt x="2375" y="395"/>
                </a:lnTo>
                <a:lnTo>
                  <a:pt x="2375" y="395"/>
                </a:lnTo>
                <a:lnTo>
                  <a:pt x="2375" y="396"/>
                </a:lnTo>
                <a:lnTo>
                  <a:pt x="2374" y="398"/>
                </a:lnTo>
                <a:lnTo>
                  <a:pt x="2374" y="398"/>
                </a:lnTo>
                <a:lnTo>
                  <a:pt x="2375" y="398"/>
                </a:lnTo>
                <a:lnTo>
                  <a:pt x="2375" y="398"/>
                </a:lnTo>
                <a:lnTo>
                  <a:pt x="2374" y="399"/>
                </a:lnTo>
                <a:lnTo>
                  <a:pt x="2374" y="401"/>
                </a:lnTo>
                <a:lnTo>
                  <a:pt x="2374" y="403"/>
                </a:lnTo>
                <a:lnTo>
                  <a:pt x="2374" y="404"/>
                </a:lnTo>
                <a:lnTo>
                  <a:pt x="2374" y="406"/>
                </a:lnTo>
                <a:lnTo>
                  <a:pt x="2374" y="407"/>
                </a:lnTo>
                <a:lnTo>
                  <a:pt x="2372" y="407"/>
                </a:lnTo>
                <a:lnTo>
                  <a:pt x="2372" y="407"/>
                </a:lnTo>
                <a:lnTo>
                  <a:pt x="2371" y="406"/>
                </a:lnTo>
                <a:lnTo>
                  <a:pt x="2369" y="404"/>
                </a:lnTo>
                <a:lnTo>
                  <a:pt x="2369" y="403"/>
                </a:lnTo>
                <a:lnTo>
                  <a:pt x="2369" y="399"/>
                </a:lnTo>
                <a:lnTo>
                  <a:pt x="2371" y="395"/>
                </a:lnTo>
                <a:lnTo>
                  <a:pt x="2372" y="393"/>
                </a:lnTo>
                <a:lnTo>
                  <a:pt x="2371" y="392"/>
                </a:lnTo>
                <a:lnTo>
                  <a:pt x="2371" y="392"/>
                </a:lnTo>
                <a:lnTo>
                  <a:pt x="2371" y="392"/>
                </a:lnTo>
                <a:lnTo>
                  <a:pt x="2369" y="392"/>
                </a:lnTo>
                <a:lnTo>
                  <a:pt x="2369" y="390"/>
                </a:lnTo>
                <a:lnTo>
                  <a:pt x="2369" y="389"/>
                </a:lnTo>
                <a:lnTo>
                  <a:pt x="2371" y="387"/>
                </a:lnTo>
                <a:lnTo>
                  <a:pt x="2372" y="386"/>
                </a:lnTo>
                <a:lnTo>
                  <a:pt x="2372" y="386"/>
                </a:lnTo>
                <a:lnTo>
                  <a:pt x="2371" y="384"/>
                </a:lnTo>
                <a:lnTo>
                  <a:pt x="2369" y="381"/>
                </a:lnTo>
                <a:lnTo>
                  <a:pt x="2369" y="379"/>
                </a:lnTo>
                <a:lnTo>
                  <a:pt x="2371" y="378"/>
                </a:lnTo>
                <a:lnTo>
                  <a:pt x="2371" y="378"/>
                </a:lnTo>
                <a:lnTo>
                  <a:pt x="2372" y="378"/>
                </a:lnTo>
                <a:lnTo>
                  <a:pt x="2372" y="376"/>
                </a:lnTo>
                <a:lnTo>
                  <a:pt x="2372" y="375"/>
                </a:lnTo>
                <a:lnTo>
                  <a:pt x="2372" y="373"/>
                </a:lnTo>
                <a:lnTo>
                  <a:pt x="2371" y="373"/>
                </a:lnTo>
                <a:lnTo>
                  <a:pt x="2369" y="375"/>
                </a:lnTo>
                <a:lnTo>
                  <a:pt x="2369" y="375"/>
                </a:lnTo>
                <a:lnTo>
                  <a:pt x="2368" y="375"/>
                </a:lnTo>
                <a:lnTo>
                  <a:pt x="2368" y="376"/>
                </a:lnTo>
                <a:lnTo>
                  <a:pt x="2368" y="376"/>
                </a:lnTo>
                <a:lnTo>
                  <a:pt x="2365" y="382"/>
                </a:lnTo>
                <a:lnTo>
                  <a:pt x="2365" y="384"/>
                </a:lnTo>
                <a:lnTo>
                  <a:pt x="2361" y="386"/>
                </a:lnTo>
                <a:lnTo>
                  <a:pt x="2361" y="387"/>
                </a:lnTo>
                <a:lnTo>
                  <a:pt x="2361" y="389"/>
                </a:lnTo>
                <a:lnTo>
                  <a:pt x="2358" y="395"/>
                </a:lnTo>
                <a:lnTo>
                  <a:pt x="2358" y="396"/>
                </a:lnTo>
                <a:lnTo>
                  <a:pt x="2357" y="396"/>
                </a:lnTo>
                <a:lnTo>
                  <a:pt x="2357" y="396"/>
                </a:lnTo>
                <a:lnTo>
                  <a:pt x="2354" y="395"/>
                </a:lnTo>
                <a:lnTo>
                  <a:pt x="2354" y="395"/>
                </a:lnTo>
                <a:lnTo>
                  <a:pt x="2352" y="395"/>
                </a:lnTo>
                <a:lnTo>
                  <a:pt x="2352" y="395"/>
                </a:lnTo>
                <a:lnTo>
                  <a:pt x="2352" y="395"/>
                </a:lnTo>
                <a:lnTo>
                  <a:pt x="2351" y="395"/>
                </a:lnTo>
                <a:lnTo>
                  <a:pt x="2351" y="395"/>
                </a:lnTo>
                <a:lnTo>
                  <a:pt x="2351" y="395"/>
                </a:lnTo>
                <a:lnTo>
                  <a:pt x="2351" y="396"/>
                </a:lnTo>
                <a:lnTo>
                  <a:pt x="2349" y="399"/>
                </a:lnTo>
                <a:lnTo>
                  <a:pt x="2349" y="401"/>
                </a:lnTo>
                <a:lnTo>
                  <a:pt x="2348" y="401"/>
                </a:lnTo>
                <a:lnTo>
                  <a:pt x="2348" y="399"/>
                </a:lnTo>
                <a:lnTo>
                  <a:pt x="2348" y="399"/>
                </a:lnTo>
                <a:lnTo>
                  <a:pt x="2346" y="399"/>
                </a:lnTo>
                <a:lnTo>
                  <a:pt x="2345" y="399"/>
                </a:lnTo>
                <a:lnTo>
                  <a:pt x="2345" y="401"/>
                </a:lnTo>
                <a:lnTo>
                  <a:pt x="2345" y="403"/>
                </a:lnTo>
                <a:lnTo>
                  <a:pt x="2345" y="404"/>
                </a:lnTo>
                <a:lnTo>
                  <a:pt x="2345" y="412"/>
                </a:lnTo>
                <a:lnTo>
                  <a:pt x="2345" y="413"/>
                </a:lnTo>
                <a:lnTo>
                  <a:pt x="2345" y="413"/>
                </a:lnTo>
                <a:lnTo>
                  <a:pt x="2345" y="415"/>
                </a:lnTo>
                <a:lnTo>
                  <a:pt x="2343" y="415"/>
                </a:lnTo>
                <a:lnTo>
                  <a:pt x="2343" y="415"/>
                </a:lnTo>
                <a:lnTo>
                  <a:pt x="2341" y="415"/>
                </a:lnTo>
                <a:lnTo>
                  <a:pt x="2341" y="415"/>
                </a:lnTo>
                <a:lnTo>
                  <a:pt x="2340" y="415"/>
                </a:lnTo>
                <a:lnTo>
                  <a:pt x="2340" y="415"/>
                </a:lnTo>
                <a:lnTo>
                  <a:pt x="2338" y="415"/>
                </a:lnTo>
                <a:lnTo>
                  <a:pt x="2337" y="416"/>
                </a:lnTo>
                <a:lnTo>
                  <a:pt x="2335" y="418"/>
                </a:lnTo>
                <a:lnTo>
                  <a:pt x="2335" y="419"/>
                </a:lnTo>
                <a:lnTo>
                  <a:pt x="2335" y="423"/>
                </a:lnTo>
                <a:lnTo>
                  <a:pt x="2337" y="424"/>
                </a:lnTo>
                <a:lnTo>
                  <a:pt x="2338" y="426"/>
                </a:lnTo>
                <a:lnTo>
                  <a:pt x="2338" y="427"/>
                </a:lnTo>
                <a:lnTo>
                  <a:pt x="2337" y="433"/>
                </a:lnTo>
                <a:lnTo>
                  <a:pt x="2337" y="433"/>
                </a:lnTo>
                <a:lnTo>
                  <a:pt x="2337" y="435"/>
                </a:lnTo>
                <a:lnTo>
                  <a:pt x="2337" y="438"/>
                </a:lnTo>
                <a:lnTo>
                  <a:pt x="2337" y="438"/>
                </a:lnTo>
                <a:lnTo>
                  <a:pt x="2338" y="441"/>
                </a:lnTo>
                <a:lnTo>
                  <a:pt x="2338" y="444"/>
                </a:lnTo>
                <a:lnTo>
                  <a:pt x="2337" y="447"/>
                </a:lnTo>
                <a:lnTo>
                  <a:pt x="2335" y="453"/>
                </a:lnTo>
                <a:lnTo>
                  <a:pt x="2334" y="460"/>
                </a:lnTo>
                <a:lnTo>
                  <a:pt x="2332" y="463"/>
                </a:lnTo>
                <a:lnTo>
                  <a:pt x="2328" y="467"/>
                </a:lnTo>
                <a:lnTo>
                  <a:pt x="2326" y="469"/>
                </a:lnTo>
                <a:lnTo>
                  <a:pt x="2326" y="472"/>
                </a:lnTo>
                <a:lnTo>
                  <a:pt x="2328" y="473"/>
                </a:lnTo>
                <a:lnTo>
                  <a:pt x="2329" y="475"/>
                </a:lnTo>
                <a:lnTo>
                  <a:pt x="2329" y="477"/>
                </a:lnTo>
                <a:lnTo>
                  <a:pt x="2331" y="478"/>
                </a:lnTo>
                <a:lnTo>
                  <a:pt x="2331" y="478"/>
                </a:lnTo>
                <a:lnTo>
                  <a:pt x="2331" y="481"/>
                </a:lnTo>
                <a:lnTo>
                  <a:pt x="2331" y="481"/>
                </a:lnTo>
                <a:lnTo>
                  <a:pt x="2332" y="483"/>
                </a:lnTo>
                <a:lnTo>
                  <a:pt x="2334" y="489"/>
                </a:lnTo>
                <a:lnTo>
                  <a:pt x="2334" y="492"/>
                </a:lnTo>
                <a:lnTo>
                  <a:pt x="2332" y="495"/>
                </a:lnTo>
                <a:lnTo>
                  <a:pt x="2329" y="500"/>
                </a:lnTo>
                <a:lnTo>
                  <a:pt x="2329" y="503"/>
                </a:lnTo>
                <a:lnTo>
                  <a:pt x="2329" y="506"/>
                </a:lnTo>
                <a:lnTo>
                  <a:pt x="2329" y="507"/>
                </a:lnTo>
                <a:lnTo>
                  <a:pt x="2331" y="509"/>
                </a:lnTo>
                <a:lnTo>
                  <a:pt x="2332" y="512"/>
                </a:lnTo>
                <a:lnTo>
                  <a:pt x="2343" y="534"/>
                </a:lnTo>
                <a:lnTo>
                  <a:pt x="2345" y="534"/>
                </a:lnTo>
                <a:lnTo>
                  <a:pt x="2346" y="534"/>
                </a:lnTo>
                <a:lnTo>
                  <a:pt x="2349" y="530"/>
                </a:lnTo>
                <a:lnTo>
                  <a:pt x="2349" y="532"/>
                </a:lnTo>
                <a:lnTo>
                  <a:pt x="2349" y="534"/>
                </a:lnTo>
                <a:lnTo>
                  <a:pt x="2348" y="535"/>
                </a:lnTo>
                <a:lnTo>
                  <a:pt x="2346" y="535"/>
                </a:lnTo>
                <a:lnTo>
                  <a:pt x="2346" y="535"/>
                </a:lnTo>
                <a:lnTo>
                  <a:pt x="2346" y="537"/>
                </a:lnTo>
                <a:lnTo>
                  <a:pt x="2351" y="544"/>
                </a:lnTo>
                <a:lnTo>
                  <a:pt x="2351" y="547"/>
                </a:lnTo>
                <a:lnTo>
                  <a:pt x="2352" y="549"/>
                </a:lnTo>
                <a:lnTo>
                  <a:pt x="2354" y="551"/>
                </a:lnTo>
                <a:lnTo>
                  <a:pt x="2354" y="552"/>
                </a:lnTo>
                <a:lnTo>
                  <a:pt x="2354" y="552"/>
                </a:lnTo>
                <a:lnTo>
                  <a:pt x="2354" y="552"/>
                </a:lnTo>
                <a:lnTo>
                  <a:pt x="2354" y="552"/>
                </a:lnTo>
                <a:lnTo>
                  <a:pt x="2354" y="552"/>
                </a:lnTo>
                <a:lnTo>
                  <a:pt x="2354" y="552"/>
                </a:lnTo>
                <a:lnTo>
                  <a:pt x="2354" y="552"/>
                </a:lnTo>
                <a:lnTo>
                  <a:pt x="2354" y="552"/>
                </a:lnTo>
                <a:lnTo>
                  <a:pt x="2354" y="554"/>
                </a:lnTo>
                <a:lnTo>
                  <a:pt x="2355" y="555"/>
                </a:lnTo>
                <a:lnTo>
                  <a:pt x="2357" y="575"/>
                </a:lnTo>
                <a:lnTo>
                  <a:pt x="2357" y="594"/>
                </a:lnTo>
                <a:lnTo>
                  <a:pt x="2355" y="600"/>
                </a:lnTo>
                <a:lnTo>
                  <a:pt x="2352" y="612"/>
                </a:lnTo>
                <a:lnTo>
                  <a:pt x="2346" y="623"/>
                </a:lnTo>
                <a:lnTo>
                  <a:pt x="2341" y="638"/>
                </a:lnTo>
                <a:lnTo>
                  <a:pt x="2338" y="645"/>
                </a:lnTo>
                <a:lnTo>
                  <a:pt x="2335" y="649"/>
                </a:lnTo>
                <a:lnTo>
                  <a:pt x="2332" y="651"/>
                </a:lnTo>
                <a:lnTo>
                  <a:pt x="2331" y="652"/>
                </a:lnTo>
                <a:lnTo>
                  <a:pt x="2331" y="654"/>
                </a:lnTo>
                <a:lnTo>
                  <a:pt x="2329" y="655"/>
                </a:lnTo>
                <a:lnTo>
                  <a:pt x="2318" y="663"/>
                </a:lnTo>
                <a:lnTo>
                  <a:pt x="2308" y="668"/>
                </a:lnTo>
                <a:lnTo>
                  <a:pt x="2301" y="669"/>
                </a:lnTo>
                <a:lnTo>
                  <a:pt x="2297" y="668"/>
                </a:lnTo>
                <a:lnTo>
                  <a:pt x="2295" y="668"/>
                </a:lnTo>
                <a:lnTo>
                  <a:pt x="2294" y="668"/>
                </a:lnTo>
                <a:lnTo>
                  <a:pt x="2294" y="666"/>
                </a:lnTo>
                <a:lnTo>
                  <a:pt x="2294" y="665"/>
                </a:lnTo>
                <a:lnTo>
                  <a:pt x="2291" y="666"/>
                </a:lnTo>
                <a:lnTo>
                  <a:pt x="2289" y="665"/>
                </a:lnTo>
                <a:lnTo>
                  <a:pt x="2288" y="663"/>
                </a:lnTo>
                <a:lnTo>
                  <a:pt x="2283" y="658"/>
                </a:lnTo>
                <a:lnTo>
                  <a:pt x="2281" y="655"/>
                </a:lnTo>
                <a:lnTo>
                  <a:pt x="2280" y="649"/>
                </a:lnTo>
                <a:lnTo>
                  <a:pt x="2277" y="646"/>
                </a:lnTo>
                <a:lnTo>
                  <a:pt x="2275" y="638"/>
                </a:lnTo>
                <a:lnTo>
                  <a:pt x="2275" y="638"/>
                </a:lnTo>
                <a:lnTo>
                  <a:pt x="2275" y="637"/>
                </a:lnTo>
                <a:lnTo>
                  <a:pt x="2274" y="635"/>
                </a:lnTo>
                <a:lnTo>
                  <a:pt x="2274" y="635"/>
                </a:lnTo>
                <a:lnTo>
                  <a:pt x="2272" y="634"/>
                </a:lnTo>
                <a:lnTo>
                  <a:pt x="2271" y="634"/>
                </a:lnTo>
                <a:lnTo>
                  <a:pt x="2271" y="634"/>
                </a:lnTo>
                <a:lnTo>
                  <a:pt x="2271" y="634"/>
                </a:lnTo>
                <a:lnTo>
                  <a:pt x="2269" y="632"/>
                </a:lnTo>
                <a:lnTo>
                  <a:pt x="2269" y="632"/>
                </a:lnTo>
                <a:lnTo>
                  <a:pt x="2269" y="631"/>
                </a:lnTo>
                <a:lnTo>
                  <a:pt x="2269" y="631"/>
                </a:lnTo>
                <a:lnTo>
                  <a:pt x="2266" y="626"/>
                </a:lnTo>
                <a:lnTo>
                  <a:pt x="2264" y="623"/>
                </a:lnTo>
                <a:lnTo>
                  <a:pt x="2264" y="620"/>
                </a:lnTo>
                <a:lnTo>
                  <a:pt x="2263" y="615"/>
                </a:lnTo>
                <a:lnTo>
                  <a:pt x="2263" y="614"/>
                </a:lnTo>
                <a:lnTo>
                  <a:pt x="2263" y="614"/>
                </a:lnTo>
                <a:lnTo>
                  <a:pt x="2263" y="612"/>
                </a:lnTo>
                <a:lnTo>
                  <a:pt x="2263" y="612"/>
                </a:lnTo>
                <a:lnTo>
                  <a:pt x="2263" y="604"/>
                </a:lnTo>
                <a:lnTo>
                  <a:pt x="2263" y="604"/>
                </a:lnTo>
                <a:lnTo>
                  <a:pt x="2261" y="598"/>
                </a:lnTo>
                <a:lnTo>
                  <a:pt x="2261" y="597"/>
                </a:lnTo>
                <a:lnTo>
                  <a:pt x="2263" y="597"/>
                </a:lnTo>
                <a:lnTo>
                  <a:pt x="2263" y="595"/>
                </a:lnTo>
                <a:lnTo>
                  <a:pt x="2261" y="594"/>
                </a:lnTo>
                <a:lnTo>
                  <a:pt x="2261" y="592"/>
                </a:lnTo>
                <a:lnTo>
                  <a:pt x="2261" y="592"/>
                </a:lnTo>
                <a:lnTo>
                  <a:pt x="2261" y="591"/>
                </a:lnTo>
                <a:lnTo>
                  <a:pt x="2261" y="589"/>
                </a:lnTo>
                <a:lnTo>
                  <a:pt x="2263" y="588"/>
                </a:lnTo>
                <a:lnTo>
                  <a:pt x="2263" y="581"/>
                </a:lnTo>
                <a:lnTo>
                  <a:pt x="2263" y="580"/>
                </a:lnTo>
                <a:lnTo>
                  <a:pt x="2261" y="578"/>
                </a:lnTo>
                <a:lnTo>
                  <a:pt x="2258" y="575"/>
                </a:lnTo>
                <a:lnTo>
                  <a:pt x="2258" y="574"/>
                </a:lnTo>
                <a:lnTo>
                  <a:pt x="2258" y="574"/>
                </a:lnTo>
                <a:lnTo>
                  <a:pt x="2257" y="567"/>
                </a:lnTo>
                <a:lnTo>
                  <a:pt x="2257" y="566"/>
                </a:lnTo>
                <a:lnTo>
                  <a:pt x="2255" y="564"/>
                </a:lnTo>
                <a:lnTo>
                  <a:pt x="2254" y="563"/>
                </a:lnTo>
                <a:lnTo>
                  <a:pt x="2252" y="563"/>
                </a:lnTo>
                <a:lnTo>
                  <a:pt x="2252" y="561"/>
                </a:lnTo>
                <a:lnTo>
                  <a:pt x="2254" y="558"/>
                </a:lnTo>
                <a:lnTo>
                  <a:pt x="2254" y="557"/>
                </a:lnTo>
                <a:lnTo>
                  <a:pt x="2254" y="557"/>
                </a:lnTo>
                <a:lnTo>
                  <a:pt x="2254" y="557"/>
                </a:lnTo>
                <a:lnTo>
                  <a:pt x="2252" y="555"/>
                </a:lnTo>
                <a:lnTo>
                  <a:pt x="2252" y="555"/>
                </a:lnTo>
                <a:lnTo>
                  <a:pt x="2252" y="552"/>
                </a:lnTo>
                <a:lnTo>
                  <a:pt x="2252" y="552"/>
                </a:lnTo>
                <a:lnTo>
                  <a:pt x="2252" y="551"/>
                </a:lnTo>
                <a:lnTo>
                  <a:pt x="2252" y="547"/>
                </a:lnTo>
                <a:lnTo>
                  <a:pt x="2251" y="547"/>
                </a:lnTo>
                <a:lnTo>
                  <a:pt x="2251" y="546"/>
                </a:lnTo>
                <a:lnTo>
                  <a:pt x="2251" y="543"/>
                </a:lnTo>
                <a:lnTo>
                  <a:pt x="2251" y="537"/>
                </a:lnTo>
                <a:lnTo>
                  <a:pt x="2251" y="535"/>
                </a:lnTo>
                <a:lnTo>
                  <a:pt x="2254" y="527"/>
                </a:lnTo>
                <a:lnTo>
                  <a:pt x="2255" y="523"/>
                </a:lnTo>
                <a:lnTo>
                  <a:pt x="2254" y="521"/>
                </a:lnTo>
                <a:lnTo>
                  <a:pt x="2254" y="520"/>
                </a:lnTo>
                <a:lnTo>
                  <a:pt x="2255" y="518"/>
                </a:lnTo>
                <a:lnTo>
                  <a:pt x="2258" y="510"/>
                </a:lnTo>
                <a:lnTo>
                  <a:pt x="2258" y="507"/>
                </a:lnTo>
                <a:lnTo>
                  <a:pt x="2258" y="506"/>
                </a:lnTo>
                <a:lnTo>
                  <a:pt x="2258" y="506"/>
                </a:lnTo>
                <a:lnTo>
                  <a:pt x="2258" y="506"/>
                </a:lnTo>
                <a:lnTo>
                  <a:pt x="2258" y="504"/>
                </a:lnTo>
                <a:lnTo>
                  <a:pt x="2258" y="504"/>
                </a:lnTo>
                <a:lnTo>
                  <a:pt x="2258" y="503"/>
                </a:lnTo>
                <a:lnTo>
                  <a:pt x="2258" y="503"/>
                </a:lnTo>
                <a:lnTo>
                  <a:pt x="2258" y="501"/>
                </a:lnTo>
                <a:lnTo>
                  <a:pt x="2257" y="500"/>
                </a:lnTo>
                <a:lnTo>
                  <a:pt x="2257" y="500"/>
                </a:lnTo>
                <a:lnTo>
                  <a:pt x="2255" y="498"/>
                </a:lnTo>
                <a:lnTo>
                  <a:pt x="2255" y="497"/>
                </a:lnTo>
                <a:lnTo>
                  <a:pt x="2255" y="490"/>
                </a:lnTo>
                <a:lnTo>
                  <a:pt x="2255" y="489"/>
                </a:lnTo>
                <a:lnTo>
                  <a:pt x="2257" y="487"/>
                </a:lnTo>
                <a:lnTo>
                  <a:pt x="2257" y="487"/>
                </a:lnTo>
                <a:lnTo>
                  <a:pt x="2257" y="484"/>
                </a:lnTo>
                <a:lnTo>
                  <a:pt x="2257" y="483"/>
                </a:lnTo>
                <a:lnTo>
                  <a:pt x="2258" y="475"/>
                </a:lnTo>
                <a:lnTo>
                  <a:pt x="2260" y="475"/>
                </a:lnTo>
                <a:lnTo>
                  <a:pt x="2260" y="473"/>
                </a:lnTo>
                <a:lnTo>
                  <a:pt x="2264" y="472"/>
                </a:lnTo>
                <a:lnTo>
                  <a:pt x="2264" y="470"/>
                </a:lnTo>
                <a:lnTo>
                  <a:pt x="2266" y="469"/>
                </a:lnTo>
                <a:lnTo>
                  <a:pt x="2266" y="467"/>
                </a:lnTo>
                <a:lnTo>
                  <a:pt x="2266" y="466"/>
                </a:lnTo>
                <a:lnTo>
                  <a:pt x="2266" y="464"/>
                </a:lnTo>
                <a:lnTo>
                  <a:pt x="2263" y="461"/>
                </a:lnTo>
                <a:lnTo>
                  <a:pt x="2263" y="458"/>
                </a:lnTo>
                <a:lnTo>
                  <a:pt x="2263" y="458"/>
                </a:lnTo>
                <a:lnTo>
                  <a:pt x="2263" y="456"/>
                </a:lnTo>
                <a:lnTo>
                  <a:pt x="2263" y="455"/>
                </a:lnTo>
                <a:lnTo>
                  <a:pt x="2263" y="453"/>
                </a:lnTo>
                <a:lnTo>
                  <a:pt x="2263" y="452"/>
                </a:lnTo>
                <a:lnTo>
                  <a:pt x="2263" y="450"/>
                </a:lnTo>
                <a:lnTo>
                  <a:pt x="2264" y="441"/>
                </a:lnTo>
                <a:lnTo>
                  <a:pt x="2264" y="438"/>
                </a:lnTo>
                <a:lnTo>
                  <a:pt x="2266" y="435"/>
                </a:lnTo>
                <a:lnTo>
                  <a:pt x="2269" y="430"/>
                </a:lnTo>
                <a:lnTo>
                  <a:pt x="2269" y="429"/>
                </a:lnTo>
                <a:lnTo>
                  <a:pt x="2269" y="427"/>
                </a:lnTo>
                <a:lnTo>
                  <a:pt x="2271" y="427"/>
                </a:lnTo>
                <a:lnTo>
                  <a:pt x="2271" y="427"/>
                </a:lnTo>
                <a:lnTo>
                  <a:pt x="2271" y="426"/>
                </a:lnTo>
                <a:lnTo>
                  <a:pt x="2271" y="419"/>
                </a:lnTo>
                <a:lnTo>
                  <a:pt x="2271" y="418"/>
                </a:lnTo>
                <a:lnTo>
                  <a:pt x="2271" y="418"/>
                </a:lnTo>
                <a:lnTo>
                  <a:pt x="2269" y="418"/>
                </a:lnTo>
                <a:lnTo>
                  <a:pt x="2268" y="416"/>
                </a:lnTo>
                <a:lnTo>
                  <a:pt x="2264" y="413"/>
                </a:lnTo>
                <a:lnTo>
                  <a:pt x="2263" y="413"/>
                </a:lnTo>
                <a:lnTo>
                  <a:pt x="2261" y="413"/>
                </a:lnTo>
                <a:lnTo>
                  <a:pt x="2261" y="415"/>
                </a:lnTo>
                <a:lnTo>
                  <a:pt x="2260" y="415"/>
                </a:lnTo>
                <a:lnTo>
                  <a:pt x="2257" y="416"/>
                </a:lnTo>
                <a:lnTo>
                  <a:pt x="2257" y="418"/>
                </a:lnTo>
                <a:lnTo>
                  <a:pt x="2257" y="416"/>
                </a:lnTo>
                <a:lnTo>
                  <a:pt x="2255" y="416"/>
                </a:lnTo>
                <a:lnTo>
                  <a:pt x="2254" y="418"/>
                </a:lnTo>
                <a:lnTo>
                  <a:pt x="2252" y="419"/>
                </a:lnTo>
                <a:lnTo>
                  <a:pt x="2252" y="419"/>
                </a:lnTo>
                <a:lnTo>
                  <a:pt x="2249" y="424"/>
                </a:lnTo>
                <a:lnTo>
                  <a:pt x="2247" y="427"/>
                </a:lnTo>
                <a:lnTo>
                  <a:pt x="2249" y="429"/>
                </a:lnTo>
                <a:lnTo>
                  <a:pt x="2247" y="430"/>
                </a:lnTo>
                <a:lnTo>
                  <a:pt x="2247" y="432"/>
                </a:lnTo>
                <a:lnTo>
                  <a:pt x="2247" y="432"/>
                </a:lnTo>
                <a:lnTo>
                  <a:pt x="2246" y="433"/>
                </a:lnTo>
                <a:lnTo>
                  <a:pt x="2243" y="435"/>
                </a:lnTo>
                <a:lnTo>
                  <a:pt x="2240" y="438"/>
                </a:lnTo>
                <a:lnTo>
                  <a:pt x="2238" y="440"/>
                </a:lnTo>
                <a:lnTo>
                  <a:pt x="2238" y="440"/>
                </a:lnTo>
                <a:lnTo>
                  <a:pt x="2238" y="443"/>
                </a:lnTo>
                <a:lnTo>
                  <a:pt x="2237" y="443"/>
                </a:lnTo>
                <a:lnTo>
                  <a:pt x="2235" y="443"/>
                </a:lnTo>
                <a:lnTo>
                  <a:pt x="2234" y="443"/>
                </a:lnTo>
                <a:lnTo>
                  <a:pt x="2232" y="443"/>
                </a:lnTo>
                <a:lnTo>
                  <a:pt x="2232" y="441"/>
                </a:lnTo>
                <a:lnTo>
                  <a:pt x="2231" y="441"/>
                </a:lnTo>
                <a:lnTo>
                  <a:pt x="2231" y="440"/>
                </a:lnTo>
                <a:lnTo>
                  <a:pt x="2232" y="438"/>
                </a:lnTo>
                <a:lnTo>
                  <a:pt x="2232" y="436"/>
                </a:lnTo>
                <a:lnTo>
                  <a:pt x="2232" y="435"/>
                </a:lnTo>
                <a:lnTo>
                  <a:pt x="2232" y="435"/>
                </a:lnTo>
                <a:lnTo>
                  <a:pt x="2232" y="433"/>
                </a:lnTo>
                <a:lnTo>
                  <a:pt x="2234" y="433"/>
                </a:lnTo>
                <a:lnTo>
                  <a:pt x="2234" y="433"/>
                </a:lnTo>
                <a:lnTo>
                  <a:pt x="2232" y="432"/>
                </a:lnTo>
                <a:lnTo>
                  <a:pt x="2232" y="432"/>
                </a:lnTo>
                <a:lnTo>
                  <a:pt x="2232" y="429"/>
                </a:lnTo>
                <a:lnTo>
                  <a:pt x="2234" y="429"/>
                </a:lnTo>
                <a:lnTo>
                  <a:pt x="2234" y="427"/>
                </a:lnTo>
                <a:lnTo>
                  <a:pt x="2235" y="427"/>
                </a:lnTo>
                <a:lnTo>
                  <a:pt x="2235" y="426"/>
                </a:lnTo>
                <a:lnTo>
                  <a:pt x="2235" y="424"/>
                </a:lnTo>
                <a:lnTo>
                  <a:pt x="2235" y="424"/>
                </a:lnTo>
                <a:lnTo>
                  <a:pt x="2235" y="423"/>
                </a:lnTo>
                <a:lnTo>
                  <a:pt x="2237" y="423"/>
                </a:lnTo>
                <a:lnTo>
                  <a:pt x="2237" y="421"/>
                </a:lnTo>
                <a:lnTo>
                  <a:pt x="2240" y="416"/>
                </a:lnTo>
                <a:lnTo>
                  <a:pt x="2240" y="415"/>
                </a:lnTo>
                <a:lnTo>
                  <a:pt x="2240" y="413"/>
                </a:lnTo>
                <a:lnTo>
                  <a:pt x="2240" y="410"/>
                </a:lnTo>
                <a:lnTo>
                  <a:pt x="2243" y="409"/>
                </a:lnTo>
                <a:lnTo>
                  <a:pt x="2249" y="407"/>
                </a:lnTo>
                <a:lnTo>
                  <a:pt x="2249" y="407"/>
                </a:lnTo>
                <a:lnTo>
                  <a:pt x="2251" y="406"/>
                </a:lnTo>
                <a:lnTo>
                  <a:pt x="2251" y="404"/>
                </a:lnTo>
                <a:lnTo>
                  <a:pt x="2251" y="403"/>
                </a:lnTo>
                <a:lnTo>
                  <a:pt x="2251" y="401"/>
                </a:lnTo>
                <a:lnTo>
                  <a:pt x="2251" y="401"/>
                </a:lnTo>
                <a:lnTo>
                  <a:pt x="2251" y="399"/>
                </a:lnTo>
                <a:lnTo>
                  <a:pt x="2252" y="398"/>
                </a:lnTo>
                <a:lnTo>
                  <a:pt x="2252" y="396"/>
                </a:lnTo>
                <a:lnTo>
                  <a:pt x="2252" y="396"/>
                </a:lnTo>
                <a:lnTo>
                  <a:pt x="2252" y="393"/>
                </a:lnTo>
                <a:lnTo>
                  <a:pt x="2252" y="392"/>
                </a:lnTo>
                <a:lnTo>
                  <a:pt x="2254" y="390"/>
                </a:lnTo>
                <a:lnTo>
                  <a:pt x="2264" y="370"/>
                </a:lnTo>
                <a:lnTo>
                  <a:pt x="2264" y="369"/>
                </a:lnTo>
                <a:lnTo>
                  <a:pt x="2264" y="367"/>
                </a:lnTo>
                <a:lnTo>
                  <a:pt x="2264" y="367"/>
                </a:lnTo>
                <a:lnTo>
                  <a:pt x="2266" y="365"/>
                </a:lnTo>
                <a:lnTo>
                  <a:pt x="2266" y="364"/>
                </a:lnTo>
                <a:lnTo>
                  <a:pt x="2268" y="361"/>
                </a:lnTo>
                <a:lnTo>
                  <a:pt x="2268" y="359"/>
                </a:lnTo>
                <a:lnTo>
                  <a:pt x="2269" y="356"/>
                </a:lnTo>
                <a:lnTo>
                  <a:pt x="2271" y="355"/>
                </a:lnTo>
                <a:lnTo>
                  <a:pt x="2272" y="350"/>
                </a:lnTo>
                <a:lnTo>
                  <a:pt x="2274" y="349"/>
                </a:lnTo>
                <a:lnTo>
                  <a:pt x="2275" y="347"/>
                </a:lnTo>
                <a:lnTo>
                  <a:pt x="2277" y="347"/>
                </a:lnTo>
                <a:lnTo>
                  <a:pt x="2277" y="344"/>
                </a:lnTo>
                <a:lnTo>
                  <a:pt x="2277" y="344"/>
                </a:lnTo>
                <a:lnTo>
                  <a:pt x="2277" y="341"/>
                </a:lnTo>
                <a:lnTo>
                  <a:pt x="2278" y="338"/>
                </a:lnTo>
                <a:lnTo>
                  <a:pt x="2278" y="336"/>
                </a:lnTo>
                <a:lnTo>
                  <a:pt x="2280" y="335"/>
                </a:lnTo>
                <a:lnTo>
                  <a:pt x="2280" y="335"/>
                </a:lnTo>
                <a:lnTo>
                  <a:pt x="2280" y="330"/>
                </a:lnTo>
                <a:lnTo>
                  <a:pt x="2281" y="328"/>
                </a:lnTo>
                <a:lnTo>
                  <a:pt x="2281" y="328"/>
                </a:lnTo>
                <a:lnTo>
                  <a:pt x="2283" y="330"/>
                </a:lnTo>
                <a:lnTo>
                  <a:pt x="2283" y="330"/>
                </a:lnTo>
                <a:lnTo>
                  <a:pt x="2283" y="332"/>
                </a:lnTo>
                <a:lnTo>
                  <a:pt x="2281" y="333"/>
                </a:lnTo>
                <a:lnTo>
                  <a:pt x="2281" y="335"/>
                </a:lnTo>
                <a:lnTo>
                  <a:pt x="2281" y="335"/>
                </a:lnTo>
                <a:lnTo>
                  <a:pt x="2281" y="336"/>
                </a:lnTo>
                <a:lnTo>
                  <a:pt x="2281" y="338"/>
                </a:lnTo>
                <a:lnTo>
                  <a:pt x="2281" y="339"/>
                </a:lnTo>
                <a:lnTo>
                  <a:pt x="2283" y="339"/>
                </a:lnTo>
                <a:lnTo>
                  <a:pt x="2283" y="341"/>
                </a:lnTo>
                <a:lnTo>
                  <a:pt x="2283" y="344"/>
                </a:lnTo>
                <a:lnTo>
                  <a:pt x="2283" y="345"/>
                </a:lnTo>
                <a:lnTo>
                  <a:pt x="2284" y="347"/>
                </a:lnTo>
                <a:lnTo>
                  <a:pt x="2284" y="347"/>
                </a:lnTo>
                <a:lnTo>
                  <a:pt x="2284" y="345"/>
                </a:lnTo>
                <a:lnTo>
                  <a:pt x="2284" y="345"/>
                </a:lnTo>
                <a:lnTo>
                  <a:pt x="2288" y="344"/>
                </a:lnTo>
                <a:lnTo>
                  <a:pt x="2289" y="344"/>
                </a:lnTo>
                <a:lnTo>
                  <a:pt x="2289" y="344"/>
                </a:lnTo>
                <a:lnTo>
                  <a:pt x="2291" y="342"/>
                </a:lnTo>
                <a:lnTo>
                  <a:pt x="2291" y="342"/>
                </a:lnTo>
                <a:lnTo>
                  <a:pt x="2291" y="341"/>
                </a:lnTo>
                <a:lnTo>
                  <a:pt x="2292" y="338"/>
                </a:lnTo>
                <a:lnTo>
                  <a:pt x="2292" y="338"/>
                </a:lnTo>
                <a:lnTo>
                  <a:pt x="2292" y="336"/>
                </a:lnTo>
                <a:lnTo>
                  <a:pt x="2294" y="336"/>
                </a:lnTo>
                <a:lnTo>
                  <a:pt x="2294" y="335"/>
                </a:lnTo>
                <a:lnTo>
                  <a:pt x="2294" y="335"/>
                </a:lnTo>
                <a:lnTo>
                  <a:pt x="2294" y="333"/>
                </a:lnTo>
                <a:lnTo>
                  <a:pt x="2294" y="332"/>
                </a:lnTo>
                <a:lnTo>
                  <a:pt x="2295" y="332"/>
                </a:lnTo>
                <a:lnTo>
                  <a:pt x="2295" y="332"/>
                </a:lnTo>
                <a:lnTo>
                  <a:pt x="2298" y="333"/>
                </a:lnTo>
                <a:lnTo>
                  <a:pt x="2300" y="333"/>
                </a:lnTo>
                <a:lnTo>
                  <a:pt x="2301" y="332"/>
                </a:lnTo>
                <a:lnTo>
                  <a:pt x="2301" y="332"/>
                </a:lnTo>
                <a:lnTo>
                  <a:pt x="2303" y="330"/>
                </a:lnTo>
                <a:lnTo>
                  <a:pt x="2303" y="328"/>
                </a:lnTo>
                <a:lnTo>
                  <a:pt x="2304" y="328"/>
                </a:lnTo>
                <a:lnTo>
                  <a:pt x="2306" y="328"/>
                </a:lnTo>
                <a:lnTo>
                  <a:pt x="2306" y="328"/>
                </a:lnTo>
                <a:lnTo>
                  <a:pt x="2308" y="328"/>
                </a:lnTo>
                <a:lnTo>
                  <a:pt x="2308" y="330"/>
                </a:lnTo>
                <a:lnTo>
                  <a:pt x="2306" y="335"/>
                </a:lnTo>
                <a:lnTo>
                  <a:pt x="2306" y="336"/>
                </a:lnTo>
                <a:lnTo>
                  <a:pt x="2308" y="336"/>
                </a:lnTo>
                <a:lnTo>
                  <a:pt x="2308" y="336"/>
                </a:lnTo>
                <a:lnTo>
                  <a:pt x="2308" y="336"/>
                </a:lnTo>
                <a:lnTo>
                  <a:pt x="2308" y="338"/>
                </a:lnTo>
                <a:lnTo>
                  <a:pt x="2306" y="338"/>
                </a:lnTo>
                <a:lnTo>
                  <a:pt x="2306" y="336"/>
                </a:lnTo>
                <a:lnTo>
                  <a:pt x="2304" y="336"/>
                </a:lnTo>
                <a:lnTo>
                  <a:pt x="2304" y="336"/>
                </a:lnTo>
                <a:lnTo>
                  <a:pt x="2303" y="338"/>
                </a:lnTo>
                <a:lnTo>
                  <a:pt x="2303" y="338"/>
                </a:lnTo>
                <a:lnTo>
                  <a:pt x="2303" y="338"/>
                </a:lnTo>
                <a:lnTo>
                  <a:pt x="2303" y="338"/>
                </a:lnTo>
                <a:lnTo>
                  <a:pt x="2303" y="339"/>
                </a:lnTo>
                <a:lnTo>
                  <a:pt x="2303" y="339"/>
                </a:lnTo>
                <a:lnTo>
                  <a:pt x="2303" y="339"/>
                </a:lnTo>
                <a:lnTo>
                  <a:pt x="2303" y="339"/>
                </a:lnTo>
                <a:lnTo>
                  <a:pt x="2301" y="339"/>
                </a:lnTo>
                <a:lnTo>
                  <a:pt x="2301" y="341"/>
                </a:lnTo>
                <a:lnTo>
                  <a:pt x="2301" y="342"/>
                </a:lnTo>
                <a:lnTo>
                  <a:pt x="2301" y="344"/>
                </a:lnTo>
                <a:lnTo>
                  <a:pt x="2300" y="345"/>
                </a:lnTo>
                <a:lnTo>
                  <a:pt x="2300" y="347"/>
                </a:lnTo>
                <a:lnTo>
                  <a:pt x="2300" y="347"/>
                </a:lnTo>
                <a:lnTo>
                  <a:pt x="2301" y="349"/>
                </a:lnTo>
                <a:lnTo>
                  <a:pt x="2303" y="350"/>
                </a:lnTo>
                <a:lnTo>
                  <a:pt x="2304" y="350"/>
                </a:lnTo>
                <a:lnTo>
                  <a:pt x="2304" y="350"/>
                </a:lnTo>
                <a:lnTo>
                  <a:pt x="2306" y="350"/>
                </a:lnTo>
                <a:lnTo>
                  <a:pt x="2306" y="350"/>
                </a:lnTo>
                <a:lnTo>
                  <a:pt x="2306" y="350"/>
                </a:lnTo>
                <a:lnTo>
                  <a:pt x="2306" y="349"/>
                </a:lnTo>
                <a:lnTo>
                  <a:pt x="2304" y="349"/>
                </a:lnTo>
                <a:lnTo>
                  <a:pt x="2304" y="349"/>
                </a:lnTo>
                <a:lnTo>
                  <a:pt x="2304" y="347"/>
                </a:lnTo>
                <a:lnTo>
                  <a:pt x="2304" y="347"/>
                </a:lnTo>
                <a:lnTo>
                  <a:pt x="2304" y="345"/>
                </a:lnTo>
                <a:lnTo>
                  <a:pt x="2304" y="345"/>
                </a:lnTo>
                <a:lnTo>
                  <a:pt x="2306" y="345"/>
                </a:lnTo>
                <a:lnTo>
                  <a:pt x="2306" y="345"/>
                </a:lnTo>
                <a:lnTo>
                  <a:pt x="2306" y="342"/>
                </a:lnTo>
                <a:lnTo>
                  <a:pt x="2308" y="342"/>
                </a:lnTo>
                <a:lnTo>
                  <a:pt x="2309" y="341"/>
                </a:lnTo>
                <a:lnTo>
                  <a:pt x="2309" y="341"/>
                </a:lnTo>
                <a:lnTo>
                  <a:pt x="2309" y="339"/>
                </a:lnTo>
                <a:lnTo>
                  <a:pt x="2309" y="339"/>
                </a:lnTo>
                <a:lnTo>
                  <a:pt x="2309" y="338"/>
                </a:lnTo>
                <a:lnTo>
                  <a:pt x="2311" y="338"/>
                </a:lnTo>
                <a:lnTo>
                  <a:pt x="2312" y="338"/>
                </a:lnTo>
                <a:lnTo>
                  <a:pt x="2314" y="336"/>
                </a:lnTo>
                <a:lnTo>
                  <a:pt x="2314" y="336"/>
                </a:lnTo>
                <a:lnTo>
                  <a:pt x="2315" y="335"/>
                </a:lnTo>
                <a:lnTo>
                  <a:pt x="2315" y="335"/>
                </a:lnTo>
                <a:lnTo>
                  <a:pt x="2315" y="335"/>
                </a:lnTo>
                <a:lnTo>
                  <a:pt x="2318" y="333"/>
                </a:lnTo>
                <a:lnTo>
                  <a:pt x="2318" y="333"/>
                </a:lnTo>
                <a:lnTo>
                  <a:pt x="2320" y="332"/>
                </a:lnTo>
                <a:lnTo>
                  <a:pt x="2318" y="332"/>
                </a:lnTo>
                <a:lnTo>
                  <a:pt x="2320" y="327"/>
                </a:lnTo>
                <a:lnTo>
                  <a:pt x="2321" y="324"/>
                </a:lnTo>
                <a:lnTo>
                  <a:pt x="2323" y="321"/>
                </a:lnTo>
                <a:lnTo>
                  <a:pt x="2334" y="318"/>
                </a:lnTo>
                <a:lnTo>
                  <a:pt x="2335" y="318"/>
                </a:lnTo>
                <a:lnTo>
                  <a:pt x="2340" y="319"/>
                </a:lnTo>
                <a:lnTo>
                  <a:pt x="2343" y="321"/>
                </a:lnTo>
                <a:lnTo>
                  <a:pt x="2343" y="319"/>
                </a:lnTo>
                <a:lnTo>
                  <a:pt x="2343" y="318"/>
                </a:lnTo>
                <a:lnTo>
                  <a:pt x="2345" y="316"/>
                </a:lnTo>
                <a:lnTo>
                  <a:pt x="2351" y="315"/>
                </a:lnTo>
                <a:lnTo>
                  <a:pt x="2358" y="315"/>
                </a:lnTo>
                <a:lnTo>
                  <a:pt x="2358" y="313"/>
                </a:lnTo>
                <a:lnTo>
                  <a:pt x="2360" y="313"/>
                </a:lnTo>
                <a:lnTo>
                  <a:pt x="2360" y="310"/>
                </a:lnTo>
                <a:lnTo>
                  <a:pt x="2363" y="305"/>
                </a:lnTo>
                <a:lnTo>
                  <a:pt x="2365" y="304"/>
                </a:lnTo>
                <a:lnTo>
                  <a:pt x="2369" y="304"/>
                </a:lnTo>
                <a:lnTo>
                  <a:pt x="2371" y="302"/>
                </a:lnTo>
                <a:lnTo>
                  <a:pt x="2371" y="302"/>
                </a:lnTo>
                <a:lnTo>
                  <a:pt x="2372" y="302"/>
                </a:lnTo>
                <a:lnTo>
                  <a:pt x="2372" y="304"/>
                </a:lnTo>
                <a:lnTo>
                  <a:pt x="2374" y="304"/>
                </a:lnTo>
                <a:lnTo>
                  <a:pt x="2374" y="304"/>
                </a:lnTo>
                <a:lnTo>
                  <a:pt x="2375" y="302"/>
                </a:lnTo>
                <a:lnTo>
                  <a:pt x="2377" y="302"/>
                </a:lnTo>
                <a:lnTo>
                  <a:pt x="2378" y="304"/>
                </a:lnTo>
                <a:lnTo>
                  <a:pt x="2380" y="304"/>
                </a:lnTo>
                <a:lnTo>
                  <a:pt x="2385" y="304"/>
                </a:lnTo>
                <a:lnTo>
                  <a:pt x="2386" y="304"/>
                </a:lnTo>
                <a:lnTo>
                  <a:pt x="2389" y="305"/>
                </a:lnTo>
                <a:lnTo>
                  <a:pt x="2394" y="307"/>
                </a:lnTo>
                <a:lnTo>
                  <a:pt x="2395" y="307"/>
                </a:lnTo>
                <a:lnTo>
                  <a:pt x="2398" y="308"/>
                </a:lnTo>
                <a:lnTo>
                  <a:pt x="2398" y="310"/>
                </a:lnTo>
                <a:lnTo>
                  <a:pt x="2400" y="310"/>
                </a:lnTo>
                <a:lnTo>
                  <a:pt x="2402" y="312"/>
                </a:lnTo>
                <a:lnTo>
                  <a:pt x="2402" y="312"/>
                </a:lnTo>
                <a:lnTo>
                  <a:pt x="2403" y="312"/>
                </a:lnTo>
                <a:lnTo>
                  <a:pt x="2405" y="313"/>
                </a:lnTo>
                <a:lnTo>
                  <a:pt x="2406" y="313"/>
                </a:lnTo>
                <a:lnTo>
                  <a:pt x="2406" y="315"/>
                </a:lnTo>
                <a:lnTo>
                  <a:pt x="2408" y="316"/>
                </a:lnTo>
                <a:lnTo>
                  <a:pt x="2411" y="318"/>
                </a:lnTo>
                <a:lnTo>
                  <a:pt x="2412" y="318"/>
                </a:lnTo>
                <a:lnTo>
                  <a:pt x="2414" y="315"/>
                </a:lnTo>
                <a:lnTo>
                  <a:pt x="2414" y="315"/>
                </a:lnTo>
                <a:lnTo>
                  <a:pt x="2412" y="313"/>
                </a:lnTo>
                <a:lnTo>
                  <a:pt x="2412" y="312"/>
                </a:lnTo>
                <a:lnTo>
                  <a:pt x="2414" y="310"/>
                </a:lnTo>
                <a:lnTo>
                  <a:pt x="2412" y="310"/>
                </a:lnTo>
                <a:lnTo>
                  <a:pt x="2412" y="310"/>
                </a:lnTo>
                <a:lnTo>
                  <a:pt x="2412" y="308"/>
                </a:lnTo>
                <a:lnTo>
                  <a:pt x="2412" y="307"/>
                </a:lnTo>
                <a:lnTo>
                  <a:pt x="2414" y="307"/>
                </a:lnTo>
                <a:lnTo>
                  <a:pt x="2414" y="307"/>
                </a:lnTo>
                <a:lnTo>
                  <a:pt x="2414" y="307"/>
                </a:lnTo>
                <a:lnTo>
                  <a:pt x="2414" y="302"/>
                </a:lnTo>
                <a:lnTo>
                  <a:pt x="2415" y="301"/>
                </a:lnTo>
                <a:lnTo>
                  <a:pt x="2417" y="301"/>
                </a:lnTo>
                <a:lnTo>
                  <a:pt x="2418" y="302"/>
                </a:lnTo>
                <a:lnTo>
                  <a:pt x="2420" y="301"/>
                </a:lnTo>
                <a:lnTo>
                  <a:pt x="2422" y="301"/>
                </a:lnTo>
                <a:lnTo>
                  <a:pt x="2423" y="302"/>
                </a:lnTo>
                <a:lnTo>
                  <a:pt x="2423" y="304"/>
                </a:lnTo>
                <a:lnTo>
                  <a:pt x="2423" y="305"/>
                </a:lnTo>
                <a:lnTo>
                  <a:pt x="2423" y="305"/>
                </a:lnTo>
                <a:lnTo>
                  <a:pt x="2425" y="305"/>
                </a:lnTo>
                <a:lnTo>
                  <a:pt x="2425" y="305"/>
                </a:lnTo>
                <a:lnTo>
                  <a:pt x="2425" y="304"/>
                </a:lnTo>
                <a:lnTo>
                  <a:pt x="2426" y="304"/>
                </a:lnTo>
                <a:lnTo>
                  <a:pt x="2428" y="305"/>
                </a:lnTo>
                <a:lnTo>
                  <a:pt x="2428" y="304"/>
                </a:lnTo>
                <a:lnTo>
                  <a:pt x="2428" y="302"/>
                </a:lnTo>
                <a:lnTo>
                  <a:pt x="2431" y="302"/>
                </a:lnTo>
                <a:lnTo>
                  <a:pt x="2432" y="304"/>
                </a:lnTo>
                <a:lnTo>
                  <a:pt x="2434" y="304"/>
                </a:lnTo>
                <a:lnTo>
                  <a:pt x="2434" y="304"/>
                </a:lnTo>
                <a:lnTo>
                  <a:pt x="2434" y="302"/>
                </a:lnTo>
                <a:lnTo>
                  <a:pt x="2434" y="302"/>
                </a:lnTo>
                <a:lnTo>
                  <a:pt x="2435" y="302"/>
                </a:lnTo>
                <a:lnTo>
                  <a:pt x="2435" y="302"/>
                </a:lnTo>
                <a:lnTo>
                  <a:pt x="2437" y="302"/>
                </a:lnTo>
                <a:lnTo>
                  <a:pt x="2437" y="302"/>
                </a:lnTo>
                <a:lnTo>
                  <a:pt x="2442" y="302"/>
                </a:lnTo>
                <a:lnTo>
                  <a:pt x="2454" y="302"/>
                </a:lnTo>
                <a:lnTo>
                  <a:pt x="2454" y="302"/>
                </a:lnTo>
                <a:lnTo>
                  <a:pt x="2454" y="304"/>
                </a:lnTo>
                <a:lnTo>
                  <a:pt x="2455" y="302"/>
                </a:lnTo>
                <a:lnTo>
                  <a:pt x="2455" y="302"/>
                </a:lnTo>
                <a:lnTo>
                  <a:pt x="2455" y="302"/>
                </a:lnTo>
                <a:lnTo>
                  <a:pt x="2458" y="301"/>
                </a:lnTo>
                <a:lnTo>
                  <a:pt x="2460" y="301"/>
                </a:lnTo>
                <a:lnTo>
                  <a:pt x="2460" y="301"/>
                </a:lnTo>
                <a:lnTo>
                  <a:pt x="2460" y="299"/>
                </a:lnTo>
                <a:lnTo>
                  <a:pt x="2460" y="298"/>
                </a:lnTo>
                <a:lnTo>
                  <a:pt x="2460" y="298"/>
                </a:lnTo>
                <a:lnTo>
                  <a:pt x="2458" y="298"/>
                </a:lnTo>
                <a:lnTo>
                  <a:pt x="2457" y="296"/>
                </a:lnTo>
                <a:lnTo>
                  <a:pt x="2457" y="296"/>
                </a:lnTo>
                <a:lnTo>
                  <a:pt x="2455" y="296"/>
                </a:lnTo>
                <a:lnTo>
                  <a:pt x="2455" y="296"/>
                </a:lnTo>
                <a:lnTo>
                  <a:pt x="2454" y="296"/>
                </a:lnTo>
                <a:lnTo>
                  <a:pt x="2452" y="295"/>
                </a:lnTo>
                <a:lnTo>
                  <a:pt x="2451" y="293"/>
                </a:lnTo>
                <a:lnTo>
                  <a:pt x="2449" y="293"/>
                </a:lnTo>
                <a:lnTo>
                  <a:pt x="2449" y="291"/>
                </a:lnTo>
                <a:lnTo>
                  <a:pt x="2449" y="290"/>
                </a:lnTo>
                <a:lnTo>
                  <a:pt x="2451" y="290"/>
                </a:lnTo>
                <a:lnTo>
                  <a:pt x="2451" y="288"/>
                </a:lnTo>
                <a:lnTo>
                  <a:pt x="2451" y="288"/>
                </a:lnTo>
                <a:lnTo>
                  <a:pt x="2449" y="288"/>
                </a:lnTo>
                <a:lnTo>
                  <a:pt x="2448" y="288"/>
                </a:lnTo>
                <a:lnTo>
                  <a:pt x="2448" y="288"/>
                </a:lnTo>
                <a:lnTo>
                  <a:pt x="2446" y="288"/>
                </a:lnTo>
                <a:lnTo>
                  <a:pt x="2446" y="288"/>
                </a:lnTo>
                <a:lnTo>
                  <a:pt x="2446" y="288"/>
                </a:lnTo>
                <a:lnTo>
                  <a:pt x="2445" y="287"/>
                </a:lnTo>
                <a:lnTo>
                  <a:pt x="2445" y="287"/>
                </a:lnTo>
                <a:lnTo>
                  <a:pt x="2443" y="287"/>
                </a:lnTo>
                <a:lnTo>
                  <a:pt x="2442" y="287"/>
                </a:lnTo>
                <a:lnTo>
                  <a:pt x="2440" y="287"/>
                </a:lnTo>
                <a:lnTo>
                  <a:pt x="2440" y="288"/>
                </a:lnTo>
                <a:lnTo>
                  <a:pt x="2438" y="287"/>
                </a:lnTo>
                <a:lnTo>
                  <a:pt x="2437" y="285"/>
                </a:lnTo>
                <a:lnTo>
                  <a:pt x="2437" y="285"/>
                </a:lnTo>
                <a:lnTo>
                  <a:pt x="2438" y="284"/>
                </a:lnTo>
                <a:lnTo>
                  <a:pt x="2440" y="282"/>
                </a:lnTo>
                <a:lnTo>
                  <a:pt x="2442" y="282"/>
                </a:lnTo>
                <a:lnTo>
                  <a:pt x="2440" y="281"/>
                </a:lnTo>
                <a:lnTo>
                  <a:pt x="2438" y="279"/>
                </a:lnTo>
                <a:lnTo>
                  <a:pt x="2438" y="278"/>
                </a:lnTo>
                <a:lnTo>
                  <a:pt x="2437" y="275"/>
                </a:lnTo>
                <a:lnTo>
                  <a:pt x="2437" y="273"/>
                </a:lnTo>
                <a:lnTo>
                  <a:pt x="2437" y="271"/>
                </a:lnTo>
                <a:lnTo>
                  <a:pt x="2434" y="268"/>
                </a:lnTo>
                <a:lnTo>
                  <a:pt x="2432" y="267"/>
                </a:lnTo>
                <a:lnTo>
                  <a:pt x="2431" y="264"/>
                </a:lnTo>
                <a:lnTo>
                  <a:pt x="2429" y="264"/>
                </a:lnTo>
                <a:lnTo>
                  <a:pt x="2428" y="264"/>
                </a:lnTo>
                <a:lnTo>
                  <a:pt x="2426" y="264"/>
                </a:lnTo>
                <a:lnTo>
                  <a:pt x="2425" y="264"/>
                </a:lnTo>
                <a:lnTo>
                  <a:pt x="2425" y="264"/>
                </a:lnTo>
                <a:lnTo>
                  <a:pt x="2423" y="268"/>
                </a:lnTo>
                <a:lnTo>
                  <a:pt x="2422" y="270"/>
                </a:lnTo>
                <a:lnTo>
                  <a:pt x="2418" y="271"/>
                </a:lnTo>
                <a:lnTo>
                  <a:pt x="2417" y="271"/>
                </a:lnTo>
                <a:lnTo>
                  <a:pt x="2414" y="271"/>
                </a:lnTo>
                <a:lnTo>
                  <a:pt x="2415" y="270"/>
                </a:lnTo>
                <a:lnTo>
                  <a:pt x="2412" y="267"/>
                </a:lnTo>
                <a:lnTo>
                  <a:pt x="2411" y="267"/>
                </a:lnTo>
                <a:lnTo>
                  <a:pt x="2409" y="267"/>
                </a:lnTo>
                <a:lnTo>
                  <a:pt x="2408" y="268"/>
                </a:lnTo>
                <a:lnTo>
                  <a:pt x="2406" y="270"/>
                </a:lnTo>
                <a:lnTo>
                  <a:pt x="2403" y="271"/>
                </a:lnTo>
                <a:lnTo>
                  <a:pt x="2402" y="271"/>
                </a:lnTo>
                <a:lnTo>
                  <a:pt x="2400" y="271"/>
                </a:lnTo>
                <a:lnTo>
                  <a:pt x="2398" y="270"/>
                </a:lnTo>
                <a:lnTo>
                  <a:pt x="2395" y="270"/>
                </a:lnTo>
                <a:lnTo>
                  <a:pt x="2395" y="270"/>
                </a:lnTo>
                <a:lnTo>
                  <a:pt x="2394" y="268"/>
                </a:lnTo>
                <a:lnTo>
                  <a:pt x="2394" y="268"/>
                </a:lnTo>
                <a:lnTo>
                  <a:pt x="2394" y="268"/>
                </a:lnTo>
                <a:lnTo>
                  <a:pt x="2391" y="270"/>
                </a:lnTo>
                <a:lnTo>
                  <a:pt x="2391" y="270"/>
                </a:lnTo>
                <a:lnTo>
                  <a:pt x="2389" y="270"/>
                </a:lnTo>
                <a:lnTo>
                  <a:pt x="2388" y="270"/>
                </a:lnTo>
                <a:lnTo>
                  <a:pt x="2388" y="268"/>
                </a:lnTo>
                <a:lnTo>
                  <a:pt x="2388" y="267"/>
                </a:lnTo>
                <a:lnTo>
                  <a:pt x="2389" y="265"/>
                </a:lnTo>
                <a:lnTo>
                  <a:pt x="2389" y="264"/>
                </a:lnTo>
                <a:lnTo>
                  <a:pt x="2388" y="261"/>
                </a:lnTo>
                <a:lnTo>
                  <a:pt x="2388" y="251"/>
                </a:lnTo>
                <a:lnTo>
                  <a:pt x="2388" y="251"/>
                </a:lnTo>
                <a:lnTo>
                  <a:pt x="2389" y="250"/>
                </a:lnTo>
                <a:lnTo>
                  <a:pt x="2389" y="248"/>
                </a:lnTo>
                <a:lnTo>
                  <a:pt x="2391" y="248"/>
                </a:lnTo>
                <a:lnTo>
                  <a:pt x="2391" y="247"/>
                </a:lnTo>
                <a:lnTo>
                  <a:pt x="2389" y="247"/>
                </a:lnTo>
                <a:lnTo>
                  <a:pt x="2386" y="248"/>
                </a:lnTo>
                <a:lnTo>
                  <a:pt x="2386" y="248"/>
                </a:lnTo>
                <a:lnTo>
                  <a:pt x="2380" y="248"/>
                </a:lnTo>
                <a:lnTo>
                  <a:pt x="2377" y="250"/>
                </a:lnTo>
                <a:lnTo>
                  <a:pt x="2371" y="251"/>
                </a:lnTo>
                <a:lnTo>
                  <a:pt x="2361" y="258"/>
                </a:lnTo>
                <a:lnTo>
                  <a:pt x="2358" y="259"/>
                </a:lnTo>
                <a:lnTo>
                  <a:pt x="2338" y="259"/>
                </a:lnTo>
                <a:lnTo>
                  <a:pt x="2337" y="261"/>
                </a:lnTo>
                <a:lnTo>
                  <a:pt x="2337" y="259"/>
                </a:lnTo>
                <a:lnTo>
                  <a:pt x="2335" y="261"/>
                </a:lnTo>
                <a:lnTo>
                  <a:pt x="2326" y="264"/>
                </a:lnTo>
                <a:lnTo>
                  <a:pt x="2325" y="264"/>
                </a:lnTo>
                <a:lnTo>
                  <a:pt x="2323" y="264"/>
                </a:lnTo>
                <a:lnTo>
                  <a:pt x="2315" y="270"/>
                </a:lnTo>
                <a:lnTo>
                  <a:pt x="2309" y="273"/>
                </a:lnTo>
                <a:lnTo>
                  <a:pt x="2308" y="275"/>
                </a:lnTo>
                <a:lnTo>
                  <a:pt x="2304" y="276"/>
                </a:lnTo>
                <a:lnTo>
                  <a:pt x="2304" y="276"/>
                </a:lnTo>
                <a:lnTo>
                  <a:pt x="2301" y="279"/>
                </a:lnTo>
                <a:lnTo>
                  <a:pt x="2301" y="279"/>
                </a:lnTo>
                <a:lnTo>
                  <a:pt x="2298" y="284"/>
                </a:lnTo>
                <a:lnTo>
                  <a:pt x="2297" y="285"/>
                </a:lnTo>
                <a:lnTo>
                  <a:pt x="2295" y="287"/>
                </a:lnTo>
                <a:lnTo>
                  <a:pt x="2295" y="287"/>
                </a:lnTo>
                <a:lnTo>
                  <a:pt x="2295" y="285"/>
                </a:lnTo>
                <a:lnTo>
                  <a:pt x="2295" y="285"/>
                </a:lnTo>
                <a:lnTo>
                  <a:pt x="2294" y="285"/>
                </a:lnTo>
                <a:lnTo>
                  <a:pt x="2292" y="285"/>
                </a:lnTo>
                <a:lnTo>
                  <a:pt x="2292" y="284"/>
                </a:lnTo>
                <a:lnTo>
                  <a:pt x="2291" y="284"/>
                </a:lnTo>
                <a:lnTo>
                  <a:pt x="2289" y="282"/>
                </a:lnTo>
                <a:lnTo>
                  <a:pt x="2288" y="282"/>
                </a:lnTo>
                <a:lnTo>
                  <a:pt x="2286" y="285"/>
                </a:lnTo>
                <a:lnTo>
                  <a:pt x="2284" y="285"/>
                </a:lnTo>
                <a:lnTo>
                  <a:pt x="2283" y="287"/>
                </a:lnTo>
                <a:lnTo>
                  <a:pt x="2281" y="287"/>
                </a:lnTo>
                <a:lnTo>
                  <a:pt x="2281" y="285"/>
                </a:lnTo>
                <a:lnTo>
                  <a:pt x="2281" y="285"/>
                </a:lnTo>
                <a:lnTo>
                  <a:pt x="2280" y="285"/>
                </a:lnTo>
                <a:lnTo>
                  <a:pt x="2280" y="285"/>
                </a:lnTo>
                <a:lnTo>
                  <a:pt x="2280" y="284"/>
                </a:lnTo>
                <a:lnTo>
                  <a:pt x="2277" y="282"/>
                </a:lnTo>
                <a:lnTo>
                  <a:pt x="2277" y="282"/>
                </a:lnTo>
                <a:lnTo>
                  <a:pt x="2277" y="281"/>
                </a:lnTo>
                <a:lnTo>
                  <a:pt x="2277" y="281"/>
                </a:lnTo>
                <a:lnTo>
                  <a:pt x="2275" y="281"/>
                </a:lnTo>
                <a:lnTo>
                  <a:pt x="2275" y="281"/>
                </a:lnTo>
                <a:lnTo>
                  <a:pt x="2274" y="281"/>
                </a:lnTo>
                <a:lnTo>
                  <a:pt x="2274" y="281"/>
                </a:lnTo>
                <a:lnTo>
                  <a:pt x="2272" y="281"/>
                </a:lnTo>
                <a:lnTo>
                  <a:pt x="2272" y="281"/>
                </a:lnTo>
                <a:lnTo>
                  <a:pt x="2272" y="281"/>
                </a:lnTo>
                <a:lnTo>
                  <a:pt x="2271" y="282"/>
                </a:lnTo>
                <a:lnTo>
                  <a:pt x="2269" y="282"/>
                </a:lnTo>
                <a:lnTo>
                  <a:pt x="2269" y="284"/>
                </a:lnTo>
                <a:lnTo>
                  <a:pt x="2269" y="284"/>
                </a:lnTo>
                <a:lnTo>
                  <a:pt x="2268" y="284"/>
                </a:lnTo>
                <a:lnTo>
                  <a:pt x="2264" y="284"/>
                </a:lnTo>
                <a:lnTo>
                  <a:pt x="2261" y="285"/>
                </a:lnTo>
                <a:lnTo>
                  <a:pt x="2255" y="285"/>
                </a:lnTo>
                <a:lnTo>
                  <a:pt x="2254" y="284"/>
                </a:lnTo>
                <a:lnTo>
                  <a:pt x="2252" y="282"/>
                </a:lnTo>
                <a:lnTo>
                  <a:pt x="2251" y="279"/>
                </a:lnTo>
                <a:lnTo>
                  <a:pt x="2251" y="279"/>
                </a:lnTo>
                <a:lnTo>
                  <a:pt x="2251" y="278"/>
                </a:lnTo>
                <a:lnTo>
                  <a:pt x="2247" y="278"/>
                </a:lnTo>
                <a:lnTo>
                  <a:pt x="2246" y="276"/>
                </a:lnTo>
                <a:lnTo>
                  <a:pt x="2246" y="276"/>
                </a:lnTo>
                <a:lnTo>
                  <a:pt x="2246" y="275"/>
                </a:lnTo>
                <a:lnTo>
                  <a:pt x="2244" y="275"/>
                </a:lnTo>
                <a:lnTo>
                  <a:pt x="2243" y="273"/>
                </a:lnTo>
                <a:lnTo>
                  <a:pt x="2243" y="271"/>
                </a:lnTo>
                <a:lnTo>
                  <a:pt x="2241" y="271"/>
                </a:lnTo>
                <a:lnTo>
                  <a:pt x="2238" y="268"/>
                </a:lnTo>
                <a:lnTo>
                  <a:pt x="2238" y="267"/>
                </a:lnTo>
                <a:lnTo>
                  <a:pt x="2237" y="264"/>
                </a:lnTo>
                <a:lnTo>
                  <a:pt x="2235" y="262"/>
                </a:lnTo>
                <a:lnTo>
                  <a:pt x="2235" y="264"/>
                </a:lnTo>
                <a:lnTo>
                  <a:pt x="2234" y="264"/>
                </a:lnTo>
                <a:lnTo>
                  <a:pt x="2234" y="264"/>
                </a:lnTo>
                <a:lnTo>
                  <a:pt x="2232" y="261"/>
                </a:lnTo>
                <a:lnTo>
                  <a:pt x="2232" y="261"/>
                </a:lnTo>
                <a:lnTo>
                  <a:pt x="2231" y="262"/>
                </a:lnTo>
                <a:lnTo>
                  <a:pt x="2231" y="262"/>
                </a:lnTo>
                <a:lnTo>
                  <a:pt x="2229" y="261"/>
                </a:lnTo>
                <a:lnTo>
                  <a:pt x="2229" y="261"/>
                </a:lnTo>
                <a:lnTo>
                  <a:pt x="2227" y="259"/>
                </a:lnTo>
                <a:lnTo>
                  <a:pt x="2227" y="259"/>
                </a:lnTo>
                <a:lnTo>
                  <a:pt x="2227" y="259"/>
                </a:lnTo>
                <a:lnTo>
                  <a:pt x="2226" y="259"/>
                </a:lnTo>
                <a:lnTo>
                  <a:pt x="2226" y="259"/>
                </a:lnTo>
                <a:lnTo>
                  <a:pt x="2226" y="258"/>
                </a:lnTo>
                <a:lnTo>
                  <a:pt x="2218" y="258"/>
                </a:lnTo>
                <a:lnTo>
                  <a:pt x="2209" y="258"/>
                </a:lnTo>
                <a:lnTo>
                  <a:pt x="2206" y="258"/>
                </a:lnTo>
                <a:lnTo>
                  <a:pt x="2201" y="261"/>
                </a:lnTo>
                <a:lnTo>
                  <a:pt x="2201" y="261"/>
                </a:lnTo>
                <a:lnTo>
                  <a:pt x="2201" y="262"/>
                </a:lnTo>
                <a:lnTo>
                  <a:pt x="2200" y="264"/>
                </a:lnTo>
                <a:lnTo>
                  <a:pt x="2198" y="265"/>
                </a:lnTo>
                <a:lnTo>
                  <a:pt x="2197" y="267"/>
                </a:lnTo>
                <a:lnTo>
                  <a:pt x="2197" y="265"/>
                </a:lnTo>
                <a:lnTo>
                  <a:pt x="2198" y="264"/>
                </a:lnTo>
                <a:lnTo>
                  <a:pt x="2198" y="262"/>
                </a:lnTo>
                <a:lnTo>
                  <a:pt x="2200" y="261"/>
                </a:lnTo>
                <a:lnTo>
                  <a:pt x="2203" y="258"/>
                </a:lnTo>
                <a:lnTo>
                  <a:pt x="2204" y="256"/>
                </a:lnTo>
                <a:lnTo>
                  <a:pt x="2204" y="254"/>
                </a:lnTo>
                <a:lnTo>
                  <a:pt x="2203" y="254"/>
                </a:lnTo>
                <a:lnTo>
                  <a:pt x="2203" y="256"/>
                </a:lnTo>
                <a:lnTo>
                  <a:pt x="2200" y="258"/>
                </a:lnTo>
                <a:lnTo>
                  <a:pt x="2197" y="261"/>
                </a:lnTo>
                <a:lnTo>
                  <a:pt x="2195" y="261"/>
                </a:lnTo>
                <a:lnTo>
                  <a:pt x="2194" y="264"/>
                </a:lnTo>
                <a:lnTo>
                  <a:pt x="2194" y="264"/>
                </a:lnTo>
                <a:lnTo>
                  <a:pt x="2192" y="264"/>
                </a:lnTo>
                <a:lnTo>
                  <a:pt x="2191" y="265"/>
                </a:lnTo>
                <a:lnTo>
                  <a:pt x="2192" y="265"/>
                </a:lnTo>
                <a:lnTo>
                  <a:pt x="2189" y="270"/>
                </a:lnTo>
                <a:lnTo>
                  <a:pt x="2187" y="273"/>
                </a:lnTo>
                <a:lnTo>
                  <a:pt x="2186" y="271"/>
                </a:lnTo>
                <a:lnTo>
                  <a:pt x="2186" y="271"/>
                </a:lnTo>
                <a:lnTo>
                  <a:pt x="2187" y="271"/>
                </a:lnTo>
                <a:lnTo>
                  <a:pt x="2187" y="271"/>
                </a:lnTo>
                <a:lnTo>
                  <a:pt x="2187" y="270"/>
                </a:lnTo>
                <a:lnTo>
                  <a:pt x="2187" y="270"/>
                </a:lnTo>
                <a:lnTo>
                  <a:pt x="2187" y="270"/>
                </a:lnTo>
                <a:lnTo>
                  <a:pt x="2186" y="267"/>
                </a:lnTo>
                <a:lnTo>
                  <a:pt x="2186" y="267"/>
                </a:lnTo>
                <a:lnTo>
                  <a:pt x="2186" y="265"/>
                </a:lnTo>
                <a:lnTo>
                  <a:pt x="2186" y="265"/>
                </a:lnTo>
                <a:lnTo>
                  <a:pt x="2186" y="264"/>
                </a:lnTo>
                <a:lnTo>
                  <a:pt x="2186" y="264"/>
                </a:lnTo>
                <a:lnTo>
                  <a:pt x="2186" y="262"/>
                </a:lnTo>
                <a:lnTo>
                  <a:pt x="2187" y="262"/>
                </a:lnTo>
                <a:lnTo>
                  <a:pt x="2187" y="259"/>
                </a:lnTo>
                <a:lnTo>
                  <a:pt x="2187" y="258"/>
                </a:lnTo>
                <a:lnTo>
                  <a:pt x="2187" y="256"/>
                </a:lnTo>
                <a:lnTo>
                  <a:pt x="2187" y="254"/>
                </a:lnTo>
                <a:lnTo>
                  <a:pt x="2186" y="253"/>
                </a:lnTo>
                <a:lnTo>
                  <a:pt x="2184" y="251"/>
                </a:lnTo>
                <a:lnTo>
                  <a:pt x="2184" y="251"/>
                </a:lnTo>
                <a:lnTo>
                  <a:pt x="2183" y="251"/>
                </a:lnTo>
                <a:lnTo>
                  <a:pt x="2183" y="251"/>
                </a:lnTo>
                <a:lnTo>
                  <a:pt x="2183" y="251"/>
                </a:lnTo>
                <a:lnTo>
                  <a:pt x="2183" y="251"/>
                </a:lnTo>
                <a:lnTo>
                  <a:pt x="2183" y="251"/>
                </a:lnTo>
                <a:lnTo>
                  <a:pt x="2183" y="250"/>
                </a:lnTo>
                <a:lnTo>
                  <a:pt x="2183" y="248"/>
                </a:lnTo>
                <a:lnTo>
                  <a:pt x="2183" y="247"/>
                </a:lnTo>
                <a:lnTo>
                  <a:pt x="2183" y="247"/>
                </a:lnTo>
                <a:lnTo>
                  <a:pt x="2181" y="245"/>
                </a:lnTo>
                <a:lnTo>
                  <a:pt x="2178" y="245"/>
                </a:lnTo>
                <a:lnTo>
                  <a:pt x="2177" y="245"/>
                </a:lnTo>
                <a:lnTo>
                  <a:pt x="2175" y="244"/>
                </a:lnTo>
                <a:lnTo>
                  <a:pt x="2175" y="242"/>
                </a:lnTo>
                <a:lnTo>
                  <a:pt x="2175" y="241"/>
                </a:lnTo>
                <a:lnTo>
                  <a:pt x="2175" y="239"/>
                </a:lnTo>
                <a:lnTo>
                  <a:pt x="2174" y="238"/>
                </a:lnTo>
                <a:lnTo>
                  <a:pt x="2174" y="238"/>
                </a:lnTo>
                <a:lnTo>
                  <a:pt x="2172" y="239"/>
                </a:lnTo>
                <a:lnTo>
                  <a:pt x="2163" y="247"/>
                </a:lnTo>
                <a:lnTo>
                  <a:pt x="2161" y="248"/>
                </a:lnTo>
                <a:lnTo>
                  <a:pt x="2161" y="248"/>
                </a:lnTo>
                <a:lnTo>
                  <a:pt x="2160" y="251"/>
                </a:lnTo>
                <a:lnTo>
                  <a:pt x="2160" y="251"/>
                </a:lnTo>
                <a:lnTo>
                  <a:pt x="2160" y="251"/>
                </a:lnTo>
                <a:lnTo>
                  <a:pt x="2158" y="254"/>
                </a:lnTo>
                <a:lnTo>
                  <a:pt x="2157" y="256"/>
                </a:lnTo>
                <a:lnTo>
                  <a:pt x="2157" y="256"/>
                </a:lnTo>
                <a:lnTo>
                  <a:pt x="2155" y="258"/>
                </a:lnTo>
                <a:lnTo>
                  <a:pt x="2152" y="258"/>
                </a:lnTo>
                <a:lnTo>
                  <a:pt x="2152" y="258"/>
                </a:lnTo>
                <a:lnTo>
                  <a:pt x="2149" y="258"/>
                </a:lnTo>
                <a:lnTo>
                  <a:pt x="2147" y="258"/>
                </a:lnTo>
                <a:lnTo>
                  <a:pt x="2146" y="259"/>
                </a:lnTo>
                <a:lnTo>
                  <a:pt x="2143" y="264"/>
                </a:lnTo>
                <a:lnTo>
                  <a:pt x="2138" y="268"/>
                </a:lnTo>
                <a:lnTo>
                  <a:pt x="2134" y="271"/>
                </a:lnTo>
                <a:lnTo>
                  <a:pt x="2110" y="276"/>
                </a:lnTo>
                <a:lnTo>
                  <a:pt x="2109" y="276"/>
                </a:lnTo>
                <a:lnTo>
                  <a:pt x="2098" y="287"/>
                </a:lnTo>
                <a:lnTo>
                  <a:pt x="2097" y="288"/>
                </a:lnTo>
                <a:lnTo>
                  <a:pt x="2086" y="293"/>
                </a:lnTo>
                <a:lnTo>
                  <a:pt x="2083" y="295"/>
                </a:lnTo>
                <a:lnTo>
                  <a:pt x="2083" y="295"/>
                </a:lnTo>
                <a:lnTo>
                  <a:pt x="2081" y="295"/>
                </a:lnTo>
                <a:lnTo>
                  <a:pt x="2080" y="296"/>
                </a:lnTo>
                <a:lnTo>
                  <a:pt x="2078" y="296"/>
                </a:lnTo>
                <a:lnTo>
                  <a:pt x="2077" y="298"/>
                </a:lnTo>
                <a:lnTo>
                  <a:pt x="2075" y="299"/>
                </a:lnTo>
                <a:lnTo>
                  <a:pt x="2073" y="299"/>
                </a:lnTo>
                <a:lnTo>
                  <a:pt x="2072" y="298"/>
                </a:lnTo>
                <a:lnTo>
                  <a:pt x="2067" y="296"/>
                </a:lnTo>
                <a:lnTo>
                  <a:pt x="2061" y="295"/>
                </a:lnTo>
                <a:lnTo>
                  <a:pt x="2057" y="291"/>
                </a:lnTo>
                <a:lnTo>
                  <a:pt x="2055" y="290"/>
                </a:lnTo>
                <a:lnTo>
                  <a:pt x="2057" y="290"/>
                </a:lnTo>
                <a:lnTo>
                  <a:pt x="2057" y="291"/>
                </a:lnTo>
                <a:lnTo>
                  <a:pt x="2057" y="291"/>
                </a:lnTo>
                <a:lnTo>
                  <a:pt x="2057" y="291"/>
                </a:lnTo>
                <a:lnTo>
                  <a:pt x="2055" y="291"/>
                </a:lnTo>
                <a:lnTo>
                  <a:pt x="2055" y="293"/>
                </a:lnTo>
                <a:lnTo>
                  <a:pt x="2055" y="293"/>
                </a:lnTo>
                <a:lnTo>
                  <a:pt x="2057" y="293"/>
                </a:lnTo>
                <a:lnTo>
                  <a:pt x="2057" y="295"/>
                </a:lnTo>
                <a:lnTo>
                  <a:pt x="2055" y="296"/>
                </a:lnTo>
                <a:lnTo>
                  <a:pt x="2047" y="299"/>
                </a:lnTo>
                <a:lnTo>
                  <a:pt x="2046" y="299"/>
                </a:lnTo>
                <a:lnTo>
                  <a:pt x="2044" y="299"/>
                </a:lnTo>
                <a:lnTo>
                  <a:pt x="2046" y="298"/>
                </a:lnTo>
                <a:lnTo>
                  <a:pt x="2046" y="296"/>
                </a:lnTo>
                <a:lnTo>
                  <a:pt x="2049" y="291"/>
                </a:lnTo>
                <a:lnTo>
                  <a:pt x="2049" y="290"/>
                </a:lnTo>
                <a:lnTo>
                  <a:pt x="2049" y="290"/>
                </a:lnTo>
                <a:lnTo>
                  <a:pt x="2049" y="288"/>
                </a:lnTo>
                <a:lnTo>
                  <a:pt x="2049" y="288"/>
                </a:lnTo>
                <a:lnTo>
                  <a:pt x="2049" y="287"/>
                </a:lnTo>
                <a:lnTo>
                  <a:pt x="2049" y="285"/>
                </a:lnTo>
                <a:lnTo>
                  <a:pt x="2049" y="284"/>
                </a:lnTo>
                <a:lnTo>
                  <a:pt x="2050" y="282"/>
                </a:lnTo>
                <a:lnTo>
                  <a:pt x="2050" y="282"/>
                </a:lnTo>
                <a:lnTo>
                  <a:pt x="2052" y="278"/>
                </a:lnTo>
                <a:lnTo>
                  <a:pt x="2053" y="278"/>
                </a:lnTo>
                <a:lnTo>
                  <a:pt x="2053" y="276"/>
                </a:lnTo>
                <a:lnTo>
                  <a:pt x="2052" y="276"/>
                </a:lnTo>
                <a:lnTo>
                  <a:pt x="2053" y="275"/>
                </a:lnTo>
                <a:lnTo>
                  <a:pt x="2053" y="275"/>
                </a:lnTo>
                <a:lnTo>
                  <a:pt x="2053" y="275"/>
                </a:lnTo>
                <a:lnTo>
                  <a:pt x="2052" y="273"/>
                </a:lnTo>
                <a:lnTo>
                  <a:pt x="2052" y="271"/>
                </a:lnTo>
                <a:lnTo>
                  <a:pt x="2052" y="271"/>
                </a:lnTo>
                <a:lnTo>
                  <a:pt x="2050" y="271"/>
                </a:lnTo>
                <a:lnTo>
                  <a:pt x="2049" y="271"/>
                </a:lnTo>
                <a:lnTo>
                  <a:pt x="2049" y="271"/>
                </a:lnTo>
                <a:lnTo>
                  <a:pt x="2049" y="271"/>
                </a:lnTo>
                <a:lnTo>
                  <a:pt x="2049" y="270"/>
                </a:lnTo>
                <a:lnTo>
                  <a:pt x="2049" y="270"/>
                </a:lnTo>
                <a:lnTo>
                  <a:pt x="2047" y="270"/>
                </a:lnTo>
                <a:lnTo>
                  <a:pt x="2047" y="270"/>
                </a:lnTo>
                <a:lnTo>
                  <a:pt x="2046" y="270"/>
                </a:lnTo>
                <a:lnTo>
                  <a:pt x="2046" y="271"/>
                </a:lnTo>
                <a:lnTo>
                  <a:pt x="2046" y="271"/>
                </a:lnTo>
                <a:lnTo>
                  <a:pt x="2046" y="271"/>
                </a:lnTo>
                <a:lnTo>
                  <a:pt x="2046" y="271"/>
                </a:lnTo>
                <a:lnTo>
                  <a:pt x="2044" y="273"/>
                </a:lnTo>
                <a:lnTo>
                  <a:pt x="2044" y="273"/>
                </a:lnTo>
                <a:lnTo>
                  <a:pt x="2043" y="273"/>
                </a:lnTo>
                <a:lnTo>
                  <a:pt x="2043" y="271"/>
                </a:lnTo>
                <a:lnTo>
                  <a:pt x="2041" y="271"/>
                </a:lnTo>
                <a:lnTo>
                  <a:pt x="2041" y="273"/>
                </a:lnTo>
                <a:lnTo>
                  <a:pt x="2041" y="273"/>
                </a:lnTo>
                <a:lnTo>
                  <a:pt x="2041" y="273"/>
                </a:lnTo>
                <a:lnTo>
                  <a:pt x="2041" y="273"/>
                </a:lnTo>
                <a:lnTo>
                  <a:pt x="2038" y="275"/>
                </a:lnTo>
                <a:lnTo>
                  <a:pt x="2038" y="275"/>
                </a:lnTo>
                <a:lnTo>
                  <a:pt x="2037" y="276"/>
                </a:lnTo>
                <a:lnTo>
                  <a:pt x="2037" y="276"/>
                </a:lnTo>
                <a:lnTo>
                  <a:pt x="2037" y="276"/>
                </a:lnTo>
                <a:lnTo>
                  <a:pt x="2037" y="276"/>
                </a:lnTo>
                <a:lnTo>
                  <a:pt x="2035" y="278"/>
                </a:lnTo>
                <a:lnTo>
                  <a:pt x="2035" y="278"/>
                </a:lnTo>
                <a:lnTo>
                  <a:pt x="2035" y="278"/>
                </a:lnTo>
                <a:lnTo>
                  <a:pt x="2033" y="279"/>
                </a:lnTo>
                <a:lnTo>
                  <a:pt x="2033" y="279"/>
                </a:lnTo>
                <a:lnTo>
                  <a:pt x="2032" y="279"/>
                </a:lnTo>
                <a:lnTo>
                  <a:pt x="2032" y="279"/>
                </a:lnTo>
                <a:lnTo>
                  <a:pt x="2032" y="279"/>
                </a:lnTo>
                <a:lnTo>
                  <a:pt x="2032" y="279"/>
                </a:lnTo>
                <a:lnTo>
                  <a:pt x="2032" y="278"/>
                </a:lnTo>
                <a:lnTo>
                  <a:pt x="2030" y="279"/>
                </a:lnTo>
                <a:lnTo>
                  <a:pt x="2029" y="281"/>
                </a:lnTo>
                <a:lnTo>
                  <a:pt x="2029" y="279"/>
                </a:lnTo>
                <a:lnTo>
                  <a:pt x="2029" y="278"/>
                </a:lnTo>
                <a:lnTo>
                  <a:pt x="2027" y="279"/>
                </a:lnTo>
                <a:lnTo>
                  <a:pt x="2024" y="281"/>
                </a:lnTo>
                <a:lnTo>
                  <a:pt x="2020" y="284"/>
                </a:lnTo>
                <a:lnTo>
                  <a:pt x="2018" y="287"/>
                </a:lnTo>
                <a:lnTo>
                  <a:pt x="2016" y="287"/>
                </a:lnTo>
                <a:lnTo>
                  <a:pt x="2012" y="288"/>
                </a:lnTo>
                <a:lnTo>
                  <a:pt x="2007" y="290"/>
                </a:lnTo>
                <a:lnTo>
                  <a:pt x="1995" y="295"/>
                </a:lnTo>
                <a:lnTo>
                  <a:pt x="1987" y="296"/>
                </a:lnTo>
                <a:lnTo>
                  <a:pt x="1986" y="296"/>
                </a:lnTo>
                <a:lnTo>
                  <a:pt x="1981" y="295"/>
                </a:lnTo>
                <a:lnTo>
                  <a:pt x="1981" y="295"/>
                </a:lnTo>
                <a:lnTo>
                  <a:pt x="1980" y="295"/>
                </a:lnTo>
                <a:lnTo>
                  <a:pt x="1978" y="293"/>
                </a:lnTo>
                <a:lnTo>
                  <a:pt x="1976" y="291"/>
                </a:lnTo>
                <a:lnTo>
                  <a:pt x="1976" y="291"/>
                </a:lnTo>
                <a:lnTo>
                  <a:pt x="1976" y="291"/>
                </a:lnTo>
                <a:lnTo>
                  <a:pt x="1976" y="288"/>
                </a:lnTo>
                <a:lnTo>
                  <a:pt x="1980" y="285"/>
                </a:lnTo>
                <a:lnTo>
                  <a:pt x="1984" y="282"/>
                </a:lnTo>
                <a:lnTo>
                  <a:pt x="1989" y="279"/>
                </a:lnTo>
                <a:lnTo>
                  <a:pt x="1990" y="279"/>
                </a:lnTo>
                <a:lnTo>
                  <a:pt x="1993" y="276"/>
                </a:lnTo>
                <a:lnTo>
                  <a:pt x="1996" y="273"/>
                </a:lnTo>
                <a:lnTo>
                  <a:pt x="1998" y="271"/>
                </a:lnTo>
                <a:lnTo>
                  <a:pt x="2001" y="268"/>
                </a:lnTo>
                <a:lnTo>
                  <a:pt x="2001" y="268"/>
                </a:lnTo>
                <a:lnTo>
                  <a:pt x="2003" y="267"/>
                </a:lnTo>
                <a:lnTo>
                  <a:pt x="2003" y="267"/>
                </a:lnTo>
                <a:lnTo>
                  <a:pt x="2003" y="267"/>
                </a:lnTo>
                <a:lnTo>
                  <a:pt x="2004" y="265"/>
                </a:lnTo>
                <a:lnTo>
                  <a:pt x="2004" y="265"/>
                </a:lnTo>
                <a:lnTo>
                  <a:pt x="2004" y="265"/>
                </a:lnTo>
                <a:lnTo>
                  <a:pt x="2006" y="264"/>
                </a:lnTo>
                <a:lnTo>
                  <a:pt x="2009" y="261"/>
                </a:lnTo>
                <a:lnTo>
                  <a:pt x="2035" y="230"/>
                </a:lnTo>
                <a:lnTo>
                  <a:pt x="2040" y="228"/>
                </a:lnTo>
                <a:lnTo>
                  <a:pt x="2047" y="219"/>
                </a:lnTo>
                <a:lnTo>
                  <a:pt x="2061" y="211"/>
                </a:lnTo>
                <a:lnTo>
                  <a:pt x="2069" y="208"/>
                </a:lnTo>
                <a:lnTo>
                  <a:pt x="2072" y="207"/>
                </a:lnTo>
                <a:lnTo>
                  <a:pt x="2073" y="207"/>
                </a:lnTo>
                <a:lnTo>
                  <a:pt x="2075" y="205"/>
                </a:lnTo>
                <a:lnTo>
                  <a:pt x="2087" y="201"/>
                </a:lnTo>
                <a:lnTo>
                  <a:pt x="2106" y="190"/>
                </a:lnTo>
                <a:lnTo>
                  <a:pt x="2106" y="190"/>
                </a:lnTo>
                <a:lnTo>
                  <a:pt x="2107" y="187"/>
                </a:lnTo>
                <a:lnTo>
                  <a:pt x="2109" y="187"/>
                </a:lnTo>
                <a:lnTo>
                  <a:pt x="2110" y="185"/>
                </a:lnTo>
                <a:lnTo>
                  <a:pt x="2110" y="184"/>
                </a:lnTo>
                <a:lnTo>
                  <a:pt x="2114" y="185"/>
                </a:lnTo>
                <a:lnTo>
                  <a:pt x="2114" y="185"/>
                </a:lnTo>
                <a:lnTo>
                  <a:pt x="2114" y="184"/>
                </a:lnTo>
                <a:lnTo>
                  <a:pt x="2114" y="184"/>
                </a:lnTo>
                <a:lnTo>
                  <a:pt x="2110" y="184"/>
                </a:lnTo>
                <a:lnTo>
                  <a:pt x="2109" y="184"/>
                </a:lnTo>
                <a:lnTo>
                  <a:pt x="2107" y="185"/>
                </a:lnTo>
                <a:lnTo>
                  <a:pt x="2106" y="184"/>
                </a:lnTo>
                <a:lnTo>
                  <a:pt x="2104" y="184"/>
                </a:lnTo>
                <a:lnTo>
                  <a:pt x="2104" y="184"/>
                </a:lnTo>
                <a:lnTo>
                  <a:pt x="2103" y="184"/>
                </a:lnTo>
                <a:lnTo>
                  <a:pt x="2101" y="184"/>
                </a:lnTo>
                <a:lnTo>
                  <a:pt x="2097" y="187"/>
                </a:lnTo>
                <a:lnTo>
                  <a:pt x="2095" y="187"/>
                </a:lnTo>
                <a:lnTo>
                  <a:pt x="2092" y="185"/>
                </a:lnTo>
                <a:lnTo>
                  <a:pt x="2090" y="185"/>
                </a:lnTo>
                <a:lnTo>
                  <a:pt x="2089" y="184"/>
                </a:lnTo>
                <a:lnTo>
                  <a:pt x="2086" y="179"/>
                </a:lnTo>
                <a:lnTo>
                  <a:pt x="2086" y="179"/>
                </a:lnTo>
                <a:lnTo>
                  <a:pt x="2083" y="177"/>
                </a:lnTo>
                <a:lnTo>
                  <a:pt x="2080" y="177"/>
                </a:lnTo>
                <a:lnTo>
                  <a:pt x="2063" y="182"/>
                </a:lnTo>
                <a:lnTo>
                  <a:pt x="2063" y="182"/>
                </a:lnTo>
                <a:lnTo>
                  <a:pt x="2063" y="182"/>
                </a:lnTo>
                <a:lnTo>
                  <a:pt x="2061" y="180"/>
                </a:lnTo>
                <a:lnTo>
                  <a:pt x="2061" y="182"/>
                </a:lnTo>
                <a:lnTo>
                  <a:pt x="2060" y="182"/>
                </a:lnTo>
                <a:lnTo>
                  <a:pt x="2058" y="182"/>
                </a:lnTo>
                <a:lnTo>
                  <a:pt x="2058" y="182"/>
                </a:lnTo>
                <a:lnTo>
                  <a:pt x="2057" y="182"/>
                </a:lnTo>
                <a:lnTo>
                  <a:pt x="2057" y="180"/>
                </a:lnTo>
                <a:lnTo>
                  <a:pt x="2055" y="180"/>
                </a:lnTo>
                <a:lnTo>
                  <a:pt x="2050" y="184"/>
                </a:lnTo>
                <a:lnTo>
                  <a:pt x="2047" y="184"/>
                </a:lnTo>
                <a:lnTo>
                  <a:pt x="2044" y="182"/>
                </a:lnTo>
                <a:lnTo>
                  <a:pt x="2044" y="180"/>
                </a:lnTo>
                <a:lnTo>
                  <a:pt x="2043" y="179"/>
                </a:lnTo>
                <a:lnTo>
                  <a:pt x="2043" y="177"/>
                </a:lnTo>
                <a:lnTo>
                  <a:pt x="2043" y="177"/>
                </a:lnTo>
                <a:lnTo>
                  <a:pt x="2041" y="177"/>
                </a:lnTo>
                <a:lnTo>
                  <a:pt x="2041" y="177"/>
                </a:lnTo>
                <a:lnTo>
                  <a:pt x="2041" y="176"/>
                </a:lnTo>
                <a:lnTo>
                  <a:pt x="2041" y="174"/>
                </a:lnTo>
                <a:lnTo>
                  <a:pt x="2041" y="174"/>
                </a:lnTo>
                <a:lnTo>
                  <a:pt x="2041" y="173"/>
                </a:lnTo>
                <a:lnTo>
                  <a:pt x="2040" y="173"/>
                </a:lnTo>
                <a:lnTo>
                  <a:pt x="2037" y="173"/>
                </a:lnTo>
                <a:lnTo>
                  <a:pt x="2032" y="176"/>
                </a:lnTo>
                <a:lnTo>
                  <a:pt x="2030" y="177"/>
                </a:lnTo>
                <a:lnTo>
                  <a:pt x="2027" y="179"/>
                </a:lnTo>
                <a:lnTo>
                  <a:pt x="2021" y="184"/>
                </a:lnTo>
                <a:lnTo>
                  <a:pt x="2020" y="185"/>
                </a:lnTo>
                <a:lnTo>
                  <a:pt x="2016" y="187"/>
                </a:lnTo>
                <a:lnTo>
                  <a:pt x="2012" y="188"/>
                </a:lnTo>
                <a:lnTo>
                  <a:pt x="2009" y="190"/>
                </a:lnTo>
                <a:lnTo>
                  <a:pt x="2007" y="190"/>
                </a:lnTo>
                <a:lnTo>
                  <a:pt x="2006" y="190"/>
                </a:lnTo>
                <a:lnTo>
                  <a:pt x="2006" y="190"/>
                </a:lnTo>
                <a:lnTo>
                  <a:pt x="2000" y="190"/>
                </a:lnTo>
                <a:lnTo>
                  <a:pt x="2000" y="190"/>
                </a:lnTo>
                <a:lnTo>
                  <a:pt x="2000" y="190"/>
                </a:lnTo>
                <a:lnTo>
                  <a:pt x="2000" y="188"/>
                </a:lnTo>
                <a:lnTo>
                  <a:pt x="2000" y="188"/>
                </a:lnTo>
                <a:lnTo>
                  <a:pt x="2000" y="187"/>
                </a:lnTo>
                <a:lnTo>
                  <a:pt x="1998" y="187"/>
                </a:lnTo>
                <a:lnTo>
                  <a:pt x="1998" y="187"/>
                </a:lnTo>
                <a:lnTo>
                  <a:pt x="1993" y="187"/>
                </a:lnTo>
                <a:lnTo>
                  <a:pt x="1992" y="185"/>
                </a:lnTo>
                <a:lnTo>
                  <a:pt x="1992" y="184"/>
                </a:lnTo>
                <a:lnTo>
                  <a:pt x="1990" y="182"/>
                </a:lnTo>
                <a:lnTo>
                  <a:pt x="1990" y="180"/>
                </a:lnTo>
                <a:lnTo>
                  <a:pt x="1989" y="180"/>
                </a:lnTo>
                <a:lnTo>
                  <a:pt x="1983" y="180"/>
                </a:lnTo>
                <a:lnTo>
                  <a:pt x="1976" y="177"/>
                </a:lnTo>
                <a:lnTo>
                  <a:pt x="1976" y="177"/>
                </a:lnTo>
                <a:lnTo>
                  <a:pt x="1975" y="176"/>
                </a:lnTo>
                <a:lnTo>
                  <a:pt x="1973" y="176"/>
                </a:lnTo>
                <a:lnTo>
                  <a:pt x="1973" y="173"/>
                </a:lnTo>
                <a:lnTo>
                  <a:pt x="1972" y="171"/>
                </a:lnTo>
                <a:lnTo>
                  <a:pt x="1972" y="170"/>
                </a:lnTo>
                <a:lnTo>
                  <a:pt x="1970" y="170"/>
                </a:lnTo>
                <a:lnTo>
                  <a:pt x="1966" y="170"/>
                </a:lnTo>
                <a:lnTo>
                  <a:pt x="1959" y="170"/>
                </a:lnTo>
                <a:lnTo>
                  <a:pt x="1958" y="171"/>
                </a:lnTo>
                <a:lnTo>
                  <a:pt x="1956" y="173"/>
                </a:lnTo>
                <a:lnTo>
                  <a:pt x="1956" y="174"/>
                </a:lnTo>
                <a:lnTo>
                  <a:pt x="1958" y="176"/>
                </a:lnTo>
                <a:lnTo>
                  <a:pt x="1958" y="177"/>
                </a:lnTo>
                <a:lnTo>
                  <a:pt x="1958" y="179"/>
                </a:lnTo>
                <a:lnTo>
                  <a:pt x="1956" y="179"/>
                </a:lnTo>
                <a:lnTo>
                  <a:pt x="1955" y="180"/>
                </a:lnTo>
                <a:lnTo>
                  <a:pt x="1953" y="180"/>
                </a:lnTo>
                <a:lnTo>
                  <a:pt x="1953" y="179"/>
                </a:lnTo>
                <a:lnTo>
                  <a:pt x="1950" y="176"/>
                </a:lnTo>
                <a:lnTo>
                  <a:pt x="1949" y="173"/>
                </a:lnTo>
                <a:lnTo>
                  <a:pt x="1947" y="171"/>
                </a:lnTo>
                <a:lnTo>
                  <a:pt x="1947" y="170"/>
                </a:lnTo>
                <a:lnTo>
                  <a:pt x="1947" y="167"/>
                </a:lnTo>
                <a:lnTo>
                  <a:pt x="1947" y="165"/>
                </a:lnTo>
                <a:lnTo>
                  <a:pt x="1946" y="164"/>
                </a:lnTo>
                <a:lnTo>
                  <a:pt x="1944" y="164"/>
                </a:lnTo>
                <a:lnTo>
                  <a:pt x="1941" y="164"/>
                </a:lnTo>
                <a:lnTo>
                  <a:pt x="1936" y="165"/>
                </a:lnTo>
                <a:lnTo>
                  <a:pt x="1935" y="164"/>
                </a:lnTo>
                <a:lnTo>
                  <a:pt x="1933" y="164"/>
                </a:lnTo>
                <a:lnTo>
                  <a:pt x="1932" y="164"/>
                </a:lnTo>
                <a:lnTo>
                  <a:pt x="1933" y="160"/>
                </a:lnTo>
                <a:lnTo>
                  <a:pt x="1933" y="160"/>
                </a:lnTo>
                <a:lnTo>
                  <a:pt x="1936" y="160"/>
                </a:lnTo>
                <a:lnTo>
                  <a:pt x="1938" y="159"/>
                </a:lnTo>
                <a:lnTo>
                  <a:pt x="1938" y="157"/>
                </a:lnTo>
                <a:lnTo>
                  <a:pt x="1936" y="157"/>
                </a:lnTo>
                <a:lnTo>
                  <a:pt x="1932" y="156"/>
                </a:lnTo>
                <a:lnTo>
                  <a:pt x="1923" y="154"/>
                </a:lnTo>
                <a:lnTo>
                  <a:pt x="1918" y="153"/>
                </a:lnTo>
                <a:lnTo>
                  <a:pt x="1916" y="151"/>
                </a:lnTo>
                <a:lnTo>
                  <a:pt x="1909" y="151"/>
                </a:lnTo>
                <a:lnTo>
                  <a:pt x="1901" y="151"/>
                </a:lnTo>
                <a:lnTo>
                  <a:pt x="1893" y="153"/>
                </a:lnTo>
                <a:lnTo>
                  <a:pt x="1892" y="154"/>
                </a:lnTo>
                <a:lnTo>
                  <a:pt x="1890" y="154"/>
                </a:lnTo>
                <a:lnTo>
                  <a:pt x="1890" y="156"/>
                </a:lnTo>
                <a:lnTo>
                  <a:pt x="1890" y="157"/>
                </a:lnTo>
                <a:lnTo>
                  <a:pt x="1890" y="157"/>
                </a:lnTo>
                <a:lnTo>
                  <a:pt x="1889" y="159"/>
                </a:lnTo>
                <a:lnTo>
                  <a:pt x="1884" y="160"/>
                </a:lnTo>
                <a:lnTo>
                  <a:pt x="1882" y="160"/>
                </a:lnTo>
                <a:lnTo>
                  <a:pt x="1881" y="160"/>
                </a:lnTo>
                <a:lnTo>
                  <a:pt x="1873" y="162"/>
                </a:lnTo>
                <a:lnTo>
                  <a:pt x="1872" y="162"/>
                </a:lnTo>
                <a:lnTo>
                  <a:pt x="1870" y="160"/>
                </a:lnTo>
                <a:lnTo>
                  <a:pt x="1869" y="154"/>
                </a:lnTo>
                <a:lnTo>
                  <a:pt x="1866" y="153"/>
                </a:lnTo>
                <a:lnTo>
                  <a:pt x="1856" y="153"/>
                </a:lnTo>
                <a:lnTo>
                  <a:pt x="1846" y="153"/>
                </a:lnTo>
                <a:lnTo>
                  <a:pt x="1844" y="153"/>
                </a:lnTo>
                <a:lnTo>
                  <a:pt x="1844" y="153"/>
                </a:lnTo>
                <a:lnTo>
                  <a:pt x="1844" y="151"/>
                </a:lnTo>
                <a:lnTo>
                  <a:pt x="1844" y="150"/>
                </a:lnTo>
                <a:lnTo>
                  <a:pt x="1844" y="150"/>
                </a:lnTo>
                <a:lnTo>
                  <a:pt x="1842" y="150"/>
                </a:lnTo>
                <a:lnTo>
                  <a:pt x="1842" y="150"/>
                </a:lnTo>
                <a:lnTo>
                  <a:pt x="1842" y="148"/>
                </a:lnTo>
                <a:lnTo>
                  <a:pt x="1841" y="148"/>
                </a:lnTo>
                <a:lnTo>
                  <a:pt x="1832" y="150"/>
                </a:lnTo>
                <a:lnTo>
                  <a:pt x="1829" y="150"/>
                </a:lnTo>
                <a:lnTo>
                  <a:pt x="1826" y="148"/>
                </a:lnTo>
                <a:lnTo>
                  <a:pt x="1819" y="145"/>
                </a:lnTo>
                <a:lnTo>
                  <a:pt x="1818" y="143"/>
                </a:lnTo>
                <a:lnTo>
                  <a:pt x="1818" y="142"/>
                </a:lnTo>
                <a:lnTo>
                  <a:pt x="1818" y="142"/>
                </a:lnTo>
                <a:lnTo>
                  <a:pt x="1818" y="140"/>
                </a:lnTo>
                <a:lnTo>
                  <a:pt x="1818" y="139"/>
                </a:lnTo>
                <a:lnTo>
                  <a:pt x="1818" y="139"/>
                </a:lnTo>
                <a:lnTo>
                  <a:pt x="1818" y="134"/>
                </a:lnTo>
                <a:lnTo>
                  <a:pt x="1815" y="126"/>
                </a:lnTo>
                <a:lnTo>
                  <a:pt x="1812" y="119"/>
                </a:lnTo>
                <a:lnTo>
                  <a:pt x="1812" y="117"/>
                </a:lnTo>
                <a:lnTo>
                  <a:pt x="1812" y="116"/>
                </a:lnTo>
                <a:lnTo>
                  <a:pt x="1812" y="113"/>
                </a:lnTo>
                <a:lnTo>
                  <a:pt x="1810" y="111"/>
                </a:lnTo>
                <a:lnTo>
                  <a:pt x="1810" y="110"/>
                </a:lnTo>
                <a:lnTo>
                  <a:pt x="1810" y="106"/>
                </a:lnTo>
                <a:lnTo>
                  <a:pt x="1809" y="105"/>
                </a:lnTo>
                <a:lnTo>
                  <a:pt x="1809" y="103"/>
                </a:lnTo>
                <a:lnTo>
                  <a:pt x="1804" y="102"/>
                </a:lnTo>
                <a:lnTo>
                  <a:pt x="1801" y="102"/>
                </a:lnTo>
                <a:lnTo>
                  <a:pt x="1793" y="102"/>
                </a:lnTo>
                <a:lnTo>
                  <a:pt x="1790" y="100"/>
                </a:lnTo>
                <a:lnTo>
                  <a:pt x="1790" y="105"/>
                </a:lnTo>
                <a:lnTo>
                  <a:pt x="1792" y="113"/>
                </a:lnTo>
                <a:lnTo>
                  <a:pt x="1792" y="120"/>
                </a:lnTo>
                <a:lnTo>
                  <a:pt x="1792" y="128"/>
                </a:lnTo>
                <a:lnTo>
                  <a:pt x="1792" y="130"/>
                </a:lnTo>
                <a:lnTo>
                  <a:pt x="1792" y="130"/>
                </a:lnTo>
                <a:lnTo>
                  <a:pt x="1790" y="130"/>
                </a:lnTo>
                <a:lnTo>
                  <a:pt x="1778" y="130"/>
                </a:lnTo>
                <a:lnTo>
                  <a:pt x="1765" y="131"/>
                </a:lnTo>
                <a:lnTo>
                  <a:pt x="1753" y="131"/>
                </a:lnTo>
                <a:lnTo>
                  <a:pt x="1741" y="131"/>
                </a:lnTo>
                <a:lnTo>
                  <a:pt x="1728" y="133"/>
                </a:lnTo>
                <a:lnTo>
                  <a:pt x="1716" y="133"/>
                </a:lnTo>
                <a:lnTo>
                  <a:pt x="1704" y="133"/>
                </a:lnTo>
                <a:lnTo>
                  <a:pt x="1692" y="133"/>
                </a:lnTo>
                <a:lnTo>
                  <a:pt x="1679" y="134"/>
                </a:lnTo>
                <a:lnTo>
                  <a:pt x="1675" y="134"/>
                </a:lnTo>
                <a:lnTo>
                  <a:pt x="1667" y="134"/>
                </a:lnTo>
                <a:lnTo>
                  <a:pt x="1655" y="134"/>
                </a:lnTo>
                <a:lnTo>
                  <a:pt x="1642" y="134"/>
                </a:lnTo>
                <a:lnTo>
                  <a:pt x="1628" y="134"/>
                </a:lnTo>
                <a:lnTo>
                  <a:pt x="1616" y="134"/>
                </a:lnTo>
                <a:lnTo>
                  <a:pt x="1604" y="134"/>
                </a:lnTo>
                <a:lnTo>
                  <a:pt x="1591" y="136"/>
                </a:lnTo>
                <a:lnTo>
                  <a:pt x="1579" y="136"/>
                </a:lnTo>
                <a:lnTo>
                  <a:pt x="1567" y="136"/>
                </a:lnTo>
                <a:lnTo>
                  <a:pt x="1554" y="136"/>
                </a:lnTo>
                <a:lnTo>
                  <a:pt x="1542" y="136"/>
                </a:lnTo>
                <a:lnTo>
                  <a:pt x="1530" y="136"/>
                </a:lnTo>
                <a:lnTo>
                  <a:pt x="1517" y="136"/>
                </a:lnTo>
                <a:lnTo>
                  <a:pt x="1505" y="136"/>
                </a:lnTo>
                <a:lnTo>
                  <a:pt x="1493" y="136"/>
                </a:lnTo>
                <a:lnTo>
                  <a:pt x="1479" y="136"/>
                </a:lnTo>
                <a:lnTo>
                  <a:pt x="1467" y="136"/>
                </a:lnTo>
                <a:lnTo>
                  <a:pt x="1454" y="136"/>
                </a:lnTo>
                <a:lnTo>
                  <a:pt x="1442" y="136"/>
                </a:lnTo>
                <a:lnTo>
                  <a:pt x="1440" y="136"/>
                </a:lnTo>
                <a:lnTo>
                  <a:pt x="1430" y="134"/>
                </a:lnTo>
                <a:lnTo>
                  <a:pt x="1417" y="134"/>
                </a:lnTo>
                <a:lnTo>
                  <a:pt x="1405" y="134"/>
                </a:lnTo>
                <a:lnTo>
                  <a:pt x="1393" y="134"/>
                </a:lnTo>
                <a:lnTo>
                  <a:pt x="1380" y="134"/>
                </a:lnTo>
                <a:lnTo>
                  <a:pt x="1368" y="134"/>
                </a:lnTo>
                <a:lnTo>
                  <a:pt x="1356" y="134"/>
                </a:lnTo>
                <a:lnTo>
                  <a:pt x="1343" y="133"/>
                </a:lnTo>
                <a:lnTo>
                  <a:pt x="1330" y="133"/>
                </a:lnTo>
                <a:lnTo>
                  <a:pt x="1317" y="133"/>
                </a:lnTo>
                <a:lnTo>
                  <a:pt x="1305" y="133"/>
                </a:lnTo>
                <a:lnTo>
                  <a:pt x="1293" y="131"/>
                </a:lnTo>
                <a:lnTo>
                  <a:pt x="1290" y="131"/>
                </a:lnTo>
                <a:lnTo>
                  <a:pt x="1280" y="131"/>
                </a:lnTo>
                <a:lnTo>
                  <a:pt x="1268" y="131"/>
                </a:lnTo>
                <a:lnTo>
                  <a:pt x="1256" y="130"/>
                </a:lnTo>
                <a:lnTo>
                  <a:pt x="1243" y="130"/>
                </a:lnTo>
                <a:lnTo>
                  <a:pt x="1231" y="130"/>
                </a:lnTo>
                <a:lnTo>
                  <a:pt x="1219" y="128"/>
                </a:lnTo>
                <a:lnTo>
                  <a:pt x="1206" y="128"/>
                </a:lnTo>
                <a:lnTo>
                  <a:pt x="1194" y="126"/>
                </a:lnTo>
                <a:lnTo>
                  <a:pt x="1182" y="126"/>
                </a:lnTo>
                <a:lnTo>
                  <a:pt x="1169" y="126"/>
                </a:lnTo>
                <a:lnTo>
                  <a:pt x="1156" y="125"/>
                </a:lnTo>
                <a:lnTo>
                  <a:pt x="1143" y="125"/>
                </a:lnTo>
                <a:lnTo>
                  <a:pt x="1131" y="123"/>
                </a:lnTo>
                <a:lnTo>
                  <a:pt x="1119" y="123"/>
                </a:lnTo>
                <a:lnTo>
                  <a:pt x="1106" y="122"/>
                </a:lnTo>
                <a:lnTo>
                  <a:pt x="1094" y="122"/>
                </a:lnTo>
                <a:lnTo>
                  <a:pt x="1082" y="120"/>
                </a:lnTo>
                <a:lnTo>
                  <a:pt x="1069" y="119"/>
                </a:lnTo>
                <a:lnTo>
                  <a:pt x="1057" y="119"/>
                </a:lnTo>
                <a:lnTo>
                  <a:pt x="1045" y="117"/>
                </a:lnTo>
                <a:lnTo>
                  <a:pt x="1032" y="117"/>
                </a:lnTo>
                <a:lnTo>
                  <a:pt x="1020" y="116"/>
                </a:lnTo>
                <a:lnTo>
                  <a:pt x="1008" y="114"/>
                </a:lnTo>
                <a:lnTo>
                  <a:pt x="995" y="114"/>
                </a:lnTo>
                <a:lnTo>
                  <a:pt x="983" y="113"/>
                </a:lnTo>
                <a:lnTo>
                  <a:pt x="971" y="111"/>
                </a:lnTo>
                <a:lnTo>
                  <a:pt x="957" y="111"/>
                </a:lnTo>
                <a:lnTo>
                  <a:pt x="952" y="110"/>
                </a:lnTo>
                <a:lnTo>
                  <a:pt x="945" y="110"/>
                </a:lnTo>
                <a:lnTo>
                  <a:pt x="932" y="108"/>
                </a:lnTo>
                <a:lnTo>
                  <a:pt x="920" y="106"/>
                </a:lnTo>
                <a:lnTo>
                  <a:pt x="908" y="106"/>
                </a:lnTo>
                <a:lnTo>
                  <a:pt x="895" y="105"/>
                </a:lnTo>
                <a:lnTo>
                  <a:pt x="883" y="103"/>
                </a:lnTo>
                <a:lnTo>
                  <a:pt x="871" y="102"/>
                </a:lnTo>
                <a:lnTo>
                  <a:pt x="858" y="100"/>
                </a:lnTo>
                <a:lnTo>
                  <a:pt x="846" y="99"/>
                </a:lnTo>
                <a:lnTo>
                  <a:pt x="834" y="99"/>
                </a:lnTo>
                <a:lnTo>
                  <a:pt x="821" y="97"/>
                </a:lnTo>
                <a:lnTo>
                  <a:pt x="809" y="96"/>
                </a:lnTo>
                <a:lnTo>
                  <a:pt x="797" y="94"/>
                </a:lnTo>
                <a:lnTo>
                  <a:pt x="784" y="93"/>
                </a:lnTo>
                <a:lnTo>
                  <a:pt x="772" y="91"/>
                </a:lnTo>
                <a:lnTo>
                  <a:pt x="760" y="89"/>
                </a:lnTo>
                <a:lnTo>
                  <a:pt x="747" y="88"/>
                </a:lnTo>
                <a:lnTo>
                  <a:pt x="735" y="86"/>
                </a:lnTo>
                <a:lnTo>
                  <a:pt x="723" y="85"/>
                </a:lnTo>
                <a:lnTo>
                  <a:pt x="723" y="85"/>
                </a:lnTo>
                <a:lnTo>
                  <a:pt x="710" y="83"/>
                </a:lnTo>
                <a:lnTo>
                  <a:pt x="698" y="82"/>
                </a:lnTo>
                <a:lnTo>
                  <a:pt x="686" y="80"/>
                </a:lnTo>
                <a:lnTo>
                  <a:pt x="674" y="79"/>
                </a:lnTo>
                <a:lnTo>
                  <a:pt x="661" y="77"/>
                </a:lnTo>
                <a:lnTo>
                  <a:pt x="649" y="76"/>
                </a:lnTo>
                <a:lnTo>
                  <a:pt x="637" y="73"/>
                </a:lnTo>
                <a:lnTo>
                  <a:pt x="624" y="71"/>
                </a:lnTo>
                <a:lnTo>
                  <a:pt x="612" y="69"/>
                </a:lnTo>
                <a:lnTo>
                  <a:pt x="612" y="69"/>
                </a:lnTo>
                <a:lnTo>
                  <a:pt x="600" y="68"/>
                </a:lnTo>
                <a:lnTo>
                  <a:pt x="587" y="66"/>
                </a:lnTo>
                <a:lnTo>
                  <a:pt x="575" y="65"/>
                </a:lnTo>
                <a:lnTo>
                  <a:pt x="563" y="62"/>
                </a:lnTo>
                <a:lnTo>
                  <a:pt x="556" y="62"/>
                </a:lnTo>
                <a:lnTo>
                  <a:pt x="550" y="60"/>
                </a:lnTo>
                <a:lnTo>
                  <a:pt x="538" y="59"/>
                </a:lnTo>
                <a:lnTo>
                  <a:pt x="526" y="57"/>
                </a:lnTo>
                <a:lnTo>
                  <a:pt x="513" y="54"/>
                </a:lnTo>
                <a:lnTo>
                  <a:pt x="501" y="52"/>
                </a:lnTo>
                <a:lnTo>
                  <a:pt x="489" y="51"/>
                </a:lnTo>
                <a:lnTo>
                  <a:pt x="476" y="48"/>
                </a:lnTo>
                <a:lnTo>
                  <a:pt x="464" y="46"/>
                </a:lnTo>
                <a:lnTo>
                  <a:pt x="452" y="45"/>
                </a:lnTo>
                <a:lnTo>
                  <a:pt x="439" y="42"/>
                </a:lnTo>
                <a:lnTo>
                  <a:pt x="427" y="40"/>
                </a:lnTo>
                <a:lnTo>
                  <a:pt x="415" y="37"/>
                </a:lnTo>
                <a:lnTo>
                  <a:pt x="402" y="36"/>
                </a:lnTo>
                <a:lnTo>
                  <a:pt x="390" y="34"/>
                </a:lnTo>
                <a:lnTo>
                  <a:pt x="378" y="31"/>
                </a:lnTo>
                <a:lnTo>
                  <a:pt x="365" y="29"/>
                </a:lnTo>
                <a:lnTo>
                  <a:pt x="353" y="26"/>
                </a:lnTo>
                <a:lnTo>
                  <a:pt x="341" y="25"/>
                </a:lnTo>
                <a:lnTo>
                  <a:pt x="329" y="22"/>
                </a:lnTo>
                <a:lnTo>
                  <a:pt x="318" y="19"/>
                </a:lnTo>
                <a:lnTo>
                  <a:pt x="305" y="17"/>
                </a:lnTo>
                <a:lnTo>
                  <a:pt x="293" y="14"/>
                </a:lnTo>
                <a:lnTo>
                  <a:pt x="281" y="12"/>
                </a:lnTo>
                <a:lnTo>
                  <a:pt x="268" y="9"/>
                </a:lnTo>
                <a:lnTo>
                  <a:pt x="256" y="8"/>
                </a:lnTo>
                <a:lnTo>
                  <a:pt x="244" y="5"/>
                </a:lnTo>
                <a:lnTo>
                  <a:pt x="238" y="3"/>
                </a:lnTo>
                <a:lnTo>
                  <a:pt x="238" y="3"/>
                </a:lnTo>
                <a:lnTo>
                  <a:pt x="239" y="5"/>
                </a:lnTo>
                <a:lnTo>
                  <a:pt x="239" y="6"/>
                </a:lnTo>
                <a:lnTo>
                  <a:pt x="236" y="5"/>
                </a:lnTo>
                <a:lnTo>
                  <a:pt x="235" y="5"/>
                </a:lnTo>
                <a:lnTo>
                  <a:pt x="235" y="6"/>
                </a:lnTo>
                <a:lnTo>
                  <a:pt x="235" y="8"/>
                </a:lnTo>
                <a:lnTo>
                  <a:pt x="238" y="8"/>
                </a:lnTo>
                <a:lnTo>
                  <a:pt x="238" y="9"/>
                </a:lnTo>
                <a:lnTo>
                  <a:pt x="238" y="9"/>
                </a:lnTo>
                <a:lnTo>
                  <a:pt x="236" y="9"/>
                </a:lnTo>
                <a:lnTo>
                  <a:pt x="236" y="11"/>
                </a:lnTo>
                <a:lnTo>
                  <a:pt x="236" y="11"/>
                </a:lnTo>
                <a:lnTo>
                  <a:pt x="236" y="12"/>
                </a:lnTo>
                <a:lnTo>
                  <a:pt x="236" y="12"/>
                </a:lnTo>
                <a:lnTo>
                  <a:pt x="238" y="15"/>
                </a:lnTo>
                <a:lnTo>
                  <a:pt x="239" y="17"/>
                </a:lnTo>
                <a:lnTo>
                  <a:pt x="238" y="17"/>
                </a:lnTo>
                <a:lnTo>
                  <a:pt x="238" y="20"/>
                </a:lnTo>
                <a:lnTo>
                  <a:pt x="239" y="19"/>
                </a:lnTo>
                <a:lnTo>
                  <a:pt x="239" y="19"/>
                </a:lnTo>
                <a:lnTo>
                  <a:pt x="241" y="20"/>
                </a:lnTo>
                <a:lnTo>
                  <a:pt x="241" y="22"/>
                </a:lnTo>
                <a:lnTo>
                  <a:pt x="241" y="22"/>
                </a:lnTo>
                <a:lnTo>
                  <a:pt x="239" y="23"/>
                </a:lnTo>
                <a:lnTo>
                  <a:pt x="239" y="23"/>
                </a:lnTo>
                <a:lnTo>
                  <a:pt x="239" y="25"/>
                </a:lnTo>
                <a:lnTo>
                  <a:pt x="239" y="25"/>
                </a:lnTo>
                <a:lnTo>
                  <a:pt x="239" y="25"/>
                </a:lnTo>
                <a:lnTo>
                  <a:pt x="241" y="25"/>
                </a:lnTo>
                <a:lnTo>
                  <a:pt x="242" y="23"/>
                </a:lnTo>
                <a:lnTo>
                  <a:pt x="244" y="22"/>
                </a:lnTo>
                <a:lnTo>
                  <a:pt x="245" y="22"/>
                </a:lnTo>
                <a:lnTo>
                  <a:pt x="245" y="22"/>
                </a:lnTo>
                <a:lnTo>
                  <a:pt x="247" y="23"/>
                </a:lnTo>
                <a:lnTo>
                  <a:pt x="248" y="25"/>
                </a:lnTo>
                <a:lnTo>
                  <a:pt x="248" y="25"/>
                </a:lnTo>
                <a:lnTo>
                  <a:pt x="247" y="28"/>
                </a:lnTo>
                <a:lnTo>
                  <a:pt x="247" y="29"/>
                </a:lnTo>
                <a:lnTo>
                  <a:pt x="247" y="29"/>
                </a:lnTo>
                <a:lnTo>
                  <a:pt x="247" y="29"/>
                </a:lnTo>
                <a:lnTo>
                  <a:pt x="247" y="32"/>
                </a:lnTo>
                <a:lnTo>
                  <a:pt x="247" y="32"/>
                </a:lnTo>
                <a:lnTo>
                  <a:pt x="248" y="34"/>
                </a:lnTo>
                <a:lnTo>
                  <a:pt x="248" y="34"/>
                </a:lnTo>
                <a:lnTo>
                  <a:pt x="248" y="34"/>
                </a:lnTo>
                <a:lnTo>
                  <a:pt x="248" y="34"/>
                </a:lnTo>
                <a:lnTo>
                  <a:pt x="250" y="37"/>
                </a:lnTo>
                <a:lnTo>
                  <a:pt x="250" y="39"/>
                </a:lnTo>
                <a:lnTo>
                  <a:pt x="248" y="39"/>
                </a:lnTo>
                <a:lnTo>
                  <a:pt x="247" y="40"/>
                </a:lnTo>
                <a:lnTo>
                  <a:pt x="247" y="39"/>
                </a:lnTo>
                <a:lnTo>
                  <a:pt x="245" y="37"/>
                </a:lnTo>
                <a:lnTo>
                  <a:pt x="244" y="36"/>
                </a:lnTo>
                <a:lnTo>
                  <a:pt x="242" y="36"/>
                </a:lnTo>
                <a:lnTo>
                  <a:pt x="242" y="37"/>
                </a:lnTo>
                <a:lnTo>
                  <a:pt x="245" y="39"/>
                </a:lnTo>
                <a:lnTo>
                  <a:pt x="245" y="40"/>
                </a:lnTo>
                <a:lnTo>
                  <a:pt x="245" y="42"/>
                </a:lnTo>
                <a:lnTo>
                  <a:pt x="245" y="43"/>
                </a:lnTo>
                <a:lnTo>
                  <a:pt x="245" y="45"/>
                </a:lnTo>
                <a:lnTo>
                  <a:pt x="245" y="45"/>
                </a:lnTo>
                <a:lnTo>
                  <a:pt x="245" y="46"/>
                </a:lnTo>
                <a:lnTo>
                  <a:pt x="245" y="46"/>
                </a:lnTo>
                <a:lnTo>
                  <a:pt x="245" y="46"/>
                </a:lnTo>
                <a:lnTo>
                  <a:pt x="244" y="48"/>
                </a:lnTo>
                <a:lnTo>
                  <a:pt x="244" y="46"/>
                </a:lnTo>
                <a:lnTo>
                  <a:pt x="242" y="46"/>
                </a:lnTo>
                <a:lnTo>
                  <a:pt x="242" y="45"/>
                </a:lnTo>
                <a:lnTo>
                  <a:pt x="241" y="43"/>
                </a:lnTo>
                <a:lnTo>
                  <a:pt x="241" y="43"/>
                </a:lnTo>
                <a:lnTo>
                  <a:pt x="239" y="46"/>
                </a:lnTo>
                <a:lnTo>
                  <a:pt x="239" y="45"/>
                </a:lnTo>
                <a:lnTo>
                  <a:pt x="238" y="42"/>
                </a:lnTo>
                <a:lnTo>
                  <a:pt x="238" y="40"/>
                </a:lnTo>
                <a:lnTo>
                  <a:pt x="236" y="42"/>
                </a:lnTo>
                <a:lnTo>
                  <a:pt x="235" y="42"/>
                </a:lnTo>
                <a:lnTo>
                  <a:pt x="235" y="42"/>
                </a:lnTo>
                <a:lnTo>
                  <a:pt x="233" y="42"/>
                </a:lnTo>
                <a:lnTo>
                  <a:pt x="233" y="42"/>
                </a:lnTo>
                <a:lnTo>
                  <a:pt x="233" y="43"/>
                </a:lnTo>
                <a:lnTo>
                  <a:pt x="235" y="43"/>
                </a:lnTo>
                <a:lnTo>
                  <a:pt x="235" y="43"/>
                </a:lnTo>
                <a:lnTo>
                  <a:pt x="235" y="45"/>
                </a:lnTo>
                <a:lnTo>
                  <a:pt x="235" y="46"/>
                </a:lnTo>
                <a:lnTo>
                  <a:pt x="235" y="46"/>
                </a:lnTo>
                <a:lnTo>
                  <a:pt x="233" y="46"/>
                </a:lnTo>
                <a:lnTo>
                  <a:pt x="233" y="48"/>
                </a:lnTo>
                <a:lnTo>
                  <a:pt x="235" y="49"/>
                </a:lnTo>
                <a:lnTo>
                  <a:pt x="235" y="49"/>
                </a:lnTo>
                <a:lnTo>
                  <a:pt x="236" y="49"/>
                </a:lnTo>
                <a:lnTo>
                  <a:pt x="236" y="49"/>
                </a:lnTo>
                <a:lnTo>
                  <a:pt x="238" y="48"/>
                </a:lnTo>
                <a:lnTo>
                  <a:pt x="239" y="48"/>
                </a:lnTo>
                <a:lnTo>
                  <a:pt x="239" y="48"/>
                </a:lnTo>
                <a:lnTo>
                  <a:pt x="239" y="48"/>
                </a:lnTo>
                <a:lnTo>
                  <a:pt x="241" y="48"/>
                </a:lnTo>
                <a:lnTo>
                  <a:pt x="241" y="48"/>
                </a:lnTo>
                <a:lnTo>
                  <a:pt x="239" y="49"/>
                </a:lnTo>
                <a:lnTo>
                  <a:pt x="239" y="49"/>
                </a:lnTo>
                <a:lnTo>
                  <a:pt x="241" y="51"/>
                </a:lnTo>
                <a:lnTo>
                  <a:pt x="241" y="52"/>
                </a:lnTo>
                <a:lnTo>
                  <a:pt x="241" y="52"/>
                </a:lnTo>
                <a:lnTo>
                  <a:pt x="242" y="54"/>
                </a:lnTo>
                <a:lnTo>
                  <a:pt x="244" y="54"/>
                </a:lnTo>
                <a:lnTo>
                  <a:pt x="244" y="54"/>
                </a:lnTo>
                <a:lnTo>
                  <a:pt x="245" y="56"/>
                </a:lnTo>
                <a:lnTo>
                  <a:pt x="247" y="57"/>
                </a:lnTo>
                <a:lnTo>
                  <a:pt x="248" y="59"/>
                </a:lnTo>
                <a:lnTo>
                  <a:pt x="248" y="60"/>
                </a:lnTo>
                <a:lnTo>
                  <a:pt x="248" y="60"/>
                </a:lnTo>
                <a:lnTo>
                  <a:pt x="248" y="62"/>
                </a:lnTo>
                <a:lnTo>
                  <a:pt x="248" y="62"/>
                </a:lnTo>
                <a:lnTo>
                  <a:pt x="247" y="63"/>
                </a:lnTo>
                <a:lnTo>
                  <a:pt x="247" y="63"/>
                </a:lnTo>
                <a:lnTo>
                  <a:pt x="247" y="65"/>
                </a:lnTo>
                <a:lnTo>
                  <a:pt x="247" y="65"/>
                </a:lnTo>
                <a:lnTo>
                  <a:pt x="245" y="63"/>
                </a:lnTo>
                <a:lnTo>
                  <a:pt x="245" y="63"/>
                </a:lnTo>
                <a:lnTo>
                  <a:pt x="245" y="62"/>
                </a:lnTo>
                <a:lnTo>
                  <a:pt x="244" y="62"/>
                </a:lnTo>
                <a:lnTo>
                  <a:pt x="242" y="62"/>
                </a:lnTo>
                <a:lnTo>
                  <a:pt x="241" y="62"/>
                </a:lnTo>
                <a:lnTo>
                  <a:pt x="239" y="63"/>
                </a:lnTo>
                <a:lnTo>
                  <a:pt x="239" y="65"/>
                </a:lnTo>
                <a:lnTo>
                  <a:pt x="238" y="66"/>
                </a:lnTo>
                <a:lnTo>
                  <a:pt x="238" y="68"/>
                </a:lnTo>
                <a:lnTo>
                  <a:pt x="239" y="69"/>
                </a:lnTo>
                <a:lnTo>
                  <a:pt x="239" y="71"/>
                </a:lnTo>
                <a:lnTo>
                  <a:pt x="244" y="76"/>
                </a:lnTo>
                <a:lnTo>
                  <a:pt x="244" y="76"/>
                </a:lnTo>
                <a:lnTo>
                  <a:pt x="245" y="79"/>
                </a:lnTo>
                <a:lnTo>
                  <a:pt x="245" y="79"/>
                </a:lnTo>
                <a:lnTo>
                  <a:pt x="247" y="79"/>
                </a:lnTo>
                <a:lnTo>
                  <a:pt x="245" y="76"/>
                </a:lnTo>
                <a:lnTo>
                  <a:pt x="245" y="76"/>
                </a:lnTo>
                <a:lnTo>
                  <a:pt x="244" y="74"/>
                </a:lnTo>
                <a:lnTo>
                  <a:pt x="244" y="74"/>
                </a:lnTo>
                <a:lnTo>
                  <a:pt x="242" y="73"/>
                </a:lnTo>
                <a:lnTo>
                  <a:pt x="242" y="71"/>
                </a:lnTo>
                <a:lnTo>
                  <a:pt x="242" y="71"/>
                </a:lnTo>
                <a:lnTo>
                  <a:pt x="241" y="69"/>
                </a:lnTo>
                <a:lnTo>
                  <a:pt x="241" y="68"/>
                </a:lnTo>
                <a:lnTo>
                  <a:pt x="242" y="66"/>
                </a:lnTo>
                <a:lnTo>
                  <a:pt x="244" y="66"/>
                </a:lnTo>
                <a:lnTo>
                  <a:pt x="244" y="65"/>
                </a:lnTo>
                <a:lnTo>
                  <a:pt x="244" y="65"/>
                </a:lnTo>
                <a:lnTo>
                  <a:pt x="244" y="65"/>
                </a:lnTo>
                <a:lnTo>
                  <a:pt x="244" y="65"/>
                </a:lnTo>
                <a:lnTo>
                  <a:pt x="245" y="65"/>
                </a:lnTo>
                <a:lnTo>
                  <a:pt x="245" y="65"/>
                </a:lnTo>
                <a:lnTo>
                  <a:pt x="247" y="66"/>
                </a:lnTo>
                <a:lnTo>
                  <a:pt x="247" y="68"/>
                </a:lnTo>
                <a:lnTo>
                  <a:pt x="247" y="71"/>
                </a:lnTo>
                <a:lnTo>
                  <a:pt x="247" y="74"/>
                </a:lnTo>
                <a:lnTo>
                  <a:pt x="247" y="76"/>
                </a:lnTo>
                <a:lnTo>
                  <a:pt x="248" y="79"/>
                </a:lnTo>
                <a:lnTo>
                  <a:pt x="252" y="82"/>
                </a:lnTo>
                <a:lnTo>
                  <a:pt x="253" y="82"/>
                </a:lnTo>
                <a:lnTo>
                  <a:pt x="255" y="82"/>
                </a:lnTo>
                <a:lnTo>
                  <a:pt x="255" y="82"/>
                </a:lnTo>
                <a:lnTo>
                  <a:pt x="255" y="82"/>
                </a:lnTo>
                <a:lnTo>
                  <a:pt x="255" y="83"/>
                </a:lnTo>
                <a:lnTo>
                  <a:pt x="255" y="83"/>
                </a:lnTo>
                <a:lnTo>
                  <a:pt x="255" y="83"/>
                </a:lnTo>
                <a:lnTo>
                  <a:pt x="253" y="83"/>
                </a:lnTo>
                <a:lnTo>
                  <a:pt x="253" y="85"/>
                </a:lnTo>
                <a:lnTo>
                  <a:pt x="253" y="85"/>
                </a:lnTo>
                <a:lnTo>
                  <a:pt x="252" y="86"/>
                </a:lnTo>
                <a:lnTo>
                  <a:pt x="252" y="86"/>
                </a:lnTo>
                <a:lnTo>
                  <a:pt x="248" y="86"/>
                </a:lnTo>
                <a:lnTo>
                  <a:pt x="248" y="86"/>
                </a:lnTo>
                <a:lnTo>
                  <a:pt x="248" y="86"/>
                </a:lnTo>
                <a:lnTo>
                  <a:pt x="247" y="88"/>
                </a:lnTo>
                <a:lnTo>
                  <a:pt x="247" y="88"/>
                </a:lnTo>
                <a:lnTo>
                  <a:pt x="245" y="88"/>
                </a:lnTo>
                <a:lnTo>
                  <a:pt x="245" y="89"/>
                </a:lnTo>
                <a:lnTo>
                  <a:pt x="245" y="89"/>
                </a:lnTo>
                <a:lnTo>
                  <a:pt x="244" y="91"/>
                </a:lnTo>
                <a:lnTo>
                  <a:pt x="244" y="93"/>
                </a:lnTo>
                <a:lnTo>
                  <a:pt x="242" y="94"/>
                </a:lnTo>
                <a:lnTo>
                  <a:pt x="241" y="94"/>
                </a:lnTo>
                <a:lnTo>
                  <a:pt x="241" y="96"/>
                </a:lnTo>
                <a:lnTo>
                  <a:pt x="239" y="97"/>
                </a:lnTo>
                <a:lnTo>
                  <a:pt x="239" y="97"/>
                </a:lnTo>
                <a:lnTo>
                  <a:pt x="239" y="99"/>
                </a:lnTo>
                <a:lnTo>
                  <a:pt x="239" y="100"/>
                </a:lnTo>
                <a:lnTo>
                  <a:pt x="239" y="102"/>
                </a:lnTo>
                <a:lnTo>
                  <a:pt x="239" y="102"/>
                </a:lnTo>
                <a:lnTo>
                  <a:pt x="239" y="103"/>
                </a:lnTo>
                <a:lnTo>
                  <a:pt x="239" y="105"/>
                </a:lnTo>
                <a:lnTo>
                  <a:pt x="238" y="106"/>
                </a:lnTo>
                <a:lnTo>
                  <a:pt x="238" y="106"/>
                </a:lnTo>
                <a:lnTo>
                  <a:pt x="238" y="106"/>
                </a:lnTo>
                <a:lnTo>
                  <a:pt x="236" y="108"/>
                </a:lnTo>
                <a:lnTo>
                  <a:pt x="236" y="108"/>
                </a:lnTo>
                <a:lnTo>
                  <a:pt x="236" y="108"/>
                </a:lnTo>
                <a:lnTo>
                  <a:pt x="236" y="108"/>
                </a:lnTo>
                <a:lnTo>
                  <a:pt x="236" y="110"/>
                </a:lnTo>
                <a:lnTo>
                  <a:pt x="236" y="110"/>
                </a:lnTo>
                <a:lnTo>
                  <a:pt x="239" y="111"/>
                </a:lnTo>
                <a:lnTo>
                  <a:pt x="239" y="113"/>
                </a:lnTo>
                <a:lnTo>
                  <a:pt x="239" y="114"/>
                </a:lnTo>
                <a:lnTo>
                  <a:pt x="239" y="114"/>
                </a:lnTo>
                <a:lnTo>
                  <a:pt x="239" y="116"/>
                </a:lnTo>
                <a:lnTo>
                  <a:pt x="238" y="116"/>
                </a:lnTo>
                <a:lnTo>
                  <a:pt x="238" y="114"/>
                </a:lnTo>
                <a:lnTo>
                  <a:pt x="238" y="113"/>
                </a:lnTo>
                <a:lnTo>
                  <a:pt x="236" y="113"/>
                </a:lnTo>
                <a:lnTo>
                  <a:pt x="236" y="114"/>
                </a:lnTo>
                <a:lnTo>
                  <a:pt x="236" y="114"/>
                </a:lnTo>
                <a:lnTo>
                  <a:pt x="236" y="116"/>
                </a:lnTo>
                <a:lnTo>
                  <a:pt x="236" y="119"/>
                </a:lnTo>
                <a:lnTo>
                  <a:pt x="236" y="120"/>
                </a:lnTo>
                <a:lnTo>
                  <a:pt x="236" y="120"/>
                </a:lnTo>
                <a:lnTo>
                  <a:pt x="236" y="122"/>
                </a:lnTo>
                <a:lnTo>
                  <a:pt x="236" y="125"/>
                </a:lnTo>
                <a:lnTo>
                  <a:pt x="236" y="126"/>
                </a:lnTo>
                <a:lnTo>
                  <a:pt x="238" y="128"/>
                </a:lnTo>
                <a:lnTo>
                  <a:pt x="238" y="130"/>
                </a:lnTo>
                <a:lnTo>
                  <a:pt x="238" y="131"/>
                </a:lnTo>
                <a:lnTo>
                  <a:pt x="236" y="133"/>
                </a:lnTo>
                <a:lnTo>
                  <a:pt x="236" y="133"/>
                </a:lnTo>
                <a:lnTo>
                  <a:pt x="235" y="133"/>
                </a:lnTo>
                <a:lnTo>
                  <a:pt x="233" y="133"/>
                </a:lnTo>
                <a:lnTo>
                  <a:pt x="231" y="134"/>
                </a:lnTo>
                <a:lnTo>
                  <a:pt x="230" y="134"/>
                </a:lnTo>
                <a:lnTo>
                  <a:pt x="230" y="134"/>
                </a:lnTo>
                <a:lnTo>
                  <a:pt x="230" y="136"/>
                </a:lnTo>
                <a:lnTo>
                  <a:pt x="230" y="136"/>
                </a:lnTo>
                <a:lnTo>
                  <a:pt x="231" y="137"/>
                </a:lnTo>
                <a:lnTo>
                  <a:pt x="230" y="137"/>
                </a:lnTo>
                <a:lnTo>
                  <a:pt x="230" y="137"/>
                </a:lnTo>
                <a:lnTo>
                  <a:pt x="228" y="137"/>
                </a:lnTo>
                <a:lnTo>
                  <a:pt x="227" y="136"/>
                </a:lnTo>
                <a:lnTo>
                  <a:pt x="225" y="134"/>
                </a:lnTo>
                <a:lnTo>
                  <a:pt x="224" y="133"/>
                </a:lnTo>
                <a:lnTo>
                  <a:pt x="224" y="136"/>
                </a:lnTo>
                <a:lnTo>
                  <a:pt x="222" y="139"/>
                </a:lnTo>
                <a:lnTo>
                  <a:pt x="221" y="140"/>
                </a:lnTo>
                <a:lnTo>
                  <a:pt x="215" y="145"/>
                </a:lnTo>
                <a:lnTo>
                  <a:pt x="213" y="147"/>
                </a:lnTo>
                <a:lnTo>
                  <a:pt x="210" y="148"/>
                </a:lnTo>
                <a:lnTo>
                  <a:pt x="210" y="147"/>
                </a:lnTo>
                <a:lnTo>
                  <a:pt x="210" y="147"/>
                </a:lnTo>
                <a:lnTo>
                  <a:pt x="208" y="145"/>
                </a:lnTo>
                <a:lnTo>
                  <a:pt x="208" y="145"/>
                </a:lnTo>
                <a:lnTo>
                  <a:pt x="207" y="143"/>
                </a:lnTo>
                <a:lnTo>
                  <a:pt x="207" y="142"/>
                </a:lnTo>
                <a:lnTo>
                  <a:pt x="207" y="142"/>
                </a:lnTo>
                <a:lnTo>
                  <a:pt x="205" y="140"/>
                </a:lnTo>
                <a:lnTo>
                  <a:pt x="205" y="142"/>
                </a:lnTo>
                <a:lnTo>
                  <a:pt x="205" y="142"/>
                </a:lnTo>
                <a:lnTo>
                  <a:pt x="205" y="142"/>
                </a:lnTo>
                <a:lnTo>
                  <a:pt x="205" y="143"/>
                </a:lnTo>
                <a:lnTo>
                  <a:pt x="204" y="143"/>
                </a:lnTo>
                <a:lnTo>
                  <a:pt x="202" y="143"/>
                </a:lnTo>
                <a:lnTo>
                  <a:pt x="204" y="142"/>
                </a:lnTo>
                <a:lnTo>
                  <a:pt x="204" y="142"/>
                </a:lnTo>
                <a:lnTo>
                  <a:pt x="204" y="142"/>
                </a:lnTo>
                <a:lnTo>
                  <a:pt x="204" y="140"/>
                </a:lnTo>
                <a:lnTo>
                  <a:pt x="201" y="142"/>
                </a:lnTo>
                <a:lnTo>
                  <a:pt x="201" y="142"/>
                </a:lnTo>
                <a:lnTo>
                  <a:pt x="201" y="143"/>
                </a:lnTo>
                <a:lnTo>
                  <a:pt x="201" y="145"/>
                </a:lnTo>
                <a:lnTo>
                  <a:pt x="201" y="145"/>
                </a:lnTo>
                <a:lnTo>
                  <a:pt x="199" y="147"/>
                </a:lnTo>
                <a:lnTo>
                  <a:pt x="199" y="147"/>
                </a:lnTo>
                <a:lnTo>
                  <a:pt x="199" y="148"/>
                </a:lnTo>
                <a:lnTo>
                  <a:pt x="199" y="150"/>
                </a:lnTo>
                <a:lnTo>
                  <a:pt x="199" y="148"/>
                </a:lnTo>
                <a:lnTo>
                  <a:pt x="199" y="148"/>
                </a:lnTo>
                <a:lnTo>
                  <a:pt x="198" y="147"/>
                </a:lnTo>
                <a:lnTo>
                  <a:pt x="198" y="145"/>
                </a:lnTo>
                <a:lnTo>
                  <a:pt x="199" y="145"/>
                </a:lnTo>
                <a:lnTo>
                  <a:pt x="199" y="143"/>
                </a:lnTo>
                <a:lnTo>
                  <a:pt x="199" y="143"/>
                </a:lnTo>
                <a:lnTo>
                  <a:pt x="199" y="142"/>
                </a:lnTo>
                <a:lnTo>
                  <a:pt x="198" y="143"/>
                </a:lnTo>
                <a:lnTo>
                  <a:pt x="196" y="145"/>
                </a:lnTo>
                <a:lnTo>
                  <a:pt x="195" y="145"/>
                </a:lnTo>
                <a:lnTo>
                  <a:pt x="193" y="145"/>
                </a:lnTo>
                <a:lnTo>
                  <a:pt x="195" y="145"/>
                </a:lnTo>
                <a:lnTo>
                  <a:pt x="196" y="143"/>
                </a:lnTo>
                <a:lnTo>
                  <a:pt x="199" y="140"/>
                </a:lnTo>
                <a:lnTo>
                  <a:pt x="199" y="139"/>
                </a:lnTo>
                <a:lnTo>
                  <a:pt x="199" y="139"/>
                </a:lnTo>
                <a:lnTo>
                  <a:pt x="198" y="140"/>
                </a:lnTo>
                <a:lnTo>
                  <a:pt x="198" y="140"/>
                </a:lnTo>
                <a:lnTo>
                  <a:pt x="196" y="140"/>
                </a:lnTo>
                <a:lnTo>
                  <a:pt x="191" y="143"/>
                </a:lnTo>
                <a:lnTo>
                  <a:pt x="190" y="143"/>
                </a:lnTo>
                <a:lnTo>
                  <a:pt x="191" y="142"/>
                </a:lnTo>
                <a:lnTo>
                  <a:pt x="191" y="142"/>
                </a:lnTo>
                <a:lnTo>
                  <a:pt x="193" y="142"/>
                </a:lnTo>
                <a:lnTo>
                  <a:pt x="195" y="142"/>
                </a:lnTo>
                <a:lnTo>
                  <a:pt x="195" y="140"/>
                </a:lnTo>
                <a:lnTo>
                  <a:pt x="193" y="140"/>
                </a:lnTo>
                <a:lnTo>
                  <a:pt x="191" y="140"/>
                </a:lnTo>
                <a:lnTo>
                  <a:pt x="190" y="140"/>
                </a:lnTo>
                <a:lnTo>
                  <a:pt x="191" y="139"/>
                </a:lnTo>
                <a:lnTo>
                  <a:pt x="193" y="139"/>
                </a:lnTo>
                <a:lnTo>
                  <a:pt x="196" y="139"/>
                </a:lnTo>
                <a:lnTo>
                  <a:pt x="198" y="137"/>
                </a:lnTo>
                <a:lnTo>
                  <a:pt x="199" y="136"/>
                </a:lnTo>
                <a:lnTo>
                  <a:pt x="202" y="131"/>
                </a:lnTo>
                <a:lnTo>
                  <a:pt x="202" y="131"/>
                </a:lnTo>
                <a:lnTo>
                  <a:pt x="204" y="131"/>
                </a:lnTo>
                <a:lnTo>
                  <a:pt x="204" y="131"/>
                </a:lnTo>
                <a:lnTo>
                  <a:pt x="205" y="130"/>
                </a:lnTo>
                <a:lnTo>
                  <a:pt x="207" y="130"/>
                </a:lnTo>
                <a:lnTo>
                  <a:pt x="207" y="128"/>
                </a:lnTo>
                <a:lnTo>
                  <a:pt x="210" y="125"/>
                </a:lnTo>
                <a:lnTo>
                  <a:pt x="210" y="123"/>
                </a:lnTo>
                <a:lnTo>
                  <a:pt x="210" y="125"/>
                </a:lnTo>
                <a:lnTo>
                  <a:pt x="210" y="125"/>
                </a:lnTo>
                <a:lnTo>
                  <a:pt x="210" y="125"/>
                </a:lnTo>
                <a:lnTo>
                  <a:pt x="210" y="126"/>
                </a:lnTo>
                <a:lnTo>
                  <a:pt x="210" y="126"/>
                </a:lnTo>
                <a:lnTo>
                  <a:pt x="210" y="128"/>
                </a:lnTo>
                <a:lnTo>
                  <a:pt x="210" y="130"/>
                </a:lnTo>
                <a:lnTo>
                  <a:pt x="210" y="131"/>
                </a:lnTo>
                <a:lnTo>
                  <a:pt x="208" y="133"/>
                </a:lnTo>
                <a:lnTo>
                  <a:pt x="208" y="133"/>
                </a:lnTo>
                <a:lnTo>
                  <a:pt x="207" y="134"/>
                </a:lnTo>
                <a:lnTo>
                  <a:pt x="207" y="139"/>
                </a:lnTo>
                <a:lnTo>
                  <a:pt x="208" y="140"/>
                </a:lnTo>
                <a:lnTo>
                  <a:pt x="210" y="140"/>
                </a:lnTo>
                <a:lnTo>
                  <a:pt x="210" y="139"/>
                </a:lnTo>
                <a:lnTo>
                  <a:pt x="210" y="139"/>
                </a:lnTo>
                <a:lnTo>
                  <a:pt x="210" y="139"/>
                </a:lnTo>
                <a:lnTo>
                  <a:pt x="210" y="137"/>
                </a:lnTo>
                <a:lnTo>
                  <a:pt x="211" y="137"/>
                </a:lnTo>
                <a:lnTo>
                  <a:pt x="211" y="137"/>
                </a:lnTo>
                <a:lnTo>
                  <a:pt x="211" y="137"/>
                </a:lnTo>
                <a:lnTo>
                  <a:pt x="211" y="137"/>
                </a:lnTo>
                <a:lnTo>
                  <a:pt x="211" y="137"/>
                </a:lnTo>
                <a:lnTo>
                  <a:pt x="211" y="137"/>
                </a:lnTo>
                <a:lnTo>
                  <a:pt x="213" y="136"/>
                </a:lnTo>
                <a:lnTo>
                  <a:pt x="211" y="134"/>
                </a:lnTo>
                <a:lnTo>
                  <a:pt x="211" y="133"/>
                </a:lnTo>
                <a:lnTo>
                  <a:pt x="211" y="131"/>
                </a:lnTo>
                <a:lnTo>
                  <a:pt x="213" y="131"/>
                </a:lnTo>
                <a:lnTo>
                  <a:pt x="213" y="130"/>
                </a:lnTo>
                <a:lnTo>
                  <a:pt x="213" y="130"/>
                </a:lnTo>
                <a:lnTo>
                  <a:pt x="215" y="128"/>
                </a:lnTo>
                <a:lnTo>
                  <a:pt x="215" y="128"/>
                </a:lnTo>
                <a:lnTo>
                  <a:pt x="215" y="128"/>
                </a:lnTo>
                <a:lnTo>
                  <a:pt x="216" y="128"/>
                </a:lnTo>
                <a:lnTo>
                  <a:pt x="216" y="128"/>
                </a:lnTo>
                <a:lnTo>
                  <a:pt x="216" y="128"/>
                </a:lnTo>
                <a:lnTo>
                  <a:pt x="219" y="126"/>
                </a:lnTo>
                <a:lnTo>
                  <a:pt x="219" y="126"/>
                </a:lnTo>
                <a:lnTo>
                  <a:pt x="221" y="125"/>
                </a:lnTo>
                <a:lnTo>
                  <a:pt x="221" y="126"/>
                </a:lnTo>
                <a:lnTo>
                  <a:pt x="219" y="128"/>
                </a:lnTo>
                <a:lnTo>
                  <a:pt x="218" y="130"/>
                </a:lnTo>
                <a:lnTo>
                  <a:pt x="218" y="130"/>
                </a:lnTo>
                <a:lnTo>
                  <a:pt x="216" y="131"/>
                </a:lnTo>
                <a:lnTo>
                  <a:pt x="216" y="131"/>
                </a:lnTo>
                <a:lnTo>
                  <a:pt x="216" y="133"/>
                </a:lnTo>
                <a:lnTo>
                  <a:pt x="216" y="133"/>
                </a:lnTo>
                <a:lnTo>
                  <a:pt x="221" y="136"/>
                </a:lnTo>
                <a:lnTo>
                  <a:pt x="222" y="136"/>
                </a:lnTo>
                <a:lnTo>
                  <a:pt x="222" y="134"/>
                </a:lnTo>
                <a:lnTo>
                  <a:pt x="222" y="134"/>
                </a:lnTo>
                <a:lnTo>
                  <a:pt x="222" y="131"/>
                </a:lnTo>
                <a:lnTo>
                  <a:pt x="222" y="131"/>
                </a:lnTo>
                <a:lnTo>
                  <a:pt x="224" y="130"/>
                </a:lnTo>
                <a:lnTo>
                  <a:pt x="224" y="130"/>
                </a:lnTo>
                <a:lnTo>
                  <a:pt x="225" y="128"/>
                </a:lnTo>
                <a:lnTo>
                  <a:pt x="224" y="126"/>
                </a:lnTo>
                <a:lnTo>
                  <a:pt x="225" y="125"/>
                </a:lnTo>
                <a:lnTo>
                  <a:pt x="225" y="123"/>
                </a:lnTo>
                <a:lnTo>
                  <a:pt x="227" y="122"/>
                </a:lnTo>
                <a:lnTo>
                  <a:pt x="227" y="120"/>
                </a:lnTo>
                <a:lnTo>
                  <a:pt x="228" y="119"/>
                </a:lnTo>
                <a:lnTo>
                  <a:pt x="228" y="117"/>
                </a:lnTo>
                <a:lnTo>
                  <a:pt x="228" y="117"/>
                </a:lnTo>
                <a:lnTo>
                  <a:pt x="227" y="116"/>
                </a:lnTo>
                <a:lnTo>
                  <a:pt x="228" y="114"/>
                </a:lnTo>
                <a:lnTo>
                  <a:pt x="227" y="113"/>
                </a:lnTo>
                <a:lnTo>
                  <a:pt x="225" y="113"/>
                </a:lnTo>
                <a:lnTo>
                  <a:pt x="224" y="114"/>
                </a:lnTo>
                <a:lnTo>
                  <a:pt x="222" y="114"/>
                </a:lnTo>
                <a:lnTo>
                  <a:pt x="219" y="116"/>
                </a:lnTo>
                <a:lnTo>
                  <a:pt x="219" y="114"/>
                </a:lnTo>
                <a:lnTo>
                  <a:pt x="221" y="114"/>
                </a:lnTo>
                <a:lnTo>
                  <a:pt x="222" y="113"/>
                </a:lnTo>
                <a:lnTo>
                  <a:pt x="222" y="113"/>
                </a:lnTo>
                <a:lnTo>
                  <a:pt x="222" y="111"/>
                </a:lnTo>
                <a:lnTo>
                  <a:pt x="222" y="111"/>
                </a:lnTo>
                <a:lnTo>
                  <a:pt x="221" y="110"/>
                </a:lnTo>
                <a:lnTo>
                  <a:pt x="219" y="110"/>
                </a:lnTo>
                <a:lnTo>
                  <a:pt x="219" y="108"/>
                </a:lnTo>
                <a:lnTo>
                  <a:pt x="221" y="108"/>
                </a:lnTo>
                <a:lnTo>
                  <a:pt x="221" y="106"/>
                </a:lnTo>
                <a:lnTo>
                  <a:pt x="221" y="106"/>
                </a:lnTo>
                <a:lnTo>
                  <a:pt x="221" y="105"/>
                </a:lnTo>
                <a:lnTo>
                  <a:pt x="222" y="110"/>
                </a:lnTo>
                <a:lnTo>
                  <a:pt x="224" y="113"/>
                </a:lnTo>
                <a:lnTo>
                  <a:pt x="225" y="111"/>
                </a:lnTo>
                <a:lnTo>
                  <a:pt x="225" y="111"/>
                </a:lnTo>
                <a:lnTo>
                  <a:pt x="225" y="111"/>
                </a:lnTo>
                <a:lnTo>
                  <a:pt x="225" y="103"/>
                </a:lnTo>
                <a:lnTo>
                  <a:pt x="225" y="102"/>
                </a:lnTo>
                <a:lnTo>
                  <a:pt x="224" y="102"/>
                </a:lnTo>
                <a:lnTo>
                  <a:pt x="224" y="102"/>
                </a:lnTo>
                <a:lnTo>
                  <a:pt x="224" y="100"/>
                </a:lnTo>
                <a:lnTo>
                  <a:pt x="224" y="100"/>
                </a:lnTo>
                <a:lnTo>
                  <a:pt x="224" y="100"/>
                </a:lnTo>
                <a:lnTo>
                  <a:pt x="227" y="103"/>
                </a:lnTo>
                <a:lnTo>
                  <a:pt x="228" y="103"/>
                </a:lnTo>
                <a:lnTo>
                  <a:pt x="228" y="102"/>
                </a:lnTo>
                <a:lnTo>
                  <a:pt x="230" y="102"/>
                </a:lnTo>
                <a:lnTo>
                  <a:pt x="230" y="100"/>
                </a:lnTo>
                <a:lnTo>
                  <a:pt x="230" y="100"/>
                </a:lnTo>
                <a:lnTo>
                  <a:pt x="233" y="102"/>
                </a:lnTo>
                <a:lnTo>
                  <a:pt x="235" y="102"/>
                </a:lnTo>
                <a:lnTo>
                  <a:pt x="235" y="100"/>
                </a:lnTo>
                <a:lnTo>
                  <a:pt x="235" y="100"/>
                </a:lnTo>
                <a:lnTo>
                  <a:pt x="235" y="100"/>
                </a:lnTo>
                <a:lnTo>
                  <a:pt x="235" y="99"/>
                </a:lnTo>
                <a:lnTo>
                  <a:pt x="235" y="99"/>
                </a:lnTo>
                <a:lnTo>
                  <a:pt x="235" y="97"/>
                </a:lnTo>
                <a:lnTo>
                  <a:pt x="235" y="97"/>
                </a:lnTo>
                <a:lnTo>
                  <a:pt x="233" y="97"/>
                </a:lnTo>
                <a:lnTo>
                  <a:pt x="235" y="96"/>
                </a:lnTo>
                <a:lnTo>
                  <a:pt x="235" y="96"/>
                </a:lnTo>
                <a:lnTo>
                  <a:pt x="235" y="94"/>
                </a:lnTo>
                <a:lnTo>
                  <a:pt x="233" y="94"/>
                </a:lnTo>
                <a:lnTo>
                  <a:pt x="235" y="91"/>
                </a:lnTo>
                <a:lnTo>
                  <a:pt x="235" y="89"/>
                </a:lnTo>
                <a:lnTo>
                  <a:pt x="235" y="88"/>
                </a:lnTo>
                <a:lnTo>
                  <a:pt x="233" y="86"/>
                </a:lnTo>
                <a:lnTo>
                  <a:pt x="230" y="83"/>
                </a:lnTo>
                <a:lnTo>
                  <a:pt x="230" y="85"/>
                </a:lnTo>
                <a:lnTo>
                  <a:pt x="230" y="86"/>
                </a:lnTo>
                <a:lnTo>
                  <a:pt x="230" y="88"/>
                </a:lnTo>
                <a:lnTo>
                  <a:pt x="230" y="91"/>
                </a:lnTo>
                <a:lnTo>
                  <a:pt x="230" y="93"/>
                </a:lnTo>
                <a:lnTo>
                  <a:pt x="230" y="94"/>
                </a:lnTo>
                <a:lnTo>
                  <a:pt x="228" y="94"/>
                </a:lnTo>
                <a:lnTo>
                  <a:pt x="228" y="93"/>
                </a:lnTo>
                <a:lnTo>
                  <a:pt x="228" y="93"/>
                </a:lnTo>
                <a:lnTo>
                  <a:pt x="230" y="91"/>
                </a:lnTo>
                <a:lnTo>
                  <a:pt x="228" y="91"/>
                </a:lnTo>
                <a:lnTo>
                  <a:pt x="227" y="91"/>
                </a:lnTo>
                <a:lnTo>
                  <a:pt x="227" y="93"/>
                </a:lnTo>
                <a:lnTo>
                  <a:pt x="219" y="99"/>
                </a:lnTo>
                <a:lnTo>
                  <a:pt x="219" y="99"/>
                </a:lnTo>
                <a:lnTo>
                  <a:pt x="218" y="102"/>
                </a:lnTo>
                <a:lnTo>
                  <a:pt x="218" y="103"/>
                </a:lnTo>
                <a:lnTo>
                  <a:pt x="216" y="103"/>
                </a:lnTo>
                <a:lnTo>
                  <a:pt x="215" y="105"/>
                </a:lnTo>
                <a:lnTo>
                  <a:pt x="210" y="105"/>
                </a:lnTo>
                <a:lnTo>
                  <a:pt x="207" y="106"/>
                </a:lnTo>
                <a:lnTo>
                  <a:pt x="205" y="106"/>
                </a:lnTo>
                <a:lnTo>
                  <a:pt x="201" y="111"/>
                </a:lnTo>
                <a:lnTo>
                  <a:pt x="196" y="116"/>
                </a:lnTo>
                <a:lnTo>
                  <a:pt x="196" y="117"/>
                </a:lnTo>
                <a:lnTo>
                  <a:pt x="195" y="119"/>
                </a:lnTo>
                <a:lnTo>
                  <a:pt x="193" y="119"/>
                </a:lnTo>
                <a:lnTo>
                  <a:pt x="193" y="120"/>
                </a:lnTo>
                <a:lnTo>
                  <a:pt x="193" y="122"/>
                </a:lnTo>
                <a:lnTo>
                  <a:pt x="196" y="123"/>
                </a:lnTo>
                <a:lnTo>
                  <a:pt x="201" y="122"/>
                </a:lnTo>
                <a:lnTo>
                  <a:pt x="205" y="120"/>
                </a:lnTo>
                <a:lnTo>
                  <a:pt x="207" y="120"/>
                </a:lnTo>
                <a:lnTo>
                  <a:pt x="208" y="120"/>
                </a:lnTo>
                <a:lnTo>
                  <a:pt x="207" y="122"/>
                </a:lnTo>
                <a:lnTo>
                  <a:pt x="205" y="122"/>
                </a:lnTo>
                <a:lnTo>
                  <a:pt x="195" y="125"/>
                </a:lnTo>
                <a:lnTo>
                  <a:pt x="191" y="123"/>
                </a:lnTo>
                <a:lnTo>
                  <a:pt x="190" y="122"/>
                </a:lnTo>
                <a:lnTo>
                  <a:pt x="190" y="120"/>
                </a:lnTo>
                <a:lnTo>
                  <a:pt x="191" y="119"/>
                </a:lnTo>
                <a:lnTo>
                  <a:pt x="193" y="116"/>
                </a:lnTo>
                <a:lnTo>
                  <a:pt x="195" y="114"/>
                </a:lnTo>
                <a:lnTo>
                  <a:pt x="196" y="114"/>
                </a:lnTo>
                <a:lnTo>
                  <a:pt x="198" y="113"/>
                </a:lnTo>
                <a:lnTo>
                  <a:pt x="199" y="110"/>
                </a:lnTo>
                <a:lnTo>
                  <a:pt x="201" y="108"/>
                </a:lnTo>
                <a:lnTo>
                  <a:pt x="207" y="103"/>
                </a:lnTo>
                <a:lnTo>
                  <a:pt x="207" y="103"/>
                </a:lnTo>
                <a:lnTo>
                  <a:pt x="208" y="103"/>
                </a:lnTo>
                <a:lnTo>
                  <a:pt x="208" y="103"/>
                </a:lnTo>
                <a:lnTo>
                  <a:pt x="208" y="102"/>
                </a:lnTo>
                <a:lnTo>
                  <a:pt x="210" y="100"/>
                </a:lnTo>
                <a:lnTo>
                  <a:pt x="211" y="99"/>
                </a:lnTo>
                <a:lnTo>
                  <a:pt x="213" y="97"/>
                </a:lnTo>
                <a:lnTo>
                  <a:pt x="215" y="97"/>
                </a:lnTo>
                <a:lnTo>
                  <a:pt x="213" y="94"/>
                </a:lnTo>
                <a:lnTo>
                  <a:pt x="213" y="93"/>
                </a:lnTo>
                <a:lnTo>
                  <a:pt x="213" y="91"/>
                </a:lnTo>
                <a:lnTo>
                  <a:pt x="215" y="89"/>
                </a:lnTo>
                <a:lnTo>
                  <a:pt x="215" y="91"/>
                </a:lnTo>
                <a:lnTo>
                  <a:pt x="215" y="93"/>
                </a:lnTo>
                <a:lnTo>
                  <a:pt x="215" y="94"/>
                </a:lnTo>
                <a:lnTo>
                  <a:pt x="216" y="93"/>
                </a:lnTo>
                <a:lnTo>
                  <a:pt x="216" y="93"/>
                </a:lnTo>
                <a:lnTo>
                  <a:pt x="216" y="91"/>
                </a:lnTo>
                <a:lnTo>
                  <a:pt x="218" y="89"/>
                </a:lnTo>
                <a:lnTo>
                  <a:pt x="218" y="93"/>
                </a:lnTo>
                <a:lnTo>
                  <a:pt x="216" y="94"/>
                </a:lnTo>
                <a:lnTo>
                  <a:pt x="215" y="99"/>
                </a:lnTo>
                <a:lnTo>
                  <a:pt x="213" y="100"/>
                </a:lnTo>
                <a:lnTo>
                  <a:pt x="213" y="102"/>
                </a:lnTo>
                <a:lnTo>
                  <a:pt x="215" y="102"/>
                </a:lnTo>
                <a:lnTo>
                  <a:pt x="215" y="102"/>
                </a:lnTo>
                <a:lnTo>
                  <a:pt x="216" y="102"/>
                </a:lnTo>
                <a:lnTo>
                  <a:pt x="216" y="102"/>
                </a:lnTo>
                <a:lnTo>
                  <a:pt x="216" y="100"/>
                </a:lnTo>
                <a:lnTo>
                  <a:pt x="218" y="99"/>
                </a:lnTo>
                <a:lnTo>
                  <a:pt x="218" y="97"/>
                </a:lnTo>
                <a:lnTo>
                  <a:pt x="219" y="96"/>
                </a:lnTo>
                <a:lnTo>
                  <a:pt x="221" y="94"/>
                </a:lnTo>
                <a:lnTo>
                  <a:pt x="224" y="91"/>
                </a:lnTo>
                <a:lnTo>
                  <a:pt x="224" y="91"/>
                </a:lnTo>
                <a:lnTo>
                  <a:pt x="225" y="89"/>
                </a:lnTo>
                <a:lnTo>
                  <a:pt x="225" y="89"/>
                </a:lnTo>
                <a:lnTo>
                  <a:pt x="225" y="89"/>
                </a:lnTo>
                <a:lnTo>
                  <a:pt x="228" y="89"/>
                </a:lnTo>
                <a:lnTo>
                  <a:pt x="228" y="89"/>
                </a:lnTo>
                <a:lnTo>
                  <a:pt x="228" y="88"/>
                </a:lnTo>
                <a:lnTo>
                  <a:pt x="225" y="83"/>
                </a:lnTo>
                <a:lnTo>
                  <a:pt x="225" y="83"/>
                </a:lnTo>
                <a:lnTo>
                  <a:pt x="225" y="82"/>
                </a:lnTo>
                <a:lnTo>
                  <a:pt x="225" y="82"/>
                </a:lnTo>
                <a:lnTo>
                  <a:pt x="225" y="80"/>
                </a:lnTo>
                <a:lnTo>
                  <a:pt x="225" y="80"/>
                </a:lnTo>
                <a:lnTo>
                  <a:pt x="224" y="79"/>
                </a:lnTo>
                <a:lnTo>
                  <a:pt x="222" y="74"/>
                </a:lnTo>
                <a:lnTo>
                  <a:pt x="222" y="74"/>
                </a:lnTo>
                <a:lnTo>
                  <a:pt x="222" y="73"/>
                </a:lnTo>
                <a:lnTo>
                  <a:pt x="222" y="73"/>
                </a:lnTo>
                <a:lnTo>
                  <a:pt x="222" y="71"/>
                </a:lnTo>
                <a:lnTo>
                  <a:pt x="222" y="71"/>
                </a:lnTo>
                <a:lnTo>
                  <a:pt x="222" y="69"/>
                </a:lnTo>
                <a:lnTo>
                  <a:pt x="224" y="69"/>
                </a:lnTo>
                <a:lnTo>
                  <a:pt x="225" y="69"/>
                </a:lnTo>
                <a:lnTo>
                  <a:pt x="224" y="68"/>
                </a:lnTo>
                <a:lnTo>
                  <a:pt x="222" y="68"/>
                </a:lnTo>
                <a:lnTo>
                  <a:pt x="221" y="68"/>
                </a:lnTo>
                <a:lnTo>
                  <a:pt x="219" y="68"/>
                </a:lnTo>
                <a:lnTo>
                  <a:pt x="218" y="68"/>
                </a:lnTo>
                <a:lnTo>
                  <a:pt x="218" y="69"/>
                </a:lnTo>
                <a:lnTo>
                  <a:pt x="218" y="69"/>
                </a:lnTo>
                <a:lnTo>
                  <a:pt x="218" y="71"/>
                </a:lnTo>
                <a:lnTo>
                  <a:pt x="219" y="74"/>
                </a:lnTo>
                <a:lnTo>
                  <a:pt x="219" y="74"/>
                </a:lnTo>
                <a:lnTo>
                  <a:pt x="218" y="77"/>
                </a:lnTo>
                <a:lnTo>
                  <a:pt x="218" y="77"/>
                </a:lnTo>
                <a:lnTo>
                  <a:pt x="216" y="77"/>
                </a:lnTo>
                <a:lnTo>
                  <a:pt x="216" y="77"/>
                </a:lnTo>
                <a:lnTo>
                  <a:pt x="218" y="76"/>
                </a:lnTo>
                <a:lnTo>
                  <a:pt x="218" y="74"/>
                </a:lnTo>
                <a:lnTo>
                  <a:pt x="216" y="73"/>
                </a:lnTo>
                <a:lnTo>
                  <a:pt x="216" y="73"/>
                </a:lnTo>
                <a:lnTo>
                  <a:pt x="216" y="71"/>
                </a:lnTo>
                <a:lnTo>
                  <a:pt x="215" y="71"/>
                </a:lnTo>
                <a:lnTo>
                  <a:pt x="215" y="71"/>
                </a:lnTo>
                <a:lnTo>
                  <a:pt x="215" y="69"/>
                </a:lnTo>
                <a:lnTo>
                  <a:pt x="215" y="69"/>
                </a:lnTo>
                <a:lnTo>
                  <a:pt x="213" y="69"/>
                </a:lnTo>
                <a:lnTo>
                  <a:pt x="213" y="68"/>
                </a:lnTo>
                <a:lnTo>
                  <a:pt x="210" y="68"/>
                </a:lnTo>
                <a:lnTo>
                  <a:pt x="210" y="69"/>
                </a:lnTo>
                <a:lnTo>
                  <a:pt x="210" y="73"/>
                </a:lnTo>
                <a:lnTo>
                  <a:pt x="208" y="73"/>
                </a:lnTo>
                <a:lnTo>
                  <a:pt x="208" y="71"/>
                </a:lnTo>
                <a:lnTo>
                  <a:pt x="207" y="71"/>
                </a:lnTo>
                <a:lnTo>
                  <a:pt x="208" y="68"/>
                </a:lnTo>
                <a:lnTo>
                  <a:pt x="207" y="66"/>
                </a:lnTo>
                <a:lnTo>
                  <a:pt x="205" y="65"/>
                </a:lnTo>
                <a:lnTo>
                  <a:pt x="204" y="63"/>
                </a:lnTo>
                <a:lnTo>
                  <a:pt x="202" y="63"/>
                </a:lnTo>
                <a:lnTo>
                  <a:pt x="202" y="62"/>
                </a:lnTo>
                <a:lnTo>
                  <a:pt x="204" y="62"/>
                </a:lnTo>
                <a:lnTo>
                  <a:pt x="204" y="62"/>
                </a:lnTo>
                <a:lnTo>
                  <a:pt x="205" y="62"/>
                </a:lnTo>
                <a:lnTo>
                  <a:pt x="205" y="60"/>
                </a:lnTo>
                <a:lnTo>
                  <a:pt x="202" y="62"/>
                </a:lnTo>
                <a:lnTo>
                  <a:pt x="198" y="63"/>
                </a:lnTo>
                <a:lnTo>
                  <a:pt x="196" y="63"/>
                </a:lnTo>
                <a:lnTo>
                  <a:pt x="187" y="62"/>
                </a:lnTo>
                <a:lnTo>
                  <a:pt x="187" y="60"/>
                </a:lnTo>
                <a:lnTo>
                  <a:pt x="187" y="60"/>
                </a:lnTo>
                <a:lnTo>
                  <a:pt x="187" y="60"/>
                </a:lnTo>
                <a:lnTo>
                  <a:pt x="187" y="60"/>
                </a:lnTo>
                <a:lnTo>
                  <a:pt x="188" y="60"/>
                </a:lnTo>
                <a:lnTo>
                  <a:pt x="184" y="60"/>
                </a:lnTo>
                <a:lnTo>
                  <a:pt x="182" y="59"/>
                </a:lnTo>
                <a:lnTo>
                  <a:pt x="181" y="57"/>
                </a:lnTo>
                <a:lnTo>
                  <a:pt x="178" y="57"/>
                </a:lnTo>
                <a:lnTo>
                  <a:pt x="176" y="59"/>
                </a:lnTo>
                <a:lnTo>
                  <a:pt x="175" y="57"/>
                </a:lnTo>
                <a:lnTo>
                  <a:pt x="173" y="56"/>
                </a:lnTo>
                <a:lnTo>
                  <a:pt x="171" y="56"/>
                </a:lnTo>
                <a:lnTo>
                  <a:pt x="167" y="54"/>
                </a:lnTo>
                <a:lnTo>
                  <a:pt x="159" y="52"/>
                </a:lnTo>
                <a:lnTo>
                  <a:pt x="151" y="48"/>
                </a:lnTo>
                <a:lnTo>
                  <a:pt x="151" y="48"/>
                </a:lnTo>
                <a:lnTo>
                  <a:pt x="150" y="45"/>
                </a:lnTo>
                <a:lnTo>
                  <a:pt x="148" y="43"/>
                </a:lnTo>
                <a:lnTo>
                  <a:pt x="144" y="42"/>
                </a:lnTo>
                <a:lnTo>
                  <a:pt x="144" y="40"/>
                </a:lnTo>
                <a:lnTo>
                  <a:pt x="141" y="40"/>
                </a:lnTo>
                <a:lnTo>
                  <a:pt x="139" y="40"/>
                </a:lnTo>
                <a:lnTo>
                  <a:pt x="139" y="39"/>
                </a:lnTo>
                <a:lnTo>
                  <a:pt x="138" y="37"/>
                </a:lnTo>
                <a:lnTo>
                  <a:pt x="134" y="36"/>
                </a:lnTo>
                <a:lnTo>
                  <a:pt x="133" y="34"/>
                </a:lnTo>
                <a:lnTo>
                  <a:pt x="125" y="28"/>
                </a:lnTo>
                <a:lnTo>
                  <a:pt x="122" y="26"/>
                </a:lnTo>
                <a:lnTo>
                  <a:pt x="119" y="25"/>
                </a:lnTo>
                <a:lnTo>
                  <a:pt x="119" y="26"/>
                </a:lnTo>
                <a:lnTo>
                  <a:pt x="119" y="28"/>
                </a:lnTo>
                <a:lnTo>
                  <a:pt x="121" y="29"/>
                </a:lnTo>
                <a:lnTo>
                  <a:pt x="121" y="31"/>
                </a:lnTo>
                <a:lnTo>
                  <a:pt x="121" y="31"/>
                </a:lnTo>
                <a:lnTo>
                  <a:pt x="121" y="32"/>
                </a:lnTo>
                <a:lnTo>
                  <a:pt x="119" y="32"/>
                </a:lnTo>
                <a:lnTo>
                  <a:pt x="119" y="34"/>
                </a:lnTo>
                <a:lnTo>
                  <a:pt x="119" y="36"/>
                </a:lnTo>
                <a:lnTo>
                  <a:pt x="119" y="37"/>
                </a:lnTo>
                <a:lnTo>
                  <a:pt x="118" y="37"/>
                </a:lnTo>
                <a:lnTo>
                  <a:pt x="118" y="37"/>
                </a:lnTo>
                <a:lnTo>
                  <a:pt x="118" y="37"/>
                </a:lnTo>
                <a:lnTo>
                  <a:pt x="118" y="39"/>
                </a:lnTo>
                <a:lnTo>
                  <a:pt x="118" y="39"/>
                </a:lnTo>
                <a:lnTo>
                  <a:pt x="118" y="42"/>
                </a:lnTo>
                <a:lnTo>
                  <a:pt x="116" y="42"/>
                </a:lnTo>
                <a:lnTo>
                  <a:pt x="116" y="42"/>
                </a:lnTo>
                <a:lnTo>
                  <a:pt x="114" y="43"/>
                </a:lnTo>
                <a:lnTo>
                  <a:pt x="116" y="48"/>
                </a:lnTo>
                <a:lnTo>
                  <a:pt x="116" y="49"/>
                </a:lnTo>
                <a:lnTo>
                  <a:pt x="114" y="52"/>
                </a:lnTo>
                <a:lnTo>
                  <a:pt x="114" y="56"/>
                </a:lnTo>
                <a:lnTo>
                  <a:pt x="116" y="59"/>
                </a:lnTo>
                <a:lnTo>
                  <a:pt x="116" y="62"/>
                </a:lnTo>
                <a:lnTo>
                  <a:pt x="118" y="65"/>
                </a:lnTo>
                <a:lnTo>
                  <a:pt x="118" y="65"/>
                </a:lnTo>
                <a:lnTo>
                  <a:pt x="119" y="66"/>
                </a:lnTo>
                <a:lnTo>
                  <a:pt x="119" y="66"/>
                </a:lnTo>
                <a:lnTo>
                  <a:pt x="121" y="66"/>
                </a:lnTo>
                <a:lnTo>
                  <a:pt x="122" y="71"/>
                </a:lnTo>
                <a:lnTo>
                  <a:pt x="124" y="73"/>
                </a:lnTo>
                <a:lnTo>
                  <a:pt x="124" y="76"/>
                </a:lnTo>
                <a:lnTo>
                  <a:pt x="124" y="77"/>
                </a:lnTo>
                <a:lnTo>
                  <a:pt x="124" y="77"/>
                </a:lnTo>
                <a:lnTo>
                  <a:pt x="125" y="77"/>
                </a:lnTo>
                <a:lnTo>
                  <a:pt x="125" y="79"/>
                </a:lnTo>
                <a:lnTo>
                  <a:pt x="125" y="80"/>
                </a:lnTo>
                <a:lnTo>
                  <a:pt x="127" y="85"/>
                </a:lnTo>
                <a:lnTo>
                  <a:pt x="127" y="86"/>
                </a:lnTo>
                <a:lnTo>
                  <a:pt x="125" y="93"/>
                </a:lnTo>
                <a:lnTo>
                  <a:pt x="125" y="96"/>
                </a:lnTo>
                <a:lnTo>
                  <a:pt x="125" y="108"/>
                </a:lnTo>
                <a:lnTo>
                  <a:pt x="125" y="108"/>
                </a:lnTo>
                <a:lnTo>
                  <a:pt x="127" y="110"/>
                </a:lnTo>
                <a:lnTo>
                  <a:pt x="127" y="110"/>
                </a:lnTo>
                <a:lnTo>
                  <a:pt x="127" y="110"/>
                </a:lnTo>
                <a:lnTo>
                  <a:pt x="125" y="111"/>
                </a:lnTo>
                <a:lnTo>
                  <a:pt x="125" y="111"/>
                </a:lnTo>
                <a:lnTo>
                  <a:pt x="127" y="113"/>
                </a:lnTo>
                <a:lnTo>
                  <a:pt x="127" y="113"/>
                </a:lnTo>
                <a:lnTo>
                  <a:pt x="127" y="113"/>
                </a:lnTo>
                <a:lnTo>
                  <a:pt x="128" y="116"/>
                </a:lnTo>
                <a:lnTo>
                  <a:pt x="128" y="119"/>
                </a:lnTo>
                <a:lnTo>
                  <a:pt x="128" y="122"/>
                </a:lnTo>
                <a:lnTo>
                  <a:pt x="128" y="128"/>
                </a:lnTo>
                <a:lnTo>
                  <a:pt x="128" y="133"/>
                </a:lnTo>
                <a:lnTo>
                  <a:pt x="128" y="134"/>
                </a:lnTo>
                <a:lnTo>
                  <a:pt x="127" y="139"/>
                </a:lnTo>
                <a:lnTo>
                  <a:pt x="125" y="140"/>
                </a:lnTo>
                <a:lnTo>
                  <a:pt x="125" y="140"/>
                </a:lnTo>
                <a:lnTo>
                  <a:pt x="125" y="142"/>
                </a:lnTo>
                <a:lnTo>
                  <a:pt x="125" y="142"/>
                </a:lnTo>
                <a:lnTo>
                  <a:pt x="125" y="142"/>
                </a:lnTo>
                <a:lnTo>
                  <a:pt x="125" y="142"/>
                </a:lnTo>
                <a:lnTo>
                  <a:pt x="128" y="140"/>
                </a:lnTo>
                <a:lnTo>
                  <a:pt x="128" y="140"/>
                </a:lnTo>
                <a:lnTo>
                  <a:pt x="128" y="140"/>
                </a:lnTo>
                <a:lnTo>
                  <a:pt x="128" y="140"/>
                </a:lnTo>
                <a:lnTo>
                  <a:pt x="128" y="139"/>
                </a:lnTo>
                <a:lnTo>
                  <a:pt x="128" y="139"/>
                </a:lnTo>
                <a:lnTo>
                  <a:pt x="128" y="137"/>
                </a:lnTo>
                <a:lnTo>
                  <a:pt x="128" y="136"/>
                </a:lnTo>
                <a:lnTo>
                  <a:pt x="128" y="136"/>
                </a:lnTo>
                <a:lnTo>
                  <a:pt x="128" y="134"/>
                </a:lnTo>
                <a:lnTo>
                  <a:pt x="130" y="134"/>
                </a:lnTo>
                <a:lnTo>
                  <a:pt x="131" y="134"/>
                </a:lnTo>
                <a:lnTo>
                  <a:pt x="133" y="134"/>
                </a:lnTo>
                <a:lnTo>
                  <a:pt x="134" y="136"/>
                </a:lnTo>
                <a:lnTo>
                  <a:pt x="134" y="137"/>
                </a:lnTo>
                <a:lnTo>
                  <a:pt x="136" y="137"/>
                </a:lnTo>
                <a:lnTo>
                  <a:pt x="136" y="140"/>
                </a:lnTo>
                <a:lnTo>
                  <a:pt x="136" y="140"/>
                </a:lnTo>
                <a:lnTo>
                  <a:pt x="138" y="142"/>
                </a:lnTo>
                <a:lnTo>
                  <a:pt x="141" y="142"/>
                </a:lnTo>
                <a:lnTo>
                  <a:pt x="141" y="142"/>
                </a:lnTo>
                <a:lnTo>
                  <a:pt x="141" y="142"/>
                </a:lnTo>
                <a:lnTo>
                  <a:pt x="139" y="142"/>
                </a:lnTo>
                <a:lnTo>
                  <a:pt x="144" y="143"/>
                </a:lnTo>
                <a:lnTo>
                  <a:pt x="145" y="143"/>
                </a:lnTo>
                <a:lnTo>
                  <a:pt x="147" y="145"/>
                </a:lnTo>
                <a:lnTo>
                  <a:pt x="142" y="145"/>
                </a:lnTo>
                <a:lnTo>
                  <a:pt x="138" y="145"/>
                </a:lnTo>
                <a:lnTo>
                  <a:pt x="134" y="147"/>
                </a:lnTo>
                <a:lnTo>
                  <a:pt x="134" y="147"/>
                </a:lnTo>
                <a:lnTo>
                  <a:pt x="133" y="147"/>
                </a:lnTo>
                <a:lnTo>
                  <a:pt x="131" y="147"/>
                </a:lnTo>
                <a:lnTo>
                  <a:pt x="131" y="148"/>
                </a:lnTo>
                <a:lnTo>
                  <a:pt x="131" y="148"/>
                </a:lnTo>
                <a:lnTo>
                  <a:pt x="133" y="148"/>
                </a:lnTo>
                <a:lnTo>
                  <a:pt x="133" y="150"/>
                </a:lnTo>
                <a:lnTo>
                  <a:pt x="133" y="150"/>
                </a:lnTo>
                <a:lnTo>
                  <a:pt x="133" y="151"/>
                </a:lnTo>
                <a:lnTo>
                  <a:pt x="133" y="151"/>
                </a:lnTo>
                <a:lnTo>
                  <a:pt x="131" y="151"/>
                </a:lnTo>
                <a:lnTo>
                  <a:pt x="131" y="151"/>
                </a:lnTo>
                <a:lnTo>
                  <a:pt x="130" y="150"/>
                </a:lnTo>
                <a:lnTo>
                  <a:pt x="130" y="150"/>
                </a:lnTo>
                <a:lnTo>
                  <a:pt x="130" y="148"/>
                </a:lnTo>
                <a:lnTo>
                  <a:pt x="128" y="147"/>
                </a:lnTo>
                <a:lnTo>
                  <a:pt x="130" y="147"/>
                </a:lnTo>
                <a:lnTo>
                  <a:pt x="128" y="145"/>
                </a:lnTo>
                <a:lnTo>
                  <a:pt x="127" y="145"/>
                </a:lnTo>
                <a:lnTo>
                  <a:pt x="127" y="147"/>
                </a:lnTo>
                <a:lnTo>
                  <a:pt x="127" y="150"/>
                </a:lnTo>
                <a:lnTo>
                  <a:pt x="127" y="153"/>
                </a:lnTo>
                <a:lnTo>
                  <a:pt x="127" y="157"/>
                </a:lnTo>
                <a:lnTo>
                  <a:pt x="127" y="159"/>
                </a:lnTo>
                <a:lnTo>
                  <a:pt x="128" y="159"/>
                </a:lnTo>
                <a:lnTo>
                  <a:pt x="130" y="160"/>
                </a:lnTo>
                <a:lnTo>
                  <a:pt x="131" y="160"/>
                </a:lnTo>
                <a:lnTo>
                  <a:pt x="131" y="160"/>
                </a:lnTo>
                <a:lnTo>
                  <a:pt x="131" y="160"/>
                </a:lnTo>
                <a:lnTo>
                  <a:pt x="133" y="162"/>
                </a:lnTo>
                <a:lnTo>
                  <a:pt x="133" y="162"/>
                </a:lnTo>
                <a:lnTo>
                  <a:pt x="133" y="162"/>
                </a:lnTo>
                <a:lnTo>
                  <a:pt x="133" y="160"/>
                </a:lnTo>
                <a:lnTo>
                  <a:pt x="133" y="160"/>
                </a:lnTo>
                <a:lnTo>
                  <a:pt x="136" y="162"/>
                </a:lnTo>
                <a:lnTo>
                  <a:pt x="136" y="162"/>
                </a:lnTo>
                <a:lnTo>
                  <a:pt x="138" y="160"/>
                </a:lnTo>
                <a:lnTo>
                  <a:pt x="138" y="160"/>
                </a:lnTo>
                <a:lnTo>
                  <a:pt x="139" y="160"/>
                </a:lnTo>
                <a:lnTo>
                  <a:pt x="139" y="160"/>
                </a:lnTo>
                <a:lnTo>
                  <a:pt x="141" y="162"/>
                </a:lnTo>
                <a:lnTo>
                  <a:pt x="142" y="165"/>
                </a:lnTo>
                <a:lnTo>
                  <a:pt x="142" y="165"/>
                </a:lnTo>
                <a:lnTo>
                  <a:pt x="144" y="167"/>
                </a:lnTo>
                <a:lnTo>
                  <a:pt x="144" y="167"/>
                </a:lnTo>
                <a:lnTo>
                  <a:pt x="142" y="168"/>
                </a:lnTo>
                <a:lnTo>
                  <a:pt x="141" y="167"/>
                </a:lnTo>
                <a:lnTo>
                  <a:pt x="141" y="167"/>
                </a:lnTo>
                <a:lnTo>
                  <a:pt x="141" y="165"/>
                </a:lnTo>
                <a:lnTo>
                  <a:pt x="141" y="164"/>
                </a:lnTo>
                <a:lnTo>
                  <a:pt x="138" y="164"/>
                </a:lnTo>
                <a:lnTo>
                  <a:pt x="136" y="165"/>
                </a:lnTo>
                <a:lnTo>
                  <a:pt x="134" y="167"/>
                </a:lnTo>
                <a:lnTo>
                  <a:pt x="134" y="168"/>
                </a:lnTo>
                <a:lnTo>
                  <a:pt x="136" y="171"/>
                </a:lnTo>
                <a:lnTo>
                  <a:pt x="134" y="170"/>
                </a:lnTo>
                <a:lnTo>
                  <a:pt x="133" y="168"/>
                </a:lnTo>
                <a:lnTo>
                  <a:pt x="133" y="168"/>
                </a:lnTo>
                <a:lnTo>
                  <a:pt x="133" y="170"/>
                </a:lnTo>
                <a:lnTo>
                  <a:pt x="134" y="171"/>
                </a:lnTo>
                <a:lnTo>
                  <a:pt x="134" y="174"/>
                </a:lnTo>
                <a:lnTo>
                  <a:pt x="134" y="174"/>
                </a:lnTo>
                <a:lnTo>
                  <a:pt x="134" y="174"/>
                </a:lnTo>
                <a:lnTo>
                  <a:pt x="134" y="176"/>
                </a:lnTo>
                <a:lnTo>
                  <a:pt x="134" y="177"/>
                </a:lnTo>
                <a:lnTo>
                  <a:pt x="134" y="177"/>
                </a:lnTo>
                <a:lnTo>
                  <a:pt x="133" y="177"/>
                </a:lnTo>
                <a:lnTo>
                  <a:pt x="131" y="177"/>
                </a:lnTo>
                <a:lnTo>
                  <a:pt x="131" y="179"/>
                </a:lnTo>
                <a:lnTo>
                  <a:pt x="131" y="179"/>
                </a:lnTo>
                <a:lnTo>
                  <a:pt x="131" y="180"/>
                </a:lnTo>
                <a:lnTo>
                  <a:pt x="131" y="180"/>
                </a:lnTo>
                <a:lnTo>
                  <a:pt x="131" y="180"/>
                </a:lnTo>
                <a:lnTo>
                  <a:pt x="133" y="180"/>
                </a:lnTo>
                <a:lnTo>
                  <a:pt x="133" y="182"/>
                </a:lnTo>
                <a:lnTo>
                  <a:pt x="133" y="182"/>
                </a:lnTo>
                <a:lnTo>
                  <a:pt x="133" y="182"/>
                </a:lnTo>
                <a:lnTo>
                  <a:pt x="133" y="184"/>
                </a:lnTo>
                <a:lnTo>
                  <a:pt x="133" y="184"/>
                </a:lnTo>
                <a:lnTo>
                  <a:pt x="134" y="185"/>
                </a:lnTo>
                <a:lnTo>
                  <a:pt x="136" y="185"/>
                </a:lnTo>
                <a:lnTo>
                  <a:pt x="134" y="187"/>
                </a:lnTo>
                <a:lnTo>
                  <a:pt x="134" y="185"/>
                </a:lnTo>
                <a:lnTo>
                  <a:pt x="131" y="184"/>
                </a:lnTo>
                <a:lnTo>
                  <a:pt x="131" y="184"/>
                </a:lnTo>
                <a:lnTo>
                  <a:pt x="131" y="184"/>
                </a:lnTo>
                <a:lnTo>
                  <a:pt x="131" y="185"/>
                </a:lnTo>
                <a:lnTo>
                  <a:pt x="130" y="187"/>
                </a:lnTo>
                <a:lnTo>
                  <a:pt x="128" y="187"/>
                </a:lnTo>
                <a:lnTo>
                  <a:pt x="127" y="187"/>
                </a:lnTo>
                <a:lnTo>
                  <a:pt x="127" y="185"/>
                </a:lnTo>
                <a:lnTo>
                  <a:pt x="125" y="184"/>
                </a:lnTo>
                <a:lnTo>
                  <a:pt x="125" y="179"/>
                </a:lnTo>
                <a:lnTo>
                  <a:pt x="127" y="177"/>
                </a:lnTo>
                <a:lnTo>
                  <a:pt x="128" y="171"/>
                </a:lnTo>
                <a:lnTo>
                  <a:pt x="128" y="170"/>
                </a:lnTo>
                <a:lnTo>
                  <a:pt x="127" y="168"/>
                </a:lnTo>
                <a:lnTo>
                  <a:pt x="127" y="167"/>
                </a:lnTo>
                <a:lnTo>
                  <a:pt x="128" y="165"/>
                </a:lnTo>
                <a:lnTo>
                  <a:pt x="127" y="167"/>
                </a:lnTo>
                <a:lnTo>
                  <a:pt x="125" y="170"/>
                </a:lnTo>
                <a:lnTo>
                  <a:pt x="124" y="182"/>
                </a:lnTo>
                <a:lnTo>
                  <a:pt x="124" y="185"/>
                </a:lnTo>
                <a:lnTo>
                  <a:pt x="122" y="187"/>
                </a:lnTo>
                <a:lnTo>
                  <a:pt x="122" y="188"/>
                </a:lnTo>
                <a:lnTo>
                  <a:pt x="122" y="190"/>
                </a:lnTo>
                <a:lnTo>
                  <a:pt x="121" y="191"/>
                </a:lnTo>
                <a:lnTo>
                  <a:pt x="121" y="191"/>
                </a:lnTo>
                <a:lnTo>
                  <a:pt x="119" y="193"/>
                </a:lnTo>
                <a:lnTo>
                  <a:pt x="119" y="193"/>
                </a:lnTo>
                <a:lnTo>
                  <a:pt x="119" y="194"/>
                </a:lnTo>
                <a:lnTo>
                  <a:pt x="121" y="194"/>
                </a:lnTo>
                <a:lnTo>
                  <a:pt x="122" y="194"/>
                </a:lnTo>
                <a:lnTo>
                  <a:pt x="122" y="194"/>
                </a:lnTo>
                <a:lnTo>
                  <a:pt x="122" y="194"/>
                </a:lnTo>
                <a:lnTo>
                  <a:pt x="122" y="194"/>
                </a:lnTo>
                <a:lnTo>
                  <a:pt x="122" y="194"/>
                </a:lnTo>
                <a:lnTo>
                  <a:pt x="122" y="194"/>
                </a:lnTo>
                <a:lnTo>
                  <a:pt x="122" y="193"/>
                </a:lnTo>
                <a:lnTo>
                  <a:pt x="122" y="193"/>
                </a:lnTo>
                <a:lnTo>
                  <a:pt x="122" y="193"/>
                </a:lnTo>
                <a:lnTo>
                  <a:pt x="124" y="191"/>
                </a:lnTo>
                <a:lnTo>
                  <a:pt x="125" y="191"/>
                </a:lnTo>
                <a:lnTo>
                  <a:pt x="125" y="193"/>
                </a:lnTo>
                <a:lnTo>
                  <a:pt x="127" y="193"/>
                </a:lnTo>
                <a:lnTo>
                  <a:pt x="128" y="197"/>
                </a:lnTo>
                <a:lnTo>
                  <a:pt x="130" y="197"/>
                </a:lnTo>
                <a:lnTo>
                  <a:pt x="131" y="197"/>
                </a:lnTo>
                <a:lnTo>
                  <a:pt x="133" y="197"/>
                </a:lnTo>
                <a:lnTo>
                  <a:pt x="134" y="197"/>
                </a:lnTo>
                <a:lnTo>
                  <a:pt x="136" y="196"/>
                </a:lnTo>
                <a:lnTo>
                  <a:pt x="136" y="196"/>
                </a:lnTo>
                <a:lnTo>
                  <a:pt x="138" y="197"/>
                </a:lnTo>
                <a:lnTo>
                  <a:pt x="138" y="197"/>
                </a:lnTo>
                <a:lnTo>
                  <a:pt x="139" y="197"/>
                </a:lnTo>
                <a:lnTo>
                  <a:pt x="141" y="196"/>
                </a:lnTo>
                <a:lnTo>
                  <a:pt x="142" y="196"/>
                </a:lnTo>
                <a:lnTo>
                  <a:pt x="142" y="196"/>
                </a:lnTo>
                <a:lnTo>
                  <a:pt x="142" y="197"/>
                </a:lnTo>
                <a:lnTo>
                  <a:pt x="144" y="197"/>
                </a:lnTo>
                <a:lnTo>
                  <a:pt x="144" y="199"/>
                </a:lnTo>
                <a:lnTo>
                  <a:pt x="144" y="199"/>
                </a:lnTo>
                <a:lnTo>
                  <a:pt x="147" y="201"/>
                </a:lnTo>
                <a:lnTo>
                  <a:pt x="154" y="201"/>
                </a:lnTo>
                <a:lnTo>
                  <a:pt x="156" y="201"/>
                </a:lnTo>
                <a:lnTo>
                  <a:pt x="156" y="202"/>
                </a:lnTo>
                <a:lnTo>
                  <a:pt x="158" y="204"/>
                </a:lnTo>
                <a:lnTo>
                  <a:pt x="158" y="205"/>
                </a:lnTo>
                <a:lnTo>
                  <a:pt x="158" y="207"/>
                </a:lnTo>
                <a:lnTo>
                  <a:pt x="162" y="211"/>
                </a:lnTo>
                <a:lnTo>
                  <a:pt x="162" y="211"/>
                </a:lnTo>
                <a:lnTo>
                  <a:pt x="164" y="213"/>
                </a:lnTo>
                <a:lnTo>
                  <a:pt x="165" y="213"/>
                </a:lnTo>
                <a:lnTo>
                  <a:pt x="168" y="211"/>
                </a:lnTo>
                <a:lnTo>
                  <a:pt x="170" y="211"/>
                </a:lnTo>
                <a:lnTo>
                  <a:pt x="168" y="213"/>
                </a:lnTo>
                <a:lnTo>
                  <a:pt x="167" y="214"/>
                </a:lnTo>
                <a:lnTo>
                  <a:pt x="165" y="214"/>
                </a:lnTo>
                <a:lnTo>
                  <a:pt x="162" y="213"/>
                </a:lnTo>
                <a:lnTo>
                  <a:pt x="156" y="211"/>
                </a:lnTo>
                <a:lnTo>
                  <a:pt x="156" y="210"/>
                </a:lnTo>
                <a:lnTo>
                  <a:pt x="156" y="210"/>
                </a:lnTo>
                <a:lnTo>
                  <a:pt x="153" y="205"/>
                </a:lnTo>
                <a:lnTo>
                  <a:pt x="153" y="204"/>
                </a:lnTo>
                <a:lnTo>
                  <a:pt x="151" y="204"/>
                </a:lnTo>
                <a:lnTo>
                  <a:pt x="151" y="204"/>
                </a:lnTo>
                <a:lnTo>
                  <a:pt x="150" y="204"/>
                </a:lnTo>
                <a:lnTo>
                  <a:pt x="148" y="205"/>
                </a:lnTo>
                <a:lnTo>
                  <a:pt x="147" y="205"/>
                </a:lnTo>
                <a:lnTo>
                  <a:pt x="145" y="204"/>
                </a:lnTo>
                <a:lnTo>
                  <a:pt x="145" y="205"/>
                </a:lnTo>
                <a:lnTo>
                  <a:pt x="145" y="205"/>
                </a:lnTo>
                <a:lnTo>
                  <a:pt x="145" y="205"/>
                </a:lnTo>
                <a:lnTo>
                  <a:pt x="145" y="205"/>
                </a:lnTo>
                <a:lnTo>
                  <a:pt x="139" y="205"/>
                </a:lnTo>
                <a:lnTo>
                  <a:pt x="139" y="205"/>
                </a:lnTo>
                <a:lnTo>
                  <a:pt x="138" y="205"/>
                </a:lnTo>
                <a:lnTo>
                  <a:pt x="136" y="204"/>
                </a:lnTo>
                <a:lnTo>
                  <a:pt x="136" y="202"/>
                </a:lnTo>
                <a:lnTo>
                  <a:pt x="136" y="202"/>
                </a:lnTo>
                <a:lnTo>
                  <a:pt x="134" y="204"/>
                </a:lnTo>
                <a:lnTo>
                  <a:pt x="131" y="202"/>
                </a:lnTo>
                <a:lnTo>
                  <a:pt x="131" y="204"/>
                </a:lnTo>
                <a:lnTo>
                  <a:pt x="131" y="204"/>
                </a:lnTo>
                <a:lnTo>
                  <a:pt x="131" y="204"/>
                </a:lnTo>
                <a:lnTo>
                  <a:pt x="133" y="204"/>
                </a:lnTo>
                <a:lnTo>
                  <a:pt x="133" y="205"/>
                </a:lnTo>
                <a:lnTo>
                  <a:pt x="133" y="205"/>
                </a:lnTo>
                <a:lnTo>
                  <a:pt x="134" y="207"/>
                </a:lnTo>
                <a:lnTo>
                  <a:pt x="134" y="207"/>
                </a:lnTo>
                <a:lnTo>
                  <a:pt x="134" y="208"/>
                </a:lnTo>
                <a:lnTo>
                  <a:pt x="133" y="208"/>
                </a:lnTo>
                <a:lnTo>
                  <a:pt x="133" y="208"/>
                </a:lnTo>
                <a:lnTo>
                  <a:pt x="133" y="208"/>
                </a:lnTo>
                <a:lnTo>
                  <a:pt x="133" y="210"/>
                </a:lnTo>
                <a:lnTo>
                  <a:pt x="131" y="208"/>
                </a:lnTo>
                <a:lnTo>
                  <a:pt x="133" y="208"/>
                </a:lnTo>
                <a:lnTo>
                  <a:pt x="133" y="207"/>
                </a:lnTo>
                <a:lnTo>
                  <a:pt x="133" y="205"/>
                </a:lnTo>
                <a:lnTo>
                  <a:pt x="131" y="205"/>
                </a:lnTo>
                <a:lnTo>
                  <a:pt x="130" y="205"/>
                </a:lnTo>
                <a:lnTo>
                  <a:pt x="128" y="204"/>
                </a:lnTo>
                <a:lnTo>
                  <a:pt x="128" y="202"/>
                </a:lnTo>
                <a:lnTo>
                  <a:pt x="127" y="201"/>
                </a:lnTo>
                <a:lnTo>
                  <a:pt x="125" y="201"/>
                </a:lnTo>
                <a:lnTo>
                  <a:pt x="124" y="199"/>
                </a:lnTo>
                <a:lnTo>
                  <a:pt x="124" y="199"/>
                </a:lnTo>
                <a:lnTo>
                  <a:pt x="124" y="199"/>
                </a:lnTo>
                <a:lnTo>
                  <a:pt x="125" y="199"/>
                </a:lnTo>
                <a:lnTo>
                  <a:pt x="124" y="199"/>
                </a:lnTo>
                <a:lnTo>
                  <a:pt x="124" y="201"/>
                </a:lnTo>
                <a:lnTo>
                  <a:pt x="125" y="207"/>
                </a:lnTo>
                <a:lnTo>
                  <a:pt x="125" y="210"/>
                </a:lnTo>
                <a:lnTo>
                  <a:pt x="125" y="211"/>
                </a:lnTo>
                <a:lnTo>
                  <a:pt x="125" y="213"/>
                </a:lnTo>
                <a:lnTo>
                  <a:pt x="124" y="216"/>
                </a:lnTo>
                <a:lnTo>
                  <a:pt x="124" y="217"/>
                </a:lnTo>
                <a:lnTo>
                  <a:pt x="122" y="217"/>
                </a:lnTo>
                <a:lnTo>
                  <a:pt x="122" y="217"/>
                </a:lnTo>
                <a:lnTo>
                  <a:pt x="121" y="219"/>
                </a:lnTo>
                <a:lnTo>
                  <a:pt x="121" y="219"/>
                </a:lnTo>
                <a:lnTo>
                  <a:pt x="119" y="219"/>
                </a:lnTo>
                <a:lnTo>
                  <a:pt x="119" y="221"/>
                </a:lnTo>
                <a:lnTo>
                  <a:pt x="119" y="222"/>
                </a:lnTo>
                <a:lnTo>
                  <a:pt x="121" y="224"/>
                </a:lnTo>
                <a:lnTo>
                  <a:pt x="119" y="225"/>
                </a:lnTo>
                <a:lnTo>
                  <a:pt x="119" y="230"/>
                </a:lnTo>
                <a:lnTo>
                  <a:pt x="118" y="231"/>
                </a:lnTo>
                <a:lnTo>
                  <a:pt x="116" y="234"/>
                </a:lnTo>
                <a:lnTo>
                  <a:pt x="118" y="234"/>
                </a:lnTo>
                <a:lnTo>
                  <a:pt x="118" y="238"/>
                </a:lnTo>
                <a:lnTo>
                  <a:pt x="118" y="239"/>
                </a:lnTo>
                <a:lnTo>
                  <a:pt x="118" y="242"/>
                </a:lnTo>
                <a:lnTo>
                  <a:pt x="118" y="241"/>
                </a:lnTo>
                <a:lnTo>
                  <a:pt x="119" y="241"/>
                </a:lnTo>
                <a:lnTo>
                  <a:pt x="119" y="239"/>
                </a:lnTo>
                <a:lnTo>
                  <a:pt x="119" y="239"/>
                </a:lnTo>
                <a:lnTo>
                  <a:pt x="121" y="241"/>
                </a:lnTo>
                <a:lnTo>
                  <a:pt x="121" y="241"/>
                </a:lnTo>
                <a:lnTo>
                  <a:pt x="121" y="241"/>
                </a:lnTo>
                <a:lnTo>
                  <a:pt x="121" y="241"/>
                </a:lnTo>
                <a:lnTo>
                  <a:pt x="122" y="241"/>
                </a:lnTo>
                <a:lnTo>
                  <a:pt x="121" y="241"/>
                </a:lnTo>
                <a:lnTo>
                  <a:pt x="121" y="241"/>
                </a:lnTo>
                <a:lnTo>
                  <a:pt x="119" y="241"/>
                </a:lnTo>
                <a:lnTo>
                  <a:pt x="119" y="242"/>
                </a:lnTo>
                <a:lnTo>
                  <a:pt x="119" y="242"/>
                </a:lnTo>
                <a:lnTo>
                  <a:pt x="118" y="244"/>
                </a:lnTo>
                <a:lnTo>
                  <a:pt x="116" y="245"/>
                </a:lnTo>
                <a:lnTo>
                  <a:pt x="114" y="247"/>
                </a:lnTo>
                <a:lnTo>
                  <a:pt x="114" y="248"/>
                </a:lnTo>
                <a:lnTo>
                  <a:pt x="114" y="248"/>
                </a:lnTo>
                <a:lnTo>
                  <a:pt x="116" y="250"/>
                </a:lnTo>
                <a:lnTo>
                  <a:pt x="118" y="250"/>
                </a:lnTo>
                <a:lnTo>
                  <a:pt x="118" y="251"/>
                </a:lnTo>
                <a:lnTo>
                  <a:pt x="118" y="253"/>
                </a:lnTo>
                <a:lnTo>
                  <a:pt x="118" y="254"/>
                </a:lnTo>
                <a:lnTo>
                  <a:pt x="119" y="254"/>
                </a:lnTo>
                <a:lnTo>
                  <a:pt x="119" y="256"/>
                </a:lnTo>
                <a:lnTo>
                  <a:pt x="118" y="256"/>
                </a:lnTo>
                <a:lnTo>
                  <a:pt x="118" y="256"/>
                </a:lnTo>
                <a:lnTo>
                  <a:pt x="118" y="258"/>
                </a:lnTo>
                <a:lnTo>
                  <a:pt x="116" y="256"/>
                </a:lnTo>
                <a:lnTo>
                  <a:pt x="114" y="256"/>
                </a:lnTo>
                <a:lnTo>
                  <a:pt x="114" y="254"/>
                </a:lnTo>
                <a:lnTo>
                  <a:pt x="114" y="253"/>
                </a:lnTo>
                <a:lnTo>
                  <a:pt x="114" y="250"/>
                </a:lnTo>
                <a:lnTo>
                  <a:pt x="114" y="250"/>
                </a:lnTo>
                <a:lnTo>
                  <a:pt x="113" y="253"/>
                </a:lnTo>
                <a:lnTo>
                  <a:pt x="113" y="254"/>
                </a:lnTo>
                <a:lnTo>
                  <a:pt x="111" y="258"/>
                </a:lnTo>
                <a:lnTo>
                  <a:pt x="113" y="259"/>
                </a:lnTo>
                <a:lnTo>
                  <a:pt x="114" y="261"/>
                </a:lnTo>
                <a:lnTo>
                  <a:pt x="113" y="262"/>
                </a:lnTo>
                <a:lnTo>
                  <a:pt x="113" y="262"/>
                </a:lnTo>
                <a:lnTo>
                  <a:pt x="111" y="264"/>
                </a:lnTo>
                <a:lnTo>
                  <a:pt x="111" y="261"/>
                </a:lnTo>
                <a:lnTo>
                  <a:pt x="113" y="261"/>
                </a:lnTo>
                <a:lnTo>
                  <a:pt x="111" y="261"/>
                </a:lnTo>
                <a:lnTo>
                  <a:pt x="111" y="261"/>
                </a:lnTo>
                <a:lnTo>
                  <a:pt x="111" y="262"/>
                </a:lnTo>
                <a:lnTo>
                  <a:pt x="111" y="262"/>
                </a:lnTo>
                <a:lnTo>
                  <a:pt x="111" y="264"/>
                </a:lnTo>
                <a:lnTo>
                  <a:pt x="110" y="265"/>
                </a:lnTo>
                <a:lnTo>
                  <a:pt x="110" y="265"/>
                </a:lnTo>
                <a:lnTo>
                  <a:pt x="108" y="265"/>
                </a:lnTo>
                <a:lnTo>
                  <a:pt x="108" y="265"/>
                </a:lnTo>
                <a:lnTo>
                  <a:pt x="108" y="267"/>
                </a:lnTo>
                <a:lnTo>
                  <a:pt x="110" y="267"/>
                </a:lnTo>
                <a:lnTo>
                  <a:pt x="110" y="267"/>
                </a:lnTo>
                <a:lnTo>
                  <a:pt x="110" y="270"/>
                </a:lnTo>
                <a:lnTo>
                  <a:pt x="110" y="271"/>
                </a:lnTo>
                <a:lnTo>
                  <a:pt x="110" y="271"/>
                </a:lnTo>
                <a:lnTo>
                  <a:pt x="110" y="273"/>
                </a:lnTo>
                <a:lnTo>
                  <a:pt x="108" y="273"/>
                </a:lnTo>
                <a:lnTo>
                  <a:pt x="108" y="273"/>
                </a:lnTo>
                <a:lnTo>
                  <a:pt x="108" y="273"/>
                </a:lnTo>
                <a:lnTo>
                  <a:pt x="108" y="276"/>
                </a:lnTo>
                <a:lnTo>
                  <a:pt x="107" y="276"/>
                </a:lnTo>
                <a:lnTo>
                  <a:pt x="107" y="278"/>
                </a:lnTo>
                <a:lnTo>
                  <a:pt x="107" y="279"/>
                </a:lnTo>
                <a:lnTo>
                  <a:pt x="107" y="281"/>
                </a:lnTo>
                <a:lnTo>
                  <a:pt x="107" y="282"/>
                </a:lnTo>
                <a:lnTo>
                  <a:pt x="105" y="284"/>
                </a:lnTo>
                <a:lnTo>
                  <a:pt x="104" y="285"/>
                </a:lnTo>
                <a:lnTo>
                  <a:pt x="102" y="287"/>
                </a:lnTo>
                <a:lnTo>
                  <a:pt x="102" y="287"/>
                </a:lnTo>
                <a:lnTo>
                  <a:pt x="104" y="288"/>
                </a:lnTo>
                <a:lnTo>
                  <a:pt x="102" y="291"/>
                </a:lnTo>
                <a:lnTo>
                  <a:pt x="101" y="295"/>
                </a:lnTo>
                <a:lnTo>
                  <a:pt x="101" y="296"/>
                </a:lnTo>
                <a:lnTo>
                  <a:pt x="101" y="296"/>
                </a:lnTo>
                <a:lnTo>
                  <a:pt x="101" y="296"/>
                </a:lnTo>
                <a:lnTo>
                  <a:pt x="101" y="298"/>
                </a:lnTo>
                <a:lnTo>
                  <a:pt x="99" y="299"/>
                </a:lnTo>
                <a:lnTo>
                  <a:pt x="99" y="299"/>
                </a:lnTo>
                <a:lnTo>
                  <a:pt x="99" y="299"/>
                </a:lnTo>
                <a:lnTo>
                  <a:pt x="99" y="301"/>
                </a:lnTo>
                <a:lnTo>
                  <a:pt x="98" y="302"/>
                </a:lnTo>
                <a:lnTo>
                  <a:pt x="96" y="304"/>
                </a:lnTo>
                <a:lnTo>
                  <a:pt x="96" y="305"/>
                </a:lnTo>
                <a:lnTo>
                  <a:pt x="94" y="310"/>
                </a:lnTo>
                <a:lnTo>
                  <a:pt x="94" y="310"/>
                </a:lnTo>
                <a:lnTo>
                  <a:pt x="94" y="312"/>
                </a:lnTo>
                <a:lnTo>
                  <a:pt x="93" y="316"/>
                </a:lnTo>
                <a:lnTo>
                  <a:pt x="93" y="316"/>
                </a:lnTo>
                <a:lnTo>
                  <a:pt x="93" y="318"/>
                </a:lnTo>
                <a:lnTo>
                  <a:pt x="93" y="319"/>
                </a:lnTo>
                <a:lnTo>
                  <a:pt x="93" y="319"/>
                </a:lnTo>
                <a:lnTo>
                  <a:pt x="93" y="321"/>
                </a:lnTo>
                <a:lnTo>
                  <a:pt x="94" y="321"/>
                </a:lnTo>
                <a:lnTo>
                  <a:pt x="94" y="321"/>
                </a:lnTo>
                <a:lnTo>
                  <a:pt x="96" y="321"/>
                </a:lnTo>
                <a:lnTo>
                  <a:pt x="96" y="321"/>
                </a:lnTo>
                <a:lnTo>
                  <a:pt x="96" y="322"/>
                </a:lnTo>
                <a:lnTo>
                  <a:pt x="94" y="322"/>
                </a:lnTo>
                <a:lnTo>
                  <a:pt x="93" y="321"/>
                </a:lnTo>
                <a:lnTo>
                  <a:pt x="93" y="321"/>
                </a:lnTo>
                <a:lnTo>
                  <a:pt x="88" y="330"/>
                </a:lnTo>
                <a:lnTo>
                  <a:pt x="88" y="333"/>
                </a:lnTo>
                <a:lnTo>
                  <a:pt x="88" y="335"/>
                </a:lnTo>
                <a:lnTo>
                  <a:pt x="90" y="335"/>
                </a:lnTo>
                <a:lnTo>
                  <a:pt x="90" y="335"/>
                </a:lnTo>
                <a:lnTo>
                  <a:pt x="91" y="335"/>
                </a:lnTo>
                <a:lnTo>
                  <a:pt x="91" y="338"/>
                </a:lnTo>
                <a:lnTo>
                  <a:pt x="90" y="336"/>
                </a:lnTo>
                <a:lnTo>
                  <a:pt x="88" y="336"/>
                </a:lnTo>
                <a:lnTo>
                  <a:pt x="88" y="336"/>
                </a:lnTo>
                <a:lnTo>
                  <a:pt x="87" y="338"/>
                </a:lnTo>
                <a:lnTo>
                  <a:pt x="85" y="342"/>
                </a:lnTo>
                <a:lnTo>
                  <a:pt x="85" y="342"/>
                </a:lnTo>
                <a:lnTo>
                  <a:pt x="84" y="344"/>
                </a:lnTo>
                <a:lnTo>
                  <a:pt x="84" y="344"/>
                </a:lnTo>
                <a:lnTo>
                  <a:pt x="84" y="344"/>
                </a:lnTo>
                <a:lnTo>
                  <a:pt x="84" y="345"/>
                </a:lnTo>
                <a:lnTo>
                  <a:pt x="84" y="345"/>
                </a:lnTo>
                <a:lnTo>
                  <a:pt x="84" y="349"/>
                </a:lnTo>
                <a:lnTo>
                  <a:pt x="82" y="353"/>
                </a:lnTo>
                <a:lnTo>
                  <a:pt x="81" y="359"/>
                </a:lnTo>
                <a:lnTo>
                  <a:pt x="79" y="362"/>
                </a:lnTo>
                <a:lnTo>
                  <a:pt x="79" y="362"/>
                </a:lnTo>
                <a:lnTo>
                  <a:pt x="79" y="364"/>
                </a:lnTo>
                <a:lnTo>
                  <a:pt x="79" y="364"/>
                </a:lnTo>
                <a:lnTo>
                  <a:pt x="79" y="367"/>
                </a:lnTo>
                <a:lnTo>
                  <a:pt x="79" y="367"/>
                </a:lnTo>
                <a:lnTo>
                  <a:pt x="77" y="367"/>
                </a:lnTo>
                <a:lnTo>
                  <a:pt x="77" y="369"/>
                </a:lnTo>
                <a:lnTo>
                  <a:pt x="77" y="369"/>
                </a:lnTo>
                <a:lnTo>
                  <a:pt x="76" y="372"/>
                </a:lnTo>
                <a:lnTo>
                  <a:pt x="76" y="373"/>
                </a:lnTo>
                <a:lnTo>
                  <a:pt x="74" y="376"/>
                </a:lnTo>
                <a:lnTo>
                  <a:pt x="71" y="386"/>
                </a:lnTo>
                <a:lnTo>
                  <a:pt x="70" y="389"/>
                </a:lnTo>
                <a:lnTo>
                  <a:pt x="70" y="390"/>
                </a:lnTo>
                <a:lnTo>
                  <a:pt x="70" y="392"/>
                </a:lnTo>
                <a:lnTo>
                  <a:pt x="70" y="390"/>
                </a:lnTo>
                <a:lnTo>
                  <a:pt x="71" y="389"/>
                </a:lnTo>
                <a:lnTo>
                  <a:pt x="73" y="387"/>
                </a:lnTo>
                <a:lnTo>
                  <a:pt x="73" y="387"/>
                </a:lnTo>
                <a:lnTo>
                  <a:pt x="74" y="389"/>
                </a:lnTo>
                <a:lnTo>
                  <a:pt x="76" y="390"/>
                </a:lnTo>
                <a:lnTo>
                  <a:pt x="76" y="390"/>
                </a:lnTo>
                <a:lnTo>
                  <a:pt x="76" y="392"/>
                </a:lnTo>
                <a:lnTo>
                  <a:pt x="73" y="390"/>
                </a:lnTo>
                <a:lnTo>
                  <a:pt x="73" y="390"/>
                </a:lnTo>
                <a:lnTo>
                  <a:pt x="73" y="390"/>
                </a:lnTo>
                <a:lnTo>
                  <a:pt x="73" y="389"/>
                </a:lnTo>
                <a:lnTo>
                  <a:pt x="73" y="389"/>
                </a:lnTo>
                <a:lnTo>
                  <a:pt x="73" y="389"/>
                </a:lnTo>
                <a:lnTo>
                  <a:pt x="71" y="389"/>
                </a:lnTo>
                <a:lnTo>
                  <a:pt x="71" y="390"/>
                </a:lnTo>
                <a:lnTo>
                  <a:pt x="71" y="392"/>
                </a:lnTo>
                <a:lnTo>
                  <a:pt x="70" y="392"/>
                </a:lnTo>
                <a:lnTo>
                  <a:pt x="68" y="393"/>
                </a:lnTo>
                <a:lnTo>
                  <a:pt x="67" y="393"/>
                </a:lnTo>
                <a:lnTo>
                  <a:pt x="67" y="395"/>
                </a:lnTo>
                <a:lnTo>
                  <a:pt x="65" y="398"/>
                </a:lnTo>
                <a:lnTo>
                  <a:pt x="64" y="399"/>
                </a:lnTo>
                <a:lnTo>
                  <a:pt x="64" y="401"/>
                </a:lnTo>
                <a:lnTo>
                  <a:pt x="57" y="410"/>
                </a:lnTo>
                <a:lnTo>
                  <a:pt x="56" y="412"/>
                </a:lnTo>
                <a:lnTo>
                  <a:pt x="57" y="413"/>
                </a:lnTo>
                <a:lnTo>
                  <a:pt x="59" y="412"/>
                </a:lnTo>
                <a:lnTo>
                  <a:pt x="61" y="409"/>
                </a:lnTo>
                <a:lnTo>
                  <a:pt x="64" y="407"/>
                </a:lnTo>
                <a:lnTo>
                  <a:pt x="65" y="407"/>
                </a:lnTo>
                <a:lnTo>
                  <a:pt x="65" y="409"/>
                </a:lnTo>
                <a:lnTo>
                  <a:pt x="65" y="409"/>
                </a:lnTo>
                <a:lnTo>
                  <a:pt x="65" y="409"/>
                </a:lnTo>
                <a:lnTo>
                  <a:pt x="65" y="410"/>
                </a:lnTo>
                <a:lnTo>
                  <a:pt x="65" y="410"/>
                </a:lnTo>
                <a:lnTo>
                  <a:pt x="65" y="412"/>
                </a:lnTo>
                <a:lnTo>
                  <a:pt x="67" y="416"/>
                </a:lnTo>
                <a:lnTo>
                  <a:pt x="65" y="416"/>
                </a:lnTo>
                <a:lnTo>
                  <a:pt x="65" y="415"/>
                </a:lnTo>
                <a:lnTo>
                  <a:pt x="64" y="415"/>
                </a:lnTo>
                <a:lnTo>
                  <a:pt x="64" y="413"/>
                </a:lnTo>
                <a:lnTo>
                  <a:pt x="64" y="412"/>
                </a:lnTo>
                <a:lnTo>
                  <a:pt x="64" y="412"/>
                </a:lnTo>
                <a:lnTo>
                  <a:pt x="64" y="410"/>
                </a:lnTo>
                <a:lnTo>
                  <a:pt x="62" y="410"/>
                </a:lnTo>
                <a:lnTo>
                  <a:pt x="61" y="410"/>
                </a:lnTo>
                <a:lnTo>
                  <a:pt x="59" y="412"/>
                </a:lnTo>
                <a:lnTo>
                  <a:pt x="57" y="413"/>
                </a:lnTo>
                <a:lnTo>
                  <a:pt x="59" y="415"/>
                </a:lnTo>
                <a:lnTo>
                  <a:pt x="57" y="415"/>
                </a:lnTo>
                <a:lnTo>
                  <a:pt x="57" y="416"/>
                </a:lnTo>
                <a:lnTo>
                  <a:pt x="57" y="416"/>
                </a:lnTo>
                <a:lnTo>
                  <a:pt x="56" y="416"/>
                </a:lnTo>
                <a:lnTo>
                  <a:pt x="57" y="416"/>
                </a:lnTo>
                <a:lnTo>
                  <a:pt x="56" y="418"/>
                </a:lnTo>
                <a:lnTo>
                  <a:pt x="56" y="419"/>
                </a:lnTo>
                <a:lnTo>
                  <a:pt x="56" y="419"/>
                </a:lnTo>
                <a:lnTo>
                  <a:pt x="54" y="418"/>
                </a:lnTo>
                <a:lnTo>
                  <a:pt x="56" y="415"/>
                </a:lnTo>
                <a:lnTo>
                  <a:pt x="54" y="413"/>
                </a:lnTo>
                <a:lnTo>
                  <a:pt x="54" y="415"/>
                </a:lnTo>
                <a:lnTo>
                  <a:pt x="53" y="415"/>
                </a:lnTo>
                <a:lnTo>
                  <a:pt x="53" y="415"/>
                </a:lnTo>
                <a:lnTo>
                  <a:pt x="51" y="416"/>
                </a:lnTo>
                <a:lnTo>
                  <a:pt x="51" y="416"/>
                </a:lnTo>
                <a:lnTo>
                  <a:pt x="51" y="418"/>
                </a:lnTo>
                <a:lnTo>
                  <a:pt x="51" y="421"/>
                </a:lnTo>
                <a:lnTo>
                  <a:pt x="47" y="432"/>
                </a:lnTo>
                <a:lnTo>
                  <a:pt x="45" y="435"/>
                </a:lnTo>
                <a:lnTo>
                  <a:pt x="45" y="436"/>
                </a:lnTo>
                <a:lnTo>
                  <a:pt x="44" y="438"/>
                </a:lnTo>
                <a:lnTo>
                  <a:pt x="42" y="438"/>
                </a:lnTo>
                <a:lnTo>
                  <a:pt x="42" y="440"/>
                </a:lnTo>
                <a:lnTo>
                  <a:pt x="41" y="441"/>
                </a:lnTo>
                <a:lnTo>
                  <a:pt x="37" y="444"/>
                </a:lnTo>
                <a:lnTo>
                  <a:pt x="33" y="452"/>
                </a:lnTo>
                <a:lnTo>
                  <a:pt x="31" y="452"/>
                </a:lnTo>
                <a:lnTo>
                  <a:pt x="33" y="453"/>
                </a:lnTo>
                <a:lnTo>
                  <a:pt x="33" y="453"/>
                </a:lnTo>
                <a:lnTo>
                  <a:pt x="33" y="455"/>
                </a:lnTo>
                <a:lnTo>
                  <a:pt x="33" y="460"/>
                </a:lnTo>
                <a:lnTo>
                  <a:pt x="34" y="460"/>
                </a:lnTo>
                <a:lnTo>
                  <a:pt x="34" y="460"/>
                </a:lnTo>
                <a:lnTo>
                  <a:pt x="36" y="461"/>
                </a:lnTo>
                <a:lnTo>
                  <a:pt x="36" y="464"/>
                </a:lnTo>
                <a:lnTo>
                  <a:pt x="36" y="464"/>
                </a:lnTo>
                <a:lnTo>
                  <a:pt x="37" y="466"/>
                </a:lnTo>
                <a:lnTo>
                  <a:pt x="37" y="466"/>
                </a:lnTo>
                <a:lnTo>
                  <a:pt x="37" y="467"/>
                </a:lnTo>
                <a:lnTo>
                  <a:pt x="37" y="469"/>
                </a:lnTo>
                <a:lnTo>
                  <a:pt x="37" y="470"/>
                </a:lnTo>
                <a:lnTo>
                  <a:pt x="37" y="475"/>
                </a:lnTo>
                <a:lnTo>
                  <a:pt x="36" y="478"/>
                </a:lnTo>
                <a:lnTo>
                  <a:pt x="36" y="478"/>
                </a:lnTo>
                <a:lnTo>
                  <a:pt x="34" y="481"/>
                </a:lnTo>
                <a:lnTo>
                  <a:pt x="33" y="483"/>
                </a:lnTo>
                <a:lnTo>
                  <a:pt x="33" y="483"/>
                </a:lnTo>
                <a:lnTo>
                  <a:pt x="33" y="486"/>
                </a:lnTo>
                <a:lnTo>
                  <a:pt x="33" y="487"/>
                </a:lnTo>
                <a:lnTo>
                  <a:pt x="33" y="489"/>
                </a:lnTo>
                <a:lnTo>
                  <a:pt x="33" y="490"/>
                </a:lnTo>
                <a:lnTo>
                  <a:pt x="31" y="492"/>
                </a:lnTo>
                <a:lnTo>
                  <a:pt x="31" y="492"/>
                </a:lnTo>
                <a:lnTo>
                  <a:pt x="30" y="492"/>
                </a:lnTo>
                <a:lnTo>
                  <a:pt x="31" y="493"/>
                </a:lnTo>
                <a:lnTo>
                  <a:pt x="31" y="493"/>
                </a:lnTo>
                <a:lnTo>
                  <a:pt x="31" y="493"/>
                </a:lnTo>
                <a:lnTo>
                  <a:pt x="31" y="497"/>
                </a:lnTo>
                <a:lnTo>
                  <a:pt x="31" y="498"/>
                </a:lnTo>
                <a:lnTo>
                  <a:pt x="31" y="500"/>
                </a:lnTo>
                <a:lnTo>
                  <a:pt x="31" y="500"/>
                </a:lnTo>
                <a:lnTo>
                  <a:pt x="33" y="503"/>
                </a:lnTo>
                <a:lnTo>
                  <a:pt x="31" y="510"/>
                </a:lnTo>
                <a:lnTo>
                  <a:pt x="33" y="512"/>
                </a:lnTo>
                <a:lnTo>
                  <a:pt x="33" y="512"/>
                </a:lnTo>
                <a:lnTo>
                  <a:pt x="34" y="517"/>
                </a:lnTo>
                <a:lnTo>
                  <a:pt x="37" y="520"/>
                </a:lnTo>
                <a:lnTo>
                  <a:pt x="39" y="521"/>
                </a:lnTo>
                <a:lnTo>
                  <a:pt x="39" y="523"/>
                </a:lnTo>
                <a:lnTo>
                  <a:pt x="39" y="524"/>
                </a:lnTo>
                <a:lnTo>
                  <a:pt x="39" y="524"/>
                </a:lnTo>
                <a:lnTo>
                  <a:pt x="37" y="532"/>
                </a:lnTo>
                <a:lnTo>
                  <a:pt x="36" y="534"/>
                </a:lnTo>
                <a:lnTo>
                  <a:pt x="34" y="535"/>
                </a:lnTo>
                <a:lnTo>
                  <a:pt x="31" y="538"/>
                </a:lnTo>
                <a:lnTo>
                  <a:pt x="31" y="538"/>
                </a:lnTo>
                <a:lnTo>
                  <a:pt x="33" y="540"/>
                </a:lnTo>
                <a:lnTo>
                  <a:pt x="36" y="541"/>
                </a:lnTo>
                <a:lnTo>
                  <a:pt x="37" y="546"/>
                </a:lnTo>
                <a:lnTo>
                  <a:pt x="37" y="547"/>
                </a:lnTo>
                <a:lnTo>
                  <a:pt x="37" y="549"/>
                </a:lnTo>
                <a:lnTo>
                  <a:pt x="37" y="551"/>
                </a:lnTo>
                <a:lnTo>
                  <a:pt x="37" y="552"/>
                </a:lnTo>
                <a:lnTo>
                  <a:pt x="39" y="554"/>
                </a:lnTo>
                <a:lnTo>
                  <a:pt x="39" y="554"/>
                </a:lnTo>
                <a:lnTo>
                  <a:pt x="37" y="557"/>
                </a:lnTo>
                <a:lnTo>
                  <a:pt x="37" y="557"/>
                </a:lnTo>
                <a:lnTo>
                  <a:pt x="37" y="558"/>
                </a:lnTo>
                <a:lnTo>
                  <a:pt x="39" y="558"/>
                </a:lnTo>
                <a:lnTo>
                  <a:pt x="39" y="558"/>
                </a:lnTo>
                <a:lnTo>
                  <a:pt x="39" y="560"/>
                </a:lnTo>
                <a:lnTo>
                  <a:pt x="39" y="560"/>
                </a:lnTo>
                <a:lnTo>
                  <a:pt x="37" y="563"/>
                </a:lnTo>
                <a:lnTo>
                  <a:pt x="37" y="567"/>
                </a:lnTo>
                <a:lnTo>
                  <a:pt x="37" y="571"/>
                </a:lnTo>
                <a:lnTo>
                  <a:pt x="36" y="575"/>
                </a:lnTo>
                <a:lnTo>
                  <a:pt x="34" y="578"/>
                </a:lnTo>
                <a:lnTo>
                  <a:pt x="31" y="583"/>
                </a:lnTo>
                <a:lnTo>
                  <a:pt x="30" y="586"/>
                </a:lnTo>
                <a:lnTo>
                  <a:pt x="28" y="589"/>
                </a:lnTo>
                <a:lnTo>
                  <a:pt x="27" y="589"/>
                </a:lnTo>
                <a:lnTo>
                  <a:pt x="27" y="591"/>
                </a:lnTo>
                <a:lnTo>
                  <a:pt x="27" y="592"/>
                </a:lnTo>
                <a:lnTo>
                  <a:pt x="27" y="594"/>
                </a:lnTo>
                <a:lnTo>
                  <a:pt x="27" y="595"/>
                </a:lnTo>
                <a:lnTo>
                  <a:pt x="27" y="598"/>
                </a:lnTo>
                <a:lnTo>
                  <a:pt x="28" y="600"/>
                </a:lnTo>
                <a:lnTo>
                  <a:pt x="27" y="601"/>
                </a:lnTo>
                <a:lnTo>
                  <a:pt x="21" y="612"/>
                </a:lnTo>
                <a:lnTo>
                  <a:pt x="17" y="617"/>
                </a:lnTo>
                <a:lnTo>
                  <a:pt x="16" y="618"/>
                </a:lnTo>
                <a:lnTo>
                  <a:pt x="17" y="617"/>
                </a:lnTo>
                <a:lnTo>
                  <a:pt x="19" y="617"/>
                </a:lnTo>
                <a:lnTo>
                  <a:pt x="22" y="612"/>
                </a:lnTo>
                <a:lnTo>
                  <a:pt x="24" y="612"/>
                </a:lnTo>
                <a:lnTo>
                  <a:pt x="25" y="612"/>
                </a:lnTo>
                <a:lnTo>
                  <a:pt x="27" y="612"/>
                </a:lnTo>
                <a:lnTo>
                  <a:pt x="27" y="614"/>
                </a:lnTo>
                <a:lnTo>
                  <a:pt x="27" y="614"/>
                </a:lnTo>
                <a:lnTo>
                  <a:pt x="25" y="615"/>
                </a:lnTo>
                <a:lnTo>
                  <a:pt x="24" y="615"/>
                </a:lnTo>
                <a:lnTo>
                  <a:pt x="22" y="615"/>
                </a:lnTo>
                <a:lnTo>
                  <a:pt x="21" y="615"/>
                </a:lnTo>
                <a:lnTo>
                  <a:pt x="21" y="617"/>
                </a:lnTo>
                <a:lnTo>
                  <a:pt x="17" y="618"/>
                </a:lnTo>
                <a:lnTo>
                  <a:pt x="17" y="620"/>
                </a:lnTo>
                <a:lnTo>
                  <a:pt x="16" y="623"/>
                </a:lnTo>
                <a:lnTo>
                  <a:pt x="14" y="625"/>
                </a:lnTo>
                <a:lnTo>
                  <a:pt x="14" y="623"/>
                </a:lnTo>
                <a:lnTo>
                  <a:pt x="13" y="621"/>
                </a:lnTo>
                <a:lnTo>
                  <a:pt x="13" y="621"/>
                </a:lnTo>
                <a:lnTo>
                  <a:pt x="14" y="620"/>
                </a:lnTo>
                <a:lnTo>
                  <a:pt x="14" y="620"/>
                </a:lnTo>
                <a:lnTo>
                  <a:pt x="11" y="621"/>
                </a:lnTo>
                <a:lnTo>
                  <a:pt x="10" y="623"/>
                </a:lnTo>
                <a:lnTo>
                  <a:pt x="10" y="626"/>
                </a:lnTo>
                <a:lnTo>
                  <a:pt x="10" y="626"/>
                </a:lnTo>
                <a:lnTo>
                  <a:pt x="10" y="626"/>
                </a:lnTo>
                <a:lnTo>
                  <a:pt x="10" y="626"/>
                </a:lnTo>
                <a:lnTo>
                  <a:pt x="10" y="626"/>
                </a:lnTo>
                <a:lnTo>
                  <a:pt x="8" y="626"/>
                </a:lnTo>
                <a:lnTo>
                  <a:pt x="8" y="628"/>
                </a:lnTo>
                <a:lnTo>
                  <a:pt x="8" y="628"/>
                </a:lnTo>
                <a:lnTo>
                  <a:pt x="8" y="628"/>
                </a:lnTo>
                <a:lnTo>
                  <a:pt x="5" y="631"/>
                </a:lnTo>
                <a:lnTo>
                  <a:pt x="5" y="632"/>
                </a:lnTo>
                <a:lnTo>
                  <a:pt x="4" y="634"/>
                </a:lnTo>
                <a:lnTo>
                  <a:pt x="2" y="635"/>
                </a:lnTo>
                <a:lnTo>
                  <a:pt x="2" y="637"/>
                </a:lnTo>
                <a:lnTo>
                  <a:pt x="2" y="638"/>
                </a:lnTo>
                <a:lnTo>
                  <a:pt x="0" y="640"/>
                </a:lnTo>
                <a:lnTo>
                  <a:pt x="0" y="640"/>
                </a:lnTo>
                <a:lnTo>
                  <a:pt x="0" y="641"/>
                </a:lnTo>
                <a:lnTo>
                  <a:pt x="0" y="643"/>
                </a:lnTo>
                <a:lnTo>
                  <a:pt x="2" y="649"/>
                </a:lnTo>
                <a:lnTo>
                  <a:pt x="2" y="651"/>
                </a:lnTo>
                <a:lnTo>
                  <a:pt x="0" y="654"/>
                </a:lnTo>
                <a:lnTo>
                  <a:pt x="0" y="655"/>
                </a:lnTo>
                <a:lnTo>
                  <a:pt x="0" y="657"/>
                </a:lnTo>
                <a:lnTo>
                  <a:pt x="2" y="657"/>
                </a:lnTo>
                <a:lnTo>
                  <a:pt x="8" y="666"/>
                </a:lnTo>
                <a:lnTo>
                  <a:pt x="11" y="669"/>
                </a:lnTo>
                <a:lnTo>
                  <a:pt x="11" y="671"/>
                </a:lnTo>
                <a:lnTo>
                  <a:pt x="13" y="675"/>
                </a:lnTo>
                <a:lnTo>
                  <a:pt x="13" y="675"/>
                </a:lnTo>
                <a:lnTo>
                  <a:pt x="13" y="677"/>
                </a:lnTo>
                <a:lnTo>
                  <a:pt x="13" y="679"/>
                </a:lnTo>
                <a:lnTo>
                  <a:pt x="14" y="679"/>
                </a:lnTo>
                <a:lnTo>
                  <a:pt x="14" y="679"/>
                </a:lnTo>
                <a:lnTo>
                  <a:pt x="16" y="680"/>
                </a:lnTo>
                <a:lnTo>
                  <a:pt x="17" y="682"/>
                </a:lnTo>
                <a:lnTo>
                  <a:pt x="24" y="697"/>
                </a:lnTo>
                <a:lnTo>
                  <a:pt x="24" y="699"/>
                </a:lnTo>
                <a:lnTo>
                  <a:pt x="22" y="702"/>
                </a:lnTo>
                <a:lnTo>
                  <a:pt x="24" y="703"/>
                </a:lnTo>
                <a:lnTo>
                  <a:pt x="24" y="705"/>
                </a:lnTo>
                <a:lnTo>
                  <a:pt x="24" y="705"/>
                </a:lnTo>
                <a:lnTo>
                  <a:pt x="24" y="705"/>
                </a:lnTo>
                <a:lnTo>
                  <a:pt x="25" y="706"/>
                </a:lnTo>
                <a:lnTo>
                  <a:pt x="25" y="706"/>
                </a:lnTo>
                <a:lnTo>
                  <a:pt x="25" y="708"/>
                </a:lnTo>
                <a:lnTo>
                  <a:pt x="25" y="709"/>
                </a:lnTo>
                <a:lnTo>
                  <a:pt x="24" y="714"/>
                </a:lnTo>
                <a:lnTo>
                  <a:pt x="24" y="720"/>
                </a:lnTo>
                <a:lnTo>
                  <a:pt x="24" y="720"/>
                </a:lnTo>
                <a:lnTo>
                  <a:pt x="22" y="720"/>
                </a:lnTo>
                <a:lnTo>
                  <a:pt x="22" y="722"/>
                </a:lnTo>
                <a:lnTo>
                  <a:pt x="21" y="726"/>
                </a:lnTo>
                <a:lnTo>
                  <a:pt x="19" y="731"/>
                </a:lnTo>
                <a:lnTo>
                  <a:pt x="17" y="734"/>
                </a:lnTo>
                <a:lnTo>
                  <a:pt x="17" y="737"/>
                </a:lnTo>
                <a:lnTo>
                  <a:pt x="17" y="739"/>
                </a:lnTo>
                <a:lnTo>
                  <a:pt x="17" y="739"/>
                </a:lnTo>
                <a:lnTo>
                  <a:pt x="17" y="740"/>
                </a:lnTo>
                <a:lnTo>
                  <a:pt x="17" y="742"/>
                </a:lnTo>
                <a:lnTo>
                  <a:pt x="17" y="746"/>
                </a:lnTo>
                <a:lnTo>
                  <a:pt x="17" y="748"/>
                </a:lnTo>
                <a:lnTo>
                  <a:pt x="19" y="748"/>
                </a:lnTo>
                <a:lnTo>
                  <a:pt x="21" y="754"/>
                </a:lnTo>
                <a:lnTo>
                  <a:pt x="21" y="756"/>
                </a:lnTo>
                <a:lnTo>
                  <a:pt x="19" y="757"/>
                </a:lnTo>
                <a:lnTo>
                  <a:pt x="19" y="759"/>
                </a:lnTo>
                <a:lnTo>
                  <a:pt x="19" y="760"/>
                </a:lnTo>
                <a:lnTo>
                  <a:pt x="19" y="762"/>
                </a:lnTo>
                <a:lnTo>
                  <a:pt x="19" y="763"/>
                </a:lnTo>
                <a:lnTo>
                  <a:pt x="17" y="765"/>
                </a:lnTo>
                <a:lnTo>
                  <a:pt x="17" y="765"/>
                </a:lnTo>
                <a:lnTo>
                  <a:pt x="16" y="766"/>
                </a:lnTo>
                <a:lnTo>
                  <a:pt x="16" y="768"/>
                </a:lnTo>
                <a:lnTo>
                  <a:pt x="17" y="771"/>
                </a:lnTo>
                <a:lnTo>
                  <a:pt x="21" y="777"/>
                </a:lnTo>
                <a:lnTo>
                  <a:pt x="24" y="780"/>
                </a:lnTo>
                <a:lnTo>
                  <a:pt x="24" y="782"/>
                </a:lnTo>
                <a:lnTo>
                  <a:pt x="24" y="783"/>
                </a:lnTo>
                <a:lnTo>
                  <a:pt x="25" y="783"/>
                </a:lnTo>
                <a:lnTo>
                  <a:pt x="27" y="786"/>
                </a:lnTo>
                <a:lnTo>
                  <a:pt x="28" y="788"/>
                </a:lnTo>
                <a:lnTo>
                  <a:pt x="36" y="805"/>
                </a:lnTo>
                <a:lnTo>
                  <a:pt x="37" y="808"/>
                </a:lnTo>
                <a:lnTo>
                  <a:pt x="44" y="813"/>
                </a:lnTo>
                <a:lnTo>
                  <a:pt x="45" y="816"/>
                </a:lnTo>
                <a:lnTo>
                  <a:pt x="47" y="820"/>
                </a:lnTo>
                <a:lnTo>
                  <a:pt x="48" y="822"/>
                </a:lnTo>
                <a:lnTo>
                  <a:pt x="47" y="827"/>
                </a:lnTo>
                <a:lnTo>
                  <a:pt x="47" y="828"/>
                </a:lnTo>
                <a:lnTo>
                  <a:pt x="47" y="827"/>
                </a:lnTo>
                <a:lnTo>
                  <a:pt x="48" y="825"/>
                </a:lnTo>
                <a:lnTo>
                  <a:pt x="51" y="828"/>
                </a:lnTo>
                <a:lnTo>
                  <a:pt x="51" y="830"/>
                </a:lnTo>
                <a:lnTo>
                  <a:pt x="51" y="831"/>
                </a:lnTo>
                <a:lnTo>
                  <a:pt x="51" y="833"/>
                </a:lnTo>
                <a:lnTo>
                  <a:pt x="51" y="833"/>
                </a:lnTo>
                <a:lnTo>
                  <a:pt x="53" y="836"/>
                </a:lnTo>
                <a:lnTo>
                  <a:pt x="54" y="840"/>
                </a:lnTo>
                <a:lnTo>
                  <a:pt x="57" y="845"/>
                </a:lnTo>
                <a:lnTo>
                  <a:pt x="57" y="847"/>
                </a:lnTo>
                <a:lnTo>
                  <a:pt x="57" y="848"/>
                </a:lnTo>
                <a:lnTo>
                  <a:pt x="57" y="847"/>
                </a:lnTo>
                <a:lnTo>
                  <a:pt x="56" y="845"/>
                </a:lnTo>
                <a:lnTo>
                  <a:pt x="54" y="843"/>
                </a:lnTo>
                <a:lnTo>
                  <a:pt x="54" y="840"/>
                </a:lnTo>
                <a:lnTo>
                  <a:pt x="54" y="839"/>
                </a:lnTo>
                <a:lnTo>
                  <a:pt x="51" y="834"/>
                </a:lnTo>
                <a:lnTo>
                  <a:pt x="50" y="834"/>
                </a:lnTo>
                <a:lnTo>
                  <a:pt x="51" y="839"/>
                </a:lnTo>
                <a:lnTo>
                  <a:pt x="51" y="840"/>
                </a:lnTo>
                <a:lnTo>
                  <a:pt x="47" y="848"/>
                </a:lnTo>
                <a:lnTo>
                  <a:pt x="45" y="851"/>
                </a:lnTo>
                <a:lnTo>
                  <a:pt x="44" y="853"/>
                </a:lnTo>
                <a:lnTo>
                  <a:pt x="45" y="853"/>
                </a:lnTo>
                <a:lnTo>
                  <a:pt x="47" y="853"/>
                </a:lnTo>
                <a:lnTo>
                  <a:pt x="47" y="853"/>
                </a:lnTo>
                <a:lnTo>
                  <a:pt x="47" y="853"/>
                </a:lnTo>
                <a:lnTo>
                  <a:pt x="47" y="853"/>
                </a:lnTo>
                <a:lnTo>
                  <a:pt x="48" y="851"/>
                </a:lnTo>
                <a:lnTo>
                  <a:pt x="48" y="851"/>
                </a:lnTo>
                <a:lnTo>
                  <a:pt x="50" y="850"/>
                </a:lnTo>
                <a:lnTo>
                  <a:pt x="50" y="850"/>
                </a:lnTo>
                <a:lnTo>
                  <a:pt x="50" y="850"/>
                </a:lnTo>
                <a:lnTo>
                  <a:pt x="50" y="848"/>
                </a:lnTo>
                <a:lnTo>
                  <a:pt x="50" y="848"/>
                </a:lnTo>
                <a:lnTo>
                  <a:pt x="50" y="848"/>
                </a:lnTo>
                <a:lnTo>
                  <a:pt x="50" y="847"/>
                </a:lnTo>
                <a:lnTo>
                  <a:pt x="51" y="847"/>
                </a:lnTo>
                <a:lnTo>
                  <a:pt x="51" y="847"/>
                </a:lnTo>
                <a:lnTo>
                  <a:pt x="51" y="850"/>
                </a:lnTo>
                <a:lnTo>
                  <a:pt x="53" y="851"/>
                </a:lnTo>
                <a:lnTo>
                  <a:pt x="57" y="854"/>
                </a:lnTo>
                <a:lnTo>
                  <a:pt x="57" y="854"/>
                </a:lnTo>
                <a:lnTo>
                  <a:pt x="57" y="854"/>
                </a:lnTo>
                <a:lnTo>
                  <a:pt x="59" y="856"/>
                </a:lnTo>
                <a:lnTo>
                  <a:pt x="59" y="859"/>
                </a:lnTo>
                <a:lnTo>
                  <a:pt x="59" y="859"/>
                </a:lnTo>
                <a:lnTo>
                  <a:pt x="61" y="860"/>
                </a:lnTo>
                <a:lnTo>
                  <a:pt x="61" y="860"/>
                </a:lnTo>
                <a:lnTo>
                  <a:pt x="62" y="864"/>
                </a:lnTo>
                <a:lnTo>
                  <a:pt x="64" y="864"/>
                </a:lnTo>
                <a:lnTo>
                  <a:pt x="64" y="864"/>
                </a:lnTo>
                <a:lnTo>
                  <a:pt x="64" y="864"/>
                </a:lnTo>
                <a:lnTo>
                  <a:pt x="64" y="862"/>
                </a:lnTo>
                <a:lnTo>
                  <a:pt x="67" y="865"/>
                </a:lnTo>
                <a:lnTo>
                  <a:pt x="68" y="868"/>
                </a:lnTo>
                <a:lnTo>
                  <a:pt x="70" y="870"/>
                </a:lnTo>
                <a:lnTo>
                  <a:pt x="71" y="871"/>
                </a:lnTo>
                <a:lnTo>
                  <a:pt x="73" y="871"/>
                </a:lnTo>
                <a:lnTo>
                  <a:pt x="73" y="873"/>
                </a:lnTo>
                <a:lnTo>
                  <a:pt x="74" y="873"/>
                </a:lnTo>
                <a:lnTo>
                  <a:pt x="76" y="871"/>
                </a:lnTo>
                <a:lnTo>
                  <a:pt x="76" y="871"/>
                </a:lnTo>
                <a:lnTo>
                  <a:pt x="76" y="870"/>
                </a:lnTo>
                <a:lnTo>
                  <a:pt x="76" y="868"/>
                </a:lnTo>
                <a:lnTo>
                  <a:pt x="76" y="868"/>
                </a:lnTo>
                <a:lnTo>
                  <a:pt x="77" y="868"/>
                </a:lnTo>
                <a:lnTo>
                  <a:pt x="77" y="870"/>
                </a:lnTo>
                <a:lnTo>
                  <a:pt x="79" y="870"/>
                </a:lnTo>
                <a:lnTo>
                  <a:pt x="79" y="868"/>
                </a:lnTo>
                <a:lnTo>
                  <a:pt x="77" y="867"/>
                </a:lnTo>
                <a:lnTo>
                  <a:pt x="76" y="865"/>
                </a:lnTo>
                <a:lnTo>
                  <a:pt x="76" y="864"/>
                </a:lnTo>
                <a:lnTo>
                  <a:pt x="76" y="864"/>
                </a:lnTo>
                <a:lnTo>
                  <a:pt x="77" y="862"/>
                </a:lnTo>
                <a:lnTo>
                  <a:pt x="77" y="862"/>
                </a:lnTo>
                <a:lnTo>
                  <a:pt x="76" y="862"/>
                </a:lnTo>
                <a:lnTo>
                  <a:pt x="77" y="860"/>
                </a:lnTo>
                <a:lnTo>
                  <a:pt x="77" y="860"/>
                </a:lnTo>
                <a:lnTo>
                  <a:pt x="79" y="860"/>
                </a:lnTo>
                <a:lnTo>
                  <a:pt x="79" y="859"/>
                </a:lnTo>
                <a:lnTo>
                  <a:pt x="77" y="857"/>
                </a:lnTo>
                <a:lnTo>
                  <a:pt x="77" y="856"/>
                </a:lnTo>
                <a:lnTo>
                  <a:pt x="79" y="851"/>
                </a:lnTo>
                <a:lnTo>
                  <a:pt x="79" y="850"/>
                </a:lnTo>
                <a:lnTo>
                  <a:pt x="81" y="850"/>
                </a:lnTo>
                <a:lnTo>
                  <a:pt x="82" y="850"/>
                </a:lnTo>
                <a:lnTo>
                  <a:pt x="84" y="848"/>
                </a:lnTo>
                <a:lnTo>
                  <a:pt x="85" y="847"/>
                </a:lnTo>
                <a:lnTo>
                  <a:pt x="91" y="851"/>
                </a:lnTo>
                <a:lnTo>
                  <a:pt x="93" y="854"/>
                </a:lnTo>
                <a:lnTo>
                  <a:pt x="93" y="854"/>
                </a:lnTo>
                <a:lnTo>
                  <a:pt x="93" y="854"/>
                </a:lnTo>
                <a:lnTo>
                  <a:pt x="94" y="856"/>
                </a:lnTo>
                <a:lnTo>
                  <a:pt x="96" y="856"/>
                </a:lnTo>
                <a:lnTo>
                  <a:pt x="99" y="859"/>
                </a:lnTo>
                <a:lnTo>
                  <a:pt x="101" y="859"/>
                </a:lnTo>
                <a:lnTo>
                  <a:pt x="101" y="859"/>
                </a:lnTo>
                <a:lnTo>
                  <a:pt x="102" y="859"/>
                </a:lnTo>
                <a:lnTo>
                  <a:pt x="105" y="857"/>
                </a:lnTo>
                <a:lnTo>
                  <a:pt x="105" y="856"/>
                </a:lnTo>
                <a:lnTo>
                  <a:pt x="105" y="856"/>
                </a:lnTo>
                <a:lnTo>
                  <a:pt x="107" y="854"/>
                </a:lnTo>
                <a:lnTo>
                  <a:pt x="107" y="854"/>
                </a:lnTo>
                <a:lnTo>
                  <a:pt x="107" y="853"/>
                </a:lnTo>
                <a:lnTo>
                  <a:pt x="108" y="853"/>
                </a:lnTo>
                <a:lnTo>
                  <a:pt x="110" y="853"/>
                </a:lnTo>
                <a:lnTo>
                  <a:pt x="111" y="853"/>
                </a:lnTo>
                <a:lnTo>
                  <a:pt x="111" y="854"/>
                </a:lnTo>
                <a:lnTo>
                  <a:pt x="111" y="854"/>
                </a:lnTo>
                <a:lnTo>
                  <a:pt x="110" y="857"/>
                </a:lnTo>
                <a:lnTo>
                  <a:pt x="113" y="859"/>
                </a:lnTo>
                <a:lnTo>
                  <a:pt x="116" y="859"/>
                </a:lnTo>
                <a:lnTo>
                  <a:pt x="114" y="860"/>
                </a:lnTo>
                <a:lnTo>
                  <a:pt x="114" y="860"/>
                </a:lnTo>
                <a:lnTo>
                  <a:pt x="114" y="860"/>
                </a:lnTo>
                <a:lnTo>
                  <a:pt x="114" y="862"/>
                </a:lnTo>
                <a:lnTo>
                  <a:pt x="116" y="862"/>
                </a:lnTo>
                <a:lnTo>
                  <a:pt x="118" y="862"/>
                </a:lnTo>
                <a:lnTo>
                  <a:pt x="118" y="862"/>
                </a:lnTo>
                <a:lnTo>
                  <a:pt x="118" y="860"/>
                </a:lnTo>
                <a:lnTo>
                  <a:pt x="119" y="860"/>
                </a:lnTo>
                <a:lnTo>
                  <a:pt x="121" y="862"/>
                </a:lnTo>
                <a:lnTo>
                  <a:pt x="122" y="862"/>
                </a:lnTo>
                <a:lnTo>
                  <a:pt x="125" y="862"/>
                </a:lnTo>
                <a:lnTo>
                  <a:pt x="125" y="860"/>
                </a:lnTo>
                <a:lnTo>
                  <a:pt x="128" y="859"/>
                </a:lnTo>
                <a:lnTo>
                  <a:pt x="130" y="857"/>
                </a:lnTo>
                <a:lnTo>
                  <a:pt x="130" y="857"/>
                </a:lnTo>
                <a:lnTo>
                  <a:pt x="130" y="859"/>
                </a:lnTo>
                <a:lnTo>
                  <a:pt x="128" y="860"/>
                </a:lnTo>
                <a:lnTo>
                  <a:pt x="128" y="860"/>
                </a:lnTo>
                <a:lnTo>
                  <a:pt x="127" y="862"/>
                </a:lnTo>
                <a:lnTo>
                  <a:pt x="125" y="862"/>
                </a:lnTo>
                <a:lnTo>
                  <a:pt x="125" y="862"/>
                </a:lnTo>
                <a:lnTo>
                  <a:pt x="124" y="862"/>
                </a:lnTo>
                <a:lnTo>
                  <a:pt x="124" y="862"/>
                </a:lnTo>
                <a:lnTo>
                  <a:pt x="124" y="864"/>
                </a:lnTo>
                <a:lnTo>
                  <a:pt x="124" y="864"/>
                </a:lnTo>
                <a:lnTo>
                  <a:pt x="124" y="865"/>
                </a:lnTo>
                <a:lnTo>
                  <a:pt x="124" y="865"/>
                </a:lnTo>
                <a:lnTo>
                  <a:pt x="127" y="865"/>
                </a:lnTo>
                <a:lnTo>
                  <a:pt x="128" y="865"/>
                </a:lnTo>
                <a:lnTo>
                  <a:pt x="130" y="864"/>
                </a:lnTo>
                <a:lnTo>
                  <a:pt x="130" y="862"/>
                </a:lnTo>
                <a:lnTo>
                  <a:pt x="130" y="862"/>
                </a:lnTo>
                <a:lnTo>
                  <a:pt x="131" y="862"/>
                </a:lnTo>
                <a:lnTo>
                  <a:pt x="131" y="860"/>
                </a:lnTo>
                <a:lnTo>
                  <a:pt x="131" y="862"/>
                </a:lnTo>
                <a:lnTo>
                  <a:pt x="131" y="862"/>
                </a:lnTo>
                <a:lnTo>
                  <a:pt x="133" y="862"/>
                </a:lnTo>
                <a:lnTo>
                  <a:pt x="133" y="862"/>
                </a:lnTo>
                <a:lnTo>
                  <a:pt x="133" y="860"/>
                </a:lnTo>
                <a:lnTo>
                  <a:pt x="134" y="860"/>
                </a:lnTo>
                <a:lnTo>
                  <a:pt x="136" y="862"/>
                </a:lnTo>
                <a:lnTo>
                  <a:pt x="136" y="862"/>
                </a:lnTo>
                <a:lnTo>
                  <a:pt x="138" y="862"/>
                </a:lnTo>
                <a:lnTo>
                  <a:pt x="141" y="867"/>
                </a:lnTo>
                <a:lnTo>
                  <a:pt x="142" y="868"/>
                </a:lnTo>
                <a:lnTo>
                  <a:pt x="142" y="868"/>
                </a:lnTo>
                <a:lnTo>
                  <a:pt x="144" y="870"/>
                </a:lnTo>
                <a:lnTo>
                  <a:pt x="144" y="871"/>
                </a:lnTo>
                <a:lnTo>
                  <a:pt x="144" y="871"/>
                </a:lnTo>
                <a:lnTo>
                  <a:pt x="142" y="871"/>
                </a:lnTo>
                <a:lnTo>
                  <a:pt x="142" y="870"/>
                </a:lnTo>
                <a:lnTo>
                  <a:pt x="141" y="868"/>
                </a:lnTo>
                <a:lnTo>
                  <a:pt x="141" y="867"/>
                </a:lnTo>
                <a:lnTo>
                  <a:pt x="139" y="867"/>
                </a:lnTo>
                <a:lnTo>
                  <a:pt x="138" y="867"/>
                </a:lnTo>
                <a:lnTo>
                  <a:pt x="136" y="864"/>
                </a:lnTo>
                <a:lnTo>
                  <a:pt x="136" y="864"/>
                </a:lnTo>
                <a:lnTo>
                  <a:pt x="136" y="864"/>
                </a:lnTo>
                <a:lnTo>
                  <a:pt x="136" y="862"/>
                </a:lnTo>
                <a:lnTo>
                  <a:pt x="134" y="862"/>
                </a:lnTo>
                <a:lnTo>
                  <a:pt x="134" y="862"/>
                </a:lnTo>
                <a:lnTo>
                  <a:pt x="134" y="862"/>
                </a:lnTo>
                <a:lnTo>
                  <a:pt x="133" y="862"/>
                </a:lnTo>
                <a:lnTo>
                  <a:pt x="133" y="862"/>
                </a:lnTo>
                <a:lnTo>
                  <a:pt x="131" y="862"/>
                </a:lnTo>
                <a:lnTo>
                  <a:pt x="131" y="862"/>
                </a:lnTo>
                <a:lnTo>
                  <a:pt x="130" y="864"/>
                </a:lnTo>
                <a:lnTo>
                  <a:pt x="130" y="864"/>
                </a:lnTo>
                <a:lnTo>
                  <a:pt x="130" y="864"/>
                </a:lnTo>
                <a:lnTo>
                  <a:pt x="130" y="865"/>
                </a:lnTo>
                <a:lnTo>
                  <a:pt x="130" y="865"/>
                </a:lnTo>
                <a:lnTo>
                  <a:pt x="128" y="865"/>
                </a:lnTo>
                <a:lnTo>
                  <a:pt x="128" y="865"/>
                </a:lnTo>
                <a:lnTo>
                  <a:pt x="127" y="865"/>
                </a:lnTo>
                <a:lnTo>
                  <a:pt x="127" y="867"/>
                </a:lnTo>
                <a:lnTo>
                  <a:pt x="127" y="867"/>
                </a:lnTo>
                <a:lnTo>
                  <a:pt x="128" y="867"/>
                </a:lnTo>
                <a:lnTo>
                  <a:pt x="128" y="868"/>
                </a:lnTo>
                <a:lnTo>
                  <a:pt x="127" y="867"/>
                </a:lnTo>
                <a:lnTo>
                  <a:pt x="124" y="865"/>
                </a:lnTo>
                <a:lnTo>
                  <a:pt x="116" y="864"/>
                </a:lnTo>
                <a:lnTo>
                  <a:pt x="113" y="862"/>
                </a:lnTo>
                <a:lnTo>
                  <a:pt x="107" y="859"/>
                </a:lnTo>
                <a:lnTo>
                  <a:pt x="105" y="859"/>
                </a:lnTo>
                <a:lnTo>
                  <a:pt x="101" y="860"/>
                </a:lnTo>
                <a:lnTo>
                  <a:pt x="99" y="860"/>
                </a:lnTo>
                <a:lnTo>
                  <a:pt x="99" y="860"/>
                </a:lnTo>
                <a:lnTo>
                  <a:pt x="96" y="857"/>
                </a:lnTo>
                <a:lnTo>
                  <a:pt x="94" y="857"/>
                </a:lnTo>
                <a:lnTo>
                  <a:pt x="94" y="857"/>
                </a:lnTo>
                <a:lnTo>
                  <a:pt x="93" y="857"/>
                </a:lnTo>
                <a:lnTo>
                  <a:pt x="88" y="860"/>
                </a:lnTo>
                <a:lnTo>
                  <a:pt x="88" y="860"/>
                </a:lnTo>
                <a:lnTo>
                  <a:pt x="87" y="860"/>
                </a:lnTo>
                <a:lnTo>
                  <a:pt x="87" y="860"/>
                </a:lnTo>
                <a:lnTo>
                  <a:pt x="87" y="859"/>
                </a:lnTo>
                <a:lnTo>
                  <a:pt x="85" y="859"/>
                </a:lnTo>
                <a:lnTo>
                  <a:pt x="85" y="860"/>
                </a:lnTo>
                <a:lnTo>
                  <a:pt x="84" y="862"/>
                </a:lnTo>
                <a:lnTo>
                  <a:pt x="82" y="864"/>
                </a:lnTo>
                <a:lnTo>
                  <a:pt x="82" y="864"/>
                </a:lnTo>
                <a:lnTo>
                  <a:pt x="82" y="867"/>
                </a:lnTo>
                <a:lnTo>
                  <a:pt x="85" y="868"/>
                </a:lnTo>
                <a:lnTo>
                  <a:pt x="87" y="870"/>
                </a:lnTo>
                <a:lnTo>
                  <a:pt x="87" y="873"/>
                </a:lnTo>
                <a:lnTo>
                  <a:pt x="85" y="876"/>
                </a:lnTo>
                <a:lnTo>
                  <a:pt x="85" y="877"/>
                </a:lnTo>
                <a:lnTo>
                  <a:pt x="85" y="879"/>
                </a:lnTo>
                <a:lnTo>
                  <a:pt x="87" y="879"/>
                </a:lnTo>
                <a:lnTo>
                  <a:pt x="90" y="882"/>
                </a:lnTo>
                <a:lnTo>
                  <a:pt x="91" y="882"/>
                </a:lnTo>
                <a:lnTo>
                  <a:pt x="88" y="884"/>
                </a:lnTo>
                <a:lnTo>
                  <a:pt x="88" y="884"/>
                </a:lnTo>
                <a:lnTo>
                  <a:pt x="90" y="884"/>
                </a:lnTo>
                <a:lnTo>
                  <a:pt x="88" y="885"/>
                </a:lnTo>
                <a:lnTo>
                  <a:pt x="90" y="885"/>
                </a:lnTo>
                <a:lnTo>
                  <a:pt x="91" y="885"/>
                </a:lnTo>
                <a:lnTo>
                  <a:pt x="91" y="885"/>
                </a:lnTo>
                <a:lnTo>
                  <a:pt x="91" y="887"/>
                </a:lnTo>
                <a:lnTo>
                  <a:pt x="93" y="890"/>
                </a:lnTo>
                <a:lnTo>
                  <a:pt x="93" y="899"/>
                </a:lnTo>
                <a:lnTo>
                  <a:pt x="94" y="902"/>
                </a:lnTo>
                <a:lnTo>
                  <a:pt x="94" y="902"/>
                </a:lnTo>
                <a:lnTo>
                  <a:pt x="96" y="904"/>
                </a:lnTo>
                <a:lnTo>
                  <a:pt x="96" y="904"/>
                </a:lnTo>
                <a:lnTo>
                  <a:pt x="98" y="904"/>
                </a:lnTo>
                <a:lnTo>
                  <a:pt x="98" y="905"/>
                </a:lnTo>
                <a:lnTo>
                  <a:pt x="98" y="905"/>
                </a:lnTo>
                <a:lnTo>
                  <a:pt x="98" y="905"/>
                </a:lnTo>
                <a:lnTo>
                  <a:pt x="98" y="905"/>
                </a:lnTo>
                <a:lnTo>
                  <a:pt x="98" y="907"/>
                </a:lnTo>
                <a:lnTo>
                  <a:pt x="98" y="907"/>
                </a:lnTo>
                <a:lnTo>
                  <a:pt x="99" y="907"/>
                </a:lnTo>
                <a:lnTo>
                  <a:pt x="98" y="908"/>
                </a:lnTo>
                <a:lnTo>
                  <a:pt x="96" y="908"/>
                </a:lnTo>
                <a:lnTo>
                  <a:pt x="94" y="907"/>
                </a:lnTo>
                <a:lnTo>
                  <a:pt x="93" y="907"/>
                </a:lnTo>
                <a:lnTo>
                  <a:pt x="93" y="905"/>
                </a:lnTo>
                <a:lnTo>
                  <a:pt x="93" y="904"/>
                </a:lnTo>
                <a:lnTo>
                  <a:pt x="91" y="902"/>
                </a:lnTo>
                <a:lnTo>
                  <a:pt x="91" y="902"/>
                </a:lnTo>
                <a:lnTo>
                  <a:pt x="90" y="902"/>
                </a:lnTo>
                <a:lnTo>
                  <a:pt x="90" y="901"/>
                </a:lnTo>
                <a:lnTo>
                  <a:pt x="90" y="901"/>
                </a:lnTo>
                <a:lnTo>
                  <a:pt x="88" y="901"/>
                </a:lnTo>
                <a:lnTo>
                  <a:pt x="88" y="901"/>
                </a:lnTo>
                <a:lnTo>
                  <a:pt x="88" y="899"/>
                </a:lnTo>
                <a:lnTo>
                  <a:pt x="87" y="899"/>
                </a:lnTo>
                <a:lnTo>
                  <a:pt x="87" y="897"/>
                </a:lnTo>
                <a:lnTo>
                  <a:pt x="87" y="897"/>
                </a:lnTo>
                <a:lnTo>
                  <a:pt x="85" y="897"/>
                </a:lnTo>
                <a:lnTo>
                  <a:pt x="85" y="896"/>
                </a:lnTo>
                <a:lnTo>
                  <a:pt x="85" y="896"/>
                </a:lnTo>
                <a:lnTo>
                  <a:pt x="84" y="896"/>
                </a:lnTo>
                <a:lnTo>
                  <a:pt x="82" y="894"/>
                </a:lnTo>
                <a:lnTo>
                  <a:pt x="82" y="893"/>
                </a:lnTo>
                <a:lnTo>
                  <a:pt x="82" y="893"/>
                </a:lnTo>
                <a:lnTo>
                  <a:pt x="81" y="893"/>
                </a:lnTo>
                <a:lnTo>
                  <a:pt x="79" y="893"/>
                </a:lnTo>
                <a:lnTo>
                  <a:pt x="79" y="891"/>
                </a:lnTo>
                <a:lnTo>
                  <a:pt x="79" y="891"/>
                </a:lnTo>
                <a:lnTo>
                  <a:pt x="79" y="890"/>
                </a:lnTo>
                <a:lnTo>
                  <a:pt x="79" y="890"/>
                </a:lnTo>
                <a:lnTo>
                  <a:pt x="79" y="888"/>
                </a:lnTo>
                <a:lnTo>
                  <a:pt x="79" y="888"/>
                </a:lnTo>
                <a:lnTo>
                  <a:pt x="81" y="882"/>
                </a:lnTo>
                <a:lnTo>
                  <a:pt x="81" y="882"/>
                </a:lnTo>
                <a:lnTo>
                  <a:pt x="81" y="882"/>
                </a:lnTo>
                <a:lnTo>
                  <a:pt x="82" y="882"/>
                </a:lnTo>
                <a:lnTo>
                  <a:pt x="81" y="882"/>
                </a:lnTo>
                <a:lnTo>
                  <a:pt x="81" y="880"/>
                </a:lnTo>
                <a:lnTo>
                  <a:pt x="81" y="880"/>
                </a:lnTo>
                <a:lnTo>
                  <a:pt x="81" y="879"/>
                </a:lnTo>
                <a:lnTo>
                  <a:pt x="81" y="876"/>
                </a:lnTo>
                <a:lnTo>
                  <a:pt x="81" y="876"/>
                </a:lnTo>
                <a:lnTo>
                  <a:pt x="79" y="874"/>
                </a:lnTo>
                <a:lnTo>
                  <a:pt x="76" y="874"/>
                </a:lnTo>
                <a:lnTo>
                  <a:pt x="74" y="874"/>
                </a:lnTo>
                <a:lnTo>
                  <a:pt x="74" y="874"/>
                </a:lnTo>
                <a:lnTo>
                  <a:pt x="71" y="877"/>
                </a:lnTo>
                <a:lnTo>
                  <a:pt x="71" y="880"/>
                </a:lnTo>
                <a:lnTo>
                  <a:pt x="71" y="885"/>
                </a:lnTo>
                <a:lnTo>
                  <a:pt x="71" y="888"/>
                </a:lnTo>
                <a:lnTo>
                  <a:pt x="71" y="890"/>
                </a:lnTo>
                <a:lnTo>
                  <a:pt x="70" y="891"/>
                </a:lnTo>
                <a:lnTo>
                  <a:pt x="68" y="893"/>
                </a:lnTo>
                <a:lnTo>
                  <a:pt x="68" y="897"/>
                </a:lnTo>
                <a:lnTo>
                  <a:pt x="68" y="897"/>
                </a:lnTo>
                <a:lnTo>
                  <a:pt x="70" y="897"/>
                </a:lnTo>
                <a:lnTo>
                  <a:pt x="70" y="897"/>
                </a:lnTo>
                <a:lnTo>
                  <a:pt x="71" y="899"/>
                </a:lnTo>
                <a:lnTo>
                  <a:pt x="71" y="901"/>
                </a:lnTo>
                <a:lnTo>
                  <a:pt x="71" y="904"/>
                </a:lnTo>
                <a:lnTo>
                  <a:pt x="73" y="905"/>
                </a:lnTo>
                <a:lnTo>
                  <a:pt x="73" y="907"/>
                </a:lnTo>
                <a:lnTo>
                  <a:pt x="73" y="908"/>
                </a:lnTo>
                <a:lnTo>
                  <a:pt x="73" y="910"/>
                </a:lnTo>
                <a:lnTo>
                  <a:pt x="73" y="911"/>
                </a:lnTo>
                <a:lnTo>
                  <a:pt x="71" y="916"/>
                </a:lnTo>
                <a:lnTo>
                  <a:pt x="71" y="919"/>
                </a:lnTo>
                <a:lnTo>
                  <a:pt x="70" y="921"/>
                </a:lnTo>
                <a:lnTo>
                  <a:pt x="71" y="925"/>
                </a:lnTo>
                <a:lnTo>
                  <a:pt x="73" y="927"/>
                </a:lnTo>
                <a:lnTo>
                  <a:pt x="73" y="928"/>
                </a:lnTo>
                <a:lnTo>
                  <a:pt x="73" y="930"/>
                </a:lnTo>
                <a:lnTo>
                  <a:pt x="73" y="930"/>
                </a:lnTo>
                <a:lnTo>
                  <a:pt x="77" y="934"/>
                </a:lnTo>
                <a:lnTo>
                  <a:pt x="79" y="939"/>
                </a:lnTo>
                <a:lnTo>
                  <a:pt x="81" y="942"/>
                </a:lnTo>
                <a:lnTo>
                  <a:pt x="85" y="947"/>
                </a:lnTo>
                <a:lnTo>
                  <a:pt x="87" y="947"/>
                </a:lnTo>
                <a:lnTo>
                  <a:pt x="88" y="947"/>
                </a:lnTo>
                <a:lnTo>
                  <a:pt x="90" y="947"/>
                </a:lnTo>
                <a:lnTo>
                  <a:pt x="91" y="947"/>
                </a:lnTo>
                <a:lnTo>
                  <a:pt x="93" y="947"/>
                </a:lnTo>
                <a:lnTo>
                  <a:pt x="93" y="948"/>
                </a:lnTo>
                <a:lnTo>
                  <a:pt x="96" y="947"/>
                </a:lnTo>
                <a:lnTo>
                  <a:pt x="98" y="948"/>
                </a:lnTo>
                <a:lnTo>
                  <a:pt x="99" y="948"/>
                </a:lnTo>
                <a:lnTo>
                  <a:pt x="101" y="951"/>
                </a:lnTo>
                <a:lnTo>
                  <a:pt x="102" y="959"/>
                </a:lnTo>
                <a:lnTo>
                  <a:pt x="104" y="962"/>
                </a:lnTo>
                <a:lnTo>
                  <a:pt x="102" y="967"/>
                </a:lnTo>
                <a:lnTo>
                  <a:pt x="102" y="967"/>
                </a:lnTo>
                <a:lnTo>
                  <a:pt x="102" y="967"/>
                </a:lnTo>
                <a:lnTo>
                  <a:pt x="104" y="967"/>
                </a:lnTo>
                <a:lnTo>
                  <a:pt x="104" y="967"/>
                </a:lnTo>
                <a:lnTo>
                  <a:pt x="104" y="967"/>
                </a:lnTo>
                <a:lnTo>
                  <a:pt x="104" y="968"/>
                </a:lnTo>
                <a:lnTo>
                  <a:pt x="104" y="968"/>
                </a:lnTo>
                <a:lnTo>
                  <a:pt x="104" y="968"/>
                </a:lnTo>
                <a:lnTo>
                  <a:pt x="102" y="968"/>
                </a:lnTo>
                <a:lnTo>
                  <a:pt x="101" y="968"/>
                </a:lnTo>
                <a:lnTo>
                  <a:pt x="101" y="968"/>
                </a:lnTo>
                <a:lnTo>
                  <a:pt x="99" y="973"/>
                </a:lnTo>
                <a:lnTo>
                  <a:pt x="99" y="975"/>
                </a:lnTo>
                <a:lnTo>
                  <a:pt x="98" y="975"/>
                </a:lnTo>
                <a:lnTo>
                  <a:pt x="96" y="976"/>
                </a:lnTo>
                <a:lnTo>
                  <a:pt x="94" y="976"/>
                </a:lnTo>
                <a:lnTo>
                  <a:pt x="94" y="976"/>
                </a:lnTo>
                <a:lnTo>
                  <a:pt x="93" y="975"/>
                </a:lnTo>
                <a:lnTo>
                  <a:pt x="91" y="975"/>
                </a:lnTo>
                <a:lnTo>
                  <a:pt x="91" y="975"/>
                </a:lnTo>
                <a:lnTo>
                  <a:pt x="90" y="976"/>
                </a:lnTo>
                <a:lnTo>
                  <a:pt x="88" y="978"/>
                </a:lnTo>
                <a:lnTo>
                  <a:pt x="88" y="979"/>
                </a:lnTo>
                <a:lnTo>
                  <a:pt x="90" y="979"/>
                </a:lnTo>
                <a:lnTo>
                  <a:pt x="90" y="981"/>
                </a:lnTo>
                <a:lnTo>
                  <a:pt x="91" y="981"/>
                </a:lnTo>
                <a:lnTo>
                  <a:pt x="91" y="982"/>
                </a:lnTo>
                <a:lnTo>
                  <a:pt x="90" y="982"/>
                </a:lnTo>
                <a:lnTo>
                  <a:pt x="88" y="982"/>
                </a:lnTo>
                <a:lnTo>
                  <a:pt x="88" y="984"/>
                </a:lnTo>
                <a:lnTo>
                  <a:pt x="88" y="985"/>
                </a:lnTo>
                <a:lnTo>
                  <a:pt x="90" y="988"/>
                </a:lnTo>
                <a:lnTo>
                  <a:pt x="90" y="993"/>
                </a:lnTo>
                <a:lnTo>
                  <a:pt x="88" y="996"/>
                </a:lnTo>
                <a:lnTo>
                  <a:pt x="88" y="996"/>
                </a:lnTo>
                <a:lnTo>
                  <a:pt x="90" y="999"/>
                </a:lnTo>
                <a:lnTo>
                  <a:pt x="90" y="999"/>
                </a:lnTo>
                <a:lnTo>
                  <a:pt x="90" y="1001"/>
                </a:lnTo>
                <a:lnTo>
                  <a:pt x="90" y="1001"/>
                </a:lnTo>
                <a:lnTo>
                  <a:pt x="90" y="1002"/>
                </a:lnTo>
                <a:lnTo>
                  <a:pt x="90" y="1002"/>
                </a:lnTo>
                <a:lnTo>
                  <a:pt x="91" y="1002"/>
                </a:lnTo>
                <a:lnTo>
                  <a:pt x="91" y="1004"/>
                </a:lnTo>
                <a:lnTo>
                  <a:pt x="91" y="1005"/>
                </a:lnTo>
                <a:lnTo>
                  <a:pt x="91" y="1005"/>
                </a:lnTo>
                <a:lnTo>
                  <a:pt x="91" y="1007"/>
                </a:lnTo>
                <a:lnTo>
                  <a:pt x="93" y="1007"/>
                </a:lnTo>
                <a:lnTo>
                  <a:pt x="94" y="1008"/>
                </a:lnTo>
                <a:lnTo>
                  <a:pt x="99" y="1013"/>
                </a:lnTo>
                <a:lnTo>
                  <a:pt x="101" y="1016"/>
                </a:lnTo>
                <a:lnTo>
                  <a:pt x="104" y="1022"/>
                </a:lnTo>
                <a:lnTo>
                  <a:pt x="104" y="1025"/>
                </a:lnTo>
                <a:lnTo>
                  <a:pt x="104" y="1027"/>
                </a:lnTo>
                <a:lnTo>
                  <a:pt x="105" y="1027"/>
                </a:lnTo>
                <a:lnTo>
                  <a:pt x="107" y="1029"/>
                </a:lnTo>
                <a:lnTo>
                  <a:pt x="108" y="1029"/>
                </a:lnTo>
                <a:lnTo>
                  <a:pt x="108" y="1030"/>
                </a:lnTo>
                <a:lnTo>
                  <a:pt x="110" y="1032"/>
                </a:lnTo>
                <a:lnTo>
                  <a:pt x="110" y="1033"/>
                </a:lnTo>
                <a:lnTo>
                  <a:pt x="110" y="1035"/>
                </a:lnTo>
                <a:lnTo>
                  <a:pt x="110" y="1036"/>
                </a:lnTo>
                <a:lnTo>
                  <a:pt x="110" y="1038"/>
                </a:lnTo>
                <a:lnTo>
                  <a:pt x="110" y="1039"/>
                </a:lnTo>
                <a:lnTo>
                  <a:pt x="111" y="1041"/>
                </a:lnTo>
                <a:lnTo>
                  <a:pt x="113" y="1044"/>
                </a:lnTo>
                <a:lnTo>
                  <a:pt x="113" y="1045"/>
                </a:lnTo>
                <a:lnTo>
                  <a:pt x="114" y="1047"/>
                </a:lnTo>
                <a:lnTo>
                  <a:pt x="116" y="1049"/>
                </a:lnTo>
                <a:lnTo>
                  <a:pt x="118" y="1050"/>
                </a:lnTo>
                <a:lnTo>
                  <a:pt x="118" y="1055"/>
                </a:lnTo>
                <a:lnTo>
                  <a:pt x="119" y="1059"/>
                </a:lnTo>
                <a:lnTo>
                  <a:pt x="119" y="1061"/>
                </a:lnTo>
                <a:lnTo>
                  <a:pt x="124" y="1062"/>
                </a:lnTo>
                <a:lnTo>
                  <a:pt x="125" y="1064"/>
                </a:lnTo>
                <a:lnTo>
                  <a:pt x="127" y="1066"/>
                </a:lnTo>
                <a:lnTo>
                  <a:pt x="128" y="1070"/>
                </a:lnTo>
                <a:lnTo>
                  <a:pt x="130" y="1073"/>
                </a:lnTo>
                <a:lnTo>
                  <a:pt x="131" y="1076"/>
                </a:lnTo>
                <a:lnTo>
                  <a:pt x="133" y="1078"/>
                </a:lnTo>
                <a:lnTo>
                  <a:pt x="134" y="1079"/>
                </a:lnTo>
                <a:lnTo>
                  <a:pt x="139" y="1081"/>
                </a:lnTo>
                <a:lnTo>
                  <a:pt x="141" y="1082"/>
                </a:lnTo>
                <a:lnTo>
                  <a:pt x="141" y="1084"/>
                </a:lnTo>
                <a:lnTo>
                  <a:pt x="141" y="1086"/>
                </a:lnTo>
                <a:lnTo>
                  <a:pt x="141" y="1087"/>
                </a:lnTo>
                <a:lnTo>
                  <a:pt x="141" y="1089"/>
                </a:lnTo>
                <a:lnTo>
                  <a:pt x="142" y="1090"/>
                </a:lnTo>
                <a:lnTo>
                  <a:pt x="142" y="1092"/>
                </a:lnTo>
                <a:lnTo>
                  <a:pt x="141" y="1092"/>
                </a:lnTo>
                <a:lnTo>
                  <a:pt x="141" y="1092"/>
                </a:lnTo>
                <a:lnTo>
                  <a:pt x="141" y="1092"/>
                </a:lnTo>
                <a:lnTo>
                  <a:pt x="141" y="1090"/>
                </a:lnTo>
                <a:lnTo>
                  <a:pt x="141" y="1090"/>
                </a:lnTo>
                <a:lnTo>
                  <a:pt x="138" y="1095"/>
                </a:lnTo>
                <a:lnTo>
                  <a:pt x="138" y="1096"/>
                </a:lnTo>
                <a:lnTo>
                  <a:pt x="138" y="1098"/>
                </a:lnTo>
                <a:lnTo>
                  <a:pt x="138" y="1099"/>
                </a:lnTo>
                <a:lnTo>
                  <a:pt x="139" y="1101"/>
                </a:lnTo>
                <a:lnTo>
                  <a:pt x="142" y="1104"/>
                </a:lnTo>
                <a:lnTo>
                  <a:pt x="144" y="1106"/>
                </a:lnTo>
                <a:lnTo>
                  <a:pt x="144" y="1106"/>
                </a:lnTo>
                <a:lnTo>
                  <a:pt x="145" y="1106"/>
                </a:lnTo>
                <a:lnTo>
                  <a:pt x="147" y="1106"/>
                </a:lnTo>
                <a:lnTo>
                  <a:pt x="148" y="1106"/>
                </a:lnTo>
                <a:lnTo>
                  <a:pt x="148" y="1106"/>
                </a:lnTo>
                <a:lnTo>
                  <a:pt x="150" y="1107"/>
                </a:lnTo>
                <a:lnTo>
                  <a:pt x="150" y="1107"/>
                </a:lnTo>
                <a:lnTo>
                  <a:pt x="151" y="1109"/>
                </a:lnTo>
                <a:lnTo>
                  <a:pt x="151" y="1109"/>
                </a:lnTo>
                <a:lnTo>
                  <a:pt x="151" y="1112"/>
                </a:lnTo>
                <a:lnTo>
                  <a:pt x="151" y="1115"/>
                </a:lnTo>
                <a:lnTo>
                  <a:pt x="150" y="1118"/>
                </a:lnTo>
                <a:lnTo>
                  <a:pt x="150" y="1121"/>
                </a:lnTo>
                <a:lnTo>
                  <a:pt x="147" y="1126"/>
                </a:lnTo>
                <a:lnTo>
                  <a:pt x="147" y="1127"/>
                </a:lnTo>
                <a:lnTo>
                  <a:pt x="147" y="1127"/>
                </a:lnTo>
                <a:lnTo>
                  <a:pt x="148" y="1130"/>
                </a:lnTo>
                <a:lnTo>
                  <a:pt x="148" y="1130"/>
                </a:lnTo>
                <a:lnTo>
                  <a:pt x="148" y="1132"/>
                </a:lnTo>
                <a:lnTo>
                  <a:pt x="148" y="1132"/>
                </a:lnTo>
                <a:lnTo>
                  <a:pt x="148" y="1133"/>
                </a:lnTo>
                <a:lnTo>
                  <a:pt x="148" y="1135"/>
                </a:lnTo>
                <a:lnTo>
                  <a:pt x="147" y="1138"/>
                </a:lnTo>
                <a:lnTo>
                  <a:pt x="145" y="1140"/>
                </a:lnTo>
                <a:lnTo>
                  <a:pt x="147" y="1141"/>
                </a:lnTo>
                <a:lnTo>
                  <a:pt x="147" y="1143"/>
                </a:lnTo>
                <a:lnTo>
                  <a:pt x="147" y="1144"/>
                </a:lnTo>
                <a:lnTo>
                  <a:pt x="147" y="1146"/>
                </a:lnTo>
                <a:lnTo>
                  <a:pt x="145" y="1147"/>
                </a:lnTo>
                <a:lnTo>
                  <a:pt x="145" y="1149"/>
                </a:lnTo>
                <a:lnTo>
                  <a:pt x="144" y="1149"/>
                </a:lnTo>
                <a:lnTo>
                  <a:pt x="144" y="1152"/>
                </a:lnTo>
                <a:lnTo>
                  <a:pt x="142" y="1153"/>
                </a:lnTo>
                <a:lnTo>
                  <a:pt x="142" y="1153"/>
                </a:lnTo>
                <a:lnTo>
                  <a:pt x="144" y="1155"/>
                </a:lnTo>
                <a:lnTo>
                  <a:pt x="145" y="1156"/>
                </a:lnTo>
                <a:lnTo>
                  <a:pt x="147" y="1156"/>
                </a:lnTo>
                <a:lnTo>
                  <a:pt x="148" y="1156"/>
                </a:lnTo>
                <a:lnTo>
                  <a:pt x="150" y="1160"/>
                </a:lnTo>
                <a:lnTo>
                  <a:pt x="151" y="1163"/>
                </a:lnTo>
                <a:lnTo>
                  <a:pt x="153" y="1166"/>
                </a:lnTo>
                <a:lnTo>
                  <a:pt x="156" y="1167"/>
                </a:lnTo>
                <a:lnTo>
                  <a:pt x="162" y="1166"/>
                </a:lnTo>
                <a:lnTo>
                  <a:pt x="171" y="1167"/>
                </a:lnTo>
                <a:lnTo>
                  <a:pt x="175" y="1169"/>
                </a:lnTo>
                <a:lnTo>
                  <a:pt x="178" y="1170"/>
                </a:lnTo>
                <a:lnTo>
                  <a:pt x="181" y="1170"/>
                </a:lnTo>
                <a:lnTo>
                  <a:pt x="185" y="1172"/>
                </a:lnTo>
                <a:lnTo>
                  <a:pt x="191" y="1177"/>
                </a:lnTo>
                <a:lnTo>
                  <a:pt x="193" y="1177"/>
                </a:lnTo>
                <a:lnTo>
                  <a:pt x="195" y="1177"/>
                </a:lnTo>
                <a:lnTo>
                  <a:pt x="196" y="1177"/>
                </a:lnTo>
                <a:lnTo>
                  <a:pt x="196" y="1177"/>
                </a:lnTo>
                <a:lnTo>
                  <a:pt x="198" y="1178"/>
                </a:lnTo>
                <a:lnTo>
                  <a:pt x="199" y="1178"/>
                </a:lnTo>
                <a:lnTo>
                  <a:pt x="201" y="1180"/>
                </a:lnTo>
                <a:lnTo>
                  <a:pt x="201" y="1180"/>
                </a:lnTo>
                <a:lnTo>
                  <a:pt x="202" y="1180"/>
                </a:lnTo>
                <a:lnTo>
                  <a:pt x="202" y="1180"/>
                </a:lnTo>
                <a:lnTo>
                  <a:pt x="204" y="1178"/>
                </a:lnTo>
                <a:lnTo>
                  <a:pt x="207" y="1178"/>
                </a:lnTo>
                <a:lnTo>
                  <a:pt x="208" y="1180"/>
                </a:lnTo>
                <a:lnTo>
                  <a:pt x="210" y="1180"/>
                </a:lnTo>
                <a:lnTo>
                  <a:pt x="210" y="1180"/>
                </a:lnTo>
                <a:lnTo>
                  <a:pt x="211" y="1180"/>
                </a:lnTo>
                <a:lnTo>
                  <a:pt x="213" y="1181"/>
                </a:lnTo>
                <a:lnTo>
                  <a:pt x="216" y="1184"/>
                </a:lnTo>
                <a:lnTo>
                  <a:pt x="219" y="1186"/>
                </a:lnTo>
                <a:lnTo>
                  <a:pt x="225" y="1194"/>
                </a:lnTo>
                <a:lnTo>
                  <a:pt x="227" y="1195"/>
                </a:lnTo>
                <a:lnTo>
                  <a:pt x="228" y="1195"/>
                </a:lnTo>
                <a:lnTo>
                  <a:pt x="228" y="1195"/>
                </a:lnTo>
                <a:lnTo>
                  <a:pt x="228" y="1195"/>
                </a:lnTo>
                <a:lnTo>
                  <a:pt x="230" y="1197"/>
                </a:lnTo>
                <a:lnTo>
                  <a:pt x="228" y="1197"/>
                </a:lnTo>
                <a:lnTo>
                  <a:pt x="228" y="1198"/>
                </a:lnTo>
                <a:lnTo>
                  <a:pt x="230" y="1198"/>
                </a:lnTo>
                <a:lnTo>
                  <a:pt x="230" y="1200"/>
                </a:lnTo>
                <a:lnTo>
                  <a:pt x="230" y="1200"/>
                </a:lnTo>
                <a:lnTo>
                  <a:pt x="230" y="1201"/>
                </a:lnTo>
                <a:lnTo>
                  <a:pt x="230" y="1203"/>
                </a:lnTo>
                <a:lnTo>
                  <a:pt x="230" y="1203"/>
                </a:lnTo>
                <a:lnTo>
                  <a:pt x="230" y="1204"/>
                </a:lnTo>
                <a:lnTo>
                  <a:pt x="231" y="1204"/>
                </a:lnTo>
                <a:lnTo>
                  <a:pt x="231" y="1204"/>
                </a:lnTo>
                <a:lnTo>
                  <a:pt x="231" y="1206"/>
                </a:lnTo>
                <a:lnTo>
                  <a:pt x="231" y="1206"/>
                </a:lnTo>
                <a:lnTo>
                  <a:pt x="235" y="1209"/>
                </a:lnTo>
                <a:lnTo>
                  <a:pt x="236" y="1210"/>
                </a:lnTo>
                <a:lnTo>
                  <a:pt x="238" y="1210"/>
                </a:lnTo>
                <a:lnTo>
                  <a:pt x="238" y="1210"/>
                </a:lnTo>
                <a:lnTo>
                  <a:pt x="236" y="1210"/>
                </a:lnTo>
                <a:lnTo>
                  <a:pt x="236" y="1210"/>
                </a:lnTo>
                <a:lnTo>
                  <a:pt x="236" y="1209"/>
                </a:lnTo>
                <a:lnTo>
                  <a:pt x="238" y="1210"/>
                </a:lnTo>
                <a:lnTo>
                  <a:pt x="244" y="1214"/>
                </a:lnTo>
                <a:lnTo>
                  <a:pt x="250" y="1217"/>
                </a:lnTo>
                <a:lnTo>
                  <a:pt x="253" y="1218"/>
                </a:lnTo>
                <a:lnTo>
                  <a:pt x="255" y="1220"/>
                </a:lnTo>
                <a:lnTo>
                  <a:pt x="256" y="1221"/>
                </a:lnTo>
                <a:lnTo>
                  <a:pt x="258" y="1221"/>
                </a:lnTo>
                <a:lnTo>
                  <a:pt x="259" y="1220"/>
                </a:lnTo>
                <a:lnTo>
                  <a:pt x="268" y="1221"/>
                </a:lnTo>
                <a:lnTo>
                  <a:pt x="270" y="1221"/>
                </a:lnTo>
                <a:lnTo>
                  <a:pt x="270" y="1221"/>
                </a:lnTo>
                <a:lnTo>
                  <a:pt x="270" y="1221"/>
                </a:lnTo>
                <a:lnTo>
                  <a:pt x="272" y="1221"/>
                </a:lnTo>
                <a:lnTo>
                  <a:pt x="273" y="1221"/>
                </a:lnTo>
                <a:lnTo>
                  <a:pt x="275" y="1221"/>
                </a:lnTo>
                <a:lnTo>
                  <a:pt x="276" y="1223"/>
                </a:lnTo>
                <a:lnTo>
                  <a:pt x="278" y="1226"/>
                </a:lnTo>
                <a:lnTo>
                  <a:pt x="279" y="1231"/>
                </a:lnTo>
                <a:lnTo>
                  <a:pt x="281" y="1234"/>
                </a:lnTo>
                <a:lnTo>
                  <a:pt x="281" y="1237"/>
                </a:lnTo>
                <a:lnTo>
                  <a:pt x="282" y="1238"/>
                </a:lnTo>
                <a:lnTo>
                  <a:pt x="281" y="1240"/>
                </a:lnTo>
                <a:lnTo>
                  <a:pt x="281" y="1243"/>
                </a:lnTo>
                <a:lnTo>
                  <a:pt x="281" y="1243"/>
                </a:lnTo>
                <a:lnTo>
                  <a:pt x="279" y="1244"/>
                </a:lnTo>
                <a:lnTo>
                  <a:pt x="279" y="1246"/>
                </a:lnTo>
                <a:lnTo>
                  <a:pt x="279" y="1247"/>
                </a:lnTo>
                <a:lnTo>
                  <a:pt x="281" y="1247"/>
                </a:lnTo>
                <a:lnTo>
                  <a:pt x="281" y="1249"/>
                </a:lnTo>
                <a:lnTo>
                  <a:pt x="281" y="1249"/>
                </a:lnTo>
                <a:lnTo>
                  <a:pt x="282" y="1249"/>
                </a:lnTo>
                <a:lnTo>
                  <a:pt x="282" y="1247"/>
                </a:lnTo>
                <a:lnTo>
                  <a:pt x="284" y="1249"/>
                </a:lnTo>
                <a:lnTo>
                  <a:pt x="284" y="1251"/>
                </a:lnTo>
                <a:lnTo>
                  <a:pt x="284" y="1251"/>
                </a:lnTo>
                <a:lnTo>
                  <a:pt x="285" y="1251"/>
                </a:lnTo>
                <a:lnTo>
                  <a:pt x="285" y="1252"/>
                </a:lnTo>
                <a:lnTo>
                  <a:pt x="287" y="1252"/>
                </a:lnTo>
                <a:lnTo>
                  <a:pt x="287" y="1252"/>
                </a:lnTo>
                <a:lnTo>
                  <a:pt x="288" y="1251"/>
                </a:lnTo>
                <a:lnTo>
                  <a:pt x="288" y="1251"/>
                </a:lnTo>
                <a:lnTo>
                  <a:pt x="288" y="1251"/>
                </a:lnTo>
                <a:lnTo>
                  <a:pt x="288" y="1247"/>
                </a:lnTo>
                <a:lnTo>
                  <a:pt x="290" y="1247"/>
                </a:lnTo>
                <a:lnTo>
                  <a:pt x="290" y="1247"/>
                </a:lnTo>
                <a:lnTo>
                  <a:pt x="292" y="1247"/>
                </a:lnTo>
                <a:lnTo>
                  <a:pt x="292" y="1247"/>
                </a:lnTo>
                <a:lnTo>
                  <a:pt x="292" y="1247"/>
                </a:lnTo>
                <a:lnTo>
                  <a:pt x="293" y="1247"/>
                </a:lnTo>
                <a:lnTo>
                  <a:pt x="295" y="1249"/>
                </a:lnTo>
                <a:lnTo>
                  <a:pt x="296" y="1249"/>
                </a:lnTo>
                <a:lnTo>
                  <a:pt x="298" y="1249"/>
                </a:lnTo>
                <a:lnTo>
                  <a:pt x="299" y="1249"/>
                </a:lnTo>
                <a:lnTo>
                  <a:pt x="307" y="1260"/>
                </a:lnTo>
                <a:lnTo>
                  <a:pt x="309" y="1263"/>
                </a:lnTo>
                <a:lnTo>
                  <a:pt x="316" y="1268"/>
                </a:lnTo>
                <a:lnTo>
                  <a:pt x="319" y="1271"/>
                </a:lnTo>
                <a:lnTo>
                  <a:pt x="321" y="1275"/>
                </a:lnTo>
                <a:lnTo>
                  <a:pt x="322" y="1277"/>
                </a:lnTo>
                <a:lnTo>
                  <a:pt x="325" y="1278"/>
                </a:lnTo>
                <a:lnTo>
                  <a:pt x="325" y="1280"/>
                </a:lnTo>
                <a:lnTo>
                  <a:pt x="329" y="1284"/>
                </a:lnTo>
                <a:lnTo>
                  <a:pt x="335" y="1289"/>
                </a:lnTo>
                <a:lnTo>
                  <a:pt x="342" y="1305"/>
                </a:lnTo>
                <a:lnTo>
                  <a:pt x="344" y="1312"/>
                </a:lnTo>
                <a:lnTo>
                  <a:pt x="345" y="1317"/>
                </a:lnTo>
                <a:lnTo>
                  <a:pt x="345" y="1318"/>
                </a:lnTo>
                <a:lnTo>
                  <a:pt x="345" y="1320"/>
                </a:lnTo>
                <a:lnTo>
                  <a:pt x="345" y="1328"/>
                </a:lnTo>
                <a:lnTo>
                  <a:pt x="345" y="1329"/>
                </a:lnTo>
                <a:lnTo>
                  <a:pt x="345" y="1331"/>
                </a:lnTo>
                <a:lnTo>
                  <a:pt x="344" y="1331"/>
                </a:lnTo>
                <a:lnTo>
                  <a:pt x="344" y="1332"/>
                </a:lnTo>
                <a:lnTo>
                  <a:pt x="342" y="1334"/>
                </a:lnTo>
                <a:lnTo>
                  <a:pt x="344" y="1337"/>
                </a:lnTo>
                <a:lnTo>
                  <a:pt x="344" y="1338"/>
                </a:lnTo>
                <a:lnTo>
                  <a:pt x="344" y="1340"/>
                </a:lnTo>
                <a:lnTo>
                  <a:pt x="342" y="1343"/>
                </a:lnTo>
                <a:lnTo>
                  <a:pt x="342" y="1343"/>
                </a:lnTo>
                <a:lnTo>
                  <a:pt x="344" y="1345"/>
                </a:lnTo>
                <a:lnTo>
                  <a:pt x="344" y="1346"/>
                </a:lnTo>
                <a:lnTo>
                  <a:pt x="344" y="1346"/>
                </a:lnTo>
                <a:lnTo>
                  <a:pt x="344" y="1343"/>
                </a:lnTo>
                <a:lnTo>
                  <a:pt x="345" y="1343"/>
                </a:lnTo>
                <a:lnTo>
                  <a:pt x="347" y="1342"/>
                </a:lnTo>
                <a:lnTo>
                  <a:pt x="347" y="1342"/>
                </a:lnTo>
                <a:lnTo>
                  <a:pt x="349" y="1343"/>
                </a:lnTo>
                <a:lnTo>
                  <a:pt x="349" y="1343"/>
                </a:lnTo>
                <a:lnTo>
                  <a:pt x="350" y="1345"/>
                </a:lnTo>
                <a:lnTo>
                  <a:pt x="352" y="1345"/>
                </a:lnTo>
                <a:lnTo>
                  <a:pt x="352" y="1348"/>
                </a:lnTo>
                <a:lnTo>
                  <a:pt x="353" y="1349"/>
                </a:lnTo>
                <a:lnTo>
                  <a:pt x="353" y="1351"/>
                </a:lnTo>
                <a:lnTo>
                  <a:pt x="352" y="1351"/>
                </a:lnTo>
                <a:lnTo>
                  <a:pt x="352" y="1351"/>
                </a:lnTo>
                <a:lnTo>
                  <a:pt x="352" y="1349"/>
                </a:lnTo>
                <a:lnTo>
                  <a:pt x="350" y="1348"/>
                </a:lnTo>
                <a:lnTo>
                  <a:pt x="350" y="1346"/>
                </a:lnTo>
                <a:lnTo>
                  <a:pt x="349" y="1345"/>
                </a:lnTo>
                <a:lnTo>
                  <a:pt x="349" y="1345"/>
                </a:lnTo>
                <a:lnTo>
                  <a:pt x="349" y="1343"/>
                </a:lnTo>
                <a:lnTo>
                  <a:pt x="347" y="1343"/>
                </a:lnTo>
                <a:lnTo>
                  <a:pt x="345" y="1345"/>
                </a:lnTo>
                <a:lnTo>
                  <a:pt x="345" y="1345"/>
                </a:lnTo>
                <a:lnTo>
                  <a:pt x="347" y="1345"/>
                </a:lnTo>
                <a:lnTo>
                  <a:pt x="349" y="1346"/>
                </a:lnTo>
                <a:lnTo>
                  <a:pt x="350" y="1349"/>
                </a:lnTo>
                <a:lnTo>
                  <a:pt x="350" y="1351"/>
                </a:lnTo>
                <a:lnTo>
                  <a:pt x="350" y="1354"/>
                </a:lnTo>
                <a:lnTo>
                  <a:pt x="350" y="1355"/>
                </a:lnTo>
                <a:lnTo>
                  <a:pt x="350" y="1357"/>
                </a:lnTo>
                <a:lnTo>
                  <a:pt x="350" y="1358"/>
                </a:lnTo>
                <a:lnTo>
                  <a:pt x="350" y="1358"/>
                </a:lnTo>
                <a:lnTo>
                  <a:pt x="355" y="1358"/>
                </a:lnTo>
                <a:lnTo>
                  <a:pt x="361" y="1358"/>
                </a:lnTo>
                <a:lnTo>
                  <a:pt x="365" y="1358"/>
                </a:lnTo>
                <a:lnTo>
                  <a:pt x="370" y="1360"/>
                </a:lnTo>
                <a:lnTo>
                  <a:pt x="375" y="1360"/>
                </a:lnTo>
                <a:lnTo>
                  <a:pt x="381" y="1360"/>
                </a:lnTo>
                <a:lnTo>
                  <a:pt x="386" y="1360"/>
                </a:lnTo>
                <a:lnTo>
                  <a:pt x="390" y="1360"/>
                </a:lnTo>
                <a:lnTo>
                  <a:pt x="396" y="1362"/>
                </a:lnTo>
                <a:lnTo>
                  <a:pt x="401" y="1362"/>
                </a:lnTo>
                <a:lnTo>
                  <a:pt x="406" y="1362"/>
                </a:lnTo>
                <a:lnTo>
                  <a:pt x="410" y="1362"/>
                </a:lnTo>
                <a:lnTo>
                  <a:pt x="416" y="1362"/>
                </a:lnTo>
                <a:lnTo>
                  <a:pt x="421" y="1362"/>
                </a:lnTo>
                <a:lnTo>
                  <a:pt x="426" y="1363"/>
                </a:lnTo>
                <a:lnTo>
                  <a:pt x="436" y="1363"/>
                </a:lnTo>
                <a:lnTo>
                  <a:pt x="441" y="1363"/>
                </a:lnTo>
                <a:lnTo>
                  <a:pt x="446" y="1363"/>
                </a:lnTo>
                <a:lnTo>
                  <a:pt x="452" y="1365"/>
                </a:lnTo>
                <a:lnTo>
                  <a:pt x="456" y="1365"/>
                </a:lnTo>
                <a:lnTo>
                  <a:pt x="461" y="1365"/>
                </a:lnTo>
                <a:lnTo>
                  <a:pt x="466" y="1365"/>
                </a:lnTo>
                <a:lnTo>
                  <a:pt x="472" y="1365"/>
                </a:lnTo>
                <a:lnTo>
                  <a:pt x="476" y="1365"/>
                </a:lnTo>
                <a:lnTo>
                  <a:pt x="481" y="1366"/>
                </a:lnTo>
                <a:lnTo>
                  <a:pt x="486" y="1366"/>
                </a:lnTo>
                <a:lnTo>
                  <a:pt x="492" y="1366"/>
                </a:lnTo>
                <a:lnTo>
                  <a:pt x="496" y="1366"/>
                </a:lnTo>
                <a:lnTo>
                  <a:pt x="501" y="1366"/>
                </a:lnTo>
                <a:lnTo>
                  <a:pt x="507" y="1366"/>
                </a:lnTo>
                <a:lnTo>
                  <a:pt x="512" y="1366"/>
                </a:lnTo>
                <a:lnTo>
                  <a:pt x="515" y="1368"/>
                </a:lnTo>
                <a:lnTo>
                  <a:pt x="515" y="1368"/>
                </a:lnTo>
                <a:lnTo>
                  <a:pt x="513" y="1369"/>
                </a:lnTo>
                <a:lnTo>
                  <a:pt x="513" y="1371"/>
                </a:lnTo>
                <a:lnTo>
                  <a:pt x="512" y="1372"/>
                </a:lnTo>
                <a:lnTo>
                  <a:pt x="512" y="1372"/>
                </a:lnTo>
                <a:lnTo>
                  <a:pt x="512" y="1372"/>
                </a:lnTo>
                <a:lnTo>
                  <a:pt x="510" y="1374"/>
                </a:lnTo>
                <a:lnTo>
                  <a:pt x="510" y="1374"/>
                </a:lnTo>
                <a:lnTo>
                  <a:pt x="509" y="1374"/>
                </a:lnTo>
                <a:lnTo>
                  <a:pt x="507" y="1375"/>
                </a:lnTo>
                <a:lnTo>
                  <a:pt x="509" y="1377"/>
                </a:lnTo>
                <a:lnTo>
                  <a:pt x="507" y="1379"/>
                </a:lnTo>
                <a:lnTo>
                  <a:pt x="506" y="1383"/>
                </a:lnTo>
                <a:lnTo>
                  <a:pt x="506" y="1383"/>
                </a:lnTo>
                <a:lnTo>
                  <a:pt x="506" y="1383"/>
                </a:lnTo>
                <a:lnTo>
                  <a:pt x="506" y="1383"/>
                </a:lnTo>
                <a:lnTo>
                  <a:pt x="509" y="1385"/>
                </a:lnTo>
                <a:lnTo>
                  <a:pt x="535" y="1399"/>
                </a:lnTo>
                <a:lnTo>
                  <a:pt x="561" y="1412"/>
                </a:lnTo>
                <a:lnTo>
                  <a:pt x="587" y="1426"/>
                </a:lnTo>
                <a:lnTo>
                  <a:pt x="615" y="1440"/>
                </a:lnTo>
                <a:lnTo>
                  <a:pt x="641" y="1453"/>
                </a:lnTo>
                <a:lnTo>
                  <a:pt x="669" y="1466"/>
                </a:lnTo>
                <a:lnTo>
                  <a:pt x="695" y="1480"/>
                </a:lnTo>
                <a:lnTo>
                  <a:pt x="723" y="1493"/>
                </a:lnTo>
                <a:lnTo>
                  <a:pt x="726" y="1494"/>
                </a:lnTo>
                <a:lnTo>
                  <a:pt x="729" y="1496"/>
                </a:lnTo>
                <a:lnTo>
                  <a:pt x="732" y="1499"/>
                </a:lnTo>
                <a:lnTo>
                  <a:pt x="737" y="1500"/>
                </a:lnTo>
                <a:lnTo>
                  <a:pt x="740" y="1502"/>
                </a:lnTo>
                <a:lnTo>
                  <a:pt x="743" y="1503"/>
                </a:lnTo>
                <a:lnTo>
                  <a:pt x="746" y="1505"/>
                </a:lnTo>
                <a:lnTo>
                  <a:pt x="749" y="1507"/>
                </a:lnTo>
                <a:lnTo>
                  <a:pt x="752" y="1508"/>
                </a:lnTo>
                <a:lnTo>
                  <a:pt x="755" y="1508"/>
                </a:lnTo>
                <a:lnTo>
                  <a:pt x="760" y="1510"/>
                </a:lnTo>
                <a:lnTo>
                  <a:pt x="769" y="1510"/>
                </a:lnTo>
                <a:lnTo>
                  <a:pt x="772" y="1510"/>
                </a:lnTo>
                <a:lnTo>
                  <a:pt x="774" y="1510"/>
                </a:lnTo>
                <a:lnTo>
                  <a:pt x="777" y="1511"/>
                </a:lnTo>
                <a:lnTo>
                  <a:pt x="780" y="1511"/>
                </a:lnTo>
                <a:lnTo>
                  <a:pt x="783" y="1511"/>
                </a:lnTo>
                <a:lnTo>
                  <a:pt x="786" y="1511"/>
                </a:lnTo>
                <a:lnTo>
                  <a:pt x="789" y="1511"/>
                </a:lnTo>
                <a:lnTo>
                  <a:pt x="792" y="1513"/>
                </a:lnTo>
                <a:lnTo>
                  <a:pt x="795" y="1513"/>
                </a:lnTo>
                <a:lnTo>
                  <a:pt x="798" y="1513"/>
                </a:lnTo>
                <a:lnTo>
                  <a:pt x="801" y="1513"/>
                </a:lnTo>
                <a:lnTo>
                  <a:pt x="804" y="1513"/>
                </a:lnTo>
                <a:lnTo>
                  <a:pt x="807" y="1513"/>
                </a:lnTo>
                <a:lnTo>
                  <a:pt x="809" y="1514"/>
                </a:lnTo>
                <a:lnTo>
                  <a:pt x="812" y="1514"/>
                </a:lnTo>
                <a:lnTo>
                  <a:pt x="815" y="1514"/>
                </a:lnTo>
                <a:lnTo>
                  <a:pt x="818" y="1514"/>
                </a:lnTo>
                <a:lnTo>
                  <a:pt x="821" y="1514"/>
                </a:lnTo>
                <a:lnTo>
                  <a:pt x="824" y="1516"/>
                </a:lnTo>
                <a:lnTo>
                  <a:pt x="828" y="1516"/>
                </a:lnTo>
                <a:lnTo>
                  <a:pt x="831" y="1516"/>
                </a:lnTo>
                <a:lnTo>
                  <a:pt x="834" y="1516"/>
                </a:lnTo>
                <a:lnTo>
                  <a:pt x="837" y="1516"/>
                </a:lnTo>
                <a:lnTo>
                  <a:pt x="840" y="1516"/>
                </a:lnTo>
                <a:lnTo>
                  <a:pt x="843" y="1517"/>
                </a:lnTo>
                <a:lnTo>
                  <a:pt x="844" y="1517"/>
                </a:lnTo>
                <a:lnTo>
                  <a:pt x="848" y="1517"/>
                </a:lnTo>
                <a:lnTo>
                  <a:pt x="851" y="1517"/>
                </a:lnTo>
                <a:lnTo>
                  <a:pt x="854" y="1517"/>
                </a:lnTo>
                <a:lnTo>
                  <a:pt x="857" y="1517"/>
                </a:lnTo>
                <a:lnTo>
                  <a:pt x="860" y="1519"/>
                </a:lnTo>
                <a:lnTo>
                  <a:pt x="863" y="1519"/>
                </a:lnTo>
                <a:lnTo>
                  <a:pt x="866" y="1519"/>
                </a:lnTo>
                <a:lnTo>
                  <a:pt x="869" y="1519"/>
                </a:lnTo>
                <a:lnTo>
                  <a:pt x="872" y="1519"/>
                </a:lnTo>
                <a:lnTo>
                  <a:pt x="875" y="1519"/>
                </a:lnTo>
                <a:lnTo>
                  <a:pt x="878" y="1520"/>
                </a:lnTo>
                <a:lnTo>
                  <a:pt x="880" y="1520"/>
                </a:lnTo>
                <a:lnTo>
                  <a:pt x="883" y="1520"/>
                </a:lnTo>
                <a:lnTo>
                  <a:pt x="886" y="1520"/>
                </a:lnTo>
                <a:lnTo>
                  <a:pt x="889" y="1520"/>
                </a:lnTo>
                <a:lnTo>
                  <a:pt x="891" y="1520"/>
                </a:lnTo>
                <a:lnTo>
                  <a:pt x="892" y="1520"/>
                </a:lnTo>
                <a:lnTo>
                  <a:pt x="895" y="1520"/>
                </a:lnTo>
                <a:lnTo>
                  <a:pt x="898" y="1522"/>
                </a:lnTo>
                <a:lnTo>
                  <a:pt x="901" y="1522"/>
                </a:lnTo>
                <a:lnTo>
                  <a:pt x="905" y="1522"/>
                </a:lnTo>
                <a:lnTo>
                  <a:pt x="908" y="1522"/>
                </a:lnTo>
                <a:lnTo>
                  <a:pt x="911" y="1522"/>
                </a:lnTo>
                <a:lnTo>
                  <a:pt x="914" y="1522"/>
                </a:lnTo>
                <a:lnTo>
                  <a:pt x="915" y="1523"/>
                </a:lnTo>
                <a:lnTo>
                  <a:pt x="921" y="1523"/>
                </a:lnTo>
                <a:lnTo>
                  <a:pt x="925" y="1523"/>
                </a:lnTo>
                <a:lnTo>
                  <a:pt x="928" y="1523"/>
                </a:lnTo>
                <a:lnTo>
                  <a:pt x="931" y="1523"/>
                </a:lnTo>
                <a:lnTo>
                  <a:pt x="934" y="1523"/>
                </a:lnTo>
                <a:lnTo>
                  <a:pt x="937" y="1525"/>
                </a:lnTo>
                <a:lnTo>
                  <a:pt x="940" y="1525"/>
                </a:lnTo>
                <a:lnTo>
                  <a:pt x="943" y="1525"/>
                </a:lnTo>
                <a:lnTo>
                  <a:pt x="946" y="1525"/>
                </a:lnTo>
                <a:lnTo>
                  <a:pt x="949" y="1525"/>
                </a:lnTo>
                <a:lnTo>
                  <a:pt x="949" y="1525"/>
                </a:lnTo>
                <a:lnTo>
                  <a:pt x="949" y="1525"/>
                </a:lnTo>
                <a:lnTo>
                  <a:pt x="949" y="1523"/>
                </a:lnTo>
                <a:lnTo>
                  <a:pt x="949" y="1523"/>
                </a:lnTo>
                <a:lnTo>
                  <a:pt x="949" y="1523"/>
                </a:lnTo>
                <a:lnTo>
                  <a:pt x="949" y="1522"/>
                </a:lnTo>
                <a:lnTo>
                  <a:pt x="949" y="1522"/>
                </a:lnTo>
                <a:lnTo>
                  <a:pt x="949" y="1522"/>
                </a:lnTo>
                <a:lnTo>
                  <a:pt x="949" y="1520"/>
                </a:lnTo>
                <a:lnTo>
                  <a:pt x="949" y="1519"/>
                </a:lnTo>
                <a:lnTo>
                  <a:pt x="949" y="1519"/>
                </a:lnTo>
                <a:lnTo>
                  <a:pt x="949" y="1519"/>
                </a:lnTo>
                <a:lnTo>
                  <a:pt x="949" y="1517"/>
                </a:lnTo>
                <a:lnTo>
                  <a:pt x="949" y="1517"/>
                </a:lnTo>
                <a:lnTo>
                  <a:pt x="949" y="1517"/>
                </a:lnTo>
                <a:lnTo>
                  <a:pt x="949" y="1516"/>
                </a:lnTo>
                <a:lnTo>
                  <a:pt x="949" y="1516"/>
                </a:lnTo>
                <a:lnTo>
                  <a:pt x="949" y="1516"/>
                </a:lnTo>
                <a:lnTo>
                  <a:pt x="949" y="1514"/>
                </a:lnTo>
                <a:lnTo>
                  <a:pt x="949" y="1514"/>
                </a:lnTo>
                <a:lnTo>
                  <a:pt x="949" y="1513"/>
                </a:lnTo>
                <a:lnTo>
                  <a:pt x="949" y="1513"/>
                </a:lnTo>
                <a:lnTo>
                  <a:pt x="949" y="1511"/>
                </a:lnTo>
                <a:lnTo>
                  <a:pt x="949" y="1511"/>
                </a:lnTo>
                <a:lnTo>
                  <a:pt x="949" y="1511"/>
                </a:lnTo>
                <a:lnTo>
                  <a:pt x="949" y="1510"/>
                </a:lnTo>
                <a:lnTo>
                  <a:pt x="949" y="1510"/>
                </a:lnTo>
                <a:lnTo>
                  <a:pt x="949" y="1508"/>
                </a:lnTo>
                <a:lnTo>
                  <a:pt x="949" y="1508"/>
                </a:lnTo>
                <a:lnTo>
                  <a:pt x="949" y="1508"/>
                </a:lnTo>
                <a:lnTo>
                  <a:pt x="949" y="1507"/>
                </a:lnTo>
                <a:lnTo>
                  <a:pt x="949" y="1507"/>
                </a:lnTo>
                <a:lnTo>
                  <a:pt x="949" y="1507"/>
                </a:lnTo>
                <a:lnTo>
                  <a:pt x="949" y="1505"/>
                </a:lnTo>
                <a:lnTo>
                  <a:pt x="951" y="1505"/>
                </a:lnTo>
                <a:lnTo>
                  <a:pt x="951" y="1505"/>
                </a:lnTo>
                <a:lnTo>
                  <a:pt x="951" y="1503"/>
                </a:lnTo>
                <a:lnTo>
                  <a:pt x="951" y="1503"/>
                </a:lnTo>
                <a:lnTo>
                  <a:pt x="951" y="1502"/>
                </a:lnTo>
                <a:lnTo>
                  <a:pt x="951" y="1502"/>
                </a:lnTo>
                <a:lnTo>
                  <a:pt x="951" y="1502"/>
                </a:lnTo>
                <a:lnTo>
                  <a:pt x="951" y="1500"/>
                </a:lnTo>
                <a:lnTo>
                  <a:pt x="951" y="1500"/>
                </a:lnTo>
                <a:lnTo>
                  <a:pt x="951" y="1500"/>
                </a:lnTo>
                <a:lnTo>
                  <a:pt x="951" y="1499"/>
                </a:lnTo>
                <a:lnTo>
                  <a:pt x="951" y="1499"/>
                </a:lnTo>
                <a:lnTo>
                  <a:pt x="951" y="1497"/>
                </a:lnTo>
                <a:lnTo>
                  <a:pt x="951" y="1497"/>
                </a:lnTo>
                <a:lnTo>
                  <a:pt x="951" y="1497"/>
                </a:lnTo>
                <a:lnTo>
                  <a:pt x="951" y="1496"/>
                </a:lnTo>
                <a:lnTo>
                  <a:pt x="951" y="1496"/>
                </a:lnTo>
                <a:lnTo>
                  <a:pt x="951" y="1496"/>
                </a:lnTo>
                <a:lnTo>
                  <a:pt x="951" y="1494"/>
                </a:lnTo>
                <a:lnTo>
                  <a:pt x="951" y="1494"/>
                </a:lnTo>
                <a:lnTo>
                  <a:pt x="951" y="1493"/>
                </a:lnTo>
                <a:lnTo>
                  <a:pt x="951" y="1493"/>
                </a:lnTo>
                <a:lnTo>
                  <a:pt x="951" y="1493"/>
                </a:lnTo>
                <a:lnTo>
                  <a:pt x="951" y="1491"/>
                </a:lnTo>
                <a:lnTo>
                  <a:pt x="951" y="1491"/>
                </a:lnTo>
                <a:lnTo>
                  <a:pt x="951" y="1490"/>
                </a:lnTo>
                <a:lnTo>
                  <a:pt x="951" y="1490"/>
                </a:lnTo>
                <a:lnTo>
                  <a:pt x="952" y="1490"/>
                </a:lnTo>
                <a:lnTo>
                  <a:pt x="955" y="1490"/>
                </a:lnTo>
                <a:lnTo>
                  <a:pt x="957" y="1490"/>
                </a:lnTo>
                <a:lnTo>
                  <a:pt x="958" y="1490"/>
                </a:lnTo>
                <a:lnTo>
                  <a:pt x="960" y="1490"/>
                </a:lnTo>
                <a:lnTo>
                  <a:pt x="962" y="1490"/>
                </a:lnTo>
                <a:lnTo>
                  <a:pt x="963" y="1490"/>
                </a:lnTo>
                <a:lnTo>
                  <a:pt x="966" y="1490"/>
                </a:lnTo>
                <a:lnTo>
                  <a:pt x="968" y="1490"/>
                </a:lnTo>
                <a:lnTo>
                  <a:pt x="972" y="1491"/>
                </a:lnTo>
                <a:lnTo>
                  <a:pt x="974" y="1491"/>
                </a:lnTo>
                <a:lnTo>
                  <a:pt x="975" y="1491"/>
                </a:lnTo>
                <a:lnTo>
                  <a:pt x="978" y="1491"/>
                </a:lnTo>
                <a:lnTo>
                  <a:pt x="980" y="1491"/>
                </a:lnTo>
                <a:lnTo>
                  <a:pt x="982" y="1491"/>
                </a:lnTo>
                <a:lnTo>
                  <a:pt x="983" y="1491"/>
                </a:lnTo>
                <a:lnTo>
                  <a:pt x="985" y="1491"/>
                </a:lnTo>
                <a:lnTo>
                  <a:pt x="986" y="1491"/>
                </a:lnTo>
                <a:lnTo>
                  <a:pt x="989" y="1491"/>
                </a:lnTo>
                <a:lnTo>
                  <a:pt x="991" y="1491"/>
                </a:lnTo>
                <a:lnTo>
                  <a:pt x="992" y="1491"/>
                </a:lnTo>
                <a:lnTo>
                  <a:pt x="994" y="1493"/>
                </a:lnTo>
                <a:lnTo>
                  <a:pt x="995" y="1493"/>
                </a:lnTo>
                <a:lnTo>
                  <a:pt x="997" y="1493"/>
                </a:lnTo>
                <a:lnTo>
                  <a:pt x="1002" y="1493"/>
                </a:lnTo>
                <a:lnTo>
                  <a:pt x="1003" y="1493"/>
                </a:lnTo>
                <a:lnTo>
                  <a:pt x="1005" y="1493"/>
                </a:lnTo>
                <a:lnTo>
                  <a:pt x="1006" y="1493"/>
                </a:lnTo>
                <a:lnTo>
                  <a:pt x="1008" y="1493"/>
                </a:lnTo>
                <a:lnTo>
                  <a:pt x="1009" y="1493"/>
                </a:lnTo>
                <a:lnTo>
                  <a:pt x="1012" y="1493"/>
                </a:lnTo>
                <a:lnTo>
                  <a:pt x="1014" y="1493"/>
                </a:lnTo>
                <a:lnTo>
                  <a:pt x="1015" y="1494"/>
                </a:lnTo>
                <a:lnTo>
                  <a:pt x="1017" y="1494"/>
                </a:lnTo>
                <a:lnTo>
                  <a:pt x="1018" y="1494"/>
                </a:lnTo>
                <a:lnTo>
                  <a:pt x="1020" y="1494"/>
                </a:lnTo>
                <a:lnTo>
                  <a:pt x="1023" y="1494"/>
                </a:lnTo>
                <a:lnTo>
                  <a:pt x="1026" y="1494"/>
                </a:lnTo>
                <a:lnTo>
                  <a:pt x="1028" y="1494"/>
                </a:lnTo>
                <a:lnTo>
                  <a:pt x="1029" y="1494"/>
                </a:lnTo>
                <a:lnTo>
                  <a:pt x="1031" y="1494"/>
                </a:lnTo>
                <a:lnTo>
                  <a:pt x="1034" y="1494"/>
                </a:lnTo>
                <a:lnTo>
                  <a:pt x="1035" y="1494"/>
                </a:lnTo>
                <a:lnTo>
                  <a:pt x="1037" y="1494"/>
                </a:lnTo>
                <a:lnTo>
                  <a:pt x="1039" y="1496"/>
                </a:lnTo>
                <a:lnTo>
                  <a:pt x="1040" y="1496"/>
                </a:lnTo>
                <a:lnTo>
                  <a:pt x="1042" y="1496"/>
                </a:lnTo>
                <a:lnTo>
                  <a:pt x="1043" y="1496"/>
                </a:lnTo>
                <a:lnTo>
                  <a:pt x="1046" y="1496"/>
                </a:lnTo>
                <a:lnTo>
                  <a:pt x="1048" y="1496"/>
                </a:lnTo>
                <a:lnTo>
                  <a:pt x="1049" y="1496"/>
                </a:lnTo>
                <a:lnTo>
                  <a:pt x="1051" y="1496"/>
                </a:lnTo>
                <a:lnTo>
                  <a:pt x="1052" y="1496"/>
                </a:lnTo>
                <a:lnTo>
                  <a:pt x="1054" y="1496"/>
                </a:lnTo>
                <a:lnTo>
                  <a:pt x="1057" y="1496"/>
                </a:lnTo>
                <a:lnTo>
                  <a:pt x="1059" y="1496"/>
                </a:lnTo>
                <a:lnTo>
                  <a:pt x="1060" y="1496"/>
                </a:lnTo>
                <a:lnTo>
                  <a:pt x="1062" y="1497"/>
                </a:lnTo>
                <a:lnTo>
                  <a:pt x="1063" y="1497"/>
                </a:lnTo>
                <a:lnTo>
                  <a:pt x="1065" y="1497"/>
                </a:lnTo>
                <a:lnTo>
                  <a:pt x="1068" y="1497"/>
                </a:lnTo>
                <a:lnTo>
                  <a:pt x="1069" y="1497"/>
                </a:lnTo>
                <a:lnTo>
                  <a:pt x="1069" y="1499"/>
                </a:lnTo>
                <a:lnTo>
                  <a:pt x="1071" y="1499"/>
                </a:lnTo>
                <a:lnTo>
                  <a:pt x="1074" y="1499"/>
                </a:lnTo>
                <a:lnTo>
                  <a:pt x="1077" y="1500"/>
                </a:lnTo>
                <a:lnTo>
                  <a:pt x="1079" y="1502"/>
                </a:lnTo>
                <a:lnTo>
                  <a:pt x="1080" y="1505"/>
                </a:lnTo>
                <a:lnTo>
                  <a:pt x="1082" y="1508"/>
                </a:lnTo>
                <a:lnTo>
                  <a:pt x="1083" y="1514"/>
                </a:lnTo>
                <a:lnTo>
                  <a:pt x="1083" y="1516"/>
                </a:lnTo>
                <a:lnTo>
                  <a:pt x="1086" y="1519"/>
                </a:lnTo>
                <a:lnTo>
                  <a:pt x="1088" y="1520"/>
                </a:lnTo>
                <a:lnTo>
                  <a:pt x="1088" y="1520"/>
                </a:lnTo>
                <a:lnTo>
                  <a:pt x="1088" y="1522"/>
                </a:lnTo>
                <a:lnTo>
                  <a:pt x="1088" y="1522"/>
                </a:lnTo>
                <a:lnTo>
                  <a:pt x="1088" y="1522"/>
                </a:lnTo>
                <a:lnTo>
                  <a:pt x="1091" y="1523"/>
                </a:lnTo>
                <a:lnTo>
                  <a:pt x="1091" y="1525"/>
                </a:lnTo>
                <a:lnTo>
                  <a:pt x="1092" y="1525"/>
                </a:lnTo>
                <a:lnTo>
                  <a:pt x="1095" y="1527"/>
                </a:lnTo>
                <a:lnTo>
                  <a:pt x="1097" y="1528"/>
                </a:lnTo>
                <a:lnTo>
                  <a:pt x="1099" y="1528"/>
                </a:lnTo>
                <a:lnTo>
                  <a:pt x="1100" y="1530"/>
                </a:lnTo>
                <a:lnTo>
                  <a:pt x="1102" y="1530"/>
                </a:lnTo>
                <a:lnTo>
                  <a:pt x="1105" y="1531"/>
                </a:lnTo>
                <a:lnTo>
                  <a:pt x="1105" y="1533"/>
                </a:lnTo>
                <a:lnTo>
                  <a:pt x="1106" y="1533"/>
                </a:lnTo>
                <a:lnTo>
                  <a:pt x="1106" y="1534"/>
                </a:lnTo>
                <a:lnTo>
                  <a:pt x="1106" y="1536"/>
                </a:lnTo>
                <a:lnTo>
                  <a:pt x="1108" y="1536"/>
                </a:lnTo>
                <a:lnTo>
                  <a:pt x="1109" y="1537"/>
                </a:lnTo>
                <a:lnTo>
                  <a:pt x="1109" y="1537"/>
                </a:lnTo>
                <a:lnTo>
                  <a:pt x="1109" y="1537"/>
                </a:lnTo>
                <a:lnTo>
                  <a:pt x="1111" y="1539"/>
                </a:lnTo>
                <a:lnTo>
                  <a:pt x="1116" y="1545"/>
                </a:lnTo>
                <a:lnTo>
                  <a:pt x="1117" y="1547"/>
                </a:lnTo>
                <a:lnTo>
                  <a:pt x="1117" y="1548"/>
                </a:lnTo>
                <a:lnTo>
                  <a:pt x="1122" y="1551"/>
                </a:lnTo>
                <a:lnTo>
                  <a:pt x="1123" y="1553"/>
                </a:lnTo>
                <a:lnTo>
                  <a:pt x="1123" y="1553"/>
                </a:lnTo>
                <a:lnTo>
                  <a:pt x="1126" y="1554"/>
                </a:lnTo>
                <a:lnTo>
                  <a:pt x="1126" y="1556"/>
                </a:lnTo>
                <a:lnTo>
                  <a:pt x="1128" y="1556"/>
                </a:lnTo>
                <a:lnTo>
                  <a:pt x="1129" y="1557"/>
                </a:lnTo>
                <a:lnTo>
                  <a:pt x="1129" y="1559"/>
                </a:lnTo>
                <a:lnTo>
                  <a:pt x="1131" y="1562"/>
                </a:lnTo>
                <a:lnTo>
                  <a:pt x="1131" y="1564"/>
                </a:lnTo>
                <a:lnTo>
                  <a:pt x="1132" y="1564"/>
                </a:lnTo>
                <a:lnTo>
                  <a:pt x="1136" y="1567"/>
                </a:lnTo>
                <a:lnTo>
                  <a:pt x="1140" y="1571"/>
                </a:lnTo>
                <a:lnTo>
                  <a:pt x="1143" y="1576"/>
                </a:lnTo>
                <a:lnTo>
                  <a:pt x="1143" y="1576"/>
                </a:lnTo>
                <a:lnTo>
                  <a:pt x="1146" y="1577"/>
                </a:lnTo>
                <a:lnTo>
                  <a:pt x="1149" y="1579"/>
                </a:lnTo>
                <a:lnTo>
                  <a:pt x="1151" y="1579"/>
                </a:lnTo>
                <a:lnTo>
                  <a:pt x="1151" y="1581"/>
                </a:lnTo>
                <a:lnTo>
                  <a:pt x="1151" y="1581"/>
                </a:lnTo>
                <a:lnTo>
                  <a:pt x="1152" y="1581"/>
                </a:lnTo>
                <a:lnTo>
                  <a:pt x="1152" y="1581"/>
                </a:lnTo>
                <a:lnTo>
                  <a:pt x="1152" y="1581"/>
                </a:lnTo>
                <a:lnTo>
                  <a:pt x="1152" y="1581"/>
                </a:lnTo>
                <a:lnTo>
                  <a:pt x="1152" y="1581"/>
                </a:lnTo>
                <a:lnTo>
                  <a:pt x="1154" y="1581"/>
                </a:lnTo>
                <a:lnTo>
                  <a:pt x="1154" y="1581"/>
                </a:lnTo>
                <a:lnTo>
                  <a:pt x="1156" y="1581"/>
                </a:lnTo>
                <a:lnTo>
                  <a:pt x="1156" y="1582"/>
                </a:lnTo>
                <a:lnTo>
                  <a:pt x="1156" y="1582"/>
                </a:lnTo>
                <a:lnTo>
                  <a:pt x="1157" y="1582"/>
                </a:lnTo>
                <a:lnTo>
                  <a:pt x="1157" y="1582"/>
                </a:lnTo>
                <a:lnTo>
                  <a:pt x="1157" y="1584"/>
                </a:lnTo>
                <a:lnTo>
                  <a:pt x="1157" y="1584"/>
                </a:lnTo>
                <a:lnTo>
                  <a:pt x="1159" y="1584"/>
                </a:lnTo>
                <a:lnTo>
                  <a:pt x="1159" y="1584"/>
                </a:lnTo>
                <a:lnTo>
                  <a:pt x="1159" y="1585"/>
                </a:lnTo>
                <a:lnTo>
                  <a:pt x="1160" y="1585"/>
                </a:lnTo>
                <a:lnTo>
                  <a:pt x="1160" y="1585"/>
                </a:lnTo>
                <a:lnTo>
                  <a:pt x="1163" y="1588"/>
                </a:lnTo>
                <a:lnTo>
                  <a:pt x="1163" y="1590"/>
                </a:lnTo>
                <a:lnTo>
                  <a:pt x="1165" y="1590"/>
                </a:lnTo>
                <a:lnTo>
                  <a:pt x="1166" y="1590"/>
                </a:lnTo>
                <a:lnTo>
                  <a:pt x="1168" y="1591"/>
                </a:lnTo>
                <a:lnTo>
                  <a:pt x="1169" y="1593"/>
                </a:lnTo>
                <a:lnTo>
                  <a:pt x="1169" y="1593"/>
                </a:lnTo>
                <a:lnTo>
                  <a:pt x="1169" y="1594"/>
                </a:lnTo>
                <a:lnTo>
                  <a:pt x="1169" y="1596"/>
                </a:lnTo>
                <a:lnTo>
                  <a:pt x="1169" y="1596"/>
                </a:lnTo>
                <a:lnTo>
                  <a:pt x="1171" y="1596"/>
                </a:lnTo>
                <a:lnTo>
                  <a:pt x="1173" y="1596"/>
                </a:lnTo>
                <a:lnTo>
                  <a:pt x="1173" y="1597"/>
                </a:lnTo>
                <a:lnTo>
                  <a:pt x="1174" y="1597"/>
                </a:lnTo>
                <a:lnTo>
                  <a:pt x="1176" y="1601"/>
                </a:lnTo>
                <a:lnTo>
                  <a:pt x="1176" y="1602"/>
                </a:lnTo>
                <a:lnTo>
                  <a:pt x="1176" y="1602"/>
                </a:lnTo>
                <a:lnTo>
                  <a:pt x="1176" y="1605"/>
                </a:lnTo>
                <a:lnTo>
                  <a:pt x="1177" y="1605"/>
                </a:lnTo>
                <a:lnTo>
                  <a:pt x="1177" y="1607"/>
                </a:lnTo>
                <a:lnTo>
                  <a:pt x="1177" y="1607"/>
                </a:lnTo>
                <a:lnTo>
                  <a:pt x="1177" y="1607"/>
                </a:lnTo>
                <a:lnTo>
                  <a:pt x="1177" y="1608"/>
                </a:lnTo>
                <a:lnTo>
                  <a:pt x="1177" y="1608"/>
                </a:lnTo>
                <a:lnTo>
                  <a:pt x="1177" y="1610"/>
                </a:lnTo>
                <a:lnTo>
                  <a:pt x="1179" y="1610"/>
                </a:lnTo>
                <a:lnTo>
                  <a:pt x="1179" y="1611"/>
                </a:lnTo>
                <a:lnTo>
                  <a:pt x="1179" y="1613"/>
                </a:lnTo>
                <a:lnTo>
                  <a:pt x="1177" y="1613"/>
                </a:lnTo>
                <a:lnTo>
                  <a:pt x="1179" y="1613"/>
                </a:lnTo>
                <a:lnTo>
                  <a:pt x="1179" y="1614"/>
                </a:lnTo>
                <a:lnTo>
                  <a:pt x="1179" y="1614"/>
                </a:lnTo>
                <a:lnTo>
                  <a:pt x="1180" y="1616"/>
                </a:lnTo>
                <a:lnTo>
                  <a:pt x="1180" y="1616"/>
                </a:lnTo>
                <a:lnTo>
                  <a:pt x="1180" y="1616"/>
                </a:lnTo>
                <a:lnTo>
                  <a:pt x="1180" y="1618"/>
                </a:lnTo>
                <a:lnTo>
                  <a:pt x="1180" y="1619"/>
                </a:lnTo>
                <a:lnTo>
                  <a:pt x="1180" y="1619"/>
                </a:lnTo>
                <a:lnTo>
                  <a:pt x="1182" y="1619"/>
                </a:lnTo>
                <a:lnTo>
                  <a:pt x="1183" y="1622"/>
                </a:lnTo>
                <a:lnTo>
                  <a:pt x="1183" y="1624"/>
                </a:lnTo>
                <a:lnTo>
                  <a:pt x="1185" y="1625"/>
                </a:lnTo>
                <a:lnTo>
                  <a:pt x="1185" y="1627"/>
                </a:lnTo>
                <a:lnTo>
                  <a:pt x="1186" y="1627"/>
                </a:lnTo>
                <a:lnTo>
                  <a:pt x="1186" y="1627"/>
                </a:lnTo>
                <a:lnTo>
                  <a:pt x="1188" y="1630"/>
                </a:lnTo>
                <a:lnTo>
                  <a:pt x="1189" y="1631"/>
                </a:lnTo>
                <a:lnTo>
                  <a:pt x="1189" y="1633"/>
                </a:lnTo>
                <a:lnTo>
                  <a:pt x="1189" y="1636"/>
                </a:lnTo>
                <a:lnTo>
                  <a:pt x="1189" y="1638"/>
                </a:lnTo>
                <a:lnTo>
                  <a:pt x="1188" y="1641"/>
                </a:lnTo>
                <a:lnTo>
                  <a:pt x="1188" y="1642"/>
                </a:lnTo>
                <a:lnTo>
                  <a:pt x="1188" y="1645"/>
                </a:lnTo>
                <a:lnTo>
                  <a:pt x="1188" y="1650"/>
                </a:lnTo>
                <a:lnTo>
                  <a:pt x="1188" y="1650"/>
                </a:lnTo>
                <a:lnTo>
                  <a:pt x="1188" y="1651"/>
                </a:lnTo>
                <a:lnTo>
                  <a:pt x="1188" y="1651"/>
                </a:lnTo>
                <a:lnTo>
                  <a:pt x="1189" y="1653"/>
                </a:lnTo>
                <a:lnTo>
                  <a:pt x="1189" y="1653"/>
                </a:lnTo>
                <a:lnTo>
                  <a:pt x="1189" y="1655"/>
                </a:lnTo>
                <a:lnTo>
                  <a:pt x="1189" y="1655"/>
                </a:lnTo>
                <a:lnTo>
                  <a:pt x="1191" y="1656"/>
                </a:lnTo>
                <a:lnTo>
                  <a:pt x="1193" y="1661"/>
                </a:lnTo>
                <a:lnTo>
                  <a:pt x="1193" y="1661"/>
                </a:lnTo>
                <a:lnTo>
                  <a:pt x="1194" y="1662"/>
                </a:lnTo>
                <a:lnTo>
                  <a:pt x="1194" y="1664"/>
                </a:lnTo>
                <a:lnTo>
                  <a:pt x="1196" y="1665"/>
                </a:lnTo>
                <a:lnTo>
                  <a:pt x="1196" y="1668"/>
                </a:lnTo>
                <a:lnTo>
                  <a:pt x="1197" y="1671"/>
                </a:lnTo>
                <a:lnTo>
                  <a:pt x="1197" y="1671"/>
                </a:lnTo>
                <a:lnTo>
                  <a:pt x="1197" y="1673"/>
                </a:lnTo>
                <a:lnTo>
                  <a:pt x="1197" y="1675"/>
                </a:lnTo>
                <a:lnTo>
                  <a:pt x="1199" y="1675"/>
                </a:lnTo>
                <a:lnTo>
                  <a:pt x="1199" y="1676"/>
                </a:lnTo>
                <a:lnTo>
                  <a:pt x="1202" y="1678"/>
                </a:lnTo>
                <a:lnTo>
                  <a:pt x="1203" y="1679"/>
                </a:lnTo>
                <a:lnTo>
                  <a:pt x="1203" y="1679"/>
                </a:lnTo>
                <a:lnTo>
                  <a:pt x="1203" y="1681"/>
                </a:lnTo>
                <a:lnTo>
                  <a:pt x="1203" y="1681"/>
                </a:lnTo>
                <a:lnTo>
                  <a:pt x="1205" y="1682"/>
                </a:lnTo>
                <a:lnTo>
                  <a:pt x="1205" y="1682"/>
                </a:lnTo>
                <a:lnTo>
                  <a:pt x="1211" y="1685"/>
                </a:lnTo>
                <a:lnTo>
                  <a:pt x="1211" y="1687"/>
                </a:lnTo>
                <a:lnTo>
                  <a:pt x="1213" y="1687"/>
                </a:lnTo>
                <a:lnTo>
                  <a:pt x="1214" y="1687"/>
                </a:lnTo>
                <a:lnTo>
                  <a:pt x="1216" y="1687"/>
                </a:lnTo>
                <a:lnTo>
                  <a:pt x="1217" y="1688"/>
                </a:lnTo>
                <a:lnTo>
                  <a:pt x="1219" y="1690"/>
                </a:lnTo>
                <a:lnTo>
                  <a:pt x="1220" y="1690"/>
                </a:lnTo>
                <a:lnTo>
                  <a:pt x="1220" y="1690"/>
                </a:lnTo>
                <a:lnTo>
                  <a:pt x="1222" y="1693"/>
                </a:lnTo>
                <a:lnTo>
                  <a:pt x="1223" y="1696"/>
                </a:lnTo>
                <a:lnTo>
                  <a:pt x="1225" y="1698"/>
                </a:lnTo>
                <a:lnTo>
                  <a:pt x="1228" y="1699"/>
                </a:lnTo>
                <a:lnTo>
                  <a:pt x="1231" y="1702"/>
                </a:lnTo>
                <a:lnTo>
                  <a:pt x="1233" y="1704"/>
                </a:lnTo>
                <a:lnTo>
                  <a:pt x="1240" y="1707"/>
                </a:lnTo>
                <a:lnTo>
                  <a:pt x="1243" y="1709"/>
                </a:lnTo>
                <a:lnTo>
                  <a:pt x="1250" y="1709"/>
                </a:lnTo>
                <a:lnTo>
                  <a:pt x="1250" y="1709"/>
                </a:lnTo>
                <a:lnTo>
                  <a:pt x="1251" y="1709"/>
                </a:lnTo>
                <a:lnTo>
                  <a:pt x="1251" y="1710"/>
                </a:lnTo>
                <a:lnTo>
                  <a:pt x="1250" y="1712"/>
                </a:lnTo>
                <a:lnTo>
                  <a:pt x="1251" y="1712"/>
                </a:lnTo>
                <a:lnTo>
                  <a:pt x="1251" y="1713"/>
                </a:lnTo>
                <a:lnTo>
                  <a:pt x="1253" y="1713"/>
                </a:lnTo>
                <a:lnTo>
                  <a:pt x="1256" y="1716"/>
                </a:lnTo>
                <a:lnTo>
                  <a:pt x="1257" y="1718"/>
                </a:lnTo>
                <a:lnTo>
                  <a:pt x="1263" y="1719"/>
                </a:lnTo>
                <a:lnTo>
                  <a:pt x="1265" y="1719"/>
                </a:lnTo>
                <a:lnTo>
                  <a:pt x="1266" y="1719"/>
                </a:lnTo>
                <a:lnTo>
                  <a:pt x="1266" y="1719"/>
                </a:lnTo>
                <a:lnTo>
                  <a:pt x="1266" y="1719"/>
                </a:lnTo>
                <a:lnTo>
                  <a:pt x="1266" y="1721"/>
                </a:lnTo>
                <a:lnTo>
                  <a:pt x="1268" y="1721"/>
                </a:lnTo>
                <a:lnTo>
                  <a:pt x="1271" y="1725"/>
                </a:lnTo>
                <a:lnTo>
                  <a:pt x="1274" y="1727"/>
                </a:lnTo>
                <a:lnTo>
                  <a:pt x="1274" y="1727"/>
                </a:lnTo>
                <a:lnTo>
                  <a:pt x="1276" y="1727"/>
                </a:lnTo>
                <a:lnTo>
                  <a:pt x="1277" y="1730"/>
                </a:lnTo>
                <a:lnTo>
                  <a:pt x="1279" y="1730"/>
                </a:lnTo>
                <a:lnTo>
                  <a:pt x="1279" y="1730"/>
                </a:lnTo>
                <a:lnTo>
                  <a:pt x="1280" y="1729"/>
                </a:lnTo>
                <a:lnTo>
                  <a:pt x="1280" y="1729"/>
                </a:lnTo>
                <a:lnTo>
                  <a:pt x="1282" y="1730"/>
                </a:lnTo>
                <a:lnTo>
                  <a:pt x="1282" y="1730"/>
                </a:lnTo>
                <a:lnTo>
                  <a:pt x="1283" y="1730"/>
                </a:lnTo>
                <a:lnTo>
                  <a:pt x="1282" y="1732"/>
                </a:lnTo>
                <a:lnTo>
                  <a:pt x="1283" y="1732"/>
                </a:lnTo>
                <a:lnTo>
                  <a:pt x="1288" y="1732"/>
                </a:lnTo>
                <a:lnTo>
                  <a:pt x="1291" y="1733"/>
                </a:lnTo>
                <a:lnTo>
                  <a:pt x="1294" y="1733"/>
                </a:lnTo>
                <a:lnTo>
                  <a:pt x="1296" y="1733"/>
                </a:lnTo>
                <a:lnTo>
                  <a:pt x="1297" y="1730"/>
                </a:lnTo>
                <a:lnTo>
                  <a:pt x="1297" y="1727"/>
                </a:lnTo>
                <a:lnTo>
                  <a:pt x="1297" y="1727"/>
                </a:lnTo>
                <a:lnTo>
                  <a:pt x="1297" y="1727"/>
                </a:lnTo>
                <a:lnTo>
                  <a:pt x="1299" y="1727"/>
                </a:lnTo>
                <a:lnTo>
                  <a:pt x="1299" y="1727"/>
                </a:lnTo>
                <a:lnTo>
                  <a:pt x="1299" y="1725"/>
                </a:lnTo>
                <a:lnTo>
                  <a:pt x="1300" y="1725"/>
                </a:lnTo>
                <a:lnTo>
                  <a:pt x="1302" y="1724"/>
                </a:lnTo>
                <a:lnTo>
                  <a:pt x="1303" y="1722"/>
                </a:lnTo>
                <a:lnTo>
                  <a:pt x="1303" y="1722"/>
                </a:lnTo>
                <a:lnTo>
                  <a:pt x="1303" y="1722"/>
                </a:lnTo>
                <a:lnTo>
                  <a:pt x="1306" y="1718"/>
                </a:lnTo>
                <a:lnTo>
                  <a:pt x="1306" y="1718"/>
                </a:lnTo>
                <a:lnTo>
                  <a:pt x="1306" y="1718"/>
                </a:lnTo>
                <a:lnTo>
                  <a:pt x="1306" y="1718"/>
                </a:lnTo>
                <a:lnTo>
                  <a:pt x="1308" y="1718"/>
                </a:lnTo>
                <a:lnTo>
                  <a:pt x="1310" y="1718"/>
                </a:lnTo>
                <a:lnTo>
                  <a:pt x="1313" y="1715"/>
                </a:lnTo>
                <a:lnTo>
                  <a:pt x="1314" y="1715"/>
                </a:lnTo>
                <a:lnTo>
                  <a:pt x="1316" y="1715"/>
                </a:lnTo>
                <a:lnTo>
                  <a:pt x="1316" y="1715"/>
                </a:lnTo>
                <a:lnTo>
                  <a:pt x="1314" y="1713"/>
                </a:lnTo>
                <a:lnTo>
                  <a:pt x="1313" y="1712"/>
                </a:lnTo>
                <a:lnTo>
                  <a:pt x="1313" y="1712"/>
                </a:lnTo>
                <a:lnTo>
                  <a:pt x="1313" y="1710"/>
                </a:lnTo>
                <a:lnTo>
                  <a:pt x="1313" y="1707"/>
                </a:lnTo>
                <a:lnTo>
                  <a:pt x="1314" y="1705"/>
                </a:lnTo>
                <a:lnTo>
                  <a:pt x="1314" y="1705"/>
                </a:lnTo>
                <a:lnTo>
                  <a:pt x="1314" y="1704"/>
                </a:lnTo>
                <a:lnTo>
                  <a:pt x="1314" y="1704"/>
                </a:lnTo>
                <a:lnTo>
                  <a:pt x="1316" y="1704"/>
                </a:lnTo>
                <a:lnTo>
                  <a:pt x="1316" y="1704"/>
                </a:lnTo>
                <a:lnTo>
                  <a:pt x="1316" y="1704"/>
                </a:lnTo>
                <a:lnTo>
                  <a:pt x="1317" y="1704"/>
                </a:lnTo>
                <a:lnTo>
                  <a:pt x="1317" y="1704"/>
                </a:lnTo>
                <a:lnTo>
                  <a:pt x="1317" y="1702"/>
                </a:lnTo>
                <a:lnTo>
                  <a:pt x="1316" y="1702"/>
                </a:lnTo>
                <a:lnTo>
                  <a:pt x="1316" y="1701"/>
                </a:lnTo>
                <a:lnTo>
                  <a:pt x="1317" y="1701"/>
                </a:lnTo>
                <a:lnTo>
                  <a:pt x="1317" y="1699"/>
                </a:lnTo>
                <a:lnTo>
                  <a:pt x="1317" y="1698"/>
                </a:lnTo>
                <a:lnTo>
                  <a:pt x="1317" y="1698"/>
                </a:lnTo>
                <a:lnTo>
                  <a:pt x="1317" y="1696"/>
                </a:lnTo>
                <a:lnTo>
                  <a:pt x="1317" y="1696"/>
                </a:lnTo>
                <a:lnTo>
                  <a:pt x="1317" y="1695"/>
                </a:lnTo>
                <a:lnTo>
                  <a:pt x="1320" y="1688"/>
                </a:lnTo>
                <a:lnTo>
                  <a:pt x="1320" y="1688"/>
                </a:lnTo>
                <a:lnTo>
                  <a:pt x="1320" y="1688"/>
                </a:lnTo>
                <a:lnTo>
                  <a:pt x="1320" y="1688"/>
                </a:lnTo>
                <a:lnTo>
                  <a:pt x="1322" y="1688"/>
                </a:lnTo>
                <a:lnTo>
                  <a:pt x="1320" y="1687"/>
                </a:lnTo>
                <a:lnTo>
                  <a:pt x="1322" y="1687"/>
                </a:lnTo>
                <a:lnTo>
                  <a:pt x="1322" y="1685"/>
                </a:lnTo>
                <a:lnTo>
                  <a:pt x="1322" y="1685"/>
                </a:lnTo>
                <a:lnTo>
                  <a:pt x="1322" y="1684"/>
                </a:lnTo>
                <a:lnTo>
                  <a:pt x="1323" y="1684"/>
                </a:lnTo>
                <a:lnTo>
                  <a:pt x="1323" y="1684"/>
                </a:lnTo>
                <a:lnTo>
                  <a:pt x="1323" y="1682"/>
                </a:lnTo>
                <a:lnTo>
                  <a:pt x="1323" y="1682"/>
                </a:lnTo>
                <a:lnTo>
                  <a:pt x="1325" y="1681"/>
                </a:lnTo>
                <a:lnTo>
                  <a:pt x="1325" y="1681"/>
                </a:lnTo>
                <a:lnTo>
                  <a:pt x="1325" y="1679"/>
                </a:lnTo>
                <a:lnTo>
                  <a:pt x="1328" y="1676"/>
                </a:lnTo>
                <a:lnTo>
                  <a:pt x="1328" y="1675"/>
                </a:lnTo>
                <a:lnTo>
                  <a:pt x="1328" y="1675"/>
                </a:lnTo>
                <a:lnTo>
                  <a:pt x="1328" y="1673"/>
                </a:lnTo>
                <a:lnTo>
                  <a:pt x="1328" y="1673"/>
                </a:lnTo>
                <a:lnTo>
                  <a:pt x="1330" y="1673"/>
                </a:lnTo>
                <a:lnTo>
                  <a:pt x="1331" y="1673"/>
                </a:lnTo>
                <a:lnTo>
                  <a:pt x="1333" y="1673"/>
                </a:lnTo>
                <a:lnTo>
                  <a:pt x="1336" y="1671"/>
                </a:lnTo>
                <a:lnTo>
                  <a:pt x="1337" y="1671"/>
                </a:lnTo>
                <a:lnTo>
                  <a:pt x="1337" y="1671"/>
                </a:lnTo>
                <a:lnTo>
                  <a:pt x="1337" y="1671"/>
                </a:lnTo>
                <a:lnTo>
                  <a:pt x="1337" y="1671"/>
                </a:lnTo>
                <a:lnTo>
                  <a:pt x="1339" y="1671"/>
                </a:lnTo>
                <a:lnTo>
                  <a:pt x="1339" y="1671"/>
                </a:lnTo>
                <a:lnTo>
                  <a:pt x="1339" y="1671"/>
                </a:lnTo>
                <a:lnTo>
                  <a:pt x="1339" y="1671"/>
                </a:lnTo>
                <a:lnTo>
                  <a:pt x="1339" y="1671"/>
                </a:lnTo>
                <a:lnTo>
                  <a:pt x="1339" y="1671"/>
                </a:lnTo>
                <a:lnTo>
                  <a:pt x="1340" y="1670"/>
                </a:lnTo>
                <a:lnTo>
                  <a:pt x="1340" y="1670"/>
                </a:lnTo>
                <a:lnTo>
                  <a:pt x="1348" y="1670"/>
                </a:lnTo>
                <a:lnTo>
                  <a:pt x="1348" y="1670"/>
                </a:lnTo>
                <a:lnTo>
                  <a:pt x="1348" y="1670"/>
                </a:lnTo>
                <a:lnTo>
                  <a:pt x="1350" y="1668"/>
                </a:lnTo>
                <a:lnTo>
                  <a:pt x="1350" y="1667"/>
                </a:lnTo>
                <a:lnTo>
                  <a:pt x="1351" y="1665"/>
                </a:lnTo>
                <a:lnTo>
                  <a:pt x="1351" y="1664"/>
                </a:lnTo>
                <a:lnTo>
                  <a:pt x="1351" y="1664"/>
                </a:lnTo>
                <a:lnTo>
                  <a:pt x="1353" y="1664"/>
                </a:lnTo>
                <a:lnTo>
                  <a:pt x="1353" y="1664"/>
                </a:lnTo>
                <a:lnTo>
                  <a:pt x="1354" y="1662"/>
                </a:lnTo>
                <a:lnTo>
                  <a:pt x="1354" y="1661"/>
                </a:lnTo>
                <a:lnTo>
                  <a:pt x="1356" y="1662"/>
                </a:lnTo>
                <a:lnTo>
                  <a:pt x="1357" y="1662"/>
                </a:lnTo>
                <a:lnTo>
                  <a:pt x="1357" y="1664"/>
                </a:lnTo>
                <a:lnTo>
                  <a:pt x="1359" y="1662"/>
                </a:lnTo>
                <a:lnTo>
                  <a:pt x="1359" y="1664"/>
                </a:lnTo>
                <a:lnTo>
                  <a:pt x="1360" y="1665"/>
                </a:lnTo>
                <a:lnTo>
                  <a:pt x="1362" y="1665"/>
                </a:lnTo>
                <a:lnTo>
                  <a:pt x="1365" y="1667"/>
                </a:lnTo>
                <a:lnTo>
                  <a:pt x="1367" y="1668"/>
                </a:lnTo>
                <a:lnTo>
                  <a:pt x="1370" y="1668"/>
                </a:lnTo>
                <a:lnTo>
                  <a:pt x="1376" y="1668"/>
                </a:lnTo>
                <a:lnTo>
                  <a:pt x="1377" y="1668"/>
                </a:lnTo>
                <a:lnTo>
                  <a:pt x="1379" y="1668"/>
                </a:lnTo>
                <a:lnTo>
                  <a:pt x="1380" y="1668"/>
                </a:lnTo>
                <a:lnTo>
                  <a:pt x="1380" y="1668"/>
                </a:lnTo>
                <a:lnTo>
                  <a:pt x="1382" y="1670"/>
                </a:lnTo>
                <a:lnTo>
                  <a:pt x="1382" y="1670"/>
                </a:lnTo>
                <a:lnTo>
                  <a:pt x="1383" y="1670"/>
                </a:lnTo>
                <a:lnTo>
                  <a:pt x="1383" y="1668"/>
                </a:lnTo>
                <a:lnTo>
                  <a:pt x="1383" y="1668"/>
                </a:lnTo>
                <a:lnTo>
                  <a:pt x="1385" y="1668"/>
                </a:lnTo>
                <a:lnTo>
                  <a:pt x="1385" y="1668"/>
                </a:lnTo>
                <a:lnTo>
                  <a:pt x="1387" y="1668"/>
                </a:lnTo>
                <a:lnTo>
                  <a:pt x="1390" y="1668"/>
                </a:lnTo>
                <a:lnTo>
                  <a:pt x="1390" y="1668"/>
                </a:lnTo>
                <a:lnTo>
                  <a:pt x="1391" y="1668"/>
                </a:lnTo>
                <a:lnTo>
                  <a:pt x="1391" y="1670"/>
                </a:lnTo>
                <a:lnTo>
                  <a:pt x="1391" y="1670"/>
                </a:lnTo>
                <a:lnTo>
                  <a:pt x="1402" y="1671"/>
                </a:lnTo>
                <a:lnTo>
                  <a:pt x="1407" y="1671"/>
                </a:lnTo>
                <a:lnTo>
                  <a:pt x="1408" y="1671"/>
                </a:lnTo>
                <a:lnTo>
                  <a:pt x="1408" y="1670"/>
                </a:lnTo>
                <a:lnTo>
                  <a:pt x="1408" y="1670"/>
                </a:lnTo>
                <a:lnTo>
                  <a:pt x="1408" y="1668"/>
                </a:lnTo>
                <a:lnTo>
                  <a:pt x="1408" y="1668"/>
                </a:lnTo>
                <a:lnTo>
                  <a:pt x="1408" y="1668"/>
                </a:lnTo>
                <a:lnTo>
                  <a:pt x="1410" y="1668"/>
                </a:lnTo>
                <a:lnTo>
                  <a:pt x="1410" y="1668"/>
                </a:lnTo>
                <a:lnTo>
                  <a:pt x="1410" y="1670"/>
                </a:lnTo>
                <a:lnTo>
                  <a:pt x="1410" y="1670"/>
                </a:lnTo>
                <a:lnTo>
                  <a:pt x="1410" y="1671"/>
                </a:lnTo>
                <a:lnTo>
                  <a:pt x="1410" y="1671"/>
                </a:lnTo>
                <a:lnTo>
                  <a:pt x="1411" y="1673"/>
                </a:lnTo>
                <a:lnTo>
                  <a:pt x="1411" y="1671"/>
                </a:lnTo>
                <a:lnTo>
                  <a:pt x="1413" y="1671"/>
                </a:lnTo>
                <a:lnTo>
                  <a:pt x="1414" y="1670"/>
                </a:lnTo>
                <a:lnTo>
                  <a:pt x="1414" y="1671"/>
                </a:lnTo>
                <a:lnTo>
                  <a:pt x="1416" y="1671"/>
                </a:lnTo>
                <a:lnTo>
                  <a:pt x="1416" y="1671"/>
                </a:lnTo>
                <a:lnTo>
                  <a:pt x="1416" y="1673"/>
                </a:lnTo>
                <a:lnTo>
                  <a:pt x="1417" y="1671"/>
                </a:lnTo>
                <a:lnTo>
                  <a:pt x="1417" y="1671"/>
                </a:lnTo>
                <a:lnTo>
                  <a:pt x="1419" y="1671"/>
                </a:lnTo>
                <a:lnTo>
                  <a:pt x="1419" y="1673"/>
                </a:lnTo>
                <a:lnTo>
                  <a:pt x="1419" y="1673"/>
                </a:lnTo>
                <a:lnTo>
                  <a:pt x="1419" y="1675"/>
                </a:lnTo>
                <a:lnTo>
                  <a:pt x="1420" y="1676"/>
                </a:lnTo>
                <a:lnTo>
                  <a:pt x="1420" y="1678"/>
                </a:lnTo>
                <a:lnTo>
                  <a:pt x="1422" y="1679"/>
                </a:lnTo>
                <a:lnTo>
                  <a:pt x="1422" y="1681"/>
                </a:lnTo>
                <a:lnTo>
                  <a:pt x="1422" y="1681"/>
                </a:lnTo>
                <a:lnTo>
                  <a:pt x="1424" y="1682"/>
                </a:lnTo>
                <a:lnTo>
                  <a:pt x="1425" y="1682"/>
                </a:lnTo>
                <a:lnTo>
                  <a:pt x="1427" y="1682"/>
                </a:lnTo>
                <a:lnTo>
                  <a:pt x="1425" y="1684"/>
                </a:lnTo>
                <a:lnTo>
                  <a:pt x="1425" y="1685"/>
                </a:lnTo>
                <a:lnTo>
                  <a:pt x="1425" y="1687"/>
                </a:lnTo>
                <a:lnTo>
                  <a:pt x="1427" y="1687"/>
                </a:lnTo>
                <a:lnTo>
                  <a:pt x="1427" y="1685"/>
                </a:lnTo>
                <a:lnTo>
                  <a:pt x="1428" y="1685"/>
                </a:lnTo>
                <a:lnTo>
                  <a:pt x="1431" y="1684"/>
                </a:lnTo>
                <a:lnTo>
                  <a:pt x="1431" y="1685"/>
                </a:lnTo>
                <a:lnTo>
                  <a:pt x="1431" y="1687"/>
                </a:lnTo>
                <a:lnTo>
                  <a:pt x="1431" y="1690"/>
                </a:lnTo>
                <a:lnTo>
                  <a:pt x="1431" y="1692"/>
                </a:lnTo>
                <a:lnTo>
                  <a:pt x="1433" y="1692"/>
                </a:lnTo>
                <a:lnTo>
                  <a:pt x="1433" y="1692"/>
                </a:lnTo>
                <a:lnTo>
                  <a:pt x="1434" y="1692"/>
                </a:lnTo>
                <a:lnTo>
                  <a:pt x="1434" y="1693"/>
                </a:lnTo>
                <a:lnTo>
                  <a:pt x="1436" y="1695"/>
                </a:lnTo>
                <a:lnTo>
                  <a:pt x="1437" y="1696"/>
                </a:lnTo>
                <a:lnTo>
                  <a:pt x="1442" y="1698"/>
                </a:lnTo>
                <a:lnTo>
                  <a:pt x="1445" y="1698"/>
                </a:lnTo>
                <a:lnTo>
                  <a:pt x="1445" y="1699"/>
                </a:lnTo>
                <a:lnTo>
                  <a:pt x="1445" y="1701"/>
                </a:lnTo>
                <a:lnTo>
                  <a:pt x="1445" y="1702"/>
                </a:lnTo>
                <a:lnTo>
                  <a:pt x="1445" y="1704"/>
                </a:lnTo>
                <a:lnTo>
                  <a:pt x="1447" y="1704"/>
                </a:lnTo>
                <a:lnTo>
                  <a:pt x="1447" y="1705"/>
                </a:lnTo>
                <a:lnTo>
                  <a:pt x="1448" y="1705"/>
                </a:lnTo>
                <a:lnTo>
                  <a:pt x="1453" y="1709"/>
                </a:lnTo>
                <a:lnTo>
                  <a:pt x="1454" y="1710"/>
                </a:lnTo>
                <a:lnTo>
                  <a:pt x="1456" y="1712"/>
                </a:lnTo>
                <a:lnTo>
                  <a:pt x="1456" y="1712"/>
                </a:lnTo>
                <a:lnTo>
                  <a:pt x="1461" y="1713"/>
                </a:lnTo>
                <a:lnTo>
                  <a:pt x="1462" y="1715"/>
                </a:lnTo>
                <a:lnTo>
                  <a:pt x="1462" y="1716"/>
                </a:lnTo>
                <a:lnTo>
                  <a:pt x="1464" y="1718"/>
                </a:lnTo>
                <a:lnTo>
                  <a:pt x="1464" y="1721"/>
                </a:lnTo>
                <a:lnTo>
                  <a:pt x="1464" y="1721"/>
                </a:lnTo>
                <a:lnTo>
                  <a:pt x="1467" y="1724"/>
                </a:lnTo>
                <a:lnTo>
                  <a:pt x="1468" y="1725"/>
                </a:lnTo>
                <a:lnTo>
                  <a:pt x="1468" y="1725"/>
                </a:lnTo>
                <a:lnTo>
                  <a:pt x="1468" y="1725"/>
                </a:lnTo>
                <a:lnTo>
                  <a:pt x="1470" y="1725"/>
                </a:lnTo>
                <a:lnTo>
                  <a:pt x="1470" y="1725"/>
                </a:lnTo>
                <a:lnTo>
                  <a:pt x="1471" y="1727"/>
                </a:lnTo>
                <a:lnTo>
                  <a:pt x="1471" y="1732"/>
                </a:lnTo>
                <a:lnTo>
                  <a:pt x="1473" y="1735"/>
                </a:lnTo>
                <a:lnTo>
                  <a:pt x="1473" y="1736"/>
                </a:lnTo>
                <a:lnTo>
                  <a:pt x="1473" y="1738"/>
                </a:lnTo>
                <a:lnTo>
                  <a:pt x="1473" y="1739"/>
                </a:lnTo>
                <a:lnTo>
                  <a:pt x="1473" y="1739"/>
                </a:lnTo>
                <a:lnTo>
                  <a:pt x="1473" y="1741"/>
                </a:lnTo>
                <a:lnTo>
                  <a:pt x="1473" y="1741"/>
                </a:lnTo>
                <a:lnTo>
                  <a:pt x="1474" y="1742"/>
                </a:lnTo>
                <a:lnTo>
                  <a:pt x="1474" y="1742"/>
                </a:lnTo>
                <a:lnTo>
                  <a:pt x="1476" y="1744"/>
                </a:lnTo>
                <a:lnTo>
                  <a:pt x="1476" y="1746"/>
                </a:lnTo>
                <a:lnTo>
                  <a:pt x="1476" y="1746"/>
                </a:lnTo>
                <a:lnTo>
                  <a:pt x="1477" y="1746"/>
                </a:lnTo>
                <a:lnTo>
                  <a:pt x="1477" y="1746"/>
                </a:lnTo>
                <a:lnTo>
                  <a:pt x="1477" y="1747"/>
                </a:lnTo>
                <a:lnTo>
                  <a:pt x="1477" y="1747"/>
                </a:lnTo>
                <a:lnTo>
                  <a:pt x="1477" y="1749"/>
                </a:lnTo>
                <a:lnTo>
                  <a:pt x="1477" y="1749"/>
                </a:lnTo>
                <a:lnTo>
                  <a:pt x="1479" y="1749"/>
                </a:lnTo>
                <a:lnTo>
                  <a:pt x="1479" y="1749"/>
                </a:lnTo>
                <a:lnTo>
                  <a:pt x="1479" y="1749"/>
                </a:lnTo>
                <a:lnTo>
                  <a:pt x="1481" y="1750"/>
                </a:lnTo>
                <a:lnTo>
                  <a:pt x="1481" y="1750"/>
                </a:lnTo>
                <a:lnTo>
                  <a:pt x="1481" y="1752"/>
                </a:lnTo>
                <a:lnTo>
                  <a:pt x="1482" y="1759"/>
                </a:lnTo>
                <a:lnTo>
                  <a:pt x="1484" y="1761"/>
                </a:lnTo>
                <a:lnTo>
                  <a:pt x="1487" y="1764"/>
                </a:lnTo>
                <a:lnTo>
                  <a:pt x="1487" y="1766"/>
                </a:lnTo>
                <a:lnTo>
                  <a:pt x="1487" y="1766"/>
                </a:lnTo>
                <a:lnTo>
                  <a:pt x="1488" y="1767"/>
                </a:lnTo>
                <a:lnTo>
                  <a:pt x="1490" y="1767"/>
                </a:lnTo>
                <a:lnTo>
                  <a:pt x="1490" y="1769"/>
                </a:lnTo>
                <a:lnTo>
                  <a:pt x="1490" y="1770"/>
                </a:lnTo>
                <a:lnTo>
                  <a:pt x="1490" y="1772"/>
                </a:lnTo>
                <a:lnTo>
                  <a:pt x="1490" y="1773"/>
                </a:lnTo>
                <a:lnTo>
                  <a:pt x="1491" y="1773"/>
                </a:lnTo>
                <a:lnTo>
                  <a:pt x="1494" y="1775"/>
                </a:lnTo>
                <a:lnTo>
                  <a:pt x="1494" y="1775"/>
                </a:lnTo>
                <a:lnTo>
                  <a:pt x="1493" y="1776"/>
                </a:lnTo>
                <a:lnTo>
                  <a:pt x="1493" y="1776"/>
                </a:lnTo>
                <a:lnTo>
                  <a:pt x="1493" y="1778"/>
                </a:lnTo>
                <a:lnTo>
                  <a:pt x="1493" y="1778"/>
                </a:lnTo>
                <a:lnTo>
                  <a:pt x="1493" y="1779"/>
                </a:lnTo>
                <a:lnTo>
                  <a:pt x="1494" y="1779"/>
                </a:lnTo>
                <a:lnTo>
                  <a:pt x="1494" y="1783"/>
                </a:lnTo>
                <a:lnTo>
                  <a:pt x="1494" y="1786"/>
                </a:lnTo>
                <a:lnTo>
                  <a:pt x="1497" y="1789"/>
                </a:lnTo>
                <a:lnTo>
                  <a:pt x="1497" y="1790"/>
                </a:lnTo>
                <a:lnTo>
                  <a:pt x="1497" y="1792"/>
                </a:lnTo>
                <a:lnTo>
                  <a:pt x="1497" y="1792"/>
                </a:lnTo>
                <a:lnTo>
                  <a:pt x="1497" y="1795"/>
                </a:lnTo>
                <a:lnTo>
                  <a:pt x="1499" y="1795"/>
                </a:lnTo>
                <a:lnTo>
                  <a:pt x="1501" y="1796"/>
                </a:lnTo>
                <a:lnTo>
                  <a:pt x="1502" y="1796"/>
                </a:lnTo>
                <a:lnTo>
                  <a:pt x="1504" y="1796"/>
                </a:lnTo>
                <a:lnTo>
                  <a:pt x="1504" y="1798"/>
                </a:lnTo>
                <a:lnTo>
                  <a:pt x="1504" y="1798"/>
                </a:lnTo>
                <a:lnTo>
                  <a:pt x="1504" y="1799"/>
                </a:lnTo>
                <a:lnTo>
                  <a:pt x="1504" y="1801"/>
                </a:lnTo>
                <a:lnTo>
                  <a:pt x="1505" y="1801"/>
                </a:lnTo>
                <a:lnTo>
                  <a:pt x="1513" y="1804"/>
                </a:lnTo>
                <a:lnTo>
                  <a:pt x="1514" y="1806"/>
                </a:lnTo>
                <a:lnTo>
                  <a:pt x="1514" y="1807"/>
                </a:lnTo>
                <a:lnTo>
                  <a:pt x="1514" y="1809"/>
                </a:lnTo>
                <a:lnTo>
                  <a:pt x="1514" y="1809"/>
                </a:lnTo>
                <a:lnTo>
                  <a:pt x="1516" y="1810"/>
                </a:lnTo>
                <a:lnTo>
                  <a:pt x="1516" y="1810"/>
                </a:lnTo>
                <a:lnTo>
                  <a:pt x="1517" y="1810"/>
                </a:lnTo>
                <a:lnTo>
                  <a:pt x="1517" y="1812"/>
                </a:lnTo>
                <a:lnTo>
                  <a:pt x="1517" y="1812"/>
                </a:lnTo>
                <a:lnTo>
                  <a:pt x="1517" y="1812"/>
                </a:lnTo>
                <a:lnTo>
                  <a:pt x="1517" y="1813"/>
                </a:lnTo>
                <a:lnTo>
                  <a:pt x="1517" y="1815"/>
                </a:lnTo>
                <a:lnTo>
                  <a:pt x="1519" y="1816"/>
                </a:lnTo>
                <a:lnTo>
                  <a:pt x="1519" y="1816"/>
                </a:lnTo>
                <a:lnTo>
                  <a:pt x="1521" y="1818"/>
                </a:lnTo>
                <a:lnTo>
                  <a:pt x="1522" y="1818"/>
                </a:lnTo>
                <a:lnTo>
                  <a:pt x="1524" y="1818"/>
                </a:lnTo>
                <a:lnTo>
                  <a:pt x="1522" y="1820"/>
                </a:lnTo>
                <a:lnTo>
                  <a:pt x="1522" y="1821"/>
                </a:lnTo>
                <a:lnTo>
                  <a:pt x="1524" y="1823"/>
                </a:lnTo>
                <a:lnTo>
                  <a:pt x="1525" y="1824"/>
                </a:lnTo>
                <a:lnTo>
                  <a:pt x="1527" y="1824"/>
                </a:lnTo>
                <a:lnTo>
                  <a:pt x="1527" y="1824"/>
                </a:lnTo>
                <a:lnTo>
                  <a:pt x="1527" y="1826"/>
                </a:lnTo>
                <a:lnTo>
                  <a:pt x="1525" y="1827"/>
                </a:lnTo>
                <a:lnTo>
                  <a:pt x="1525" y="1827"/>
                </a:lnTo>
                <a:lnTo>
                  <a:pt x="1527" y="1829"/>
                </a:lnTo>
                <a:lnTo>
                  <a:pt x="1527" y="1829"/>
                </a:lnTo>
                <a:lnTo>
                  <a:pt x="1528" y="1829"/>
                </a:lnTo>
                <a:lnTo>
                  <a:pt x="1528" y="1830"/>
                </a:lnTo>
                <a:lnTo>
                  <a:pt x="1528" y="1832"/>
                </a:lnTo>
                <a:lnTo>
                  <a:pt x="1528" y="1832"/>
                </a:lnTo>
                <a:lnTo>
                  <a:pt x="1528" y="1832"/>
                </a:lnTo>
                <a:lnTo>
                  <a:pt x="1528" y="1833"/>
                </a:lnTo>
                <a:lnTo>
                  <a:pt x="1530" y="1835"/>
                </a:lnTo>
                <a:lnTo>
                  <a:pt x="1530" y="1835"/>
                </a:lnTo>
                <a:lnTo>
                  <a:pt x="1531" y="1835"/>
                </a:lnTo>
                <a:lnTo>
                  <a:pt x="1533" y="1836"/>
                </a:lnTo>
                <a:lnTo>
                  <a:pt x="1533" y="1836"/>
                </a:lnTo>
                <a:lnTo>
                  <a:pt x="1534" y="1838"/>
                </a:lnTo>
                <a:lnTo>
                  <a:pt x="1534" y="1838"/>
                </a:lnTo>
                <a:lnTo>
                  <a:pt x="1536" y="1838"/>
                </a:lnTo>
                <a:lnTo>
                  <a:pt x="1536" y="1840"/>
                </a:lnTo>
                <a:lnTo>
                  <a:pt x="1538" y="1840"/>
                </a:lnTo>
                <a:lnTo>
                  <a:pt x="1538" y="1841"/>
                </a:lnTo>
                <a:lnTo>
                  <a:pt x="1538" y="1841"/>
                </a:lnTo>
                <a:lnTo>
                  <a:pt x="1538" y="1843"/>
                </a:lnTo>
                <a:lnTo>
                  <a:pt x="1539" y="1844"/>
                </a:lnTo>
                <a:lnTo>
                  <a:pt x="1539" y="1844"/>
                </a:lnTo>
                <a:lnTo>
                  <a:pt x="1542" y="1844"/>
                </a:lnTo>
                <a:lnTo>
                  <a:pt x="1542" y="1844"/>
                </a:lnTo>
                <a:lnTo>
                  <a:pt x="1544" y="1846"/>
                </a:lnTo>
                <a:lnTo>
                  <a:pt x="1544" y="1846"/>
                </a:lnTo>
                <a:lnTo>
                  <a:pt x="1544" y="1846"/>
                </a:lnTo>
                <a:lnTo>
                  <a:pt x="1545" y="1846"/>
                </a:lnTo>
                <a:lnTo>
                  <a:pt x="1547" y="1846"/>
                </a:lnTo>
                <a:lnTo>
                  <a:pt x="1547" y="1846"/>
                </a:lnTo>
                <a:lnTo>
                  <a:pt x="1548" y="1847"/>
                </a:lnTo>
                <a:lnTo>
                  <a:pt x="1548" y="1847"/>
                </a:lnTo>
                <a:lnTo>
                  <a:pt x="1550" y="1847"/>
                </a:lnTo>
                <a:lnTo>
                  <a:pt x="1551" y="1849"/>
                </a:lnTo>
                <a:lnTo>
                  <a:pt x="1553" y="1850"/>
                </a:lnTo>
                <a:lnTo>
                  <a:pt x="1553" y="1850"/>
                </a:lnTo>
                <a:lnTo>
                  <a:pt x="1553" y="1855"/>
                </a:lnTo>
                <a:lnTo>
                  <a:pt x="1553" y="1857"/>
                </a:lnTo>
                <a:lnTo>
                  <a:pt x="1553" y="1857"/>
                </a:lnTo>
                <a:lnTo>
                  <a:pt x="1553" y="1858"/>
                </a:lnTo>
                <a:lnTo>
                  <a:pt x="1554" y="1858"/>
                </a:lnTo>
                <a:lnTo>
                  <a:pt x="1556" y="1858"/>
                </a:lnTo>
                <a:lnTo>
                  <a:pt x="1556" y="1858"/>
                </a:lnTo>
                <a:lnTo>
                  <a:pt x="1556" y="1860"/>
                </a:lnTo>
                <a:lnTo>
                  <a:pt x="1556" y="1860"/>
                </a:lnTo>
                <a:lnTo>
                  <a:pt x="1556" y="1863"/>
                </a:lnTo>
                <a:lnTo>
                  <a:pt x="1556" y="1864"/>
                </a:lnTo>
                <a:lnTo>
                  <a:pt x="1554" y="1866"/>
                </a:lnTo>
                <a:lnTo>
                  <a:pt x="1554" y="1867"/>
                </a:lnTo>
                <a:lnTo>
                  <a:pt x="1554" y="1869"/>
                </a:lnTo>
                <a:lnTo>
                  <a:pt x="1554" y="1869"/>
                </a:lnTo>
                <a:lnTo>
                  <a:pt x="1554" y="1870"/>
                </a:lnTo>
                <a:lnTo>
                  <a:pt x="1553" y="1872"/>
                </a:lnTo>
                <a:lnTo>
                  <a:pt x="1553" y="1872"/>
                </a:lnTo>
                <a:lnTo>
                  <a:pt x="1553" y="1872"/>
                </a:lnTo>
                <a:lnTo>
                  <a:pt x="1554" y="1873"/>
                </a:lnTo>
                <a:lnTo>
                  <a:pt x="1554" y="1873"/>
                </a:lnTo>
                <a:lnTo>
                  <a:pt x="1554" y="1873"/>
                </a:lnTo>
                <a:lnTo>
                  <a:pt x="1554" y="1875"/>
                </a:lnTo>
                <a:lnTo>
                  <a:pt x="1556" y="1875"/>
                </a:lnTo>
                <a:lnTo>
                  <a:pt x="1556" y="1875"/>
                </a:lnTo>
                <a:lnTo>
                  <a:pt x="1556" y="1875"/>
                </a:lnTo>
                <a:lnTo>
                  <a:pt x="1558" y="1877"/>
                </a:lnTo>
                <a:lnTo>
                  <a:pt x="1558" y="1878"/>
                </a:lnTo>
                <a:lnTo>
                  <a:pt x="1559" y="1880"/>
                </a:lnTo>
                <a:lnTo>
                  <a:pt x="1559" y="1881"/>
                </a:lnTo>
                <a:lnTo>
                  <a:pt x="1559" y="1883"/>
                </a:lnTo>
                <a:lnTo>
                  <a:pt x="1558" y="1886"/>
                </a:lnTo>
                <a:lnTo>
                  <a:pt x="1558" y="1887"/>
                </a:lnTo>
                <a:lnTo>
                  <a:pt x="1558" y="1887"/>
                </a:lnTo>
                <a:lnTo>
                  <a:pt x="1558" y="1889"/>
                </a:lnTo>
                <a:lnTo>
                  <a:pt x="1558" y="1889"/>
                </a:lnTo>
                <a:lnTo>
                  <a:pt x="1559" y="1889"/>
                </a:lnTo>
                <a:lnTo>
                  <a:pt x="1558" y="1890"/>
                </a:lnTo>
                <a:lnTo>
                  <a:pt x="1558" y="1894"/>
                </a:lnTo>
                <a:lnTo>
                  <a:pt x="1558" y="1895"/>
                </a:lnTo>
                <a:lnTo>
                  <a:pt x="1559" y="1895"/>
                </a:lnTo>
                <a:lnTo>
                  <a:pt x="1559" y="1897"/>
                </a:lnTo>
                <a:lnTo>
                  <a:pt x="1561" y="1897"/>
                </a:lnTo>
                <a:lnTo>
                  <a:pt x="1561" y="1897"/>
                </a:lnTo>
                <a:lnTo>
                  <a:pt x="1561" y="1897"/>
                </a:lnTo>
                <a:lnTo>
                  <a:pt x="1562" y="1897"/>
                </a:lnTo>
                <a:lnTo>
                  <a:pt x="1562" y="1898"/>
                </a:lnTo>
                <a:lnTo>
                  <a:pt x="1562" y="1900"/>
                </a:lnTo>
                <a:lnTo>
                  <a:pt x="1562" y="1901"/>
                </a:lnTo>
                <a:lnTo>
                  <a:pt x="1564" y="1901"/>
                </a:lnTo>
                <a:lnTo>
                  <a:pt x="1565" y="1904"/>
                </a:lnTo>
                <a:lnTo>
                  <a:pt x="1567" y="1904"/>
                </a:lnTo>
                <a:lnTo>
                  <a:pt x="1568" y="1907"/>
                </a:lnTo>
                <a:lnTo>
                  <a:pt x="1570" y="1909"/>
                </a:lnTo>
                <a:lnTo>
                  <a:pt x="1571" y="1910"/>
                </a:lnTo>
                <a:lnTo>
                  <a:pt x="1573" y="1912"/>
                </a:lnTo>
                <a:lnTo>
                  <a:pt x="1573" y="1915"/>
                </a:lnTo>
                <a:lnTo>
                  <a:pt x="1574" y="1918"/>
                </a:lnTo>
                <a:lnTo>
                  <a:pt x="1578" y="1927"/>
                </a:lnTo>
                <a:lnTo>
                  <a:pt x="1578" y="1929"/>
                </a:lnTo>
                <a:lnTo>
                  <a:pt x="1578" y="1932"/>
                </a:lnTo>
                <a:lnTo>
                  <a:pt x="1579" y="1935"/>
                </a:lnTo>
                <a:lnTo>
                  <a:pt x="1581" y="1935"/>
                </a:lnTo>
                <a:lnTo>
                  <a:pt x="1582" y="1935"/>
                </a:lnTo>
                <a:lnTo>
                  <a:pt x="1584" y="1937"/>
                </a:lnTo>
                <a:lnTo>
                  <a:pt x="1584" y="1940"/>
                </a:lnTo>
                <a:lnTo>
                  <a:pt x="1584" y="1940"/>
                </a:lnTo>
                <a:lnTo>
                  <a:pt x="1584" y="1941"/>
                </a:lnTo>
                <a:lnTo>
                  <a:pt x="1584" y="1943"/>
                </a:lnTo>
                <a:lnTo>
                  <a:pt x="1582" y="1943"/>
                </a:lnTo>
                <a:lnTo>
                  <a:pt x="1584" y="1944"/>
                </a:lnTo>
                <a:lnTo>
                  <a:pt x="1585" y="1946"/>
                </a:lnTo>
                <a:lnTo>
                  <a:pt x="1585" y="1946"/>
                </a:lnTo>
                <a:lnTo>
                  <a:pt x="1587" y="1946"/>
                </a:lnTo>
                <a:lnTo>
                  <a:pt x="1588" y="1946"/>
                </a:lnTo>
                <a:lnTo>
                  <a:pt x="1588" y="1946"/>
                </a:lnTo>
                <a:lnTo>
                  <a:pt x="1590" y="1946"/>
                </a:lnTo>
                <a:lnTo>
                  <a:pt x="1590" y="1946"/>
                </a:lnTo>
                <a:lnTo>
                  <a:pt x="1590" y="1946"/>
                </a:lnTo>
                <a:lnTo>
                  <a:pt x="1591" y="1946"/>
                </a:lnTo>
                <a:lnTo>
                  <a:pt x="1593" y="1946"/>
                </a:lnTo>
                <a:lnTo>
                  <a:pt x="1594" y="1946"/>
                </a:lnTo>
                <a:lnTo>
                  <a:pt x="1594" y="1948"/>
                </a:lnTo>
                <a:lnTo>
                  <a:pt x="1596" y="1946"/>
                </a:lnTo>
                <a:lnTo>
                  <a:pt x="1599" y="1949"/>
                </a:lnTo>
                <a:lnTo>
                  <a:pt x="1601" y="1948"/>
                </a:lnTo>
                <a:lnTo>
                  <a:pt x="1601" y="1949"/>
                </a:lnTo>
                <a:lnTo>
                  <a:pt x="1602" y="1949"/>
                </a:lnTo>
                <a:lnTo>
                  <a:pt x="1602" y="1949"/>
                </a:lnTo>
                <a:lnTo>
                  <a:pt x="1602" y="1948"/>
                </a:lnTo>
                <a:lnTo>
                  <a:pt x="1602" y="1948"/>
                </a:lnTo>
                <a:lnTo>
                  <a:pt x="1604" y="1949"/>
                </a:lnTo>
                <a:lnTo>
                  <a:pt x="1604" y="1948"/>
                </a:lnTo>
                <a:lnTo>
                  <a:pt x="1605" y="1948"/>
                </a:lnTo>
                <a:lnTo>
                  <a:pt x="1605" y="1948"/>
                </a:lnTo>
                <a:lnTo>
                  <a:pt x="1605" y="1948"/>
                </a:lnTo>
                <a:lnTo>
                  <a:pt x="1607" y="1949"/>
                </a:lnTo>
                <a:lnTo>
                  <a:pt x="1610" y="1951"/>
                </a:lnTo>
                <a:lnTo>
                  <a:pt x="1610" y="1952"/>
                </a:lnTo>
                <a:lnTo>
                  <a:pt x="1610" y="1954"/>
                </a:lnTo>
                <a:lnTo>
                  <a:pt x="1611" y="1954"/>
                </a:lnTo>
                <a:lnTo>
                  <a:pt x="1611" y="1954"/>
                </a:lnTo>
                <a:lnTo>
                  <a:pt x="1613" y="1954"/>
                </a:lnTo>
                <a:lnTo>
                  <a:pt x="1613" y="1955"/>
                </a:lnTo>
                <a:lnTo>
                  <a:pt x="1613" y="1955"/>
                </a:lnTo>
                <a:lnTo>
                  <a:pt x="1613" y="1957"/>
                </a:lnTo>
                <a:lnTo>
                  <a:pt x="1613" y="1957"/>
                </a:lnTo>
                <a:lnTo>
                  <a:pt x="1615" y="1957"/>
                </a:lnTo>
                <a:lnTo>
                  <a:pt x="1616" y="1958"/>
                </a:lnTo>
                <a:lnTo>
                  <a:pt x="1616" y="1958"/>
                </a:lnTo>
                <a:lnTo>
                  <a:pt x="1618" y="1958"/>
                </a:lnTo>
                <a:lnTo>
                  <a:pt x="1621" y="1957"/>
                </a:lnTo>
                <a:lnTo>
                  <a:pt x="1624" y="1958"/>
                </a:lnTo>
                <a:lnTo>
                  <a:pt x="1625" y="1958"/>
                </a:lnTo>
                <a:lnTo>
                  <a:pt x="1628" y="1960"/>
                </a:lnTo>
                <a:lnTo>
                  <a:pt x="1630" y="1961"/>
                </a:lnTo>
                <a:lnTo>
                  <a:pt x="1630" y="1960"/>
                </a:lnTo>
                <a:lnTo>
                  <a:pt x="1630" y="1960"/>
                </a:lnTo>
                <a:lnTo>
                  <a:pt x="1633" y="1960"/>
                </a:lnTo>
                <a:lnTo>
                  <a:pt x="1635" y="1961"/>
                </a:lnTo>
                <a:lnTo>
                  <a:pt x="1638" y="1961"/>
                </a:lnTo>
                <a:lnTo>
                  <a:pt x="1636" y="1963"/>
                </a:lnTo>
                <a:lnTo>
                  <a:pt x="1636" y="1964"/>
                </a:lnTo>
                <a:lnTo>
                  <a:pt x="1638" y="1964"/>
                </a:lnTo>
                <a:lnTo>
                  <a:pt x="1639" y="1964"/>
                </a:lnTo>
                <a:lnTo>
                  <a:pt x="1639" y="1966"/>
                </a:lnTo>
                <a:lnTo>
                  <a:pt x="1641" y="1968"/>
                </a:lnTo>
                <a:lnTo>
                  <a:pt x="1642" y="1969"/>
                </a:lnTo>
                <a:lnTo>
                  <a:pt x="1648" y="1971"/>
                </a:lnTo>
                <a:lnTo>
                  <a:pt x="1650" y="1972"/>
                </a:lnTo>
                <a:lnTo>
                  <a:pt x="1653" y="1972"/>
                </a:lnTo>
                <a:lnTo>
                  <a:pt x="1656" y="1971"/>
                </a:lnTo>
                <a:lnTo>
                  <a:pt x="1658" y="1972"/>
                </a:lnTo>
                <a:lnTo>
                  <a:pt x="1659" y="1974"/>
                </a:lnTo>
                <a:lnTo>
                  <a:pt x="1659" y="1974"/>
                </a:lnTo>
                <a:lnTo>
                  <a:pt x="1661" y="1974"/>
                </a:lnTo>
                <a:lnTo>
                  <a:pt x="1664" y="1972"/>
                </a:lnTo>
                <a:lnTo>
                  <a:pt x="1664" y="1972"/>
                </a:lnTo>
                <a:lnTo>
                  <a:pt x="1668" y="1972"/>
                </a:lnTo>
                <a:lnTo>
                  <a:pt x="1673" y="1972"/>
                </a:lnTo>
                <a:lnTo>
                  <a:pt x="1679" y="1972"/>
                </a:lnTo>
                <a:lnTo>
                  <a:pt x="1681" y="1972"/>
                </a:lnTo>
                <a:lnTo>
                  <a:pt x="1681" y="1974"/>
                </a:lnTo>
                <a:lnTo>
                  <a:pt x="1681" y="1974"/>
                </a:lnTo>
                <a:lnTo>
                  <a:pt x="1688" y="1974"/>
                </a:lnTo>
                <a:lnTo>
                  <a:pt x="1688" y="1974"/>
                </a:lnTo>
                <a:lnTo>
                  <a:pt x="1690" y="1975"/>
                </a:lnTo>
                <a:lnTo>
                  <a:pt x="1692" y="1975"/>
                </a:lnTo>
                <a:lnTo>
                  <a:pt x="1693" y="1977"/>
                </a:lnTo>
                <a:lnTo>
                  <a:pt x="1693" y="1978"/>
                </a:lnTo>
                <a:lnTo>
                  <a:pt x="1695" y="1980"/>
                </a:lnTo>
                <a:lnTo>
                  <a:pt x="1696" y="1980"/>
                </a:lnTo>
                <a:lnTo>
                  <a:pt x="1699" y="1983"/>
                </a:lnTo>
                <a:lnTo>
                  <a:pt x="1701" y="1985"/>
                </a:lnTo>
                <a:lnTo>
                  <a:pt x="1702" y="1985"/>
                </a:lnTo>
                <a:lnTo>
                  <a:pt x="1704" y="1985"/>
                </a:lnTo>
                <a:lnTo>
                  <a:pt x="1705" y="1985"/>
                </a:lnTo>
                <a:lnTo>
                  <a:pt x="1705" y="1986"/>
                </a:lnTo>
                <a:lnTo>
                  <a:pt x="1705" y="1988"/>
                </a:lnTo>
                <a:lnTo>
                  <a:pt x="1707" y="1988"/>
                </a:lnTo>
                <a:lnTo>
                  <a:pt x="1708" y="1988"/>
                </a:lnTo>
                <a:lnTo>
                  <a:pt x="1708" y="1988"/>
                </a:lnTo>
                <a:lnTo>
                  <a:pt x="1708" y="1988"/>
                </a:lnTo>
                <a:lnTo>
                  <a:pt x="1708" y="1988"/>
                </a:lnTo>
                <a:lnTo>
                  <a:pt x="1708" y="1988"/>
                </a:lnTo>
                <a:lnTo>
                  <a:pt x="1708" y="1988"/>
                </a:lnTo>
                <a:lnTo>
                  <a:pt x="1710" y="1988"/>
                </a:lnTo>
                <a:lnTo>
                  <a:pt x="1710" y="1988"/>
                </a:lnTo>
                <a:lnTo>
                  <a:pt x="1710" y="1988"/>
                </a:lnTo>
                <a:lnTo>
                  <a:pt x="1710" y="1989"/>
                </a:lnTo>
                <a:lnTo>
                  <a:pt x="1712" y="1989"/>
                </a:lnTo>
                <a:lnTo>
                  <a:pt x="1713" y="1988"/>
                </a:lnTo>
                <a:lnTo>
                  <a:pt x="1713" y="1986"/>
                </a:lnTo>
                <a:lnTo>
                  <a:pt x="1712" y="1985"/>
                </a:lnTo>
                <a:lnTo>
                  <a:pt x="1712" y="1983"/>
                </a:lnTo>
                <a:lnTo>
                  <a:pt x="1712" y="1983"/>
                </a:lnTo>
                <a:lnTo>
                  <a:pt x="1712" y="1983"/>
                </a:lnTo>
                <a:lnTo>
                  <a:pt x="1713" y="1981"/>
                </a:lnTo>
                <a:lnTo>
                  <a:pt x="1715" y="1983"/>
                </a:lnTo>
                <a:lnTo>
                  <a:pt x="1716" y="1981"/>
                </a:lnTo>
                <a:lnTo>
                  <a:pt x="1718" y="1981"/>
                </a:lnTo>
                <a:lnTo>
                  <a:pt x="1718" y="1980"/>
                </a:lnTo>
                <a:lnTo>
                  <a:pt x="1718" y="1980"/>
                </a:lnTo>
                <a:lnTo>
                  <a:pt x="1718" y="1980"/>
                </a:lnTo>
                <a:lnTo>
                  <a:pt x="1718" y="1980"/>
                </a:lnTo>
                <a:lnTo>
                  <a:pt x="1719" y="1978"/>
                </a:lnTo>
                <a:lnTo>
                  <a:pt x="1722" y="1980"/>
                </a:lnTo>
                <a:lnTo>
                  <a:pt x="1727" y="1978"/>
                </a:lnTo>
                <a:lnTo>
                  <a:pt x="1727" y="1978"/>
                </a:lnTo>
                <a:lnTo>
                  <a:pt x="1727" y="1974"/>
                </a:lnTo>
                <a:lnTo>
                  <a:pt x="1727" y="1972"/>
                </a:lnTo>
                <a:lnTo>
                  <a:pt x="1727" y="1969"/>
                </a:lnTo>
                <a:lnTo>
                  <a:pt x="1725" y="1969"/>
                </a:lnTo>
                <a:lnTo>
                  <a:pt x="1724" y="1971"/>
                </a:lnTo>
                <a:lnTo>
                  <a:pt x="1724" y="1971"/>
                </a:lnTo>
                <a:lnTo>
                  <a:pt x="1724" y="1972"/>
                </a:lnTo>
                <a:lnTo>
                  <a:pt x="1724" y="1974"/>
                </a:lnTo>
                <a:lnTo>
                  <a:pt x="1724" y="1975"/>
                </a:lnTo>
                <a:lnTo>
                  <a:pt x="1722" y="1975"/>
                </a:lnTo>
                <a:lnTo>
                  <a:pt x="1721" y="1977"/>
                </a:lnTo>
                <a:lnTo>
                  <a:pt x="1721" y="1977"/>
                </a:lnTo>
                <a:lnTo>
                  <a:pt x="1721" y="1977"/>
                </a:lnTo>
                <a:lnTo>
                  <a:pt x="1721" y="1977"/>
                </a:lnTo>
                <a:lnTo>
                  <a:pt x="1719" y="1977"/>
                </a:lnTo>
                <a:lnTo>
                  <a:pt x="1719" y="1977"/>
                </a:lnTo>
                <a:lnTo>
                  <a:pt x="1719" y="1977"/>
                </a:lnTo>
                <a:lnTo>
                  <a:pt x="1719" y="1975"/>
                </a:lnTo>
                <a:lnTo>
                  <a:pt x="1719" y="1974"/>
                </a:lnTo>
                <a:lnTo>
                  <a:pt x="1719" y="1972"/>
                </a:lnTo>
                <a:lnTo>
                  <a:pt x="1719" y="1971"/>
                </a:lnTo>
                <a:lnTo>
                  <a:pt x="1721" y="1971"/>
                </a:lnTo>
                <a:lnTo>
                  <a:pt x="1721" y="1971"/>
                </a:lnTo>
                <a:lnTo>
                  <a:pt x="1722" y="1969"/>
                </a:lnTo>
                <a:lnTo>
                  <a:pt x="1722" y="1969"/>
                </a:lnTo>
                <a:lnTo>
                  <a:pt x="1721" y="1968"/>
                </a:lnTo>
                <a:lnTo>
                  <a:pt x="1721" y="1968"/>
                </a:lnTo>
                <a:lnTo>
                  <a:pt x="1718" y="1968"/>
                </a:lnTo>
                <a:lnTo>
                  <a:pt x="1718" y="1968"/>
                </a:lnTo>
                <a:lnTo>
                  <a:pt x="1716" y="1968"/>
                </a:lnTo>
                <a:lnTo>
                  <a:pt x="1716" y="1968"/>
                </a:lnTo>
                <a:lnTo>
                  <a:pt x="1716" y="1968"/>
                </a:lnTo>
                <a:lnTo>
                  <a:pt x="1715" y="1966"/>
                </a:lnTo>
                <a:lnTo>
                  <a:pt x="1715" y="1964"/>
                </a:lnTo>
                <a:lnTo>
                  <a:pt x="1715" y="1961"/>
                </a:lnTo>
                <a:lnTo>
                  <a:pt x="1715" y="1960"/>
                </a:lnTo>
                <a:lnTo>
                  <a:pt x="1713" y="1958"/>
                </a:lnTo>
                <a:lnTo>
                  <a:pt x="1713" y="1958"/>
                </a:lnTo>
                <a:lnTo>
                  <a:pt x="1713" y="1957"/>
                </a:lnTo>
                <a:lnTo>
                  <a:pt x="1713" y="1955"/>
                </a:lnTo>
                <a:lnTo>
                  <a:pt x="1713" y="1955"/>
                </a:lnTo>
                <a:lnTo>
                  <a:pt x="1715" y="1955"/>
                </a:lnTo>
                <a:lnTo>
                  <a:pt x="1713" y="1954"/>
                </a:lnTo>
                <a:lnTo>
                  <a:pt x="1713" y="1954"/>
                </a:lnTo>
                <a:lnTo>
                  <a:pt x="1713" y="1954"/>
                </a:lnTo>
                <a:lnTo>
                  <a:pt x="1712" y="1954"/>
                </a:lnTo>
                <a:lnTo>
                  <a:pt x="1712" y="1954"/>
                </a:lnTo>
                <a:lnTo>
                  <a:pt x="1710" y="1954"/>
                </a:lnTo>
                <a:lnTo>
                  <a:pt x="1710" y="1952"/>
                </a:lnTo>
                <a:lnTo>
                  <a:pt x="1712" y="1949"/>
                </a:lnTo>
                <a:lnTo>
                  <a:pt x="1712" y="1949"/>
                </a:lnTo>
                <a:lnTo>
                  <a:pt x="1712" y="1949"/>
                </a:lnTo>
                <a:lnTo>
                  <a:pt x="1712" y="1948"/>
                </a:lnTo>
                <a:lnTo>
                  <a:pt x="1712" y="1948"/>
                </a:lnTo>
                <a:lnTo>
                  <a:pt x="1712" y="1948"/>
                </a:lnTo>
                <a:lnTo>
                  <a:pt x="1710" y="1949"/>
                </a:lnTo>
                <a:lnTo>
                  <a:pt x="1710" y="1949"/>
                </a:lnTo>
                <a:lnTo>
                  <a:pt x="1710" y="1949"/>
                </a:lnTo>
                <a:lnTo>
                  <a:pt x="1710" y="1949"/>
                </a:lnTo>
                <a:lnTo>
                  <a:pt x="1708" y="1949"/>
                </a:lnTo>
                <a:lnTo>
                  <a:pt x="1710" y="1948"/>
                </a:lnTo>
                <a:lnTo>
                  <a:pt x="1710" y="1946"/>
                </a:lnTo>
                <a:lnTo>
                  <a:pt x="1710" y="1946"/>
                </a:lnTo>
                <a:lnTo>
                  <a:pt x="1708" y="1946"/>
                </a:lnTo>
                <a:lnTo>
                  <a:pt x="1707" y="1946"/>
                </a:lnTo>
                <a:lnTo>
                  <a:pt x="1707" y="1944"/>
                </a:lnTo>
                <a:lnTo>
                  <a:pt x="1707" y="1943"/>
                </a:lnTo>
                <a:lnTo>
                  <a:pt x="1707" y="1943"/>
                </a:lnTo>
                <a:lnTo>
                  <a:pt x="1705" y="1943"/>
                </a:lnTo>
                <a:lnTo>
                  <a:pt x="1704" y="1943"/>
                </a:lnTo>
                <a:lnTo>
                  <a:pt x="1704" y="1943"/>
                </a:lnTo>
                <a:lnTo>
                  <a:pt x="1704" y="1941"/>
                </a:lnTo>
                <a:lnTo>
                  <a:pt x="1704" y="1940"/>
                </a:lnTo>
                <a:lnTo>
                  <a:pt x="1704" y="1938"/>
                </a:lnTo>
                <a:lnTo>
                  <a:pt x="1704" y="1937"/>
                </a:lnTo>
                <a:lnTo>
                  <a:pt x="1702" y="1937"/>
                </a:lnTo>
                <a:lnTo>
                  <a:pt x="1704" y="1935"/>
                </a:lnTo>
                <a:lnTo>
                  <a:pt x="1705" y="1935"/>
                </a:lnTo>
                <a:lnTo>
                  <a:pt x="1705" y="1934"/>
                </a:lnTo>
                <a:lnTo>
                  <a:pt x="1705" y="1935"/>
                </a:lnTo>
                <a:lnTo>
                  <a:pt x="1705" y="1935"/>
                </a:lnTo>
                <a:lnTo>
                  <a:pt x="1705" y="1935"/>
                </a:lnTo>
                <a:lnTo>
                  <a:pt x="1705" y="1934"/>
                </a:lnTo>
                <a:lnTo>
                  <a:pt x="1704" y="1927"/>
                </a:lnTo>
                <a:lnTo>
                  <a:pt x="1702" y="1923"/>
                </a:lnTo>
                <a:lnTo>
                  <a:pt x="1701" y="1917"/>
                </a:lnTo>
                <a:lnTo>
                  <a:pt x="1701" y="1914"/>
                </a:lnTo>
                <a:lnTo>
                  <a:pt x="1701" y="1912"/>
                </a:lnTo>
                <a:lnTo>
                  <a:pt x="1699" y="1910"/>
                </a:lnTo>
                <a:lnTo>
                  <a:pt x="1699" y="1910"/>
                </a:lnTo>
                <a:lnTo>
                  <a:pt x="1698" y="1910"/>
                </a:lnTo>
                <a:lnTo>
                  <a:pt x="1696" y="1910"/>
                </a:lnTo>
                <a:lnTo>
                  <a:pt x="1696" y="1910"/>
                </a:lnTo>
                <a:lnTo>
                  <a:pt x="1695" y="1909"/>
                </a:lnTo>
                <a:lnTo>
                  <a:pt x="1695" y="1907"/>
                </a:lnTo>
                <a:lnTo>
                  <a:pt x="1695" y="1906"/>
                </a:lnTo>
                <a:lnTo>
                  <a:pt x="1695" y="1904"/>
                </a:lnTo>
                <a:lnTo>
                  <a:pt x="1696" y="1904"/>
                </a:lnTo>
                <a:lnTo>
                  <a:pt x="1696" y="1904"/>
                </a:lnTo>
                <a:lnTo>
                  <a:pt x="1699" y="1907"/>
                </a:lnTo>
                <a:lnTo>
                  <a:pt x="1701" y="1906"/>
                </a:lnTo>
                <a:lnTo>
                  <a:pt x="1699" y="1904"/>
                </a:lnTo>
                <a:lnTo>
                  <a:pt x="1696" y="1903"/>
                </a:lnTo>
                <a:lnTo>
                  <a:pt x="1696" y="1903"/>
                </a:lnTo>
                <a:lnTo>
                  <a:pt x="1695" y="1901"/>
                </a:lnTo>
                <a:lnTo>
                  <a:pt x="1695" y="1900"/>
                </a:lnTo>
                <a:lnTo>
                  <a:pt x="1695" y="1897"/>
                </a:lnTo>
                <a:lnTo>
                  <a:pt x="1695" y="1895"/>
                </a:lnTo>
                <a:lnTo>
                  <a:pt x="1696" y="1895"/>
                </a:lnTo>
                <a:lnTo>
                  <a:pt x="1699" y="1895"/>
                </a:lnTo>
                <a:lnTo>
                  <a:pt x="1701" y="1894"/>
                </a:lnTo>
                <a:lnTo>
                  <a:pt x="1701" y="1892"/>
                </a:lnTo>
                <a:lnTo>
                  <a:pt x="1699" y="1890"/>
                </a:lnTo>
                <a:lnTo>
                  <a:pt x="1701" y="1889"/>
                </a:lnTo>
                <a:lnTo>
                  <a:pt x="1699" y="1889"/>
                </a:lnTo>
                <a:lnTo>
                  <a:pt x="1699" y="1887"/>
                </a:lnTo>
                <a:lnTo>
                  <a:pt x="1699" y="1887"/>
                </a:lnTo>
                <a:lnTo>
                  <a:pt x="1701" y="1887"/>
                </a:lnTo>
                <a:lnTo>
                  <a:pt x="1701" y="1886"/>
                </a:lnTo>
                <a:lnTo>
                  <a:pt x="1702" y="1886"/>
                </a:lnTo>
                <a:lnTo>
                  <a:pt x="1702" y="1884"/>
                </a:lnTo>
                <a:lnTo>
                  <a:pt x="1702" y="1884"/>
                </a:lnTo>
                <a:lnTo>
                  <a:pt x="1702" y="1883"/>
                </a:lnTo>
                <a:lnTo>
                  <a:pt x="1702" y="1881"/>
                </a:lnTo>
                <a:lnTo>
                  <a:pt x="1702" y="1881"/>
                </a:lnTo>
                <a:lnTo>
                  <a:pt x="1702" y="1880"/>
                </a:lnTo>
                <a:lnTo>
                  <a:pt x="1702" y="1878"/>
                </a:lnTo>
                <a:lnTo>
                  <a:pt x="1702" y="1877"/>
                </a:lnTo>
                <a:lnTo>
                  <a:pt x="1702" y="1877"/>
                </a:lnTo>
                <a:lnTo>
                  <a:pt x="1704" y="1877"/>
                </a:lnTo>
                <a:lnTo>
                  <a:pt x="1704" y="1875"/>
                </a:lnTo>
                <a:lnTo>
                  <a:pt x="1704" y="1873"/>
                </a:lnTo>
                <a:lnTo>
                  <a:pt x="1704" y="1873"/>
                </a:lnTo>
                <a:lnTo>
                  <a:pt x="1699" y="1875"/>
                </a:lnTo>
                <a:lnTo>
                  <a:pt x="1698" y="1875"/>
                </a:lnTo>
                <a:lnTo>
                  <a:pt x="1696" y="1877"/>
                </a:lnTo>
                <a:lnTo>
                  <a:pt x="1695" y="1877"/>
                </a:lnTo>
                <a:lnTo>
                  <a:pt x="1690" y="1875"/>
                </a:lnTo>
                <a:lnTo>
                  <a:pt x="1688" y="1875"/>
                </a:lnTo>
                <a:lnTo>
                  <a:pt x="1688" y="1873"/>
                </a:lnTo>
                <a:lnTo>
                  <a:pt x="1687" y="1873"/>
                </a:lnTo>
                <a:lnTo>
                  <a:pt x="1685" y="1873"/>
                </a:lnTo>
                <a:lnTo>
                  <a:pt x="1681" y="1873"/>
                </a:lnTo>
                <a:lnTo>
                  <a:pt x="1679" y="1873"/>
                </a:lnTo>
                <a:lnTo>
                  <a:pt x="1679" y="1872"/>
                </a:lnTo>
                <a:lnTo>
                  <a:pt x="1681" y="1872"/>
                </a:lnTo>
                <a:lnTo>
                  <a:pt x="1682" y="1872"/>
                </a:lnTo>
                <a:lnTo>
                  <a:pt x="1684" y="1872"/>
                </a:lnTo>
                <a:lnTo>
                  <a:pt x="1685" y="1872"/>
                </a:lnTo>
                <a:lnTo>
                  <a:pt x="1687" y="1870"/>
                </a:lnTo>
                <a:lnTo>
                  <a:pt x="1685" y="1870"/>
                </a:lnTo>
                <a:lnTo>
                  <a:pt x="1685" y="1869"/>
                </a:lnTo>
                <a:lnTo>
                  <a:pt x="1684" y="1870"/>
                </a:lnTo>
                <a:lnTo>
                  <a:pt x="1684" y="1870"/>
                </a:lnTo>
                <a:lnTo>
                  <a:pt x="1684" y="1870"/>
                </a:lnTo>
                <a:lnTo>
                  <a:pt x="1684" y="1869"/>
                </a:lnTo>
                <a:lnTo>
                  <a:pt x="1685" y="1869"/>
                </a:lnTo>
                <a:lnTo>
                  <a:pt x="1684" y="1867"/>
                </a:lnTo>
                <a:lnTo>
                  <a:pt x="1681" y="1864"/>
                </a:lnTo>
                <a:lnTo>
                  <a:pt x="1682" y="1864"/>
                </a:lnTo>
                <a:lnTo>
                  <a:pt x="1681" y="1863"/>
                </a:lnTo>
                <a:lnTo>
                  <a:pt x="1679" y="1860"/>
                </a:lnTo>
                <a:lnTo>
                  <a:pt x="1679" y="1858"/>
                </a:lnTo>
                <a:lnTo>
                  <a:pt x="1681" y="1860"/>
                </a:lnTo>
                <a:lnTo>
                  <a:pt x="1682" y="1861"/>
                </a:lnTo>
                <a:lnTo>
                  <a:pt x="1688" y="1869"/>
                </a:lnTo>
                <a:lnTo>
                  <a:pt x="1688" y="1870"/>
                </a:lnTo>
                <a:lnTo>
                  <a:pt x="1688" y="1870"/>
                </a:lnTo>
                <a:lnTo>
                  <a:pt x="1688" y="1872"/>
                </a:lnTo>
                <a:lnTo>
                  <a:pt x="1690" y="1872"/>
                </a:lnTo>
                <a:lnTo>
                  <a:pt x="1692" y="1872"/>
                </a:lnTo>
                <a:lnTo>
                  <a:pt x="1692" y="1870"/>
                </a:lnTo>
                <a:lnTo>
                  <a:pt x="1692" y="1870"/>
                </a:lnTo>
                <a:lnTo>
                  <a:pt x="1692" y="1870"/>
                </a:lnTo>
                <a:lnTo>
                  <a:pt x="1693" y="1867"/>
                </a:lnTo>
                <a:lnTo>
                  <a:pt x="1693" y="1867"/>
                </a:lnTo>
                <a:lnTo>
                  <a:pt x="1693" y="1869"/>
                </a:lnTo>
                <a:lnTo>
                  <a:pt x="1695" y="1867"/>
                </a:lnTo>
                <a:lnTo>
                  <a:pt x="1695" y="1867"/>
                </a:lnTo>
                <a:lnTo>
                  <a:pt x="1696" y="1867"/>
                </a:lnTo>
                <a:lnTo>
                  <a:pt x="1696" y="1866"/>
                </a:lnTo>
                <a:lnTo>
                  <a:pt x="1696" y="1866"/>
                </a:lnTo>
                <a:lnTo>
                  <a:pt x="1698" y="1864"/>
                </a:lnTo>
                <a:lnTo>
                  <a:pt x="1699" y="1863"/>
                </a:lnTo>
                <a:lnTo>
                  <a:pt x="1699" y="1864"/>
                </a:lnTo>
                <a:lnTo>
                  <a:pt x="1699" y="1866"/>
                </a:lnTo>
                <a:lnTo>
                  <a:pt x="1699" y="1867"/>
                </a:lnTo>
                <a:lnTo>
                  <a:pt x="1699" y="1867"/>
                </a:lnTo>
                <a:lnTo>
                  <a:pt x="1701" y="1867"/>
                </a:lnTo>
                <a:lnTo>
                  <a:pt x="1701" y="1867"/>
                </a:lnTo>
                <a:lnTo>
                  <a:pt x="1701" y="1867"/>
                </a:lnTo>
                <a:lnTo>
                  <a:pt x="1701" y="1867"/>
                </a:lnTo>
                <a:lnTo>
                  <a:pt x="1701" y="1867"/>
                </a:lnTo>
                <a:lnTo>
                  <a:pt x="1701" y="1869"/>
                </a:lnTo>
                <a:lnTo>
                  <a:pt x="1701" y="1869"/>
                </a:lnTo>
                <a:lnTo>
                  <a:pt x="1699" y="1869"/>
                </a:lnTo>
                <a:lnTo>
                  <a:pt x="1698" y="1869"/>
                </a:lnTo>
                <a:lnTo>
                  <a:pt x="1698" y="1869"/>
                </a:lnTo>
                <a:lnTo>
                  <a:pt x="1699" y="1869"/>
                </a:lnTo>
                <a:lnTo>
                  <a:pt x="1699" y="1869"/>
                </a:lnTo>
                <a:lnTo>
                  <a:pt x="1699" y="1870"/>
                </a:lnTo>
                <a:lnTo>
                  <a:pt x="1698" y="1870"/>
                </a:lnTo>
                <a:lnTo>
                  <a:pt x="1696" y="1872"/>
                </a:lnTo>
                <a:lnTo>
                  <a:pt x="1698" y="1873"/>
                </a:lnTo>
                <a:lnTo>
                  <a:pt x="1698" y="1873"/>
                </a:lnTo>
                <a:lnTo>
                  <a:pt x="1699" y="1870"/>
                </a:lnTo>
                <a:lnTo>
                  <a:pt x="1704" y="1869"/>
                </a:lnTo>
                <a:lnTo>
                  <a:pt x="1705" y="1869"/>
                </a:lnTo>
                <a:lnTo>
                  <a:pt x="1705" y="1866"/>
                </a:lnTo>
                <a:lnTo>
                  <a:pt x="1708" y="1858"/>
                </a:lnTo>
                <a:lnTo>
                  <a:pt x="1708" y="1857"/>
                </a:lnTo>
                <a:lnTo>
                  <a:pt x="1708" y="1857"/>
                </a:lnTo>
                <a:lnTo>
                  <a:pt x="1710" y="1855"/>
                </a:lnTo>
                <a:lnTo>
                  <a:pt x="1710" y="1850"/>
                </a:lnTo>
                <a:lnTo>
                  <a:pt x="1713" y="1847"/>
                </a:lnTo>
                <a:lnTo>
                  <a:pt x="1713" y="1846"/>
                </a:lnTo>
                <a:lnTo>
                  <a:pt x="1713" y="1844"/>
                </a:lnTo>
                <a:lnTo>
                  <a:pt x="1713" y="1843"/>
                </a:lnTo>
                <a:lnTo>
                  <a:pt x="1713" y="1843"/>
                </a:lnTo>
                <a:lnTo>
                  <a:pt x="1715" y="1841"/>
                </a:lnTo>
                <a:lnTo>
                  <a:pt x="1715" y="1840"/>
                </a:lnTo>
                <a:lnTo>
                  <a:pt x="1715" y="1840"/>
                </a:lnTo>
                <a:lnTo>
                  <a:pt x="1715" y="1838"/>
                </a:lnTo>
                <a:lnTo>
                  <a:pt x="1708" y="1835"/>
                </a:lnTo>
                <a:lnTo>
                  <a:pt x="1707" y="1835"/>
                </a:lnTo>
                <a:lnTo>
                  <a:pt x="1705" y="1832"/>
                </a:lnTo>
                <a:lnTo>
                  <a:pt x="1705" y="1832"/>
                </a:lnTo>
                <a:lnTo>
                  <a:pt x="1705" y="1830"/>
                </a:lnTo>
                <a:lnTo>
                  <a:pt x="1705" y="1829"/>
                </a:lnTo>
                <a:lnTo>
                  <a:pt x="1705" y="1827"/>
                </a:lnTo>
                <a:lnTo>
                  <a:pt x="1705" y="1827"/>
                </a:lnTo>
                <a:lnTo>
                  <a:pt x="1704" y="1829"/>
                </a:lnTo>
                <a:lnTo>
                  <a:pt x="1704" y="1829"/>
                </a:lnTo>
                <a:lnTo>
                  <a:pt x="1702" y="1827"/>
                </a:lnTo>
                <a:lnTo>
                  <a:pt x="1701" y="1829"/>
                </a:lnTo>
                <a:lnTo>
                  <a:pt x="1699" y="1827"/>
                </a:lnTo>
                <a:lnTo>
                  <a:pt x="1698" y="1827"/>
                </a:lnTo>
                <a:lnTo>
                  <a:pt x="1696" y="1824"/>
                </a:lnTo>
                <a:lnTo>
                  <a:pt x="1698" y="1824"/>
                </a:lnTo>
                <a:lnTo>
                  <a:pt x="1698" y="1824"/>
                </a:lnTo>
                <a:lnTo>
                  <a:pt x="1698" y="1824"/>
                </a:lnTo>
                <a:lnTo>
                  <a:pt x="1698" y="1824"/>
                </a:lnTo>
                <a:lnTo>
                  <a:pt x="1698" y="1826"/>
                </a:lnTo>
                <a:lnTo>
                  <a:pt x="1699" y="1826"/>
                </a:lnTo>
                <a:lnTo>
                  <a:pt x="1699" y="1826"/>
                </a:lnTo>
                <a:lnTo>
                  <a:pt x="1699" y="1826"/>
                </a:lnTo>
                <a:lnTo>
                  <a:pt x="1701" y="1826"/>
                </a:lnTo>
                <a:lnTo>
                  <a:pt x="1701" y="1826"/>
                </a:lnTo>
                <a:lnTo>
                  <a:pt x="1701" y="1826"/>
                </a:lnTo>
                <a:lnTo>
                  <a:pt x="1701" y="1824"/>
                </a:lnTo>
                <a:lnTo>
                  <a:pt x="1702" y="1824"/>
                </a:lnTo>
                <a:lnTo>
                  <a:pt x="1707" y="1824"/>
                </a:lnTo>
                <a:lnTo>
                  <a:pt x="1708" y="1824"/>
                </a:lnTo>
                <a:lnTo>
                  <a:pt x="1708" y="1824"/>
                </a:lnTo>
                <a:lnTo>
                  <a:pt x="1708" y="1826"/>
                </a:lnTo>
                <a:lnTo>
                  <a:pt x="1708" y="1826"/>
                </a:lnTo>
                <a:lnTo>
                  <a:pt x="1708" y="1826"/>
                </a:lnTo>
                <a:lnTo>
                  <a:pt x="1710" y="1826"/>
                </a:lnTo>
                <a:lnTo>
                  <a:pt x="1713" y="1824"/>
                </a:lnTo>
                <a:lnTo>
                  <a:pt x="1715" y="1824"/>
                </a:lnTo>
                <a:lnTo>
                  <a:pt x="1716" y="1824"/>
                </a:lnTo>
                <a:lnTo>
                  <a:pt x="1716" y="1826"/>
                </a:lnTo>
                <a:lnTo>
                  <a:pt x="1718" y="1826"/>
                </a:lnTo>
                <a:lnTo>
                  <a:pt x="1718" y="1827"/>
                </a:lnTo>
                <a:lnTo>
                  <a:pt x="1716" y="1827"/>
                </a:lnTo>
                <a:lnTo>
                  <a:pt x="1716" y="1829"/>
                </a:lnTo>
                <a:lnTo>
                  <a:pt x="1719" y="1829"/>
                </a:lnTo>
                <a:lnTo>
                  <a:pt x="1721" y="1827"/>
                </a:lnTo>
                <a:lnTo>
                  <a:pt x="1725" y="1820"/>
                </a:lnTo>
                <a:lnTo>
                  <a:pt x="1728" y="1815"/>
                </a:lnTo>
                <a:lnTo>
                  <a:pt x="1728" y="1815"/>
                </a:lnTo>
                <a:lnTo>
                  <a:pt x="1728" y="1815"/>
                </a:lnTo>
                <a:lnTo>
                  <a:pt x="1728" y="1815"/>
                </a:lnTo>
                <a:lnTo>
                  <a:pt x="1728" y="1815"/>
                </a:lnTo>
                <a:lnTo>
                  <a:pt x="1730" y="1812"/>
                </a:lnTo>
                <a:lnTo>
                  <a:pt x="1730" y="1812"/>
                </a:lnTo>
                <a:lnTo>
                  <a:pt x="1732" y="1810"/>
                </a:lnTo>
                <a:lnTo>
                  <a:pt x="1732" y="1810"/>
                </a:lnTo>
                <a:lnTo>
                  <a:pt x="1732" y="1810"/>
                </a:lnTo>
                <a:lnTo>
                  <a:pt x="1732" y="1809"/>
                </a:lnTo>
                <a:lnTo>
                  <a:pt x="1732" y="1806"/>
                </a:lnTo>
                <a:lnTo>
                  <a:pt x="1732" y="1804"/>
                </a:lnTo>
                <a:lnTo>
                  <a:pt x="1730" y="1804"/>
                </a:lnTo>
                <a:lnTo>
                  <a:pt x="1730" y="1804"/>
                </a:lnTo>
                <a:lnTo>
                  <a:pt x="1730" y="1804"/>
                </a:lnTo>
                <a:lnTo>
                  <a:pt x="1730" y="1804"/>
                </a:lnTo>
                <a:lnTo>
                  <a:pt x="1730" y="1804"/>
                </a:lnTo>
                <a:lnTo>
                  <a:pt x="1730" y="1806"/>
                </a:lnTo>
                <a:lnTo>
                  <a:pt x="1728" y="1807"/>
                </a:lnTo>
                <a:lnTo>
                  <a:pt x="1725" y="1809"/>
                </a:lnTo>
                <a:lnTo>
                  <a:pt x="1725" y="1810"/>
                </a:lnTo>
                <a:lnTo>
                  <a:pt x="1725" y="1810"/>
                </a:lnTo>
                <a:lnTo>
                  <a:pt x="1724" y="1812"/>
                </a:lnTo>
                <a:lnTo>
                  <a:pt x="1724" y="1812"/>
                </a:lnTo>
                <a:lnTo>
                  <a:pt x="1724" y="1813"/>
                </a:lnTo>
                <a:lnTo>
                  <a:pt x="1722" y="1813"/>
                </a:lnTo>
                <a:lnTo>
                  <a:pt x="1722" y="1813"/>
                </a:lnTo>
                <a:lnTo>
                  <a:pt x="1722" y="1812"/>
                </a:lnTo>
                <a:lnTo>
                  <a:pt x="1722" y="1812"/>
                </a:lnTo>
                <a:lnTo>
                  <a:pt x="1722" y="1810"/>
                </a:lnTo>
                <a:lnTo>
                  <a:pt x="1721" y="1810"/>
                </a:lnTo>
                <a:lnTo>
                  <a:pt x="1719" y="1809"/>
                </a:lnTo>
                <a:lnTo>
                  <a:pt x="1718" y="1809"/>
                </a:lnTo>
                <a:lnTo>
                  <a:pt x="1718" y="1809"/>
                </a:lnTo>
                <a:lnTo>
                  <a:pt x="1719" y="1806"/>
                </a:lnTo>
                <a:lnTo>
                  <a:pt x="1722" y="1803"/>
                </a:lnTo>
                <a:lnTo>
                  <a:pt x="1721" y="1803"/>
                </a:lnTo>
                <a:lnTo>
                  <a:pt x="1721" y="1803"/>
                </a:lnTo>
                <a:lnTo>
                  <a:pt x="1721" y="1801"/>
                </a:lnTo>
                <a:lnTo>
                  <a:pt x="1721" y="1801"/>
                </a:lnTo>
                <a:lnTo>
                  <a:pt x="1722" y="1801"/>
                </a:lnTo>
                <a:lnTo>
                  <a:pt x="1722" y="1801"/>
                </a:lnTo>
                <a:lnTo>
                  <a:pt x="1724" y="1801"/>
                </a:lnTo>
                <a:lnTo>
                  <a:pt x="1722" y="1803"/>
                </a:lnTo>
                <a:lnTo>
                  <a:pt x="1725" y="1801"/>
                </a:lnTo>
                <a:lnTo>
                  <a:pt x="1728" y="1799"/>
                </a:lnTo>
                <a:lnTo>
                  <a:pt x="1730" y="1798"/>
                </a:lnTo>
                <a:lnTo>
                  <a:pt x="1732" y="1796"/>
                </a:lnTo>
                <a:lnTo>
                  <a:pt x="1732" y="1796"/>
                </a:lnTo>
                <a:lnTo>
                  <a:pt x="1732" y="1798"/>
                </a:lnTo>
                <a:lnTo>
                  <a:pt x="1732" y="1801"/>
                </a:lnTo>
                <a:lnTo>
                  <a:pt x="1733" y="1801"/>
                </a:lnTo>
                <a:lnTo>
                  <a:pt x="1732" y="1801"/>
                </a:lnTo>
                <a:lnTo>
                  <a:pt x="1732" y="1803"/>
                </a:lnTo>
                <a:lnTo>
                  <a:pt x="1732" y="1803"/>
                </a:lnTo>
                <a:lnTo>
                  <a:pt x="1732" y="1803"/>
                </a:lnTo>
                <a:lnTo>
                  <a:pt x="1735" y="1803"/>
                </a:lnTo>
                <a:lnTo>
                  <a:pt x="1735" y="1803"/>
                </a:lnTo>
                <a:lnTo>
                  <a:pt x="1736" y="1801"/>
                </a:lnTo>
                <a:lnTo>
                  <a:pt x="1736" y="1799"/>
                </a:lnTo>
                <a:lnTo>
                  <a:pt x="1736" y="1798"/>
                </a:lnTo>
                <a:lnTo>
                  <a:pt x="1736" y="1796"/>
                </a:lnTo>
                <a:lnTo>
                  <a:pt x="1736" y="1796"/>
                </a:lnTo>
                <a:lnTo>
                  <a:pt x="1738" y="1793"/>
                </a:lnTo>
                <a:lnTo>
                  <a:pt x="1738" y="1792"/>
                </a:lnTo>
                <a:lnTo>
                  <a:pt x="1739" y="1792"/>
                </a:lnTo>
                <a:lnTo>
                  <a:pt x="1739" y="1793"/>
                </a:lnTo>
                <a:lnTo>
                  <a:pt x="1739" y="1795"/>
                </a:lnTo>
                <a:lnTo>
                  <a:pt x="1738" y="1796"/>
                </a:lnTo>
                <a:lnTo>
                  <a:pt x="1739" y="1798"/>
                </a:lnTo>
                <a:lnTo>
                  <a:pt x="1738" y="1799"/>
                </a:lnTo>
                <a:lnTo>
                  <a:pt x="1738" y="1801"/>
                </a:lnTo>
                <a:lnTo>
                  <a:pt x="1736" y="1804"/>
                </a:lnTo>
                <a:lnTo>
                  <a:pt x="1738" y="1803"/>
                </a:lnTo>
                <a:lnTo>
                  <a:pt x="1741" y="1803"/>
                </a:lnTo>
                <a:lnTo>
                  <a:pt x="1741" y="1801"/>
                </a:lnTo>
                <a:lnTo>
                  <a:pt x="1744" y="1798"/>
                </a:lnTo>
                <a:lnTo>
                  <a:pt x="1745" y="1796"/>
                </a:lnTo>
                <a:lnTo>
                  <a:pt x="1747" y="1795"/>
                </a:lnTo>
                <a:lnTo>
                  <a:pt x="1749" y="1793"/>
                </a:lnTo>
                <a:lnTo>
                  <a:pt x="1747" y="1790"/>
                </a:lnTo>
                <a:lnTo>
                  <a:pt x="1747" y="1789"/>
                </a:lnTo>
                <a:lnTo>
                  <a:pt x="1749" y="1787"/>
                </a:lnTo>
                <a:lnTo>
                  <a:pt x="1749" y="1786"/>
                </a:lnTo>
                <a:lnTo>
                  <a:pt x="1747" y="1784"/>
                </a:lnTo>
                <a:lnTo>
                  <a:pt x="1745" y="1783"/>
                </a:lnTo>
                <a:lnTo>
                  <a:pt x="1744" y="1779"/>
                </a:lnTo>
                <a:lnTo>
                  <a:pt x="1744" y="1778"/>
                </a:lnTo>
                <a:lnTo>
                  <a:pt x="1745" y="1779"/>
                </a:lnTo>
                <a:lnTo>
                  <a:pt x="1747" y="1779"/>
                </a:lnTo>
                <a:lnTo>
                  <a:pt x="1749" y="1781"/>
                </a:lnTo>
                <a:lnTo>
                  <a:pt x="1749" y="1779"/>
                </a:lnTo>
                <a:lnTo>
                  <a:pt x="1749" y="1779"/>
                </a:lnTo>
                <a:lnTo>
                  <a:pt x="1749" y="1778"/>
                </a:lnTo>
                <a:lnTo>
                  <a:pt x="1747" y="1776"/>
                </a:lnTo>
                <a:lnTo>
                  <a:pt x="1745" y="1776"/>
                </a:lnTo>
                <a:lnTo>
                  <a:pt x="1745" y="1776"/>
                </a:lnTo>
                <a:lnTo>
                  <a:pt x="1745" y="1775"/>
                </a:lnTo>
                <a:lnTo>
                  <a:pt x="1747" y="1775"/>
                </a:lnTo>
                <a:lnTo>
                  <a:pt x="1747" y="1775"/>
                </a:lnTo>
                <a:lnTo>
                  <a:pt x="1747" y="1775"/>
                </a:lnTo>
                <a:lnTo>
                  <a:pt x="1749" y="1776"/>
                </a:lnTo>
                <a:lnTo>
                  <a:pt x="1749" y="1778"/>
                </a:lnTo>
                <a:lnTo>
                  <a:pt x="1750" y="1778"/>
                </a:lnTo>
                <a:lnTo>
                  <a:pt x="1750" y="1778"/>
                </a:lnTo>
                <a:lnTo>
                  <a:pt x="1750" y="1778"/>
                </a:lnTo>
                <a:lnTo>
                  <a:pt x="1750" y="1779"/>
                </a:lnTo>
                <a:lnTo>
                  <a:pt x="1750" y="1779"/>
                </a:lnTo>
                <a:lnTo>
                  <a:pt x="1752" y="1779"/>
                </a:lnTo>
                <a:lnTo>
                  <a:pt x="1753" y="1781"/>
                </a:lnTo>
                <a:lnTo>
                  <a:pt x="1753" y="1781"/>
                </a:lnTo>
                <a:lnTo>
                  <a:pt x="1753" y="1781"/>
                </a:lnTo>
                <a:lnTo>
                  <a:pt x="1753" y="1784"/>
                </a:lnTo>
                <a:lnTo>
                  <a:pt x="1755" y="1786"/>
                </a:lnTo>
                <a:lnTo>
                  <a:pt x="1755" y="1787"/>
                </a:lnTo>
                <a:lnTo>
                  <a:pt x="1756" y="1786"/>
                </a:lnTo>
                <a:lnTo>
                  <a:pt x="1758" y="1787"/>
                </a:lnTo>
                <a:lnTo>
                  <a:pt x="1765" y="1783"/>
                </a:lnTo>
                <a:lnTo>
                  <a:pt x="1765" y="1783"/>
                </a:lnTo>
                <a:lnTo>
                  <a:pt x="1769" y="1781"/>
                </a:lnTo>
                <a:lnTo>
                  <a:pt x="1770" y="1779"/>
                </a:lnTo>
                <a:lnTo>
                  <a:pt x="1775" y="1778"/>
                </a:lnTo>
                <a:lnTo>
                  <a:pt x="1775" y="1775"/>
                </a:lnTo>
                <a:lnTo>
                  <a:pt x="1773" y="1773"/>
                </a:lnTo>
                <a:lnTo>
                  <a:pt x="1770" y="1773"/>
                </a:lnTo>
                <a:lnTo>
                  <a:pt x="1767" y="1773"/>
                </a:lnTo>
                <a:lnTo>
                  <a:pt x="1767" y="1773"/>
                </a:lnTo>
                <a:lnTo>
                  <a:pt x="1765" y="1775"/>
                </a:lnTo>
                <a:lnTo>
                  <a:pt x="1764" y="1775"/>
                </a:lnTo>
                <a:lnTo>
                  <a:pt x="1764" y="1773"/>
                </a:lnTo>
                <a:lnTo>
                  <a:pt x="1764" y="1773"/>
                </a:lnTo>
                <a:lnTo>
                  <a:pt x="1769" y="1772"/>
                </a:lnTo>
                <a:lnTo>
                  <a:pt x="1767" y="1770"/>
                </a:lnTo>
                <a:lnTo>
                  <a:pt x="1767" y="1769"/>
                </a:lnTo>
                <a:lnTo>
                  <a:pt x="1767" y="1769"/>
                </a:lnTo>
                <a:lnTo>
                  <a:pt x="1767" y="1769"/>
                </a:lnTo>
                <a:lnTo>
                  <a:pt x="1765" y="1767"/>
                </a:lnTo>
                <a:lnTo>
                  <a:pt x="1762" y="1766"/>
                </a:lnTo>
                <a:lnTo>
                  <a:pt x="1762" y="1766"/>
                </a:lnTo>
                <a:lnTo>
                  <a:pt x="1761" y="1767"/>
                </a:lnTo>
                <a:lnTo>
                  <a:pt x="1761" y="1767"/>
                </a:lnTo>
                <a:lnTo>
                  <a:pt x="1759" y="1766"/>
                </a:lnTo>
                <a:lnTo>
                  <a:pt x="1759" y="1766"/>
                </a:lnTo>
                <a:lnTo>
                  <a:pt x="1761" y="1764"/>
                </a:lnTo>
                <a:lnTo>
                  <a:pt x="1761" y="1762"/>
                </a:lnTo>
                <a:lnTo>
                  <a:pt x="1759" y="1762"/>
                </a:lnTo>
                <a:lnTo>
                  <a:pt x="1759" y="1761"/>
                </a:lnTo>
                <a:lnTo>
                  <a:pt x="1758" y="1758"/>
                </a:lnTo>
                <a:lnTo>
                  <a:pt x="1756" y="1758"/>
                </a:lnTo>
                <a:lnTo>
                  <a:pt x="1756" y="1756"/>
                </a:lnTo>
                <a:lnTo>
                  <a:pt x="1756" y="1753"/>
                </a:lnTo>
                <a:lnTo>
                  <a:pt x="1758" y="1755"/>
                </a:lnTo>
                <a:lnTo>
                  <a:pt x="1758" y="1755"/>
                </a:lnTo>
                <a:lnTo>
                  <a:pt x="1758" y="1755"/>
                </a:lnTo>
                <a:lnTo>
                  <a:pt x="1759" y="1755"/>
                </a:lnTo>
                <a:lnTo>
                  <a:pt x="1759" y="1755"/>
                </a:lnTo>
                <a:lnTo>
                  <a:pt x="1761" y="1755"/>
                </a:lnTo>
                <a:lnTo>
                  <a:pt x="1762" y="1755"/>
                </a:lnTo>
                <a:lnTo>
                  <a:pt x="1762" y="1756"/>
                </a:lnTo>
                <a:lnTo>
                  <a:pt x="1762" y="1756"/>
                </a:lnTo>
                <a:lnTo>
                  <a:pt x="1762" y="1756"/>
                </a:lnTo>
                <a:lnTo>
                  <a:pt x="1762" y="1758"/>
                </a:lnTo>
                <a:lnTo>
                  <a:pt x="1762" y="1759"/>
                </a:lnTo>
                <a:lnTo>
                  <a:pt x="1762" y="1759"/>
                </a:lnTo>
                <a:lnTo>
                  <a:pt x="1764" y="1759"/>
                </a:lnTo>
                <a:lnTo>
                  <a:pt x="1764" y="1761"/>
                </a:lnTo>
                <a:lnTo>
                  <a:pt x="1764" y="1761"/>
                </a:lnTo>
                <a:lnTo>
                  <a:pt x="1765" y="1761"/>
                </a:lnTo>
                <a:lnTo>
                  <a:pt x="1765" y="1761"/>
                </a:lnTo>
                <a:lnTo>
                  <a:pt x="1765" y="1761"/>
                </a:lnTo>
                <a:lnTo>
                  <a:pt x="1767" y="1761"/>
                </a:lnTo>
                <a:lnTo>
                  <a:pt x="1767" y="1761"/>
                </a:lnTo>
                <a:lnTo>
                  <a:pt x="1769" y="1761"/>
                </a:lnTo>
                <a:lnTo>
                  <a:pt x="1769" y="1762"/>
                </a:lnTo>
                <a:lnTo>
                  <a:pt x="1772" y="1761"/>
                </a:lnTo>
                <a:lnTo>
                  <a:pt x="1772" y="1762"/>
                </a:lnTo>
                <a:lnTo>
                  <a:pt x="1772" y="1764"/>
                </a:lnTo>
                <a:lnTo>
                  <a:pt x="1770" y="1764"/>
                </a:lnTo>
                <a:lnTo>
                  <a:pt x="1769" y="1764"/>
                </a:lnTo>
                <a:lnTo>
                  <a:pt x="1769" y="1766"/>
                </a:lnTo>
                <a:lnTo>
                  <a:pt x="1770" y="1766"/>
                </a:lnTo>
                <a:lnTo>
                  <a:pt x="1773" y="1764"/>
                </a:lnTo>
                <a:lnTo>
                  <a:pt x="1776" y="1761"/>
                </a:lnTo>
                <a:lnTo>
                  <a:pt x="1775" y="1761"/>
                </a:lnTo>
                <a:lnTo>
                  <a:pt x="1773" y="1761"/>
                </a:lnTo>
                <a:lnTo>
                  <a:pt x="1773" y="1759"/>
                </a:lnTo>
                <a:lnTo>
                  <a:pt x="1773" y="1758"/>
                </a:lnTo>
                <a:lnTo>
                  <a:pt x="1773" y="1758"/>
                </a:lnTo>
                <a:lnTo>
                  <a:pt x="1773" y="1758"/>
                </a:lnTo>
                <a:lnTo>
                  <a:pt x="1773" y="1756"/>
                </a:lnTo>
                <a:lnTo>
                  <a:pt x="1773" y="1756"/>
                </a:lnTo>
                <a:lnTo>
                  <a:pt x="1775" y="1756"/>
                </a:lnTo>
                <a:lnTo>
                  <a:pt x="1775" y="1755"/>
                </a:lnTo>
                <a:lnTo>
                  <a:pt x="1775" y="1755"/>
                </a:lnTo>
                <a:lnTo>
                  <a:pt x="1775" y="1755"/>
                </a:lnTo>
                <a:lnTo>
                  <a:pt x="1773" y="1755"/>
                </a:lnTo>
                <a:lnTo>
                  <a:pt x="1773" y="1755"/>
                </a:lnTo>
                <a:lnTo>
                  <a:pt x="1773" y="1755"/>
                </a:lnTo>
                <a:lnTo>
                  <a:pt x="1772" y="1755"/>
                </a:lnTo>
                <a:lnTo>
                  <a:pt x="1772" y="1753"/>
                </a:lnTo>
                <a:lnTo>
                  <a:pt x="1772" y="1752"/>
                </a:lnTo>
                <a:lnTo>
                  <a:pt x="1772" y="1750"/>
                </a:lnTo>
                <a:lnTo>
                  <a:pt x="1772" y="1750"/>
                </a:lnTo>
                <a:lnTo>
                  <a:pt x="1772" y="1752"/>
                </a:lnTo>
                <a:lnTo>
                  <a:pt x="1773" y="1753"/>
                </a:lnTo>
                <a:lnTo>
                  <a:pt x="1773" y="1753"/>
                </a:lnTo>
                <a:lnTo>
                  <a:pt x="1775" y="1753"/>
                </a:lnTo>
                <a:lnTo>
                  <a:pt x="1775" y="1752"/>
                </a:lnTo>
                <a:lnTo>
                  <a:pt x="1776" y="1753"/>
                </a:lnTo>
                <a:lnTo>
                  <a:pt x="1776" y="1755"/>
                </a:lnTo>
                <a:lnTo>
                  <a:pt x="1776" y="1756"/>
                </a:lnTo>
                <a:lnTo>
                  <a:pt x="1775" y="1756"/>
                </a:lnTo>
                <a:lnTo>
                  <a:pt x="1776" y="1758"/>
                </a:lnTo>
                <a:lnTo>
                  <a:pt x="1778" y="1759"/>
                </a:lnTo>
                <a:lnTo>
                  <a:pt x="1778" y="1759"/>
                </a:lnTo>
                <a:lnTo>
                  <a:pt x="1778" y="1761"/>
                </a:lnTo>
                <a:lnTo>
                  <a:pt x="1778" y="1761"/>
                </a:lnTo>
                <a:lnTo>
                  <a:pt x="1779" y="1761"/>
                </a:lnTo>
                <a:lnTo>
                  <a:pt x="1781" y="1759"/>
                </a:lnTo>
                <a:lnTo>
                  <a:pt x="1782" y="1756"/>
                </a:lnTo>
                <a:lnTo>
                  <a:pt x="1784" y="1756"/>
                </a:lnTo>
                <a:lnTo>
                  <a:pt x="1784" y="1758"/>
                </a:lnTo>
                <a:lnTo>
                  <a:pt x="1785" y="1756"/>
                </a:lnTo>
                <a:lnTo>
                  <a:pt x="1787" y="1756"/>
                </a:lnTo>
                <a:lnTo>
                  <a:pt x="1787" y="1756"/>
                </a:lnTo>
                <a:lnTo>
                  <a:pt x="1789" y="1756"/>
                </a:lnTo>
                <a:lnTo>
                  <a:pt x="1790" y="1756"/>
                </a:lnTo>
                <a:lnTo>
                  <a:pt x="1789" y="1756"/>
                </a:lnTo>
                <a:lnTo>
                  <a:pt x="1787" y="1759"/>
                </a:lnTo>
                <a:lnTo>
                  <a:pt x="1787" y="1761"/>
                </a:lnTo>
                <a:lnTo>
                  <a:pt x="1789" y="1761"/>
                </a:lnTo>
                <a:lnTo>
                  <a:pt x="1789" y="1761"/>
                </a:lnTo>
                <a:lnTo>
                  <a:pt x="1790" y="1761"/>
                </a:lnTo>
                <a:lnTo>
                  <a:pt x="1792" y="1761"/>
                </a:lnTo>
                <a:lnTo>
                  <a:pt x="1792" y="1761"/>
                </a:lnTo>
                <a:lnTo>
                  <a:pt x="1793" y="1761"/>
                </a:lnTo>
                <a:lnTo>
                  <a:pt x="1793" y="1761"/>
                </a:lnTo>
                <a:lnTo>
                  <a:pt x="1793" y="1761"/>
                </a:lnTo>
                <a:lnTo>
                  <a:pt x="1792" y="1762"/>
                </a:lnTo>
                <a:lnTo>
                  <a:pt x="1789" y="1762"/>
                </a:lnTo>
                <a:lnTo>
                  <a:pt x="1787" y="1762"/>
                </a:lnTo>
                <a:lnTo>
                  <a:pt x="1787" y="1764"/>
                </a:lnTo>
                <a:lnTo>
                  <a:pt x="1789" y="1764"/>
                </a:lnTo>
                <a:lnTo>
                  <a:pt x="1792" y="1764"/>
                </a:lnTo>
                <a:lnTo>
                  <a:pt x="1796" y="1761"/>
                </a:lnTo>
                <a:lnTo>
                  <a:pt x="1798" y="1761"/>
                </a:lnTo>
                <a:lnTo>
                  <a:pt x="1798" y="1761"/>
                </a:lnTo>
                <a:lnTo>
                  <a:pt x="1801" y="1759"/>
                </a:lnTo>
                <a:lnTo>
                  <a:pt x="1802" y="1758"/>
                </a:lnTo>
                <a:lnTo>
                  <a:pt x="1804" y="1759"/>
                </a:lnTo>
                <a:lnTo>
                  <a:pt x="1804" y="1761"/>
                </a:lnTo>
                <a:lnTo>
                  <a:pt x="1804" y="1761"/>
                </a:lnTo>
                <a:lnTo>
                  <a:pt x="1804" y="1762"/>
                </a:lnTo>
                <a:lnTo>
                  <a:pt x="1802" y="1762"/>
                </a:lnTo>
                <a:lnTo>
                  <a:pt x="1792" y="1769"/>
                </a:lnTo>
                <a:lnTo>
                  <a:pt x="1790" y="1770"/>
                </a:lnTo>
                <a:lnTo>
                  <a:pt x="1789" y="1772"/>
                </a:lnTo>
                <a:lnTo>
                  <a:pt x="1790" y="1772"/>
                </a:lnTo>
                <a:lnTo>
                  <a:pt x="1795" y="1769"/>
                </a:lnTo>
                <a:lnTo>
                  <a:pt x="1799" y="1767"/>
                </a:lnTo>
                <a:lnTo>
                  <a:pt x="1802" y="1762"/>
                </a:lnTo>
                <a:lnTo>
                  <a:pt x="1810" y="1761"/>
                </a:lnTo>
                <a:lnTo>
                  <a:pt x="1815" y="1758"/>
                </a:lnTo>
                <a:lnTo>
                  <a:pt x="1822" y="1753"/>
                </a:lnTo>
                <a:lnTo>
                  <a:pt x="1821" y="1753"/>
                </a:lnTo>
                <a:lnTo>
                  <a:pt x="1818" y="1755"/>
                </a:lnTo>
                <a:lnTo>
                  <a:pt x="1809" y="1761"/>
                </a:lnTo>
                <a:lnTo>
                  <a:pt x="1809" y="1761"/>
                </a:lnTo>
                <a:lnTo>
                  <a:pt x="1807" y="1761"/>
                </a:lnTo>
                <a:lnTo>
                  <a:pt x="1807" y="1761"/>
                </a:lnTo>
                <a:lnTo>
                  <a:pt x="1807" y="1761"/>
                </a:lnTo>
                <a:lnTo>
                  <a:pt x="1807" y="1759"/>
                </a:lnTo>
                <a:lnTo>
                  <a:pt x="1807" y="1759"/>
                </a:lnTo>
                <a:lnTo>
                  <a:pt x="1807" y="1759"/>
                </a:lnTo>
                <a:lnTo>
                  <a:pt x="1807" y="1758"/>
                </a:lnTo>
                <a:lnTo>
                  <a:pt x="1807" y="1758"/>
                </a:lnTo>
                <a:lnTo>
                  <a:pt x="1807" y="1756"/>
                </a:lnTo>
                <a:lnTo>
                  <a:pt x="1807" y="1755"/>
                </a:lnTo>
                <a:lnTo>
                  <a:pt x="1816" y="1752"/>
                </a:lnTo>
                <a:lnTo>
                  <a:pt x="1818" y="1752"/>
                </a:lnTo>
                <a:lnTo>
                  <a:pt x="1822" y="1752"/>
                </a:lnTo>
                <a:lnTo>
                  <a:pt x="1826" y="1750"/>
                </a:lnTo>
                <a:lnTo>
                  <a:pt x="1829" y="1750"/>
                </a:lnTo>
                <a:lnTo>
                  <a:pt x="1832" y="1749"/>
                </a:lnTo>
                <a:lnTo>
                  <a:pt x="1839" y="1742"/>
                </a:lnTo>
                <a:lnTo>
                  <a:pt x="1844" y="1739"/>
                </a:lnTo>
                <a:lnTo>
                  <a:pt x="1846" y="1738"/>
                </a:lnTo>
                <a:lnTo>
                  <a:pt x="1847" y="1738"/>
                </a:lnTo>
                <a:lnTo>
                  <a:pt x="1847" y="1738"/>
                </a:lnTo>
                <a:lnTo>
                  <a:pt x="1852" y="1735"/>
                </a:lnTo>
                <a:lnTo>
                  <a:pt x="1855" y="1730"/>
                </a:lnTo>
                <a:lnTo>
                  <a:pt x="1856" y="1729"/>
                </a:lnTo>
                <a:lnTo>
                  <a:pt x="1861" y="1724"/>
                </a:lnTo>
                <a:lnTo>
                  <a:pt x="1862" y="1724"/>
                </a:lnTo>
                <a:lnTo>
                  <a:pt x="1862" y="1722"/>
                </a:lnTo>
                <a:lnTo>
                  <a:pt x="1862" y="1721"/>
                </a:lnTo>
                <a:lnTo>
                  <a:pt x="1861" y="1718"/>
                </a:lnTo>
                <a:lnTo>
                  <a:pt x="1861" y="1716"/>
                </a:lnTo>
                <a:lnTo>
                  <a:pt x="1862" y="1713"/>
                </a:lnTo>
                <a:lnTo>
                  <a:pt x="1861" y="1712"/>
                </a:lnTo>
                <a:lnTo>
                  <a:pt x="1861" y="1712"/>
                </a:lnTo>
                <a:lnTo>
                  <a:pt x="1861" y="1712"/>
                </a:lnTo>
                <a:lnTo>
                  <a:pt x="1862" y="1712"/>
                </a:lnTo>
                <a:lnTo>
                  <a:pt x="1864" y="1712"/>
                </a:lnTo>
                <a:lnTo>
                  <a:pt x="1864" y="1713"/>
                </a:lnTo>
                <a:lnTo>
                  <a:pt x="1866" y="1713"/>
                </a:lnTo>
                <a:lnTo>
                  <a:pt x="1867" y="1712"/>
                </a:lnTo>
                <a:lnTo>
                  <a:pt x="1872" y="1705"/>
                </a:lnTo>
                <a:lnTo>
                  <a:pt x="1872" y="1705"/>
                </a:lnTo>
                <a:lnTo>
                  <a:pt x="1872" y="1704"/>
                </a:lnTo>
                <a:lnTo>
                  <a:pt x="1872" y="1704"/>
                </a:lnTo>
                <a:lnTo>
                  <a:pt x="1872" y="1704"/>
                </a:lnTo>
                <a:lnTo>
                  <a:pt x="1873" y="1704"/>
                </a:lnTo>
                <a:lnTo>
                  <a:pt x="1873" y="1704"/>
                </a:lnTo>
                <a:lnTo>
                  <a:pt x="1875" y="1704"/>
                </a:lnTo>
                <a:lnTo>
                  <a:pt x="1875" y="1702"/>
                </a:lnTo>
                <a:lnTo>
                  <a:pt x="1875" y="1701"/>
                </a:lnTo>
                <a:lnTo>
                  <a:pt x="1876" y="1701"/>
                </a:lnTo>
                <a:lnTo>
                  <a:pt x="1876" y="1702"/>
                </a:lnTo>
                <a:lnTo>
                  <a:pt x="1878" y="1702"/>
                </a:lnTo>
                <a:lnTo>
                  <a:pt x="1879" y="1699"/>
                </a:lnTo>
                <a:lnTo>
                  <a:pt x="1879" y="1698"/>
                </a:lnTo>
                <a:lnTo>
                  <a:pt x="1879" y="1696"/>
                </a:lnTo>
                <a:lnTo>
                  <a:pt x="1881" y="1696"/>
                </a:lnTo>
                <a:lnTo>
                  <a:pt x="1882" y="1696"/>
                </a:lnTo>
                <a:lnTo>
                  <a:pt x="1884" y="1698"/>
                </a:lnTo>
                <a:lnTo>
                  <a:pt x="1884" y="1696"/>
                </a:lnTo>
                <a:lnTo>
                  <a:pt x="1884" y="1696"/>
                </a:lnTo>
                <a:lnTo>
                  <a:pt x="1884" y="1696"/>
                </a:lnTo>
                <a:lnTo>
                  <a:pt x="1884" y="1696"/>
                </a:lnTo>
                <a:lnTo>
                  <a:pt x="1881" y="1695"/>
                </a:lnTo>
                <a:lnTo>
                  <a:pt x="1879" y="1695"/>
                </a:lnTo>
                <a:lnTo>
                  <a:pt x="1879" y="1695"/>
                </a:lnTo>
                <a:lnTo>
                  <a:pt x="1878" y="1692"/>
                </a:lnTo>
                <a:lnTo>
                  <a:pt x="1878" y="1692"/>
                </a:lnTo>
                <a:lnTo>
                  <a:pt x="1878" y="1692"/>
                </a:lnTo>
                <a:lnTo>
                  <a:pt x="1878" y="1692"/>
                </a:lnTo>
                <a:lnTo>
                  <a:pt x="1876" y="1692"/>
                </a:lnTo>
                <a:lnTo>
                  <a:pt x="1876" y="1692"/>
                </a:lnTo>
                <a:lnTo>
                  <a:pt x="1876" y="1692"/>
                </a:lnTo>
                <a:lnTo>
                  <a:pt x="1878" y="1693"/>
                </a:lnTo>
                <a:lnTo>
                  <a:pt x="1878" y="1693"/>
                </a:lnTo>
                <a:lnTo>
                  <a:pt x="1875" y="1693"/>
                </a:lnTo>
                <a:lnTo>
                  <a:pt x="1875" y="1692"/>
                </a:lnTo>
                <a:lnTo>
                  <a:pt x="1875" y="1690"/>
                </a:lnTo>
                <a:lnTo>
                  <a:pt x="1873" y="1690"/>
                </a:lnTo>
                <a:lnTo>
                  <a:pt x="1873" y="1690"/>
                </a:lnTo>
                <a:lnTo>
                  <a:pt x="1875" y="1688"/>
                </a:lnTo>
                <a:lnTo>
                  <a:pt x="1876" y="1688"/>
                </a:lnTo>
                <a:lnTo>
                  <a:pt x="1876" y="1687"/>
                </a:lnTo>
                <a:lnTo>
                  <a:pt x="1876" y="1687"/>
                </a:lnTo>
                <a:lnTo>
                  <a:pt x="1872" y="1685"/>
                </a:lnTo>
                <a:lnTo>
                  <a:pt x="1869" y="1684"/>
                </a:lnTo>
                <a:lnTo>
                  <a:pt x="1870" y="1681"/>
                </a:lnTo>
                <a:lnTo>
                  <a:pt x="1870" y="1681"/>
                </a:lnTo>
                <a:lnTo>
                  <a:pt x="1872" y="1679"/>
                </a:lnTo>
                <a:lnTo>
                  <a:pt x="1872" y="1678"/>
                </a:lnTo>
                <a:lnTo>
                  <a:pt x="1870" y="1676"/>
                </a:lnTo>
                <a:lnTo>
                  <a:pt x="1869" y="1675"/>
                </a:lnTo>
                <a:lnTo>
                  <a:pt x="1869" y="1673"/>
                </a:lnTo>
                <a:lnTo>
                  <a:pt x="1870" y="1673"/>
                </a:lnTo>
                <a:lnTo>
                  <a:pt x="1870" y="1671"/>
                </a:lnTo>
                <a:lnTo>
                  <a:pt x="1870" y="1671"/>
                </a:lnTo>
                <a:lnTo>
                  <a:pt x="1869" y="1671"/>
                </a:lnTo>
                <a:lnTo>
                  <a:pt x="1869" y="1671"/>
                </a:lnTo>
                <a:lnTo>
                  <a:pt x="1867" y="1671"/>
                </a:lnTo>
                <a:lnTo>
                  <a:pt x="1867" y="1671"/>
                </a:lnTo>
                <a:lnTo>
                  <a:pt x="1866" y="1670"/>
                </a:lnTo>
                <a:lnTo>
                  <a:pt x="1866" y="1670"/>
                </a:lnTo>
                <a:lnTo>
                  <a:pt x="1870" y="1670"/>
                </a:lnTo>
                <a:lnTo>
                  <a:pt x="1873" y="1670"/>
                </a:lnTo>
                <a:lnTo>
                  <a:pt x="1875" y="1673"/>
                </a:lnTo>
                <a:lnTo>
                  <a:pt x="1878" y="1673"/>
                </a:lnTo>
                <a:lnTo>
                  <a:pt x="1879" y="1671"/>
                </a:lnTo>
                <a:lnTo>
                  <a:pt x="1881" y="1668"/>
                </a:lnTo>
                <a:lnTo>
                  <a:pt x="1881" y="1667"/>
                </a:lnTo>
                <a:lnTo>
                  <a:pt x="1881" y="1665"/>
                </a:lnTo>
                <a:lnTo>
                  <a:pt x="1882" y="1665"/>
                </a:lnTo>
                <a:lnTo>
                  <a:pt x="1886" y="1664"/>
                </a:lnTo>
                <a:lnTo>
                  <a:pt x="1887" y="1662"/>
                </a:lnTo>
                <a:lnTo>
                  <a:pt x="1887" y="1662"/>
                </a:lnTo>
                <a:lnTo>
                  <a:pt x="1889" y="1662"/>
                </a:lnTo>
                <a:lnTo>
                  <a:pt x="1889" y="1664"/>
                </a:lnTo>
                <a:lnTo>
                  <a:pt x="1889" y="1665"/>
                </a:lnTo>
                <a:lnTo>
                  <a:pt x="1890" y="1665"/>
                </a:lnTo>
                <a:lnTo>
                  <a:pt x="1890" y="1665"/>
                </a:lnTo>
                <a:lnTo>
                  <a:pt x="1890" y="1667"/>
                </a:lnTo>
                <a:lnTo>
                  <a:pt x="1892" y="1668"/>
                </a:lnTo>
                <a:lnTo>
                  <a:pt x="1890" y="1670"/>
                </a:lnTo>
                <a:lnTo>
                  <a:pt x="1890" y="1675"/>
                </a:lnTo>
                <a:lnTo>
                  <a:pt x="1889" y="1678"/>
                </a:lnTo>
                <a:lnTo>
                  <a:pt x="1889" y="1679"/>
                </a:lnTo>
                <a:lnTo>
                  <a:pt x="1887" y="1681"/>
                </a:lnTo>
                <a:lnTo>
                  <a:pt x="1887" y="1681"/>
                </a:lnTo>
                <a:lnTo>
                  <a:pt x="1886" y="1682"/>
                </a:lnTo>
                <a:lnTo>
                  <a:pt x="1884" y="1682"/>
                </a:lnTo>
                <a:lnTo>
                  <a:pt x="1884" y="1682"/>
                </a:lnTo>
                <a:lnTo>
                  <a:pt x="1886" y="1684"/>
                </a:lnTo>
                <a:lnTo>
                  <a:pt x="1886" y="1684"/>
                </a:lnTo>
                <a:lnTo>
                  <a:pt x="1887" y="1684"/>
                </a:lnTo>
                <a:lnTo>
                  <a:pt x="1890" y="1682"/>
                </a:lnTo>
                <a:lnTo>
                  <a:pt x="1901" y="1679"/>
                </a:lnTo>
                <a:lnTo>
                  <a:pt x="1903" y="1679"/>
                </a:lnTo>
                <a:lnTo>
                  <a:pt x="1903" y="1679"/>
                </a:lnTo>
                <a:lnTo>
                  <a:pt x="1904" y="1681"/>
                </a:lnTo>
                <a:lnTo>
                  <a:pt x="1906" y="1681"/>
                </a:lnTo>
                <a:lnTo>
                  <a:pt x="1907" y="1681"/>
                </a:lnTo>
                <a:lnTo>
                  <a:pt x="1907" y="1679"/>
                </a:lnTo>
                <a:lnTo>
                  <a:pt x="1907" y="1681"/>
                </a:lnTo>
                <a:lnTo>
                  <a:pt x="1907" y="1682"/>
                </a:lnTo>
                <a:lnTo>
                  <a:pt x="1906" y="1684"/>
                </a:lnTo>
                <a:lnTo>
                  <a:pt x="1906" y="1684"/>
                </a:lnTo>
                <a:lnTo>
                  <a:pt x="1901" y="1684"/>
                </a:lnTo>
                <a:lnTo>
                  <a:pt x="1901" y="1684"/>
                </a:lnTo>
                <a:lnTo>
                  <a:pt x="1899" y="1684"/>
                </a:lnTo>
                <a:lnTo>
                  <a:pt x="1898" y="1687"/>
                </a:lnTo>
                <a:lnTo>
                  <a:pt x="1898" y="1687"/>
                </a:lnTo>
                <a:lnTo>
                  <a:pt x="1896" y="1687"/>
                </a:lnTo>
                <a:lnTo>
                  <a:pt x="1896" y="1687"/>
                </a:lnTo>
                <a:lnTo>
                  <a:pt x="1895" y="1688"/>
                </a:lnTo>
                <a:lnTo>
                  <a:pt x="1893" y="1688"/>
                </a:lnTo>
                <a:lnTo>
                  <a:pt x="1887" y="1695"/>
                </a:lnTo>
                <a:lnTo>
                  <a:pt x="1887" y="1696"/>
                </a:lnTo>
                <a:lnTo>
                  <a:pt x="1887" y="1696"/>
                </a:lnTo>
                <a:lnTo>
                  <a:pt x="1889" y="1698"/>
                </a:lnTo>
                <a:lnTo>
                  <a:pt x="1890" y="1696"/>
                </a:lnTo>
                <a:lnTo>
                  <a:pt x="1893" y="1692"/>
                </a:lnTo>
                <a:lnTo>
                  <a:pt x="1896" y="1690"/>
                </a:lnTo>
                <a:lnTo>
                  <a:pt x="1918" y="1678"/>
                </a:lnTo>
                <a:lnTo>
                  <a:pt x="1926" y="1675"/>
                </a:lnTo>
                <a:lnTo>
                  <a:pt x="1932" y="1671"/>
                </a:lnTo>
                <a:lnTo>
                  <a:pt x="1933" y="1670"/>
                </a:lnTo>
                <a:lnTo>
                  <a:pt x="1936" y="1668"/>
                </a:lnTo>
                <a:lnTo>
                  <a:pt x="1938" y="1668"/>
                </a:lnTo>
                <a:lnTo>
                  <a:pt x="1947" y="1668"/>
                </a:lnTo>
                <a:lnTo>
                  <a:pt x="1949" y="1668"/>
                </a:lnTo>
                <a:lnTo>
                  <a:pt x="1950" y="1668"/>
                </a:lnTo>
                <a:lnTo>
                  <a:pt x="1950" y="1667"/>
                </a:lnTo>
                <a:lnTo>
                  <a:pt x="1950" y="1665"/>
                </a:lnTo>
                <a:lnTo>
                  <a:pt x="1946" y="1661"/>
                </a:lnTo>
                <a:lnTo>
                  <a:pt x="1944" y="1658"/>
                </a:lnTo>
                <a:lnTo>
                  <a:pt x="1944" y="1655"/>
                </a:lnTo>
                <a:lnTo>
                  <a:pt x="1949" y="1647"/>
                </a:lnTo>
                <a:lnTo>
                  <a:pt x="1950" y="1645"/>
                </a:lnTo>
                <a:lnTo>
                  <a:pt x="1950" y="1644"/>
                </a:lnTo>
                <a:lnTo>
                  <a:pt x="1950" y="1644"/>
                </a:lnTo>
                <a:lnTo>
                  <a:pt x="1953" y="1642"/>
                </a:lnTo>
                <a:lnTo>
                  <a:pt x="1953" y="1642"/>
                </a:lnTo>
                <a:lnTo>
                  <a:pt x="1955" y="1642"/>
                </a:lnTo>
                <a:lnTo>
                  <a:pt x="1956" y="1644"/>
                </a:lnTo>
                <a:lnTo>
                  <a:pt x="1956" y="1644"/>
                </a:lnTo>
                <a:lnTo>
                  <a:pt x="1956" y="1650"/>
                </a:lnTo>
                <a:lnTo>
                  <a:pt x="1953" y="1656"/>
                </a:lnTo>
                <a:lnTo>
                  <a:pt x="1952" y="1656"/>
                </a:lnTo>
                <a:lnTo>
                  <a:pt x="1949" y="1656"/>
                </a:lnTo>
                <a:lnTo>
                  <a:pt x="1947" y="1658"/>
                </a:lnTo>
                <a:lnTo>
                  <a:pt x="1947" y="1659"/>
                </a:lnTo>
                <a:lnTo>
                  <a:pt x="1949" y="1662"/>
                </a:lnTo>
                <a:lnTo>
                  <a:pt x="1950" y="1665"/>
                </a:lnTo>
                <a:lnTo>
                  <a:pt x="1952" y="1665"/>
                </a:lnTo>
                <a:lnTo>
                  <a:pt x="1953" y="1665"/>
                </a:lnTo>
                <a:lnTo>
                  <a:pt x="1955" y="1664"/>
                </a:lnTo>
                <a:lnTo>
                  <a:pt x="1956" y="1664"/>
                </a:lnTo>
                <a:lnTo>
                  <a:pt x="1958" y="1662"/>
                </a:lnTo>
                <a:lnTo>
                  <a:pt x="1959" y="1661"/>
                </a:lnTo>
                <a:lnTo>
                  <a:pt x="1963" y="1661"/>
                </a:lnTo>
                <a:lnTo>
                  <a:pt x="1969" y="1659"/>
                </a:lnTo>
                <a:lnTo>
                  <a:pt x="1969" y="1659"/>
                </a:lnTo>
                <a:lnTo>
                  <a:pt x="1969" y="1659"/>
                </a:lnTo>
                <a:lnTo>
                  <a:pt x="1969" y="1659"/>
                </a:lnTo>
                <a:lnTo>
                  <a:pt x="1976" y="1659"/>
                </a:lnTo>
                <a:lnTo>
                  <a:pt x="1978" y="1659"/>
                </a:lnTo>
                <a:lnTo>
                  <a:pt x="1980" y="1659"/>
                </a:lnTo>
                <a:lnTo>
                  <a:pt x="1983" y="1659"/>
                </a:lnTo>
                <a:lnTo>
                  <a:pt x="1984" y="1659"/>
                </a:lnTo>
                <a:lnTo>
                  <a:pt x="1986" y="1658"/>
                </a:lnTo>
                <a:lnTo>
                  <a:pt x="1989" y="1658"/>
                </a:lnTo>
                <a:lnTo>
                  <a:pt x="1993" y="1656"/>
                </a:lnTo>
                <a:lnTo>
                  <a:pt x="1996" y="1658"/>
                </a:lnTo>
                <a:lnTo>
                  <a:pt x="2004" y="1659"/>
                </a:lnTo>
                <a:lnTo>
                  <a:pt x="2009" y="1661"/>
                </a:lnTo>
                <a:lnTo>
                  <a:pt x="2018" y="1662"/>
                </a:lnTo>
                <a:lnTo>
                  <a:pt x="2023" y="1665"/>
                </a:lnTo>
                <a:lnTo>
                  <a:pt x="2024" y="1667"/>
                </a:lnTo>
                <a:lnTo>
                  <a:pt x="2032" y="1670"/>
                </a:lnTo>
                <a:lnTo>
                  <a:pt x="2044" y="1671"/>
                </a:lnTo>
                <a:lnTo>
                  <a:pt x="2046" y="1670"/>
                </a:lnTo>
                <a:lnTo>
                  <a:pt x="2047" y="1671"/>
                </a:lnTo>
                <a:lnTo>
                  <a:pt x="2047" y="1670"/>
                </a:lnTo>
                <a:lnTo>
                  <a:pt x="2050" y="1671"/>
                </a:lnTo>
                <a:lnTo>
                  <a:pt x="2061" y="1673"/>
                </a:lnTo>
                <a:lnTo>
                  <a:pt x="2063" y="1671"/>
                </a:lnTo>
                <a:lnTo>
                  <a:pt x="2064" y="1671"/>
                </a:lnTo>
                <a:lnTo>
                  <a:pt x="2069" y="1668"/>
                </a:lnTo>
                <a:lnTo>
                  <a:pt x="2072" y="1668"/>
                </a:lnTo>
                <a:lnTo>
                  <a:pt x="2077" y="1668"/>
                </a:lnTo>
                <a:lnTo>
                  <a:pt x="2078" y="1668"/>
                </a:lnTo>
                <a:lnTo>
                  <a:pt x="2078" y="1667"/>
                </a:lnTo>
                <a:lnTo>
                  <a:pt x="2077" y="1667"/>
                </a:lnTo>
                <a:lnTo>
                  <a:pt x="2078" y="1665"/>
                </a:lnTo>
                <a:lnTo>
                  <a:pt x="2078" y="1665"/>
                </a:lnTo>
                <a:lnTo>
                  <a:pt x="2081" y="1664"/>
                </a:lnTo>
                <a:lnTo>
                  <a:pt x="2080" y="1664"/>
                </a:lnTo>
                <a:lnTo>
                  <a:pt x="2078" y="1664"/>
                </a:lnTo>
                <a:lnTo>
                  <a:pt x="2077" y="1664"/>
                </a:lnTo>
                <a:lnTo>
                  <a:pt x="2075" y="1665"/>
                </a:lnTo>
                <a:lnTo>
                  <a:pt x="2075" y="1665"/>
                </a:lnTo>
                <a:lnTo>
                  <a:pt x="2073" y="1664"/>
                </a:lnTo>
                <a:lnTo>
                  <a:pt x="2072" y="1659"/>
                </a:lnTo>
                <a:lnTo>
                  <a:pt x="2073" y="1659"/>
                </a:lnTo>
                <a:lnTo>
                  <a:pt x="2075" y="1658"/>
                </a:lnTo>
                <a:lnTo>
                  <a:pt x="2073" y="1658"/>
                </a:lnTo>
                <a:lnTo>
                  <a:pt x="2073" y="1658"/>
                </a:lnTo>
                <a:lnTo>
                  <a:pt x="2073" y="1658"/>
                </a:lnTo>
                <a:lnTo>
                  <a:pt x="2072" y="1659"/>
                </a:lnTo>
                <a:lnTo>
                  <a:pt x="2070" y="1659"/>
                </a:lnTo>
                <a:lnTo>
                  <a:pt x="2070" y="1659"/>
                </a:lnTo>
                <a:lnTo>
                  <a:pt x="2069" y="1659"/>
                </a:lnTo>
                <a:lnTo>
                  <a:pt x="2069" y="1658"/>
                </a:lnTo>
                <a:lnTo>
                  <a:pt x="2067" y="1656"/>
                </a:lnTo>
                <a:lnTo>
                  <a:pt x="2067" y="1655"/>
                </a:lnTo>
                <a:lnTo>
                  <a:pt x="2069" y="1655"/>
                </a:lnTo>
                <a:lnTo>
                  <a:pt x="2069" y="1655"/>
                </a:lnTo>
                <a:lnTo>
                  <a:pt x="2069" y="1655"/>
                </a:lnTo>
                <a:lnTo>
                  <a:pt x="2070" y="1653"/>
                </a:lnTo>
                <a:lnTo>
                  <a:pt x="2070" y="1653"/>
                </a:lnTo>
                <a:lnTo>
                  <a:pt x="2072" y="1653"/>
                </a:lnTo>
                <a:lnTo>
                  <a:pt x="2072" y="1655"/>
                </a:lnTo>
                <a:lnTo>
                  <a:pt x="2072" y="1655"/>
                </a:lnTo>
                <a:lnTo>
                  <a:pt x="2070" y="1656"/>
                </a:lnTo>
                <a:lnTo>
                  <a:pt x="2072" y="1656"/>
                </a:lnTo>
                <a:lnTo>
                  <a:pt x="2073" y="1656"/>
                </a:lnTo>
                <a:lnTo>
                  <a:pt x="2075" y="1653"/>
                </a:lnTo>
                <a:lnTo>
                  <a:pt x="2075" y="1653"/>
                </a:lnTo>
                <a:lnTo>
                  <a:pt x="2081" y="1650"/>
                </a:lnTo>
                <a:lnTo>
                  <a:pt x="2081" y="1650"/>
                </a:lnTo>
                <a:lnTo>
                  <a:pt x="2083" y="1648"/>
                </a:lnTo>
                <a:lnTo>
                  <a:pt x="2083" y="1648"/>
                </a:lnTo>
                <a:lnTo>
                  <a:pt x="2083" y="1647"/>
                </a:lnTo>
                <a:lnTo>
                  <a:pt x="2083" y="1647"/>
                </a:lnTo>
                <a:lnTo>
                  <a:pt x="2084" y="1647"/>
                </a:lnTo>
                <a:lnTo>
                  <a:pt x="2084" y="1648"/>
                </a:lnTo>
                <a:lnTo>
                  <a:pt x="2086" y="1648"/>
                </a:lnTo>
                <a:lnTo>
                  <a:pt x="2087" y="1647"/>
                </a:lnTo>
                <a:lnTo>
                  <a:pt x="2089" y="1647"/>
                </a:lnTo>
                <a:lnTo>
                  <a:pt x="2092" y="1647"/>
                </a:lnTo>
                <a:lnTo>
                  <a:pt x="2092" y="1647"/>
                </a:lnTo>
                <a:lnTo>
                  <a:pt x="2093" y="1648"/>
                </a:lnTo>
                <a:lnTo>
                  <a:pt x="2093" y="1648"/>
                </a:lnTo>
                <a:lnTo>
                  <a:pt x="2093" y="1650"/>
                </a:lnTo>
                <a:lnTo>
                  <a:pt x="2093" y="1650"/>
                </a:lnTo>
                <a:lnTo>
                  <a:pt x="2092" y="1650"/>
                </a:lnTo>
                <a:lnTo>
                  <a:pt x="2092" y="1648"/>
                </a:lnTo>
                <a:lnTo>
                  <a:pt x="2090" y="1650"/>
                </a:lnTo>
                <a:lnTo>
                  <a:pt x="2090" y="1651"/>
                </a:lnTo>
                <a:lnTo>
                  <a:pt x="2090" y="1653"/>
                </a:lnTo>
                <a:lnTo>
                  <a:pt x="2090" y="1653"/>
                </a:lnTo>
                <a:lnTo>
                  <a:pt x="2090" y="1655"/>
                </a:lnTo>
                <a:lnTo>
                  <a:pt x="2090" y="1655"/>
                </a:lnTo>
                <a:lnTo>
                  <a:pt x="2092" y="1656"/>
                </a:lnTo>
                <a:lnTo>
                  <a:pt x="2093" y="1656"/>
                </a:lnTo>
                <a:lnTo>
                  <a:pt x="2097" y="1653"/>
                </a:lnTo>
                <a:lnTo>
                  <a:pt x="2097" y="1653"/>
                </a:lnTo>
                <a:lnTo>
                  <a:pt x="2104" y="1653"/>
                </a:lnTo>
                <a:lnTo>
                  <a:pt x="2106" y="1653"/>
                </a:lnTo>
                <a:lnTo>
                  <a:pt x="2107" y="1653"/>
                </a:lnTo>
                <a:lnTo>
                  <a:pt x="2107" y="1655"/>
                </a:lnTo>
                <a:lnTo>
                  <a:pt x="2107" y="1658"/>
                </a:lnTo>
                <a:lnTo>
                  <a:pt x="2107" y="1659"/>
                </a:lnTo>
                <a:lnTo>
                  <a:pt x="2107" y="1661"/>
                </a:lnTo>
                <a:lnTo>
                  <a:pt x="2107" y="1662"/>
                </a:lnTo>
                <a:lnTo>
                  <a:pt x="2109" y="1662"/>
                </a:lnTo>
                <a:lnTo>
                  <a:pt x="2110" y="1661"/>
                </a:lnTo>
                <a:lnTo>
                  <a:pt x="2112" y="1661"/>
                </a:lnTo>
                <a:lnTo>
                  <a:pt x="2112" y="1661"/>
                </a:lnTo>
                <a:lnTo>
                  <a:pt x="2114" y="1661"/>
                </a:lnTo>
                <a:lnTo>
                  <a:pt x="2114" y="1662"/>
                </a:lnTo>
                <a:lnTo>
                  <a:pt x="2114" y="1662"/>
                </a:lnTo>
                <a:lnTo>
                  <a:pt x="2114" y="1664"/>
                </a:lnTo>
                <a:lnTo>
                  <a:pt x="2115" y="1665"/>
                </a:lnTo>
                <a:lnTo>
                  <a:pt x="2115" y="1667"/>
                </a:lnTo>
                <a:lnTo>
                  <a:pt x="2115" y="1668"/>
                </a:lnTo>
                <a:lnTo>
                  <a:pt x="2114" y="1668"/>
                </a:lnTo>
                <a:lnTo>
                  <a:pt x="2115" y="1670"/>
                </a:lnTo>
                <a:lnTo>
                  <a:pt x="2118" y="1668"/>
                </a:lnTo>
                <a:lnTo>
                  <a:pt x="2121" y="1667"/>
                </a:lnTo>
                <a:lnTo>
                  <a:pt x="2123" y="1667"/>
                </a:lnTo>
                <a:lnTo>
                  <a:pt x="2124" y="1667"/>
                </a:lnTo>
                <a:lnTo>
                  <a:pt x="2124" y="1667"/>
                </a:lnTo>
                <a:lnTo>
                  <a:pt x="2123" y="1668"/>
                </a:lnTo>
                <a:lnTo>
                  <a:pt x="2123" y="1668"/>
                </a:lnTo>
                <a:lnTo>
                  <a:pt x="2123" y="1670"/>
                </a:lnTo>
                <a:lnTo>
                  <a:pt x="2124" y="1670"/>
                </a:lnTo>
                <a:lnTo>
                  <a:pt x="2126" y="1670"/>
                </a:lnTo>
                <a:lnTo>
                  <a:pt x="2127" y="1670"/>
                </a:lnTo>
                <a:lnTo>
                  <a:pt x="2130" y="1671"/>
                </a:lnTo>
                <a:lnTo>
                  <a:pt x="2132" y="1671"/>
                </a:lnTo>
                <a:lnTo>
                  <a:pt x="2132" y="1671"/>
                </a:lnTo>
                <a:lnTo>
                  <a:pt x="2134" y="1670"/>
                </a:lnTo>
                <a:lnTo>
                  <a:pt x="2134" y="1668"/>
                </a:lnTo>
                <a:lnTo>
                  <a:pt x="2134" y="1668"/>
                </a:lnTo>
                <a:lnTo>
                  <a:pt x="2134" y="1668"/>
                </a:lnTo>
                <a:lnTo>
                  <a:pt x="2134" y="1667"/>
                </a:lnTo>
                <a:lnTo>
                  <a:pt x="2134" y="1667"/>
                </a:lnTo>
                <a:lnTo>
                  <a:pt x="2135" y="1664"/>
                </a:lnTo>
                <a:lnTo>
                  <a:pt x="2135" y="1664"/>
                </a:lnTo>
                <a:lnTo>
                  <a:pt x="2135" y="1661"/>
                </a:lnTo>
                <a:lnTo>
                  <a:pt x="2135" y="1661"/>
                </a:lnTo>
                <a:lnTo>
                  <a:pt x="2137" y="1662"/>
                </a:lnTo>
                <a:lnTo>
                  <a:pt x="2137" y="1662"/>
                </a:lnTo>
                <a:lnTo>
                  <a:pt x="2138" y="1664"/>
                </a:lnTo>
                <a:lnTo>
                  <a:pt x="2138" y="1665"/>
                </a:lnTo>
                <a:lnTo>
                  <a:pt x="2137" y="1665"/>
                </a:lnTo>
                <a:lnTo>
                  <a:pt x="2137" y="1665"/>
                </a:lnTo>
                <a:lnTo>
                  <a:pt x="2135" y="1667"/>
                </a:lnTo>
                <a:lnTo>
                  <a:pt x="2135" y="1668"/>
                </a:lnTo>
                <a:lnTo>
                  <a:pt x="2135" y="1671"/>
                </a:lnTo>
                <a:lnTo>
                  <a:pt x="2135" y="1673"/>
                </a:lnTo>
                <a:lnTo>
                  <a:pt x="2137" y="1675"/>
                </a:lnTo>
                <a:lnTo>
                  <a:pt x="2137" y="1675"/>
                </a:lnTo>
                <a:lnTo>
                  <a:pt x="2138" y="1675"/>
                </a:lnTo>
                <a:lnTo>
                  <a:pt x="2138" y="1676"/>
                </a:lnTo>
                <a:lnTo>
                  <a:pt x="2138" y="1676"/>
                </a:lnTo>
                <a:lnTo>
                  <a:pt x="2138" y="1678"/>
                </a:lnTo>
                <a:lnTo>
                  <a:pt x="2138" y="1678"/>
                </a:lnTo>
                <a:lnTo>
                  <a:pt x="2140" y="1679"/>
                </a:lnTo>
                <a:lnTo>
                  <a:pt x="2141" y="1679"/>
                </a:lnTo>
                <a:lnTo>
                  <a:pt x="2146" y="1682"/>
                </a:lnTo>
                <a:lnTo>
                  <a:pt x="2147" y="1684"/>
                </a:lnTo>
                <a:lnTo>
                  <a:pt x="2146" y="1687"/>
                </a:lnTo>
                <a:lnTo>
                  <a:pt x="2146" y="1687"/>
                </a:lnTo>
                <a:lnTo>
                  <a:pt x="2146" y="1687"/>
                </a:lnTo>
                <a:lnTo>
                  <a:pt x="2146" y="1688"/>
                </a:lnTo>
                <a:lnTo>
                  <a:pt x="2147" y="1688"/>
                </a:lnTo>
                <a:lnTo>
                  <a:pt x="2146" y="1688"/>
                </a:lnTo>
                <a:lnTo>
                  <a:pt x="2146" y="1690"/>
                </a:lnTo>
                <a:lnTo>
                  <a:pt x="2144" y="1690"/>
                </a:lnTo>
                <a:lnTo>
                  <a:pt x="2144" y="1688"/>
                </a:lnTo>
                <a:lnTo>
                  <a:pt x="2144" y="1688"/>
                </a:lnTo>
                <a:lnTo>
                  <a:pt x="2143" y="1688"/>
                </a:lnTo>
                <a:lnTo>
                  <a:pt x="2143" y="1688"/>
                </a:lnTo>
                <a:lnTo>
                  <a:pt x="2143" y="1687"/>
                </a:lnTo>
                <a:lnTo>
                  <a:pt x="2143" y="1685"/>
                </a:lnTo>
                <a:lnTo>
                  <a:pt x="2143" y="1682"/>
                </a:lnTo>
                <a:lnTo>
                  <a:pt x="2141" y="1684"/>
                </a:lnTo>
                <a:lnTo>
                  <a:pt x="2140" y="1682"/>
                </a:lnTo>
                <a:lnTo>
                  <a:pt x="2138" y="1681"/>
                </a:lnTo>
                <a:lnTo>
                  <a:pt x="2138" y="1681"/>
                </a:lnTo>
                <a:lnTo>
                  <a:pt x="2137" y="1681"/>
                </a:lnTo>
                <a:lnTo>
                  <a:pt x="2137" y="1681"/>
                </a:lnTo>
                <a:lnTo>
                  <a:pt x="2135" y="1682"/>
                </a:lnTo>
                <a:lnTo>
                  <a:pt x="2135" y="1684"/>
                </a:lnTo>
                <a:lnTo>
                  <a:pt x="2134" y="1685"/>
                </a:lnTo>
                <a:lnTo>
                  <a:pt x="2132" y="1685"/>
                </a:lnTo>
                <a:lnTo>
                  <a:pt x="2132" y="1685"/>
                </a:lnTo>
                <a:lnTo>
                  <a:pt x="2130" y="1684"/>
                </a:lnTo>
                <a:lnTo>
                  <a:pt x="2132" y="1687"/>
                </a:lnTo>
                <a:lnTo>
                  <a:pt x="2135" y="1690"/>
                </a:lnTo>
                <a:lnTo>
                  <a:pt x="2140" y="1692"/>
                </a:lnTo>
                <a:lnTo>
                  <a:pt x="2146" y="1692"/>
                </a:lnTo>
                <a:lnTo>
                  <a:pt x="2147" y="1693"/>
                </a:lnTo>
                <a:lnTo>
                  <a:pt x="2149" y="1693"/>
                </a:lnTo>
                <a:lnTo>
                  <a:pt x="2150" y="1695"/>
                </a:lnTo>
                <a:lnTo>
                  <a:pt x="2150" y="1695"/>
                </a:lnTo>
                <a:lnTo>
                  <a:pt x="2152" y="1693"/>
                </a:lnTo>
                <a:lnTo>
                  <a:pt x="2152" y="1693"/>
                </a:lnTo>
                <a:lnTo>
                  <a:pt x="2152" y="1692"/>
                </a:lnTo>
                <a:lnTo>
                  <a:pt x="2154" y="1692"/>
                </a:lnTo>
                <a:lnTo>
                  <a:pt x="2154" y="1692"/>
                </a:lnTo>
                <a:lnTo>
                  <a:pt x="2155" y="1692"/>
                </a:lnTo>
                <a:lnTo>
                  <a:pt x="2157" y="1693"/>
                </a:lnTo>
                <a:lnTo>
                  <a:pt x="2155" y="1693"/>
                </a:lnTo>
                <a:lnTo>
                  <a:pt x="2155" y="1693"/>
                </a:lnTo>
                <a:lnTo>
                  <a:pt x="2155" y="1695"/>
                </a:lnTo>
                <a:lnTo>
                  <a:pt x="2155" y="1695"/>
                </a:lnTo>
                <a:lnTo>
                  <a:pt x="2157" y="1695"/>
                </a:lnTo>
                <a:lnTo>
                  <a:pt x="2158" y="1695"/>
                </a:lnTo>
                <a:lnTo>
                  <a:pt x="2161" y="1695"/>
                </a:lnTo>
                <a:lnTo>
                  <a:pt x="2164" y="1698"/>
                </a:lnTo>
                <a:lnTo>
                  <a:pt x="2164" y="1698"/>
                </a:lnTo>
                <a:lnTo>
                  <a:pt x="2164" y="1698"/>
                </a:lnTo>
                <a:lnTo>
                  <a:pt x="2164" y="1698"/>
                </a:lnTo>
                <a:lnTo>
                  <a:pt x="2166" y="1696"/>
                </a:lnTo>
                <a:lnTo>
                  <a:pt x="2167" y="1696"/>
                </a:lnTo>
                <a:lnTo>
                  <a:pt x="2167" y="1695"/>
                </a:lnTo>
                <a:lnTo>
                  <a:pt x="2166" y="1693"/>
                </a:lnTo>
                <a:lnTo>
                  <a:pt x="2167" y="1695"/>
                </a:lnTo>
                <a:lnTo>
                  <a:pt x="2169" y="1695"/>
                </a:lnTo>
                <a:lnTo>
                  <a:pt x="2170" y="1695"/>
                </a:lnTo>
                <a:lnTo>
                  <a:pt x="2172" y="1695"/>
                </a:lnTo>
                <a:lnTo>
                  <a:pt x="2172" y="1696"/>
                </a:lnTo>
                <a:lnTo>
                  <a:pt x="2172" y="1696"/>
                </a:lnTo>
                <a:lnTo>
                  <a:pt x="2170" y="1698"/>
                </a:lnTo>
                <a:lnTo>
                  <a:pt x="2169" y="1698"/>
                </a:lnTo>
                <a:lnTo>
                  <a:pt x="2170" y="1698"/>
                </a:lnTo>
                <a:lnTo>
                  <a:pt x="2174" y="1699"/>
                </a:lnTo>
                <a:lnTo>
                  <a:pt x="2174" y="1699"/>
                </a:lnTo>
                <a:lnTo>
                  <a:pt x="2174" y="1698"/>
                </a:lnTo>
                <a:lnTo>
                  <a:pt x="2175" y="1698"/>
                </a:lnTo>
                <a:lnTo>
                  <a:pt x="2177" y="1698"/>
                </a:lnTo>
                <a:lnTo>
                  <a:pt x="2177" y="1698"/>
                </a:lnTo>
                <a:lnTo>
                  <a:pt x="2177" y="1698"/>
                </a:lnTo>
                <a:lnTo>
                  <a:pt x="2178" y="1698"/>
                </a:lnTo>
                <a:lnTo>
                  <a:pt x="2178" y="1698"/>
                </a:lnTo>
                <a:lnTo>
                  <a:pt x="2178" y="1696"/>
                </a:lnTo>
                <a:lnTo>
                  <a:pt x="2178" y="1696"/>
                </a:lnTo>
                <a:lnTo>
                  <a:pt x="2178" y="1695"/>
                </a:lnTo>
                <a:lnTo>
                  <a:pt x="2178" y="1695"/>
                </a:lnTo>
                <a:lnTo>
                  <a:pt x="2180" y="1695"/>
                </a:lnTo>
                <a:lnTo>
                  <a:pt x="2180" y="1695"/>
                </a:lnTo>
                <a:lnTo>
                  <a:pt x="2181" y="1695"/>
                </a:lnTo>
                <a:lnTo>
                  <a:pt x="2181" y="1696"/>
                </a:lnTo>
                <a:lnTo>
                  <a:pt x="2181" y="1695"/>
                </a:lnTo>
                <a:lnTo>
                  <a:pt x="2181" y="1692"/>
                </a:lnTo>
                <a:lnTo>
                  <a:pt x="2181" y="1692"/>
                </a:lnTo>
                <a:lnTo>
                  <a:pt x="2181" y="1692"/>
                </a:lnTo>
                <a:lnTo>
                  <a:pt x="2181" y="1688"/>
                </a:lnTo>
                <a:lnTo>
                  <a:pt x="2181" y="1688"/>
                </a:lnTo>
                <a:lnTo>
                  <a:pt x="2181" y="1687"/>
                </a:lnTo>
                <a:lnTo>
                  <a:pt x="2183" y="1688"/>
                </a:lnTo>
                <a:lnTo>
                  <a:pt x="2183" y="1688"/>
                </a:lnTo>
                <a:lnTo>
                  <a:pt x="2184" y="1690"/>
                </a:lnTo>
                <a:lnTo>
                  <a:pt x="2184" y="1688"/>
                </a:lnTo>
                <a:lnTo>
                  <a:pt x="2183" y="1687"/>
                </a:lnTo>
                <a:lnTo>
                  <a:pt x="2184" y="1687"/>
                </a:lnTo>
                <a:lnTo>
                  <a:pt x="2184" y="1685"/>
                </a:lnTo>
                <a:lnTo>
                  <a:pt x="2184" y="1684"/>
                </a:lnTo>
                <a:lnTo>
                  <a:pt x="2183" y="1684"/>
                </a:lnTo>
                <a:lnTo>
                  <a:pt x="2183" y="1684"/>
                </a:lnTo>
                <a:lnTo>
                  <a:pt x="2183" y="1682"/>
                </a:lnTo>
                <a:lnTo>
                  <a:pt x="2183" y="1682"/>
                </a:lnTo>
                <a:lnTo>
                  <a:pt x="2183" y="1682"/>
                </a:lnTo>
                <a:lnTo>
                  <a:pt x="2184" y="1682"/>
                </a:lnTo>
                <a:lnTo>
                  <a:pt x="2184" y="1682"/>
                </a:lnTo>
                <a:lnTo>
                  <a:pt x="2184" y="1681"/>
                </a:lnTo>
                <a:lnTo>
                  <a:pt x="2184" y="1681"/>
                </a:lnTo>
                <a:lnTo>
                  <a:pt x="2186" y="1681"/>
                </a:lnTo>
                <a:lnTo>
                  <a:pt x="2186" y="1682"/>
                </a:lnTo>
                <a:lnTo>
                  <a:pt x="2184" y="1682"/>
                </a:lnTo>
                <a:lnTo>
                  <a:pt x="2186" y="1682"/>
                </a:lnTo>
                <a:lnTo>
                  <a:pt x="2189" y="1684"/>
                </a:lnTo>
                <a:lnTo>
                  <a:pt x="2189" y="1682"/>
                </a:lnTo>
                <a:lnTo>
                  <a:pt x="2189" y="1682"/>
                </a:lnTo>
                <a:lnTo>
                  <a:pt x="2191" y="1682"/>
                </a:lnTo>
                <a:lnTo>
                  <a:pt x="2192" y="1682"/>
                </a:lnTo>
                <a:lnTo>
                  <a:pt x="2192" y="1681"/>
                </a:lnTo>
                <a:lnTo>
                  <a:pt x="2194" y="1679"/>
                </a:lnTo>
                <a:lnTo>
                  <a:pt x="2194" y="1679"/>
                </a:lnTo>
                <a:lnTo>
                  <a:pt x="2194" y="1678"/>
                </a:lnTo>
                <a:lnTo>
                  <a:pt x="2194" y="1678"/>
                </a:lnTo>
                <a:lnTo>
                  <a:pt x="2195" y="1678"/>
                </a:lnTo>
                <a:lnTo>
                  <a:pt x="2195" y="1678"/>
                </a:lnTo>
                <a:lnTo>
                  <a:pt x="2195" y="1679"/>
                </a:lnTo>
                <a:lnTo>
                  <a:pt x="2197" y="1681"/>
                </a:lnTo>
                <a:lnTo>
                  <a:pt x="2198" y="1682"/>
                </a:lnTo>
                <a:lnTo>
                  <a:pt x="2198" y="1687"/>
                </a:lnTo>
                <a:lnTo>
                  <a:pt x="2200" y="1684"/>
                </a:lnTo>
                <a:lnTo>
                  <a:pt x="2200" y="1682"/>
                </a:lnTo>
                <a:lnTo>
                  <a:pt x="2200" y="1682"/>
                </a:lnTo>
                <a:lnTo>
                  <a:pt x="2200" y="1681"/>
                </a:lnTo>
                <a:lnTo>
                  <a:pt x="2200" y="1681"/>
                </a:lnTo>
                <a:lnTo>
                  <a:pt x="2201" y="1681"/>
                </a:lnTo>
                <a:lnTo>
                  <a:pt x="2201" y="1681"/>
                </a:lnTo>
                <a:lnTo>
                  <a:pt x="2201" y="1682"/>
                </a:lnTo>
                <a:lnTo>
                  <a:pt x="2204" y="1684"/>
                </a:lnTo>
                <a:lnTo>
                  <a:pt x="2206" y="1685"/>
                </a:lnTo>
                <a:lnTo>
                  <a:pt x="2206" y="1687"/>
                </a:lnTo>
                <a:lnTo>
                  <a:pt x="2206" y="1685"/>
                </a:lnTo>
                <a:lnTo>
                  <a:pt x="2206" y="1684"/>
                </a:lnTo>
                <a:lnTo>
                  <a:pt x="2206" y="1684"/>
                </a:lnTo>
                <a:lnTo>
                  <a:pt x="2207" y="1684"/>
                </a:lnTo>
                <a:lnTo>
                  <a:pt x="2207" y="1684"/>
                </a:lnTo>
                <a:lnTo>
                  <a:pt x="2207" y="1685"/>
                </a:lnTo>
                <a:lnTo>
                  <a:pt x="2207" y="1685"/>
                </a:lnTo>
                <a:lnTo>
                  <a:pt x="2207" y="1687"/>
                </a:lnTo>
                <a:lnTo>
                  <a:pt x="2207" y="1688"/>
                </a:lnTo>
                <a:lnTo>
                  <a:pt x="2207" y="1688"/>
                </a:lnTo>
                <a:lnTo>
                  <a:pt x="2207" y="1690"/>
                </a:lnTo>
                <a:lnTo>
                  <a:pt x="2207" y="1690"/>
                </a:lnTo>
                <a:lnTo>
                  <a:pt x="2207" y="1692"/>
                </a:lnTo>
                <a:lnTo>
                  <a:pt x="2207" y="1692"/>
                </a:lnTo>
                <a:lnTo>
                  <a:pt x="2209" y="1693"/>
                </a:lnTo>
                <a:lnTo>
                  <a:pt x="2209" y="1695"/>
                </a:lnTo>
                <a:lnTo>
                  <a:pt x="2211" y="1695"/>
                </a:lnTo>
                <a:lnTo>
                  <a:pt x="2211" y="1696"/>
                </a:lnTo>
                <a:lnTo>
                  <a:pt x="2211" y="1698"/>
                </a:lnTo>
                <a:lnTo>
                  <a:pt x="2209" y="1698"/>
                </a:lnTo>
                <a:lnTo>
                  <a:pt x="2211" y="1698"/>
                </a:lnTo>
                <a:lnTo>
                  <a:pt x="2212" y="1696"/>
                </a:lnTo>
                <a:lnTo>
                  <a:pt x="2217" y="1695"/>
                </a:lnTo>
                <a:lnTo>
                  <a:pt x="2217" y="1693"/>
                </a:lnTo>
                <a:lnTo>
                  <a:pt x="2218" y="1693"/>
                </a:lnTo>
                <a:lnTo>
                  <a:pt x="2220" y="1692"/>
                </a:lnTo>
                <a:lnTo>
                  <a:pt x="2220" y="1690"/>
                </a:lnTo>
                <a:lnTo>
                  <a:pt x="2221" y="1690"/>
                </a:lnTo>
                <a:lnTo>
                  <a:pt x="2221" y="1687"/>
                </a:lnTo>
                <a:lnTo>
                  <a:pt x="2223" y="1685"/>
                </a:lnTo>
                <a:lnTo>
                  <a:pt x="2220" y="1685"/>
                </a:lnTo>
                <a:lnTo>
                  <a:pt x="2218" y="1684"/>
                </a:lnTo>
                <a:lnTo>
                  <a:pt x="2218" y="1681"/>
                </a:lnTo>
                <a:lnTo>
                  <a:pt x="2221" y="1681"/>
                </a:lnTo>
                <a:lnTo>
                  <a:pt x="2220" y="1679"/>
                </a:lnTo>
                <a:lnTo>
                  <a:pt x="2220" y="1679"/>
                </a:lnTo>
                <a:lnTo>
                  <a:pt x="2221" y="1679"/>
                </a:lnTo>
                <a:lnTo>
                  <a:pt x="2223" y="1681"/>
                </a:lnTo>
                <a:lnTo>
                  <a:pt x="2224" y="1679"/>
                </a:lnTo>
                <a:lnTo>
                  <a:pt x="2224" y="1679"/>
                </a:lnTo>
                <a:lnTo>
                  <a:pt x="2223" y="1678"/>
                </a:lnTo>
                <a:lnTo>
                  <a:pt x="2221" y="1678"/>
                </a:lnTo>
                <a:lnTo>
                  <a:pt x="2221" y="1676"/>
                </a:lnTo>
                <a:lnTo>
                  <a:pt x="2221" y="1675"/>
                </a:lnTo>
                <a:lnTo>
                  <a:pt x="2221" y="1675"/>
                </a:lnTo>
                <a:lnTo>
                  <a:pt x="2221" y="1675"/>
                </a:lnTo>
                <a:lnTo>
                  <a:pt x="2223" y="1676"/>
                </a:lnTo>
                <a:lnTo>
                  <a:pt x="2223" y="1676"/>
                </a:lnTo>
                <a:lnTo>
                  <a:pt x="2223" y="1675"/>
                </a:lnTo>
                <a:lnTo>
                  <a:pt x="2223" y="1673"/>
                </a:lnTo>
                <a:lnTo>
                  <a:pt x="2221" y="1673"/>
                </a:lnTo>
                <a:lnTo>
                  <a:pt x="2221" y="1673"/>
                </a:lnTo>
                <a:lnTo>
                  <a:pt x="2221" y="1671"/>
                </a:lnTo>
                <a:lnTo>
                  <a:pt x="2221" y="1671"/>
                </a:lnTo>
                <a:lnTo>
                  <a:pt x="2221" y="1670"/>
                </a:lnTo>
                <a:lnTo>
                  <a:pt x="2221" y="1670"/>
                </a:lnTo>
                <a:lnTo>
                  <a:pt x="2223" y="1668"/>
                </a:lnTo>
                <a:lnTo>
                  <a:pt x="2221" y="1667"/>
                </a:lnTo>
                <a:lnTo>
                  <a:pt x="2220" y="1667"/>
                </a:lnTo>
                <a:lnTo>
                  <a:pt x="2217" y="1667"/>
                </a:lnTo>
                <a:lnTo>
                  <a:pt x="2215" y="1667"/>
                </a:lnTo>
                <a:lnTo>
                  <a:pt x="2215" y="1667"/>
                </a:lnTo>
                <a:lnTo>
                  <a:pt x="2214" y="1665"/>
                </a:lnTo>
                <a:lnTo>
                  <a:pt x="2211" y="1664"/>
                </a:lnTo>
                <a:lnTo>
                  <a:pt x="2211" y="1662"/>
                </a:lnTo>
                <a:lnTo>
                  <a:pt x="2209" y="1664"/>
                </a:lnTo>
                <a:lnTo>
                  <a:pt x="2209" y="1664"/>
                </a:lnTo>
                <a:lnTo>
                  <a:pt x="2209" y="1664"/>
                </a:lnTo>
                <a:lnTo>
                  <a:pt x="2209" y="1662"/>
                </a:lnTo>
                <a:lnTo>
                  <a:pt x="2209" y="1662"/>
                </a:lnTo>
                <a:lnTo>
                  <a:pt x="2211" y="1662"/>
                </a:lnTo>
                <a:lnTo>
                  <a:pt x="2211" y="1662"/>
                </a:lnTo>
                <a:lnTo>
                  <a:pt x="2211" y="1661"/>
                </a:lnTo>
                <a:lnTo>
                  <a:pt x="2211" y="1661"/>
                </a:lnTo>
                <a:lnTo>
                  <a:pt x="2209" y="1661"/>
                </a:lnTo>
                <a:lnTo>
                  <a:pt x="2209" y="1661"/>
                </a:lnTo>
                <a:lnTo>
                  <a:pt x="2211" y="1659"/>
                </a:lnTo>
                <a:lnTo>
                  <a:pt x="2211" y="1658"/>
                </a:lnTo>
                <a:lnTo>
                  <a:pt x="2212" y="1659"/>
                </a:lnTo>
                <a:lnTo>
                  <a:pt x="2214" y="1661"/>
                </a:lnTo>
                <a:lnTo>
                  <a:pt x="2215" y="1662"/>
                </a:lnTo>
                <a:lnTo>
                  <a:pt x="2215" y="1661"/>
                </a:lnTo>
                <a:lnTo>
                  <a:pt x="2214" y="1661"/>
                </a:lnTo>
                <a:lnTo>
                  <a:pt x="2215" y="1661"/>
                </a:lnTo>
                <a:lnTo>
                  <a:pt x="2215" y="1659"/>
                </a:lnTo>
                <a:lnTo>
                  <a:pt x="2217" y="1661"/>
                </a:lnTo>
                <a:lnTo>
                  <a:pt x="2218" y="1661"/>
                </a:lnTo>
                <a:lnTo>
                  <a:pt x="2226" y="1665"/>
                </a:lnTo>
                <a:lnTo>
                  <a:pt x="2229" y="1665"/>
                </a:lnTo>
                <a:lnTo>
                  <a:pt x="2231" y="1664"/>
                </a:lnTo>
                <a:lnTo>
                  <a:pt x="2234" y="1667"/>
                </a:lnTo>
                <a:lnTo>
                  <a:pt x="2234" y="1667"/>
                </a:lnTo>
                <a:lnTo>
                  <a:pt x="2235" y="1665"/>
                </a:lnTo>
                <a:lnTo>
                  <a:pt x="2235" y="1664"/>
                </a:lnTo>
                <a:lnTo>
                  <a:pt x="2235" y="1664"/>
                </a:lnTo>
                <a:lnTo>
                  <a:pt x="2235" y="1664"/>
                </a:lnTo>
                <a:lnTo>
                  <a:pt x="2237" y="1664"/>
                </a:lnTo>
                <a:lnTo>
                  <a:pt x="2237" y="1664"/>
                </a:lnTo>
                <a:lnTo>
                  <a:pt x="2237" y="1665"/>
                </a:lnTo>
                <a:lnTo>
                  <a:pt x="2237" y="1665"/>
                </a:lnTo>
                <a:lnTo>
                  <a:pt x="2237" y="1665"/>
                </a:lnTo>
                <a:lnTo>
                  <a:pt x="2237" y="1667"/>
                </a:lnTo>
                <a:lnTo>
                  <a:pt x="2237" y="1667"/>
                </a:lnTo>
                <a:lnTo>
                  <a:pt x="2237" y="1667"/>
                </a:lnTo>
                <a:lnTo>
                  <a:pt x="2237" y="1667"/>
                </a:lnTo>
                <a:lnTo>
                  <a:pt x="2237" y="1667"/>
                </a:lnTo>
                <a:lnTo>
                  <a:pt x="2237" y="1667"/>
                </a:lnTo>
                <a:lnTo>
                  <a:pt x="2237" y="1668"/>
                </a:lnTo>
                <a:lnTo>
                  <a:pt x="2237" y="1668"/>
                </a:lnTo>
                <a:lnTo>
                  <a:pt x="2238" y="1668"/>
                </a:lnTo>
                <a:lnTo>
                  <a:pt x="2238" y="1668"/>
                </a:lnTo>
                <a:lnTo>
                  <a:pt x="2240" y="1668"/>
                </a:lnTo>
                <a:lnTo>
                  <a:pt x="2240" y="1668"/>
                </a:lnTo>
                <a:lnTo>
                  <a:pt x="2241" y="1668"/>
                </a:lnTo>
                <a:lnTo>
                  <a:pt x="2241" y="1670"/>
                </a:lnTo>
                <a:lnTo>
                  <a:pt x="2240" y="1670"/>
                </a:lnTo>
                <a:lnTo>
                  <a:pt x="2240" y="1670"/>
                </a:lnTo>
                <a:lnTo>
                  <a:pt x="2240" y="1671"/>
                </a:lnTo>
                <a:lnTo>
                  <a:pt x="2241" y="1671"/>
                </a:lnTo>
                <a:lnTo>
                  <a:pt x="2241" y="1670"/>
                </a:lnTo>
                <a:lnTo>
                  <a:pt x="2241" y="1670"/>
                </a:lnTo>
                <a:lnTo>
                  <a:pt x="2241" y="1670"/>
                </a:lnTo>
                <a:lnTo>
                  <a:pt x="2241" y="1671"/>
                </a:lnTo>
                <a:lnTo>
                  <a:pt x="2243" y="1671"/>
                </a:lnTo>
                <a:lnTo>
                  <a:pt x="2243" y="1673"/>
                </a:lnTo>
                <a:lnTo>
                  <a:pt x="2241" y="1675"/>
                </a:lnTo>
                <a:lnTo>
                  <a:pt x="2241" y="1675"/>
                </a:lnTo>
                <a:lnTo>
                  <a:pt x="2240" y="1676"/>
                </a:lnTo>
                <a:lnTo>
                  <a:pt x="2238" y="1676"/>
                </a:lnTo>
                <a:lnTo>
                  <a:pt x="2247" y="1676"/>
                </a:lnTo>
                <a:lnTo>
                  <a:pt x="2247" y="1676"/>
                </a:lnTo>
                <a:lnTo>
                  <a:pt x="2251" y="1675"/>
                </a:lnTo>
                <a:lnTo>
                  <a:pt x="2251" y="1673"/>
                </a:lnTo>
                <a:lnTo>
                  <a:pt x="2252" y="1675"/>
                </a:lnTo>
                <a:lnTo>
                  <a:pt x="2252" y="1675"/>
                </a:lnTo>
                <a:lnTo>
                  <a:pt x="2251" y="1678"/>
                </a:lnTo>
                <a:lnTo>
                  <a:pt x="2252" y="1678"/>
                </a:lnTo>
                <a:lnTo>
                  <a:pt x="2252" y="1679"/>
                </a:lnTo>
                <a:lnTo>
                  <a:pt x="2254" y="1681"/>
                </a:lnTo>
                <a:lnTo>
                  <a:pt x="2255" y="1681"/>
                </a:lnTo>
                <a:lnTo>
                  <a:pt x="2257" y="1681"/>
                </a:lnTo>
                <a:lnTo>
                  <a:pt x="2261" y="1682"/>
                </a:lnTo>
                <a:lnTo>
                  <a:pt x="2261" y="1679"/>
                </a:lnTo>
                <a:lnTo>
                  <a:pt x="2261" y="1679"/>
                </a:lnTo>
                <a:lnTo>
                  <a:pt x="2263" y="1679"/>
                </a:lnTo>
                <a:lnTo>
                  <a:pt x="2264" y="1679"/>
                </a:lnTo>
                <a:lnTo>
                  <a:pt x="2263" y="1681"/>
                </a:lnTo>
                <a:lnTo>
                  <a:pt x="2263" y="1681"/>
                </a:lnTo>
                <a:lnTo>
                  <a:pt x="2268" y="1687"/>
                </a:lnTo>
                <a:lnTo>
                  <a:pt x="2269" y="1687"/>
                </a:lnTo>
                <a:lnTo>
                  <a:pt x="2269" y="1688"/>
                </a:lnTo>
                <a:lnTo>
                  <a:pt x="2269" y="1688"/>
                </a:lnTo>
                <a:lnTo>
                  <a:pt x="2269" y="1690"/>
                </a:lnTo>
                <a:lnTo>
                  <a:pt x="2269" y="1692"/>
                </a:lnTo>
                <a:lnTo>
                  <a:pt x="2271" y="1692"/>
                </a:lnTo>
                <a:lnTo>
                  <a:pt x="2272" y="1692"/>
                </a:lnTo>
                <a:lnTo>
                  <a:pt x="2274" y="1690"/>
                </a:lnTo>
                <a:lnTo>
                  <a:pt x="2274" y="1690"/>
                </a:lnTo>
                <a:lnTo>
                  <a:pt x="2274" y="1688"/>
                </a:lnTo>
                <a:lnTo>
                  <a:pt x="2274" y="1687"/>
                </a:lnTo>
                <a:lnTo>
                  <a:pt x="2274" y="1685"/>
                </a:lnTo>
                <a:lnTo>
                  <a:pt x="2274" y="1685"/>
                </a:lnTo>
                <a:lnTo>
                  <a:pt x="2274" y="1684"/>
                </a:lnTo>
                <a:lnTo>
                  <a:pt x="2275" y="1684"/>
                </a:lnTo>
                <a:lnTo>
                  <a:pt x="2275" y="1685"/>
                </a:lnTo>
                <a:lnTo>
                  <a:pt x="2275" y="1687"/>
                </a:lnTo>
                <a:lnTo>
                  <a:pt x="2275" y="1688"/>
                </a:lnTo>
                <a:lnTo>
                  <a:pt x="2275" y="1688"/>
                </a:lnTo>
                <a:lnTo>
                  <a:pt x="2277" y="1688"/>
                </a:lnTo>
                <a:lnTo>
                  <a:pt x="2277" y="1687"/>
                </a:lnTo>
                <a:lnTo>
                  <a:pt x="2277" y="1687"/>
                </a:lnTo>
                <a:lnTo>
                  <a:pt x="2277" y="1685"/>
                </a:lnTo>
                <a:lnTo>
                  <a:pt x="2278" y="1685"/>
                </a:lnTo>
                <a:lnTo>
                  <a:pt x="2278" y="1687"/>
                </a:lnTo>
                <a:lnTo>
                  <a:pt x="2277" y="1688"/>
                </a:lnTo>
                <a:lnTo>
                  <a:pt x="2277" y="1690"/>
                </a:lnTo>
                <a:lnTo>
                  <a:pt x="2275" y="1693"/>
                </a:lnTo>
                <a:lnTo>
                  <a:pt x="2275" y="1693"/>
                </a:lnTo>
                <a:lnTo>
                  <a:pt x="2274" y="1693"/>
                </a:lnTo>
                <a:lnTo>
                  <a:pt x="2274" y="1695"/>
                </a:lnTo>
                <a:lnTo>
                  <a:pt x="2274" y="1695"/>
                </a:lnTo>
                <a:lnTo>
                  <a:pt x="2274" y="1696"/>
                </a:lnTo>
                <a:lnTo>
                  <a:pt x="2274" y="1696"/>
                </a:lnTo>
                <a:lnTo>
                  <a:pt x="2274" y="1698"/>
                </a:lnTo>
                <a:lnTo>
                  <a:pt x="2272" y="1699"/>
                </a:lnTo>
                <a:lnTo>
                  <a:pt x="2271" y="1701"/>
                </a:lnTo>
                <a:lnTo>
                  <a:pt x="2271" y="1701"/>
                </a:lnTo>
                <a:lnTo>
                  <a:pt x="2269" y="1702"/>
                </a:lnTo>
                <a:lnTo>
                  <a:pt x="2269" y="1702"/>
                </a:lnTo>
                <a:lnTo>
                  <a:pt x="2269" y="1705"/>
                </a:lnTo>
                <a:lnTo>
                  <a:pt x="2271" y="1705"/>
                </a:lnTo>
                <a:lnTo>
                  <a:pt x="2272" y="1704"/>
                </a:lnTo>
                <a:lnTo>
                  <a:pt x="2275" y="1698"/>
                </a:lnTo>
                <a:lnTo>
                  <a:pt x="2275" y="1698"/>
                </a:lnTo>
                <a:lnTo>
                  <a:pt x="2275" y="1696"/>
                </a:lnTo>
                <a:lnTo>
                  <a:pt x="2277" y="1695"/>
                </a:lnTo>
                <a:lnTo>
                  <a:pt x="2277" y="1695"/>
                </a:lnTo>
                <a:lnTo>
                  <a:pt x="2280" y="1693"/>
                </a:lnTo>
                <a:lnTo>
                  <a:pt x="2280" y="1693"/>
                </a:lnTo>
                <a:lnTo>
                  <a:pt x="2280" y="1693"/>
                </a:lnTo>
                <a:lnTo>
                  <a:pt x="2280" y="1692"/>
                </a:lnTo>
                <a:lnTo>
                  <a:pt x="2280" y="1692"/>
                </a:lnTo>
                <a:lnTo>
                  <a:pt x="2280" y="1690"/>
                </a:lnTo>
                <a:lnTo>
                  <a:pt x="2280" y="1690"/>
                </a:lnTo>
                <a:lnTo>
                  <a:pt x="2280" y="1690"/>
                </a:lnTo>
                <a:lnTo>
                  <a:pt x="2281" y="1690"/>
                </a:lnTo>
                <a:lnTo>
                  <a:pt x="2281" y="1692"/>
                </a:lnTo>
                <a:lnTo>
                  <a:pt x="2284" y="1693"/>
                </a:lnTo>
                <a:lnTo>
                  <a:pt x="2284" y="1695"/>
                </a:lnTo>
                <a:lnTo>
                  <a:pt x="2284" y="1696"/>
                </a:lnTo>
                <a:lnTo>
                  <a:pt x="2288" y="1698"/>
                </a:lnTo>
                <a:lnTo>
                  <a:pt x="2288" y="1698"/>
                </a:lnTo>
                <a:lnTo>
                  <a:pt x="2289" y="1698"/>
                </a:lnTo>
                <a:lnTo>
                  <a:pt x="2288" y="1695"/>
                </a:lnTo>
                <a:lnTo>
                  <a:pt x="2288" y="1693"/>
                </a:lnTo>
                <a:lnTo>
                  <a:pt x="2289" y="1692"/>
                </a:lnTo>
                <a:lnTo>
                  <a:pt x="2289" y="1690"/>
                </a:lnTo>
                <a:lnTo>
                  <a:pt x="2291" y="1690"/>
                </a:lnTo>
                <a:lnTo>
                  <a:pt x="2291" y="1690"/>
                </a:lnTo>
                <a:lnTo>
                  <a:pt x="2291" y="1690"/>
                </a:lnTo>
                <a:lnTo>
                  <a:pt x="2292" y="1692"/>
                </a:lnTo>
                <a:lnTo>
                  <a:pt x="2292" y="1690"/>
                </a:lnTo>
                <a:lnTo>
                  <a:pt x="2291" y="1688"/>
                </a:lnTo>
                <a:lnTo>
                  <a:pt x="2291" y="1688"/>
                </a:lnTo>
                <a:lnTo>
                  <a:pt x="2291" y="1687"/>
                </a:lnTo>
                <a:lnTo>
                  <a:pt x="2292" y="1687"/>
                </a:lnTo>
                <a:lnTo>
                  <a:pt x="2292" y="1688"/>
                </a:lnTo>
                <a:lnTo>
                  <a:pt x="2292" y="1688"/>
                </a:lnTo>
                <a:lnTo>
                  <a:pt x="2294" y="1690"/>
                </a:lnTo>
                <a:lnTo>
                  <a:pt x="2294" y="1688"/>
                </a:lnTo>
                <a:lnTo>
                  <a:pt x="2295" y="1685"/>
                </a:lnTo>
                <a:lnTo>
                  <a:pt x="2291" y="1685"/>
                </a:lnTo>
                <a:lnTo>
                  <a:pt x="2291" y="1685"/>
                </a:lnTo>
                <a:lnTo>
                  <a:pt x="2291" y="1684"/>
                </a:lnTo>
                <a:lnTo>
                  <a:pt x="2291" y="1684"/>
                </a:lnTo>
                <a:lnTo>
                  <a:pt x="2292" y="1682"/>
                </a:lnTo>
                <a:lnTo>
                  <a:pt x="2294" y="1682"/>
                </a:lnTo>
                <a:lnTo>
                  <a:pt x="2294" y="1682"/>
                </a:lnTo>
                <a:lnTo>
                  <a:pt x="2294" y="1682"/>
                </a:lnTo>
                <a:lnTo>
                  <a:pt x="2294" y="1684"/>
                </a:lnTo>
                <a:lnTo>
                  <a:pt x="2294" y="1684"/>
                </a:lnTo>
                <a:lnTo>
                  <a:pt x="2294" y="1682"/>
                </a:lnTo>
                <a:lnTo>
                  <a:pt x="2295" y="1682"/>
                </a:lnTo>
                <a:lnTo>
                  <a:pt x="2297" y="1682"/>
                </a:lnTo>
                <a:lnTo>
                  <a:pt x="2295" y="1682"/>
                </a:lnTo>
                <a:lnTo>
                  <a:pt x="2295" y="1682"/>
                </a:lnTo>
                <a:lnTo>
                  <a:pt x="2295" y="1682"/>
                </a:lnTo>
                <a:lnTo>
                  <a:pt x="2295" y="1681"/>
                </a:lnTo>
                <a:lnTo>
                  <a:pt x="2297" y="1681"/>
                </a:lnTo>
                <a:lnTo>
                  <a:pt x="2295" y="1679"/>
                </a:lnTo>
                <a:lnTo>
                  <a:pt x="2294" y="1679"/>
                </a:lnTo>
                <a:lnTo>
                  <a:pt x="2294" y="1679"/>
                </a:lnTo>
                <a:lnTo>
                  <a:pt x="2292" y="1679"/>
                </a:lnTo>
                <a:lnTo>
                  <a:pt x="2292" y="1681"/>
                </a:lnTo>
                <a:lnTo>
                  <a:pt x="2292" y="1681"/>
                </a:lnTo>
                <a:lnTo>
                  <a:pt x="2292" y="1681"/>
                </a:lnTo>
                <a:lnTo>
                  <a:pt x="2291" y="1681"/>
                </a:lnTo>
                <a:lnTo>
                  <a:pt x="2289" y="1681"/>
                </a:lnTo>
                <a:lnTo>
                  <a:pt x="2289" y="1679"/>
                </a:lnTo>
                <a:lnTo>
                  <a:pt x="2286" y="1679"/>
                </a:lnTo>
                <a:lnTo>
                  <a:pt x="2286" y="1678"/>
                </a:lnTo>
                <a:lnTo>
                  <a:pt x="2286" y="1678"/>
                </a:lnTo>
                <a:lnTo>
                  <a:pt x="2288" y="1678"/>
                </a:lnTo>
                <a:lnTo>
                  <a:pt x="2288" y="1676"/>
                </a:lnTo>
                <a:lnTo>
                  <a:pt x="2288" y="1676"/>
                </a:lnTo>
                <a:lnTo>
                  <a:pt x="2288" y="1676"/>
                </a:lnTo>
                <a:lnTo>
                  <a:pt x="2288" y="1675"/>
                </a:lnTo>
                <a:lnTo>
                  <a:pt x="2288" y="1675"/>
                </a:lnTo>
                <a:lnTo>
                  <a:pt x="2286" y="1673"/>
                </a:lnTo>
                <a:lnTo>
                  <a:pt x="2286" y="1673"/>
                </a:lnTo>
                <a:lnTo>
                  <a:pt x="2284" y="1675"/>
                </a:lnTo>
                <a:lnTo>
                  <a:pt x="2284" y="1673"/>
                </a:lnTo>
                <a:lnTo>
                  <a:pt x="2284" y="1673"/>
                </a:lnTo>
                <a:lnTo>
                  <a:pt x="2284" y="1673"/>
                </a:lnTo>
                <a:lnTo>
                  <a:pt x="2283" y="1671"/>
                </a:lnTo>
                <a:lnTo>
                  <a:pt x="2283" y="1671"/>
                </a:lnTo>
                <a:lnTo>
                  <a:pt x="2283" y="1671"/>
                </a:lnTo>
                <a:lnTo>
                  <a:pt x="2283" y="1671"/>
                </a:lnTo>
                <a:lnTo>
                  <a:pt x="2283" y="1670"/>
                </a:lnTo>
                <a:lnTo>
                  <a:pt x="2281" y="1670"/>
                </a:lnTo>
                <a:lnTo>
                  <a:pt x="2281" y="1670"/>
                </a:lnTo>
                <a:lnTo>
                  <a:pt x="2281" y="1670"/>
                </a:lnTo>
                <a:lnTo>
                  <a:pt x="2281" y="1670"/>
                </a:lnTo>
                <a:lnTo>
                  <a:pt x="2281" y="1670"/>
                </a:lnTo>
                <a:lnTo>
                  <a:pt x="2281" y="1670"/>
                </a:lnTo>
                <a:lnTo>
                  <a:pt x="2281" y="1671"/>
                </a:lnTo>
                <a:lnTo>
                  <a:pt x="2280" y="1671"/>
                </a:lnTo>
                <a:lnTo>
                  <a:pt x="2278" y="1673"/>
                </a:lnTo>
                <a:lnTo>
                  <a:pt x="2278" y="1673"/>
                </a:lnTo>
                <a:lnTo>
                  <a:pt x="2277" y="1671"/>
                </a:lnTo>
                <a:lnTo>
                  <a:pt x="2277" y="1670"/>
                </a:lnTo>
                <a:lnTo>
                  <a:pt x="2277" y="1670"/>
                </a:lnTo>
                <a:lnTo>
                  <a:pt x="2275" y="1670"/>
                </a:lnTo>
                <a:lnTo>
                  <a:pt x="2275" y="1670"/>
                </a:lnTo>
                <a:lnTo>
                  <a:pt x="2274" y="1670"/>
                </a:lnTo>
                <a:lnTo>
                  <a:pt x="2274" y="1670"/>
                </a:lnTo>
                <a:lnTo>
                  <a:pt x="2272" y="1671"/>
                </a:lnTo>
                <a:lnTo>
                  <a:pt x="2272" y="1671"/>
                </a:lnTo>
                <a:lnTo>
                  <a:pt x="2271" y="1671"/>
                </a:lnTo>
                <a:lnTo>
                  <a:pt x="2269" y="1670"/>
                </a:lnTo>
                <a:lnTo>
                  <a:pt x="2269" y="1670"/>
                </a:lnTo>
                <a:lnTo>
                  <a:pt x="2269" y="1670"/>
                </a:lnTo>
                <a:lnTo>
                  <a:pt x="2269" y="1670"/>
                </a:lnTo>
                <a:lnTo>
                  <a:pt x="2269" y="1668"/>
                </a:lnTo>
                <a:lnTo>
                  <a:pt x="2269" y="1668"/>
                </a:lnTo>
                <a:lnTo>
                  <a:pt x="2271" y="1668"/>
                </a:lnTo>
                <a:lnTo>
                  <a:pt x="2271" y="1668"/>
                </a:lnTo>
                <a:lnTo>
                  <a:pt x="2272" y="1668"/>
                </a:lnTo>
                <a:lnTo>
                  <a:pt x="2272" y="1667"/>
                </a:lnTo>
                <a:lnTo>
                  <a:pt x="2271" y="1667"/>
                </a:lnTo>
                <a:lnTo>
                  <a:pt x="2269" y="1667"/>
                </a:lnTo>
                <a:lnTo>
                  <a:pt x="2269" y="1667"/>
                </a:lnTo>
                <a:lnTo>
                  <a:pt x="2269" y="1668"/>
                </a:lnTo>
                <a:lnTo>
                  <a:pt x="2268" y="1668"/>
                </a:lnTo>
                <a:lnTo>
                  <a:pt x="2268" y="1668"/>
                </a:lnTo>
                <a:lnTo>
                  <a:pt x="2268" y="1668"/>
                </a:lnTo>
                <a:lnTo>
                  <a:pt x="2266" y="1668"/>
                </a:lnTo>
                <a:lnTo>
                  <a:pt x="2266" y="1668"/>
                </a:lnTo>
                <a:lnTo>
                  <a:pt x="2264" y="1667"/>
                </a:lnTo>
                <a:lnTo>
                  <a:pt x="2263" y="1667"/>
                </a:lnTo>
                <a:lnTo>
                  <a:pt x="2258" y="1668"/>
                </a:lnTo>
                <a:lnTo>
                  <a:pt x="2258" y="1668"/>
                </a:lnTo>
                <a:lnTo>
                  <a:pt x="2257" y="1668"/>
                </a:lnTo>
                <a:lnTo>
                  <a:pt x="2257" y="1667"/>
                </a:lnTo>
                <a:lnTo>
                  <a:pt x="2257" y="1667"/>
                </a:lnTo>
                <a:lnTo>
                  <a:pt x="2258" y="1667"/>
                </a:lnTo>
                <a:lnTo>
                  <a:pt x="2258" y="1667"/>
                </a:lnTo>
                <a:lnTo>
                  <a:pt x="2258" y="1665"/>
                </a:lnTo>
                <a:lnTo>
                  <a:pt x="2257" y="1665"/>
                </a:lnTo>
                <a:lnTo>
                  <a:pt x="2257" y="1665"/>
                </a:lnTo>
                <a:lnTo>
                  <a:pt x="2257" y="1664"/>
                </a:lnTo>
                <a:lnTo>
                  <a:pt x="2258" y="1662"/>
                </a:lnTo>
                <a:lnTo>
                  <a:pt x="2258" y="1662"/>
                </a:lnTo>
                <a:lnTo>
                  <a:pt x="2257" y="1662"/>
                </a:lnTo>
                <a:lnTo>
                  <a:pt x="2254" y="1661"/>
                </a:lnTo>
                <a:lnTo>
                  <a:pt x="2254" y="1661"/>
                </a:lnTo>
                <a:lnTo>
                  <a:pt x="2254" y="1661"/>
                </a:lnTo>
                <a:lnTo>
                  <a:pt x="2254" y="1661"/>
                </a:lnTo>
                <a:lnTo>
                  <a:pt x="2254" y="1661"/>
                </a:lnTo>
                <a:lnTo>
                  <a:pt x="2252" y="1661"/>
                </a:lnTo>
                <a:lnTo>
                  <a:pt x="2251" y="1661"/>
                </a:lnTo>
                <a:lnTo>
                  <a:pt x="2249" y="1659"/>
                </a:lnTo>
                <a:lnTo>
                  <a:pt x="2247" y="1659"/>
                </a:lnTo>
                <a:lnTo>
                  <a:pt x="2246" y="1659"/>
                </a:lnTo>
                <a:lnTo>
                  <a:pt x="2246" y="1658"/>
                </a:lnTo>
                <a:lnTo>
                  <a:pt x="2246" y="1656"/>
                </a:lnTo>
                <a:lnTo>
                  <a:pt x="2244" y="1655"/>
                </a:lnTo>
                <a:lnTo>
                  <a:pt x="2243" y="1653"/>
                </a:lnTo>
                <a:lnTo>
                  <a:pt x="2243" y="1651"/>
                </a:lnTo>
                <a:lnTo>
                  <a:pt x="2243" y="1651"/>
                </a:lnTo>
                <a:lnTo>
                  <a:pt x="2243" y="1651"/>
                </a:lnTo>
                <a:lnTo>
                  <a:pt x="2243" y="1651"/>
                </a:lnTo>
                <a:lnTo>
                  <a:pt x="2241" y="1651"/>
                </a:lnTo>
                <a:lnTo>
                  <a:pt x="2240" y="1650"/>
                </a:lnTo>
                <a:lnTo>
                  <a:pt x="2243" y="1650"/>
                </a:lnTo>
                <a:lnTo>
                  <a:pt x="2249" y="1651"/>
                </a:lnTo>
                <a:lnTo>
                  <a:pt x="2249" y="1650"/>
                </a:lnTo>
                <a:lnTo>
                  <a:pt x="2247" y="1648"/>
                </a:lnTo>
                <a:lnTo>
                  <a:pt x="2247" y="1648"/>
                </a:lnTo>
                <a:lnTo>
                  <a:pt x="2247" y="1648"/>
                </a:lnTo>
                <a:lnTo>
                  <a:pt x="2247" y="1648"/>
                </a:lnTo>
                <a:lnTo>
                  <a:pt x="2246" y="1647"/>
                </a:lnTo>
                <a:lnTo>
                  <a:pt x="2246" y="1647"/>
                </a:lnTo>
                <a:lnTo>
                  <a:pt x="2247" y="1647"/>
                </a:lnTo>
                <a:lnTo>
                  <a:pt x="2246" y="1645"/>
                </a:lnTo>
                <a:lnTo>
                  <a:pt x="2244" y="1645"/>
                </a:lnTo>
                <a:lnTo>
                  <a:pt x="2243" y="1644"/>
                </a:lnTo>
                <a:lnTo>
                  <a:pt x="2246" y="1645"/>
                </a:lnTo>
                <a:lnTo>
                  <a:pt x="2249" y="1647"/>
                </a:lnTo>
                <a:lnTo>
                  <a:pt x="2251" y="1647"/>
                </a:lnTo>
                <a:lnTo>
                  <a:pt x="2254" y="1647"/>
                </a:lnTo>
                <a:lnTo>
                  <a:pt x="2255" y="1647"/>
                </a:lnTo>
                <a:lnTo>
                  <a:pt x="2257" y="1647"/>
                </a:lnTo>
                <a:lnTo>
                  <a:pt x="2257" y="1648"/>
                </a:lnTo>
                <a:lnTo>
                  <a:pt x="2258" y="1648"/>
                </a:lnTo>
                <a:lnTo>
                  <a:pt x="2260" y="1648"/>
                </a:lnTo>
                <a:lnTo>
                  <a:pt x="2260" y="1648"/>
                </a:lnTo>
                <a:lnTo>
                  <a:pt x="2257" y="1647"/>
                </a:lnTo>
                <a:lnTo>
                  <a:pt x="2255" y="1645"/>
                </a:lnTo>
                <a:lnTo>
                  <a:pt x="2255" y="1645"/>
                </a:lnTo>
                <a:lnTo>
                  <a:pt x="2257" y="1645"/>
                </a:lnTo>
                <a:lnTo>
                  <a:pt x="2257" y="1645"/>
                </a:lnTo>
                <a:lnTo>
                  <a:pt x="2257" y="1645"/>
                </a:lnTo>
                <a:lnTo>
                  <a:pt x="2257" y="1645"/>
                </a:lnTo>
                <a:lnTo>
                  <a:pt x="2255" y="1645"/>
                </a:lnTo>
                <a:lnTo>
                  <a:pt x="2254" y="1645"/>
                </a:lnTo>
                <a:lnTo>
                  <a:pt x="2252" y="1645"/>
                </a:lnTo>
                <a:lnTo>
                  <a:pt x="2251" y="1644"/>
                </a:lnTo>
                <a:lnTo>
                  <a:pt x="2251" y="1642"/>
                </a:lnTo>
                <a:lnTo>
                  <a:pt x="2251" y="1641"/>
                </a:lnTo>
                <a:lnTo>
                  <a:pt x="2251" y="1641"/>
                </a:lnTo>
                <a:lnTo>
                  <a:pt x="2252" y="1639"/>
                </a:lnTo>
                <a:lnTo>
                  <a:pt x="2254" y="1639"/>
                </a:lnTo>
                <a:lnTo>
                  <a:pt x="2254" y="1639"/>
                </a:lnTo>
                <a:lnTo>
                  <a:pt x="2255" y="1639"/>
                </a:lnTo>
                <a:lnTo>
                  <a:pt x="2255" y="1639"/>
                </a:lnTo>
                <a:lnTo>
                  <a:pt x="2255" y="1638"/>
                </a:lnTo>
                <a:lnTo>
                  <a:pt x="2257" y="1636"/>
                </a:lnTo>
                <a:lnTo>
                  <a:pt x="2258" y="1634"/>
                </a:lnTo>
                <a:lnTo>
                  <a:pt x="2258" y="1634"/>
                </a:lnTo>
                <a:lnTo>
                  <a:pt x="2258" y="1633"/>
                </a:lnTo>
                <a:lnTo>
                  <a:pt x="2258" y="1633"/>
                </a:lnTo>
                <a:lnTo>
                  <a:pt x="2260" y="1633"/>
                </a:lnTo>
                <a:lnTo>
                  <a:pt x="2260" y="1633"/>
                </a:lnTo>
                <a:lnTo>
                  <a:pt x="2261" y="1634"/>
                </a:lnTo>
                <a:lnTo>
                  <a:pt x="2261" y="1634"/>
                </a:lnTo>
                <a:lnTo>
                  <a:pt x="2263" y="1636"/>
                </a:lnTo>
                <a:lnTo>
                  <a:pt x="2263" y="1636"/>
                </a:lnTo>
                <a:lnTo>
                  <a:pt x="2263" y="1636"/>
                </a:lnTo>
                <a:lnTo>
                  <a:pt x="2263" y="1638"/>
                </a:lnTo>
                <a:lnTo>
                  <a:pt x="2263" y="1638"/>
                </a:lnTo>
                <a:lnTo>
                  <a:pt x="2264" y="1638"/>
                </a:lnTo>
                <a:lnTo>
                  <a:pt x="2264" y="1636"/>
                </a:lnTo>
                <a:lnTo>
                  <a:pt x="2264" y="1634"/>
                </a:lnTo>
                <a:lnTo>
                  <a:pt x="2266" y="1634"/>
                </a:lnTo>
                <a:lnTo>
                  <a:pt x="2268" y="1634"/>
                </a:lnTo>
                <a:lnTo>
                  <a:pt x="2268" y="1634"/>
                </a:lnTo>
                <a:lnTo>
                  <a:pt x="2266" y="1634"/>
                </a:lnTo>
                <a:lnTo>
                  <a:pt x="2266" y="1634"/>
                </a:lnTo>
                <a:lnTo>
                  <a:pt x="2266" y="1633"/>
                </a:lnTo>
                <a:lnTo>
                  <a:pt x="2264" y="1631"/>
                </a:lnTo>
                <a:lnTo>
                  <a:pt x="2266" y="1631"/>
                </a:lnTo>
                <a:lnTo>
                  <a:pt x="2266" y="1631"/>
                </a:lnTo>
                <a:lnTo>
                  <a:pt x="2266" y="1630"/>
                </a:lnTo>
                <a:lnTo>
                  <a:pt x="2268" y="1630"/>
                </a:lnTo>
                <a:lnTo>
                  <a:pt x="2268" y="1630"/>
                </a:lnTo>
                <a:lnTo>
                  <a:pt x="2268" y="1630"/>
                </a:lnTo>
                <a:lnTo>
                  <a:pt x="2266" y="1630"/>
                </a:lnTo>
                <a:lnTo>
                  <a:pt x="2266" y="1628"/>
                </a:lnTo>
                <a:lnTo>
                  <a:pt x="2266" y="1628"/>
                </a:lnTo>
                <a:lnTo>
                  <a:pt x="2268" y="1628"/>
                </a:lnTo>
                <a:lnTo>
                  <a:pt x="2266" y="1627"/>
                </a:lnTo>
                <a:lnTo>
                  <a:pt x="2266" y="1627"/>
                </a:lnTo>
                <a:lnTo>
                  <a:pt x="2264" y="1627"/>
                </a:lnTo>
                <a:lnTo>
                  <a:pt x="2264" y="1628"/>
                </a:lnTo>
                <a:lnTo>
                  <a:pt x="2263" y="1628"/>
                </a:lnTo>
                <a:lnTo>
                  <a:pt x="2263" y="1628"/>
                </a:lnTo>
                <a:lnTo>
                  <a:pt x="2264" y="1627"/>
                </a:lnTo>
                <a:lnTo>
                  <a:pt x="2266" y="1625"/>
                </a:lnTo>
                <a:lnTo>
                  <a:pt x="2264" y="1625"/>
                </a:lnTo>
                <a:lnTo>
                  <a:pt x="2264" y="1625"/>
                </a:lnTo>
                <a:lnTo>
                  <a:pt x="2263" y="1625"/>
                </a:lnTo>
                <a:lnTo>
                  <a:pt x="2263" y="1625"/>
                </a:lnTo>
                <a:lnTo>
                  <a:pt x="2263" y="1627"/>
                </a:lnTo>
                <a:lnTo>
                  <a:pt x="2261" y="1627"/>
                </a:lnTo>
                <a:lnTo>
                  <a:pt x="2261" y="1627"/>
                </a:lnTo>
                <a:lnTo>
                  <a:pt x="2261" y="1627"/>
                </a:lnTo>
                <a:lnTo>
                  <a:pt x="2261" y="1627"/>
                </a:lnTo>
                <a:lnTo>
                  <a:pt x="2261" y="1625"/>
                </a:lnTo>
                <a:lnTo>
                  <a:pt x="2260" y="1625"/>
                </a:lnTo>
                <a:lnTo>
                  <a:pt x="2260" y="1624"/>
                </a:lnTo>
                <a:lnTo>
                  <a:pt x="2263" y="1622"/>
                </a:lnTo>
                <a:lnTo>
                  <a:pt x="2263" y="1624"/>
                </a:lnTo>
                <a:lnTo>
                  <a:pt x="2264" y="1624"/>
                </a:lnTo>
                <a:lnTo>
                  <a:pt x="2264" y="1622"/>
                </a:lnTo>
                <a:lnTo>
                  <a:pt x="2263" y="1621"/>
                </a:lnTo>
                <a:lnTo>
                  <a:pt x="2263" y="1621"/>
                </a:lnTo>
                <a:lnTo>
                  <a:pt x="2260" y="1621"/>
                </a:lnTo>
                <a:lnTo>
                  <a:pt x="2260" y="1621"/>
                </a:lnTo>
                <a:lnTo>
                  <a:pt x="2258" y="1621"/>
                </a:lnTo>
                <a:lnTo>
                  <a:pt x="2258" y="1621"/>
                </a:lnTo>
                <a:lnTo>
                  <a:pt x="2260" y="1621"/>
                </a:lnTo>
                <a:lnTo>
                  <a:pt x="2260" y="1619"/>
                </a:lnTo>
                <a:lnTo>
                  <a:pt x="2260" y="1619"/>
                </a:lnTo>
                <a:lnTo>
                  <a:pt x="2260" y="1619"/>
                </a:lnTo>
                <a:lnTo>
                  <a:pt x="2260" y="1618"/>
                </a:lnTo>
                <a:lnTo>
                  <a:pt x="2260" y="1618"/>
                </a:lnTo>
                <a:lnTo>
                  <a:pt x="2260" y="1616"/>
                </a:lnTo>
                <a:lnTo>
                  <a:pt x="2263" y="1616"/>
                </a:lnTo>
                <a:lnTo>
                  <a:pt x="2263" y="1616"/>
                </a:lnTo>
                <a:lnTo>
                  <a:pt x="2264" y="1614"/>
                </a:lnTo>
                <a:lnTo>
                  <a:pt x="2264" y="1614"/>
                </a:lnTo>
                <a:lnTo>
                  <a:pt x="2264" y="1614"/>
                </a:lnTo>
                <a:lnTo>
                  <a:pt x="2263" y="1614"/>
                </a:lnTo>
                <a:lnTo>
                  <a:pt x="2263" y="1614"/>
                </a:lnTo>
                <a:lnTo>
                  <a:pt x="2261" y="1614"/>
                </a:lnTo>
                <a:lnTo>
                  <a:pt x="2260" y="1616"/>
                </a:lnTo>
                <a:lnTo>
                  <a:pt x="2260" y="1616"/>
                </a:lnTo>
                <a:lnTo>
                  <a:pt x="2260" y="1616"/>
                </a:lnTo>
                <a:lnTo>
                  <a:pt x="2260" y="1616"/>
                </a:lnTo>
                <a:lnTo>
                  <a:pt x="2260" y="1616"/>
                </a:lnTo>
                <a:lnTo>
                  <a:pt x="2260" y="1614"/>
                </a:lnTo>
                <a:lnTo>
                  <a:pt x="2260" y="1614"/>
                </a:lnTo>
                <a:lnTo>
                  <a:pt x="2260" y="1614"/>
                </a:lnTo>
                <a:lnTo>
                  <a:pt x="2260" y="1614"/>
                </a:lnTo>
                <a:lnTo>
                  <a:pt x="2260" y="1614"/>
                </a:lnTo>
                <a:lnTo>
                  <a:pt x="2258" y="1613"/>
                </a:lnTo>
                <a:lnTo>
                  <a:pt x="2257" y="1613"/>
                </a:lnTo>
                <a:lnTo>
                  <a:pt x="2257" y="1613"/>
                </a:lnTo>
                <a:lnTo>
                  <a:pt x="2257" y="1613"/>
                </a:lnTo>
                <a:lnTo>
                  <a:pt x="2255" y="1613"/>
                </a:lnTo>
                <a:lnTo>
                  <a:pt x="2255" y="1613"/>
                </a:lnTo>
                <a:lnTo>
                  <a:pt x="2255" y="1614"/>
                </a:lnTo>
                <a:lnTo>
                  <a:pt x="2255" y="1614"/>
                </a:lnTo>
                <a:lnTo>
                  <a:pt x="2255" y="1616"/>
                </a:lnTo>
                <a:lnTo>
                  <a:pt x="2255" y="1616"/>
                </a:lnTo>
                <a:lnTo>
                  <a:pt x="2255" y="1618"/>
                </a:lnTo>
                <a:lnTo>
                  <a:pt x="2254" y="1618"/>
                </a:lnTo>
                <a:lnTo>
                  <a:pt x="2254" y="1618"/>
                </a:lnTo>
                <a:lnTo>
                  <a:pt x="2252" y="1619"/>
                </a:lnTo>
                <a:lnTo>
                  <a:pt x="2252" y="1619"/>
                </a:lnTo>
                <a:lnTo>
                  <a:pt x="2251" y="1619"/>
                </a:lnTo>
                <a:lnTo>
                  <a:pt x="2251" y="1621"/>
                </a:lnTo>
                <a:lnTo>
                  <a:pt x="2251" y="1624"/>
                </a:lnTo>
                <a:lnTo>
                  <a:pt x="2251" y="1625"/>
                </a:lnTo>
                <a:lnTo>
                  <a:pt x="2251" y="1627"/>
                </a:lnTo>
                <a:lnTo>
                  <a:pt x="2249" y="1628"/>
                </a:lnTo>
                <a:lnTo>
                  <a:pt x="2247" y="1630"/>
                </a:lnTo>
                <a:lnTo>
                  <a:pt x="2246" y="1630"/>
                </a:lnTo>
                <a:lnTo>
                  <a:pt x="2244" y="1630"/>
                </a:lnTo>
                <a:lnTo>
                  <a:pt x="2243" y="1630"/>
                </a:lnTo>
                <a:lnTo>
                  <a:pt x="2241" y="1628"/>
                </a:lnTo>
                <a:lnTo>
                  <a:pt x="2240" y="1627"/>
                </a:lnTo>
                <a:lnTo>
                  <a:pt x="2240" y="1627"/>
                </a:lnTo>
                <a:lnTo>
                  <a:pt x="2241" y="1625"/>
                </a:lnTo>
                <a:lnTo>
                  <a:pt x="2241" y="1624"/>
                </a:lnTo>
                <a:lnTo>
                  <a:pt x="2240" y="1624"/>
                </a:lnTo>
                <a:lnTo>
                  <a:pt x="2238" y="1625"/>
                </a:lnTo>
                <a:lnTo>
                  <a:pt x="2237" y="1625"/>
                </a:lnTo>
                <a:lnTo>
                  <a:pt x="2235" y="1625"/>
                </a:lnTo>
                <a:lnTo>
                  <a:pt x="2234" y="1625"/>
                </a:lnTo>
                <a:lnTo>
                  <a:pt x="2234" y="1625"/>
                </a:lnTo>
                <a:lnTo>
                  <a:pt x="2232" y="1624"/>
                </a:lnTo>
                <a:lnTo>
                  <a:pt x="2232" y="1622"/>
                </a:lnTo>
                <a:lnTo>
                  <a:pt x="2232" y="1621"/>
                </a:lnTo>
                <a:lnTo>
                  <a:pt x="2232" y="1619"/>
                </a:lnTo>
                <a:lnTo>
                  <a:pt x="2232" y="1618"/>
                </a:lnTo>
                <a:lnTo>
                  <a:pt x="2234" y="1618"/>
                </a:lnTo>
                <a:lnTo>
                  <a:pt x="2235" y="1618"/>
                </a:lnTo>
                <a:lnTo>
                  <a:pt x="2238" y="1618"/>
                </a:lnTo>
                <a:lnTo>
                  <a:pt x="2240" y="1619"/>
                </a:lnTo>
                <a:lnTo>
                  <a:pt x="2240" y="1618"/>
                </a:lnTo>
                <a:lnTo>
                  <a:pt x="2240" y="1618"/>
                </a:lnTo>
                <a:lnTo>
                  <a:pt x="2240" y="1616"/>
                </a:lnTo>
                <a:lnTo>
                  <a:pt x="2240" y="1616"/>
                </a:lnTo>
                <a:lnTo>
                  <a:pt x="2240" y="1614"/>
                </a:lnTo>
                <a:lnTo>
                  <a:pt x="2241" y="1614"/>
                </a:lnTo>
                <a:lnTo>
                  <a:pt x="2243" y="1613"/>
                </a:lnTo>
                <a:lnTo>
                  <a:pt x="2243" y="1611"/>
                </a:lnTo>
                <a:lnTo>
                  <a:pt x="2243" y="1610"/>
                </a:lnTo>
                <a:lnTo>
                  <a:pt x="2244" y="1608"/>
                </a:lnTo>
                <a:lnTo>
                  <a:pt x="2244" y="1608"/>
                </a:lnTo>
                <a:lnTo>
                  <a:pt x="2243" y="1607"/>
                </a:lnTo>
                <a:lnTo>
                  <a:pt x="2241" y="1607"/>
                </a:lnTo>
                <a:lnTo>
                  <a:pt x="2240" y="1608"/>
                </a:lnTo>
                <a:lnTo>
                  <a:pt x="2240" y="1608"/>
                </a:lnTo>
                <a:lnTo>
                  <a:pt x="2240" y="1608"/>
                </a:lnTo>
                <a:lnTo>
                  <a:pt x="2240" y="1608"/>
                </a:lnTo>
                <a:lnTo>
                  <a:pt x="2240" y="1608"/>
                </a:lnTo>
                <a:lnTo>
                  <a:pt x="2240" y="1608"/>
                </a:lnTo>
                <a:lnTo>
                  <a:pt x="2241" y="1608"/>
                </a:lnTo>
                <a:lnTo>
                  <a:pt x="2241" y="1608"/>
                </a:lnTo>
                <a:lnTo>
                  <a:pt x="2241" y="1608"/>
                </a:lnTo>
                <a:lnTo>
                  <a:pt x="2241" y="1610"/>
                </a:lnTo>
                <a:lnTo>
                  <a:pt x="2241" y="1610"/>
                </a:lnTo>
                <a:lnTo>
                  <a:pt x="2240" y="1610"/>
                </a:lnTo>
                <a:lnTo>
                  <a:pt x="2240" y="1610"/>
                </a:lnTo>
                <a:lnTo>
                  <a:pt x="2238" y="1610"/>
                </a:lnTo>
                <a:lnTo>
                  <a:pt x="2238" y="1610"/>
                </a:lnTo>
                <a:lnTo>
                  <a:pt x="2238" y="1611"/>
                </a:lnTo>
                <a:lnTo>
                  <a:pt x="2238" y="1613"/>
                </a:lnTo>
                <a:lnTo>
                  <a:pt x="2237" y="1613"/>
                </a:lnTo>
                <a:lnTo>
                  <a:pt x="2237" y="1611"/>
                </a:lnTo>
                <a:lnTo>
                  <a:pt x="2237" y="1611"/>
                </a:lnTo>
                <a:lnTo>
                  <a:pt x="2237" y="1611"/>
                </a:lnTo>
                <a:lnTo>
                  <a:pt x="2237" y="1611"/>
                </a:lnTo>
                <a:lnTo>
                  <a:pt x="2237" y="1608"/>
                </a:lnTo>
                <a:lnTo>
                  <a:pt x="2238" y="1608"/>
                </a:lnTo>
                <a:lnTo>
                  <a:pt x="2237" y="1607"/>
                </a:lnTo>
                <a:lnTo>
                  <a:pt x="2237" y="1607"/>
                </a:lnTo>
                <a:lnTo>
                  <a:pt x="2237" y="1608"/>
                </a:lnTo>
                <a:lnTo>
                  <a:pt x="2237" y="1608"/>
                </a:lnTo>
                <a:lnTo>
                  <a:pt x="2235" y="1610"/>
                </a:lnTo>
                <a:lnTo>
                  <a:pt x="2235" y="1611"/>
                </a:lnTo>
                <a:lnTo>
                  <a:pt x="2235" y="1613"/>
                </a:lnTo>
                <a:lnTo>
                  <a:pt x="2234" y="1613"/>
                </a:lnTo>
                <a:lnTo>
                  <a:pt x="2234" y="1613"/>
                </a:lnTo>
                <a:lnTo>
                  <a:pt x="2232" y="1613"/>
                </a:lnTo>
                <a:lnTo>
                  <a:pt x="2232" y="1613"/>
                </a:lnTo>
                <a:lnTo>
                  <a:pt x="2231" y="1611"/>
                </a:lnTo>
                <a:lnTo>
                  <a:pt x="2231" y="1611"/>
                </a:lnTo>
                <a:lnTo>
                  <a:pt x="2229" y="1610"/>
                </a:lnTo>
                <a:lnTo>
                  <a:pt x="2229" y="1610"/>
                </a:lnTo>
                <a:lnTo>
                  <a:pt x="2227" y="1610"/>
                </a:lnTo>
                <a:lnTo>
                  <a:pt x="2226" y="1611"/>
                </a:lnTo>
                <a:lnTo>
                  <a:pt x="2224" y="1614"/>
                </a:lnTo>
                <a:lnTo>
                  <a:pt x="2220" y="1618"/>
                </a:lnTo>
                <a:lnTo>
                  <a:pt x="2218" y="1619"/>
                </a:lnTo>
                <a:lnTo>
                  <a:pt x="2217" y="1619"/>
                </a:lnTo>
                <a:lnTo>
                  <a:pt x="2212" y="1621"/>
                </a:lnTo>
                <a:lnTo>
                  <a:pt x="2211" y="1622"/>
                </a:lnTo>
                <a:lnTo>
                  <a:pt x="2209" y="1622"/>
                </a:lnTo>
                <a:lnTo>
                  <a:pt x="2204" y="1621"/>
                </a:lnTo>
                <a:lnTo>
                  <a:pt x="2201" y="1619"/>
                </a:lnTo>
                <a:lnTo>
                  <a:pt x="2197" y="1619"/>
                </a:lnTo>
                <a:lnTo>
                  <a:pt x="2194" y="1619"/>
                </a:lnTo>
                <a:lnTo>
                  <a:pt x="2191" y="1616"/>
                </a:lnTo>
                <a:lnTo>
                  <a:pt x="2189" y="1613"/>
                </a:lnTo>
                <a:lnTo>
                  <a:pt x="2189" y="1610"/>
                </a:lnTo>
                <a:lnTo>
                  <a:pt x="2191" y="1607"/>
                </a:lnTo>
                <a:lnTo>
                  <a:pt x="2195" y="1602"/>
                </a:lnTo>
                <a:lnTo>
                  <a:pt x="2197" y="1599"/>
                </a:lnTo>
                <a:lnTo>
                  <a:pt x="2198" y="1596"/>
                </a:lnTo>
                <a:lnTo>
                  <a:pt x="2200" y="1594"/>
                </a:lnTo>
                <a:lnTo>
                  <a:pt x="2201" y="1593"/>
                </a:lnTo>
                <a:lnTo>
                  <a:pt x="2204" y="1593"/>
                </a:lnTo>
                <a:lnTo>
                  <a:pt x="2207" y="1593"/>
                </a:lnTo>
                <a:lnTo>
                  <a:pt x="2211" y="1593"/>
                </a:lnTo>
                <a:lnTo>
                  <a:pt x="2214" y="1594"/>
                </a:lnTo>
                <a:lnTo>
                  <a:pt x="2217" y="1596"/>
                </a:lnTo>
                <a:lnTo>
                  <a:pt x="2218" y="1596"/>
                </a:lnTo>
                <a:lnTo>
                  <a:pt x="2218" y="1597"/>
                </a:lnTo>
                <a:lnTo>
                  <a:pt x="2220" y="1601"/>
                </a:lnTo>
                <a:lnTo>
                  <a:pt x="2220" y="1601"/>
                </a:lnTo>
                <a:lnTo>
                  <a:pt x="2224" y="1601"/>
                </a:lnTo>
                <a:lnTo>
                  <a:pt x="2224" y="1601"/>
                </a:lnTo>
                <a:lnTo>
                  <a:pt x="2226" y="1601"/>
                </a:lnTo>
                <a:lnTo>
                  <a:pt x="2226" y="1601"/>
                </a:lnTo>
                <a:lnTo>
                  <a:pt x="2227" y="1601"/>
                </a:lnTo>
                <a:lnTo>
                  <a:pt x="2231" y="1602"/>
                </a:lnTo>
                <a:lnTo>
                  <a:pt x="2232" y="1602"/>
                </a:lnTo>
                <a:lnTo>
                  <a:pt x="2235" y="1602"/>
                </a:lnTo>
                <a:lnTo>
                  <a:pt x="2235" y="1602"/>
                </a:lnTo>
                <a:lnTo>
                  <a:pt x="2237" y="1604"/>
                </a:lnTo>
                <a:lnTo>
                  <a:pt x="2237" y="1604"/>
                </a:lnTo>
                <a:lnTo>
                  <a:pt x="2237" y="1604"/>
                </a:lnTo>
                <a:lnTo>
                  <a:pt x="2237" y="1605"/>
                </a:lnTo>
                <a:lnTo>
                  <a:pt x="2237" y="1605"/>
                </a:lnTo>
                <a:lnTo>
                  <a:pt x="2237" y="1605"/>
                </a:lnTo>
                <a:lnTo>
                  <a:pt x="2238" y="1607"/>
                </a:lnTo>
                <a:lnTo>
                  <a:pt x="2240" y="1607"/>
                </a:lnTo>
                <a:lnTo>
                  <a:pt x="2240" y="1605"/>
                </a:lnTo>
                <a:lnTo>
                  <a:pt x="2241" y="1605"/>
                </a:lnTo>
                <a:lnTo>
                  <a:pt x="2244" y="1607"/>
                </a:lnTo>
                <a:lnTo>
                  <a:pt x="2244" y="1605"/>
                </a:lnTo>
                <a:lnTo>
                  <a:pt x="2246" y="1605"/>
                </a:lnTo>
                <a:lnTo>
                  <a:pt x="2247" y="1605"/>
                </a:lnTo>
                <a:lnTo>
                  <a:pt x="2247" y="1605"/>
                </a:lnTo>
                <a:lnTo>
                  <a:pt x="2247" y="1607"/>
                </a:lnTo>
                <a:lnTo>
                  <a:pt x="2247" y="1607"/>
                </a:lnTo>
                <a:lnTo>
                  <a:pt x="2246" y="1607"/>
                </a:lnTo>
                <a:lnTo>
                  <a:pt x="2247" y="1607"/>
                </a:lnTo>
                <a:lnTo>
                  <a:pt x="2249" y="1607"/>
                </a:lnTo>
                <a:lnTo>
                  <a:pt x="2252" y="1605"/>
                </a:lnTo>
                <a:lnTo>
                  <a:pt x="2252" y="1604"/>
                </a:lnTo>
                <a:lnTo>
                  <a:pt x="2252" y="1604"/>
                </a:lnTo>
                <a:lnTo>
                  <a:pt x="2252" y="1604"/>
                </a:lnTo>
                <a:lnTo>
                  <a:pt x="2254" y="1604"/>
                </a:lnTo>
                <a:lnTo>
                  <a:pt x="2255" y="1604"/>
                </a:lnTo>
                <a:lnTo>
                  <a:pt x="2255" y="1604"/>
                </a:lnTo>
                <a:lnTo>
                  <a:pt x="2255" y="1602"/>
                </a:lnTo>
                <a:lnTo>
                  <a:pt x="2257" y="1604"/>
                </a:lnTo>
                <a:lnTo>
                  <a:pt x="2257" y="1604"/>
                </a:lnTo>
                <a:lnTo>
                  <a:pt x="2257" y="1604"/>
                </a:lnTo>
                <a:lnTo>
                  <a:pt x="2257" y="1604"/>
                </a:lnTo>
                <a:lnTo>
                  <a:pt x="2258" y="1604"/>
                </a:lnTo>
                <a:lnTo>
                  <a:pt x="2258" y="1604"/>
                </a:lnTo>
                <a:lnTo>
                  <a:pt x="2258" y="1602"/>
                </a:lnTo>
                <a:lnTo>
                  <a:pt x="2258" y="1601"/>
                </a:lnTo>
                <a:lnTo>
                  <a:pt x="2260" y="1599"/>
                </a:lnTo>
                <a:lnTo>
                  <a:pt x="2260" y="1599"/>
                </a:lnTo>
                <a:lnTo>
                  <a:pt x="2258" y="1597"/>
                </a:lnTo>
                <a:lnTo>
                  <a:pt x="2264" y="1594"/>
                </a:lnTo>
                <a:lnTo>
                  <a:pt x="2266" y="1593"/>
                </a:lnTo>
                <a:lnTo>
                  <a:pt x="2266" y="1591"/>
                </a:lnTo>
                <a:lnTo>
                  <a:pt x="2266" y="1590"/>
                </a:lnTo>
                <a:lnTo>
                  <a:pt x="2264" y="1590"/>
                </a:lnTo>
                <a:lnTo>
                  <a:pt x="2263" y="1590"/>
                </a:lnTo>
                <a:lnTo>
                  <a:pt x="2263" y="1590"/>
                </a:lnTo>
                <a:lnTo>
                  <a:pt x="2263" y="1590"/>
                </a:lnTo>
                <a:lnTo>
                  <a:pt x="2263" y="1588"/>
                </a:lnTo>
                <a:lnTo>
                  <a:pt x="2264" y="1588"/>
                </a:lnTo>
                <a:lnTo>
                  <a:pt x="2264" y="1587"/>
                </a:lnTo>
                <a:lnTo>
                  <a:pt x="2266" y="1588"/>
                </a:lnTo>
                <a:lnTo>
                  <a:pt x="2269" y="1588"/>
                </a:lnTo>
                <a:lnTo>
                  <a:pt x="2271" y="1590"/>
                </a:lnTo>
                <a:lnTo>
                  <a:pt x="2269" y="1590"/>
                </a:lnTo>
                <a:lnTo>
                  <a:pt x="2269" y="1591"/>
                </a:lnTo>
                <a:lnTo>
                  <a:pt x="2269" y="1591"/>
                </a:lnTo>
                <a:lnTo>
                  <a:pt x="2271" y="1591"/>
                </a:lnTo>
                <a:lnTo>
                  <a:pt x="2271" y="1591"/>
                </a:lnTo>
                <a:lnTo>
                  <a:pt x="2275" y="1590"/>
                </a:lnTo>
                <a:lnTo>
                  <a:pt x="2280" y="1588"/>
                </a:lnTo>
                <a:lnTo>
                  <a:pt x="2284" y="1587"/>
                </a:lnTo>
                <a:lnTo>
                  <a:pt x="2286" y="1585"/>
                </a:lnTo>
                <a:lnTo>
                  <a:pt x="2286" y="1585"/>
                </a:lnTo>
                <a:lnTo>
                  <a:pt x="2289" y="1584"/>
                </a:lnTo>
                <a:lnTo>
                  <a:pt x="2289" y="1584"/>
                </a:lnTo>
                <a:lnTo>
                  <a:pt x="2294" y="1584"/>
                </a:lnTo>
                <a:lnTo>
                  <a:pt x="2295" y="1584"/>
                </a:lnTo>
                <a:lnTo>
                  <a:pt x="2297" y="1582"/>
                </a:lnTo>
                <a:lnTo>
                  <a:pt x="2288" y="1582"/>
                </a:lnTo>
                <a:lnTo>
                  <a:pt x="2288" y="1581"/>
                </a:lnTo>
                <a:lnTo>
                  <a:pt x="2289" y="1581"/>
                </a:lnTo>
                <a:lnTo>
                  <a:pt x="2291" y="1581"/>
                </a:lnTo>
                <a:lnTo>
                  <a:pt x="2292" y="1579"/>
                </a:lnTo>
                <a:lnTo>
                  <a:pt x="2298" y="1581"/>
                </a:lnTo>
                <a:lnTo>
                  <a:pt x="2306" y="1585"/>
                </a:lnTo>
                <a:lnTo>
                  <a:pt x="2308" y="1585"/>
                </a:lnTo>
                <a:lnTo>
                  <a:pt x="2311" y="1585"/>
                </a:lnTo>
                <a:lnTo>
                  <a:pt x="2314" y="1584"/>
                </a:lnTo>
                <a:lnTo>
                  <a:pt x="2315" y="1581"/>
                </a:lnTo>
                <a:lnTo>
                  <a:pt x="2315" y="1581"/>
                </a:lnTo>
                <a:lnTo>
                  <a:pt x="2315" y="1582"/>
                </a:lnTo>
                <a:lnTo>
                  <a:pt x="2317" y="1582"/>
                </a:lnTo>
                <a:lnTo>
                  <a:pt x="2317" y="1584"/>
                </a:lnTo>
                <a:lnTo>
                  <a:pt x="2318" y="1585"/>
                </a:lnTo>
                <a:lnTo>
                  <a:pt x="2320" y="1585"/>
                </a:lnTo>
                <a:lnTo>
                  <a:pt x="2320" y="1585"/>
                </a:lnTo>
                <a:lnTo>
                  <a:pt x="2321" y="1585"/>
                </a:lnTo>
                <a:lnTo>
                  <a:pt x="2323" y="1585"/>
                </a:lnTo>
                <a:lnTo>
                  <a:pt x="2325" y="1585"/>
                </a:lnTo>
                <a:lnTo>
                  <a:pt x="2326" y="1585"/>
                </a:lnTo>
                <a:lnTo>
                  <a:pt x="2326" y="1585"/>
                </a:lnTo>
                <a:lnTo>
                  <a:pt x="2326" y="1584"/>
                </a:lnTo>
                <a:lnTo>
                  <a:pt x="2328" y="1584"/>
                </a:lnTo>
                <a:lnTo>
                  <a:pt x="2328" y="1584"/>
                </a:lnTo>
                <a:lnTo>
                  <a:pt x="2329" y="1582"/>
                </a:lnTo>
                <a:lnTo>
                  <a:pt x="2329" y="1582"/>
                </a:lnTo>
                <a:lnTo>
                  <a:pt x="2329" y="1581"/>
                </a:lnTo>
                <a:lnTo>
                  <a:pt x="2329" y="1581"/>
                </a:lnTo>
                <a:lnTo>
                  <a:pt x="2329" y="1581"/>
                </a:lnTo>
                <a:lnTo>
                  <a:pt x="2331" y="1579"/>
                </a:lnTo>
                <a:lnTo>
                  <a:pt x="2332" y="1579"/>
                </a:lnTo>
                <a:lnTo>
                  <a:pt x="2334" y="1579"/>
                </a:lnTo>
                <a:lnTo>
                  <a:pt x="2335" y="1581"/>
                </a:lnTo>
                <a:lnTo>
                  <a:pt x="2335" y="1581"/>
                </a:lnTo>
                <a:lnTo>
                  <a:pt x="2335" y="1579"/>
                </a:lnTo>
                <a:lnTo>
                  <a:pt x="2335" y="1579"/>
                </a:lnTo>
                <a:lnTo>
                  <a:pt x="2335" y="1579"/>
                </a:lnTo>
                <a:lnTo>
                  <a:pt x="2335" y="1579"/>
                </a:lnTo>
                <a:lnTo>
                  <a:pt x="2337" y="1579"/>
                </a:lnTo>
                <a:lnTo>
                  <a:pt x="2341" y="1579"/>
                </a:lnTo>
                <a:lnTo>
                  <a:pt x="2345" y="1581"/>
                </a:lnTo>
                <a:lnTo>
                  <a:pt x="2343" y="1582"/>
                </a:lnTo>
                <a:lnTo>
                  <a:pt x="2343" y="1582"/>
                </a:lnTo>
                <a:lnTo>
                  <a:pt x="2345" y="1584"/>
                </a:lnTo>
                <a:lnTo>
                  <a:pt x="2346" y="1584"/>
                </a:lnTo>
                <a:lnTo>
                  <a:pt x="2346" y="1584"/>
                </a:lnTo>
                <a:lnTo>
                  <a:pt x="2348" y="1582"/>
                </a:lnTo>
                <a:lnTo>
                  <a:pt x="2348" y="1584"/>
                </a:lnTo>
                <a:lnTo>
                  <a:pt x="2348" y="1584"/>
                </a:lnTo>
                <a:lnTo>
                  <a:pt x="2348" y="1584"/>
                </a:lnTo>
                <a:lnTo>
                  <a:pt x="2349" y="1584"/>
                </a:lnTo>
                <a:lnTo>
                  <a:pt x="2349" y="1582"/>
                </a:lnTo>
                <a:lnTo>
                  <a:pt x="2349" y="1576"/>
                </a:lnTo>
                <a:lnTo>
                  <a:pt x="2349" y="1573"/>
                </a:lnTo>
                <a:lnTo>
                  <a:pt x="2349" y="1571"/>
                </a:lnTo>
                <a:lnTo>
                  <a:pt x="2349" y="1568"/>
                </a:lnTo>
                <a:lnTo>
                  <a:pt x="2349" y="1567"/>
                </a:lnTo>
                <a:lnTo>
                  <a:pt x="2349" y="1567"/>
                </a:lnTo>
                <a:lnTo>
                  <a:pt x="2349" y="1565"/>
                </a:lnTo>
                <a:lnTo>
                  <a:pt x="2349" y="1565"/>
                </a:lnTo>
                <a:lnTo>
                  <a:pt x="2349" y="1564"/>
                </a:lnTo>
                <a:lnTo>
                  <a:pt x="2349" y="1562"/>
                </a:lnTo>
                <a:lnTo>
                  <a:pt x="2349" y="1562"/>
                </a:lnTo>
                <a:lnTo>
                  <a:pt x="2351" y="1560"/>
                </a:lnTo>
                <a:lnTo>
                  <a:pt x="2351" y="1560"/>
                </a:lnTo>
                <a:lnTo>
                  <a:pt x="2351" y="1559"/>
                </a:lnTo>
                <a:lnTo>
                  <a:pt x="2351" y="1557"/>
                </a:lnTo>
                <a:lnTo>
                  <a:pt x="2351" y="1556"/>
                </a:lnTo>
                <a:lnTo>
                  <a:pt x="2351" y="1556"/>
                </a:lnTo>
                <a:lnTo>
                  <a:pt x="2352" y="1554"/>
                </a:lnTo>
                <a:lnTo>
                  <a:pt x="2351" y="1553"/>
                </a:lnTo>
                <a:lnTo>
                  <a:pt x="2352" y="1553"/>
                </a:lnTo>
                <a:lnTo>
                  <a:pt x="2352" y="1551"/>
                </a:lnTo>
                <a:lnTo>
                  <a:pt x="2352" y="1550"/>
                </a:lnTo>
                <a:lnTo>
                  <a:pt x="2352" y="1550"/>
                </a:lnTo>
                <a:lnTo>
                  <a:pt x="2352" y="1550"/>
                </a:lnTo>
                <a:lnTo>
                  <a:pt x="2354" y="1550"/>
                </a:lnTo>
                <a:lnTo>
                  <a:pt x="2354" y="1551"/>
                </a:lnTo>
                <a:lnTo>
                  <a:pt x="2354" y="1553"/>
                </a:lnTo>
                <a:lnTo>
                  <a:pt x="2354" y="1553"/>
                </a:lnTo>
                <a:lnTo>
                  <a:pt x="2354" y="1553"/>
                </a:lnTo>
                <a:lnTo>
                  <a:pt x="2355" y="1553"/>
                </a:lnTo>
                <a:lnTo>
                  <a:pt x="2355" y="1553"/>
                </a:lnTo>
                <a:lnTo>
                  <a:pt x="2357" y="1554"/>
                </a:lnTo>
                <a:lnTo>
                  <a:pt x="2358" y="1554"/>
                </a:lnTo>
                <a:lnTo>
                  <a:pt x="2361" y="1560"/>
                </a:lnTo>
                <a:lnTo>
                  <a:pt x="2361" y="1562"/>
                </a:lnTo>
                <a:lnTo>
                  <a:pt x="2361" y="1564"/>
                </a:lnTo>
                <a:lnTo>
                  <a:pt x="2361" y="1565"/>
                </a:lnTo>
                <a:lnTo>
                  <a:pt x="2360" y="1567"/>
                </a:lnTo>
                <a:lnTo>
                  <a:pt x="2360" y="1568"/>
                </a:lnTo>
                <a:lnTo>
                  <a:pt x="2360" y="1570"/>
                </a:lnTo>
                <a:lnTo>
                  <a:pt x="2360" y="1570"/>
                </a:lnTo>
                <a:lnTo>
                  <a:pt x="2361" y="1570"/>
                </a:lnTo>
                <a:lnTo>
                  <a:pt x="2361" y="1571"/>
                </a:lnTo>
                <a:lnTo>
                  <a:pt x="2361" y="1571"/>
                </a:lnTo>
                <a:lnTo>
                  <a:pt x="2361" y="1573"/>
                </a:lnTo>
                <a:lnTo>
                  <a:pt x="2363" y="1574"/>
                </a:lnTo>
                <a:lnTo>
                  <a:pt x="2363" y="1574"/>
                </a:lnTo>
                <a:lnTo>
                  <a:pt x="2363" y="1576"/>
                </a:lnTo>
                <a:lnTo>
                  <a:pt x="2365" y="1576"/>
                </a:lnTo>
                <a:lnTo>
                  <a:pt x="2365" y="1576"/>
                </a:lnTo>
                <a:lnTo>
                  <a:pt x="2366" y="1576"/>
                </a:lnTo>
                <a:lnTo>
                  <a:pt x="2366" y="1576"/>
                </a:lnTo>
                <a:lnTo>
                  <a:pt x="2368" y="1576"/>
                </a:lnTo>
                <a:lnTo>
                  <a:pt x="2368" y="1576"/>
                </a:lnTo>
                <a:lnTo>
                  <a:pt x="2368" y="1576"/>
                </a:lnTo>
                <a:lnTo>
                  <a:pt x="2368" y="1574"/>
                </a:lnTo>
                <a:lnTo>
                  <a:pt x="2368" y="1574"/>
                </a:lnTo>
                <a:lnTo>
                  <a:pt x="2369" y="1574"/>
                </a:lnTo>
                <a:lnTo>
                  <a:pt x="2369" y="1574"/>
                </a:lnTo>
                <a:lnTo>
                  <a:pt x="2369" y="1574"/>
                </a:lnTo>
                <a:lnTo>
                  <a:pt x="2369" y="1577"/>
                </a:lnTo>
                <a:lnTo>
                  <a:pt x="2369" y="1577"/>
                </a:lnTo>
                <a:lnTo>
                  <a:pt x="2369" y="1579"/>
                </a:lnTo>
                <a:lnTo>
                  <a:pt x="2374" y="1582"/>
                </a:lnTo>
                <a:lnTo>
                  <a:pt x="2374" y="1584"/>
                </a:lnTo>
                <a:lnTo>
                  <a:pt x="2372" y="1585"/>
                </a:lnTo>
                <a:lnTo>
                  <a:pt x="2369" y="1587"/>
                </a:lnTo>
                <a:lnTo>
                  <a:pt x="2366" y="1588"/>
                </a:lnTo>
                <a:lnTo>
                  <a:pt x="2365" y="1588"/>
                </a:lnTo>
                <a:lnTo>
                  <a:pt x="2363" y="1587"/>
                </a:lnTo>
                <a:lnTo>
                  <a:pt x="2361" y="1587"/>
                </a:lnTo>
                <a:lnTo>
                  <a:pt x="2361" y="1588"/>
                </a:lnTo>
                <a:lnTo>
                  <a:pt x="2361" y="1588"/>
                </a:lnTo>
                <a:lnTo>
                  <a:pt x="2358" y="1588"/>
                </a:lnTo>
                <a:lnTo>
                  <a:pt x="2357" y="1590"/>
                </a:lnTo>
                <a:lnTo>
                  <a:pt x="2357" y="1591"/>
                </a:lnTo>
                <a:lnTo>
                  <a:pt x="2358" y="1590"/>
                </a:lnTo>
                <a:lnTo>
                  <a:pt x="2365" y="1588"/>
                </a:lnTo>
                <a:lnTo>
                  <a:pt x="2374" y="1588"/>
                </a:lnTo>
                <a:lnTo>
                  <a:pt x="2381" y="1585"/>
                </a:lnTo>
                <a:lnTo>
                  <a:pt x="2386" y="1584"/>
                </a:lnTo>
                <a:lnTo>
                  <a:pt x="2388" y="1581"/>
                </a:lnTo>
                <a:lnTo>
                  <a:pt x="2388" y="1581"/>
                </a:lnTo>
                <a:lnTo>
                  <a:pt x="2386" y="1581"/>
                </a:lnTo>
                <a:lnTo>
                  <a:pt x="2386" y="1581"/>
                </a:lnTo>
                <a:lnTo>
                  <a:pt x="2385" y="1581"/>
                </a:lnTo>
                <a:lnTo>
                  <a:pt x="2385" y="1579"/>
                </a:lnTo>
                <a:lnTo>
                  <a:pt x="2385" y="1579"/>
                </a:lnTo>
                <a:lnTo>
                  <a:pt x="2385" y="1577"/>
                </a:lnTo>
                <a:lnTo>
                  <a:pt x="2385" y="1576"/>
                </a:lnTo>
                <a:lnTo>
                  <a:pt x="2385" y="1576"/>
                </a:lnTo>
                <a:lnTo>
                  <a:pt x="2385" y="1577"/>
                </a:lnTo>
                <a:lnTo>
                  <a:pt x="2386" y="1577"/>
                </a:lnTo>
                <a:lnTo>
                  <a:pt x="2386" y="1579"/>
                </a:lnTo>
                <a:lnTo>
                  <a:pt x="2386" y="1579"/>
                </a:lnTo>
                <a:lnTo>
                  <a:pt x="2388" y="1579"/>
                </a:lnTo>
                <a:lnTo>
                  <a:pt x="2388" y="1579"/>
                </a:lnTo>
                <a:lnTo>
                  <a:pt x="2389" y="1579"/>
                </a:lnTo>
                <a:lnTo>
                  <a:pt x="2391" y="1577"/>
                </a:lnTo>
                <a:lnTo>
                  <a:pt x="2391" y="1576"/>
                </a:lnTo>
                <a:lnTo>
                  <a:pt x="2392" y="1576"/>
                </a:lnTo>
                <a:lnTo>
                  <a:pt x="2394" y="1576"/>
                </a:lnTo>
                <a:lnTo>
                  <a:pt x="2394" y="1574"/>
                </a:lnTo>
                <a:lnTo>
                  <a:pt x="2395" y="1573"/>
                </a:lnTo>
                <a:lnTo>
                  <a:pt x="2395" y="1571"/>
                </a:lnTo>
                <a:lnTo>
                  <a:pt x="2398" y="1568"/>
                </a:lnTo>
                <a:lnTo>
                  <a:pt x="2398" y="1568"/>
                </a:lnTo>
                <a:lnTo>
                  <a:pt x="2398" y="1568"/>
                </a:lnTo>
                <a:lnTo>
                  <a:pt x="2398" y="1567"/>
                </a:lnTo>
                <a:lnTo>
                  <a:pt x="2397" y="1567"/>
                </a:lnTo>
                <a:lnTo>
                  <a:pt x="2397" y="1567"/>
                </a:lnTo>
                <a:lnTo>
                  <a:pt x="2395" y="1565"/>
                </a:lnTo>
                <a:lnTo>
                  <a:pt x="2395" y="1565"/>
                </a:lnTo>
                <a:lnTo>
                  <a:pt x="2397" y="1565"/>
                </a:lnTo>
                <a:lnTo>
                  <a:pt x="2397" y="1565"/>
                </a:lnTo>
                <a:lnTo>
                  <a:pt x="2398" y="1567"/>
                </a:lnTo>
                <a:lnTo>
                  <a:pt x="2398" y="1567"/>
                </a:lnTo>
                <a:lnTo>
                  <a:pt x="2400" y="1567"/>
                </a:lnTo>
                <a:lnTo>
                  <a:pt x="2402" y="1567"/>
                </a:lnTo>
                <a:lnTo>
                  <a:pt x="2402" y="1567"/>
                </a:lnTo>
                <a:lnTo>
                  <a:pt x="2402" y="1568"/>
                </a:lnTo>
                <a:lnTo>
                  <a:pt x="2402" y="1568"/>
                </a:lnTo>
                <a:lnTo>
                  <a:pt x="2402" y="1570"/>
                </a:lnTo>
                <a:lnTo>
                  <a:pt x="2400" y="1570"/>
                </a:lnTo>
                <a:lnTo>
                  <a:pt x="2398" y="1571"/>
                </a:lnTo>
                <a:lnTo>
                  <a:pt x="2397" y="1574"/>
                </a:lnTo>
                <a:lnTo>
                  <a:pt x="2397" y="1574"/>
                </a:lnTo>
                <a:lnTo>
                  <a:pt x="2398" y="1574"/>
                </a:lnTo>
                <a:lnTo>
                  <a:pt x="2398" y="1576"/>
                </a:lnTo>
                <a:lnTo>
                  <a:pt x="2397" y="1576"/>
                </a:lnTo>
                <a:lnTo>
                  <a:pt x="2397" y="1577"/>
                </a:lnTo>
                <a:lnTo>
                  <a:pt x="2395" y="1577"/>
                </a:lnTo>
                <a:lnTo>
                  <a:pt x="2394" y="1577"/>
                </a:lnTo>
                <a:lnTo>
                  <a:pt x="2394" y="1577"/>
                </a:lnTo>
                <a:lnTo>
                  <a:pt x="2395" y="1579"/>
                </a:lnTo>
                <a:lnTo>
                  <a:pt x="2395" y="1579"/>
                </a:lnTo>
                <a:lnTo>
                  <a:pt x="2394" y="1579"/>
                </a:lnTo>
                <a:lnTo>
                  <a:pt x="2392" y="1581"/>
                </a:lnTo>
                <a:lnTo>
                  <a:pt x="2392" y="1581"/>
                </a:lnTo>
                <a:lnTo>
                  <a:pt x="2392" y="1581"/>
                </a:lnTo>
                <a:lnTo>
                  <a:pt x="2391" y="1582"/>
                </a:lnTo>
                <a:lnTo>
                  <a:pt x="2391" y="1582"/>
                </a:lnTo>
                <a:lnTo>
                  <a:pt x="2391" y="1582"/>
                </a:lnTo>
                <a:lnTo>
                  <a:pt x="2391" y="1582"/>
                </a:lnTo>
                <a:lnTo>
                  <a:pt x="2392" y="1582"/>
                </a:lnTo>
                <a:lnTo>
                  <a:pt x="2394" y="1582"/>
                </a:lnTo>
                <a:lnTo>
                  <a:pt x="2394" y="1581"/>
                </a:lnTo>
                <a:lnTo>
                  <a:pt x="2405" y="1577"/>
                </a:lnTo>
                <a:lnTo>
                  <a:pt x="2406" y="1576"/>
                </a:lnTo>
                <a:lnTo>
                  <a:pt x="2405" y="1576"/>
                </a:lnTo>
                <a:lnTo>
                  <a:pt x="2406" y="1574"/>
                </a:lnTo>
                <a:lnTo>
                  <a:pt x="2408" y="1574"/>
                </a:lnTo>
                <a:lnTo>
                  <a:pt x="2408" y="1574"/>
                </a:lnTo>
                <a:lnTo>
                  <a:pt x="2408" y="1573"/>
                </a:lnTo>
                <a:lnTo>
                  <a:pt x="2408" y="1571"/>
                </a:lnTo>
                <a:lnTo>
                  <a:pt x="2408" y="1570"/>
                </a:lnTo>
                <a:lnTo>
                  <a:pt x="2409" y="1570"/>
                </a:lnTo>
                <a:lnTo>
                  <a:pt x="2411" y="1570"/>
                </a:lnTo>
                <a:lnTo>
                  <a:pt x="2412" y="1568"/>
                </a:lnTo>
                <a:lnTo>
                  <a:pt x="2412" y="1567"/>
                </a:lnTo>
                <a:lnTo>
                  <a:pt x="2412" y="1567"/>
                </a:lnTo>
                <a:lnTo>
                  <a:pt x="2412" y="1567"/>
                </a:lnTo>
                <a:lnTo>
                  <a:pt x="2412" y="1567"/>
                </a:lnTo>
                <a:lnTo>
                  <a:pt x="2414" y="1567"/>
                </a:lnTo>
                <a:lnTo>
                  <a:pt x="2415" y="1564"/>
                </a:lnTo>
                <a:lnTo>
                  <a:pt x="2415" y="1562"/>
                </a:lnTo>
                <a:lnTo>
                  <a:pt x="2414" y="1560"/>
                </a:lnTo>
                <a:lnTo>
                  <a:pt x="2412" y="1559"/>
                </a:lnTo>
                <a:lnTo>
                  <a:pt x="2412" y="1559"/>
                </a:lnTo>
                <a:lnTo>
                  <a:pt x="2412" y="1556"/>
                </a:lnTo>
                <a:lnTo>
                  <a:pt x="2412" y="1554"/>
                </a:lnTo>
                <a:lnTo>
                  <a:pt x="2412" y="1554"/>
                </a:lnTo>
                <a:lnTo>
                  <a:pt x="2414" y="1554"/>
                </a:lnTo>
                <a:lnTo>
                  <a:pt x="2414" y="1556"/>
                </a:lnTo>
                <a:lnTo>
                  <a:pt x="2415" y="1556"/>
                </a:lnTo>
                <a:lnTo>
                  <a:pt x="2415" y="1556"/>
                </a:lnTo>
                <a:lnTo>
                  <a:pt x="2415" y="1557"/>
                </a:lnTo>
                <a:lnTo>
                  <a:pt x="2415" y="1557"/>
                </a:lnTo>
                <a:lnTo>
                  <a:pt x="2415" y="1559"/>
                </a:lnTo>
                <a:lnTo>
                  <a:pt x="2417" y="1559"/>
                </a:lnTo>
                <a:lnTo>
                  <a:pt x="2418" y="1559"/>
                </a:lnTo>
                <a:lnTo>
                  <a:pt x="2418" y="1560"/>
                </a:lnTo>
                <a:lnTo>
                  <a:pt x="2418" y="1562"/>
                </a:lnTo>
                <a:lnTo>
                  <a:pt x="2418" y="1564"/>
                </a:lnTo>
                <a:lnTo>
                  <a:pt x="2418" y="1564"/>
                </a:lnTo>
                <a:lnTo>
                  <a:pt x="2420" y="1565"/>
                </a:lnTo>
                <a:lnTo>
                  <a:pt x="2420" y="1565"/>
                </a:lnTo>
                <a:lnTo>
                  <a:pt x="2422" y="1564"/>
                </a:lnTo>
                <a:lnTo>
                  <a:pt x="2422" y="1560"/>
                </a:lnTo>
                <a:lnTo>
                  <a:pt x="2422" y="1559"/>
                </a:lnTo>
                <a:lnTo>
                  <a:pt x="2423" y="1554"/>
                </a:lnTo>
                <a:lnTo>
                  <a:pt x="2423" y="1554"/>
                </a:lnTo>
                <a:lnTo>
                  <a:pt x="2423" y="1553"/>
                </a:lnTo>
                <a:lnTo>
                  <a:pt x="2422" y="1551"/>
                </a:lnTo>
                <a:lnTo>
                  <a:pt x="2425" y="1553"/>
                </a:lnTo>
                <a:lnTo>
                  <a:pt x="2425" y="1554"/>
                </a:lnTo>
                <a:lnTo>
                  <a:pt x="2426" y="1556"/>
                </a:lnTo>
                <a:lnTo>
                  <a:pt x="2426" y="1554"/>
                </a:lnTo>
                <a:lnTo>
                  <a:pt x="2428" y="1554"/>
                </a:lnTo>
                <a:lnTo>
                  <a:pt x="2428" y="1554"/>
                </a:lnTo>
                <a:lnTo>
                  <a:pt x="2428" y="1556"/>
                </a:lnTo>
                <a:lnTo>
                  <a:pt x="2425" y="1556"/>
                </a:lnTo>
                <a:lnTo>
                  <a:pt x="2425" y="1557"/>
                </a:lnTo>
                <a:lnTo>
                  <a:pt x="2425" y="1559"/>
                </a:lnTo>
                <a:lnTo>
                  <a:pt x="2425" y="1559"/>
                </a:lnTo>
                <a:lnTo>
                  <a:pt x="2425" y="1560"/>
                </a:lnTo>
                <a:lnTo>
                  <a:pt x="2425" y="1560"/>
                </a:lnTo>
                <a:lnTo>
                  <a:pt x="2426" y="1560"/>
                </a:lnTo>
                <a:lnTo>
                  <a:pt x="2426" y="1560"/>
                </a:lnTo>
                <a:lnTo>
                  <a:pt x="2428" y="1562"/>
                </a:lnTo>
                <a:lnTo>
                  <a:pt x="2428" y="1562"/>
                </a:lnTo>
                <a:lnTo>
                  <a:pt x="2429" y="1562"/>
                </a:lnTo>
                <a:lnTo>
                  <a:pt x="2431" y="1562"/>
                </a:lnTo>
                <a:lnTo>
                  <a:pt x="2432" y="1562"/>
                </a:lnTo>
                <a:lnTo>
                  <a:pt x="2434" y="1564"/>
                </a:lnTo>
                <a:lnTo>
                  <a:pt x="2434" y="1564"/>
                </a:lnTo>
                <a:lnTo>
                  <a:pt x="2432" y="1564"/>
                </a:lnTo>
                <a:lnTo>
                  <a:pt x="2431" y="1564"/>
                </a:lnTo>
                <a:lnTo>
                  <a:pt x="2429" y="1564"/>
                </a:lnTo>
                <a:lnTo>
                  <a:pt x="2426" y="1568"/>
                </a:lnTo>
                <a:lnTo>
                  <a:pt x="2425" y="1568"/>
                </a:lnTo>
                <a:lnTo>
                  <a:pt x="2422" y="1568"/>
                </a:lnTo>
                <a:lnTo>
                  <a:pt x="2417" y="1570"/>
                </a:lnTo>
                <a:lnTo>
                  <a:pt x="2414" y="1571"/>
                </a:lnTo>
                <a:lnTo>
                  <a:pt x="2414" y="1571"/>
                </a:lnTo>
                <a:lnTo>
                  <a:pt x="2414" y="1573"/>
                </a:lnTo>
                <a:lnTo>
                  <a:pt x="2414" y="1573"/>
                </a:lnTo>
                <a:lnTo>
                  <a:pt x="2417" y="1573"/>
                </a:lnTo>
                <a:lnTo>
                  <a:pt x="2423" y="1570"/>
                </a:lnTo>
                <a:lnTo>
                  <a:pt x="2434" y="1567"/>
                </a:lnTo>
                <a:lnTo>
                  <a:pt x="2438" y="1567"/>
                </a:lnTo>
                <a:lnTo>
                  <a:pt x="2440" y="1565"/>
                </a:lnTo>
                <a:lnTo>
                  <a:pt x="2442" y="1565"/>
                </a:lnTo>
                <a:lnTo>
                  <a:pt x="2443" y="1565"/>
                </a:lnTo>
                <a:lnTo>
                  <a:pt x="2448" y="1564"/>
                </a:lnTo>
                <a:lnTo>
                  <a:pt x="2454" y="1564"/>
                </a:lnTo>
                <a:lnTo>
                  <a:pt x="2454" y="1564"/>
                </a:lnTo>
                <a:lnTo>
                  <a:pt x="2454" y="1562"/>
                </a:lnTo>
                <a:lnTo>
                  <a:pt x="2454" y="1562"/>
                </a:lnTo>
                <a:lnTo>
                  <a:pt x="2455" y="1562"/>
                </a:lnTo>
                <a:lnTo>
                  <a:pt x="2457" y="1560"/>
                </a:lnTo>
                <a:lnTo>
                  <a:pt x="2457" y="1559"/>
                </a:lnTo>
                <a:lnTo>
                  <a:pt x="2458" y="1559"/>
                </a:lnTo>
                <a:lnTo>
                  <a:pt x="2458" y="1559"/>
                </a:lnTo>
                <a:lnTo>
                  <a:pt x="2460" y="1559"/>
                </a:lnTo>
                <a:lnTo>
                  <a:pt x="2460" y="1559"/>
                </a:lnTo>
                <a:lnTo>
                  <a:pt x="2462" y="1557"/>
                </a:lnTo>
                <a:lnTo>
                  <a:pt x="2462" y="1557"/>
                </a:lnTo>
                <a:lnTo>
                  <a:pt x="2462" y="1554"/>
                </a:lnTo>
                <a:lnTo>
                  <a:pt x="2460" y="1554"/>
                </a:lnTo>
                <a:lnTo>
                  <a:pt x="2462" y="1554"/>
                </a:lnTo>
                <a:lnTo>
                  <a:pt x="2462" y="1556"/>
                </a:lnTo>
                <a:lnTo>
                  <a:pt x="2463" y="1556"/>
                </a:lnTo>
                <a:lnTo>
                  <a:pt x="2463" y="1554"/>
                </a:lnTo>
                <a:lnTo>
                  <a:pt x="2463" y="1554"/>
                </a:lnTo>
                <a:lnTo>
                  <a:pt x="2465" y="1554"/>
                </a:lnTo>
                <a:lnTo>
                  <a:pt x="2466" y="1554"/>
                </a:lnTo>
                <a:lnTo>
                  <a:pt x="2465" y="1556"/>
                </a:lnTo>
                <a:lnTo>
                  <a:pt x="2465" y="1557"/>
                </a:lnTo>
                <a:lnTo>
                  <a:pt x="2466" y="1559"/>
                </a:lnTo>
                <a:lnTo>
                  <a:pt x="2466" y="1559"/>
                </a:lnTo>
                <a:lnTo>
                  <a:pt x="2468" y="1557"/>
                </a:lnTo>
                <a:lnTo>
                  <a:pt x="2468" y="1557"/>
                </a:lnTo>
                <a:lnTo>
                  <a:pt x="2469" y="1556"/>
                </a:lnTo>
                <a:lnTo>
                  <a:pt x="2471" y="1556"/>
                </a:lnTo>
                <a:lnTo>
                  <a:pt x="2474" y="1554"/>
                </a:lnTo>
                <a:lnTo>
                  <a:pt x="2475" y="1554"/>
                </a:lnTo>
                <a:lnTo>
                  <a:pt x="2479" y="1554"/>
                </a:lnTo>
                <a:lnTo>
                  <a:pt x="2480" y="1554"/>
                </a:lnTo>
                <a:lnTo>
                  <a:pt x="2480" y="1553"/>
                </a:lnTo>
                <a:lnTo>
                  <a:pt x="2482" y="1556"/>
                </a:lnTo>
                <a:lnTo>
                  <a:pt x="2483" y="1556"/>
                </a:lnTo>
                <a:lnTo>
                  <a:pt x="2483" y="1556"/>
                </a:lnTo>
                <a:lnTo>
                  <a:pt x="2485" y="1554"/>
                </a:lnTo>
                <a:lnTo>
                  <a:pt x="2486" y="1556"/>
                </a:lnTo>
                <a:lnTo>
                  <a:pt x="2485" y="1556"/>
                </a:lnTo>
                <a:lnTo>
                  <a:pt x="2485" y="1556"/>
                </a:lnTo>
                <a:lnTo>
                  <a:pt x="2485" y="1557"/>
                </a:lnTo>
                <a:lnTo>
                  <a:pt x="2488" y="1560"/>
                </a:lnTo>
                <a:lnTo>
                  <a:pt x="2488" y="1560"/>
                </a:lnTo>
                <a:lnTo>
                  <a:pt x="2488" y="1560"/>
                </a:lnTo>
                <a:lnTo>
                  <a:pt x="2488" y="1562"/>
                </a:lnTo>
                <a:lnTo>
                  <a:pt x="2488" y="1562"/>
                </a:lnTo>
                <a:lnTo>
                  <a:pt x="2486" y="1562"/>
                </a:lnTo>
                <a:lnTo>
                  <a:pt x="2486" y="1562"/>
                </a:lnTo>
                <a:lnTo>
                  <a:pt x="2482" y="1560"/>
                </a:lnTo>
                <a:lnTo>
                  <a:pt x="2480" y="1559"/>
                </a:lnTo>
                <a:lnTo>
                  <a:pt x="2479" y="1559"/>
                </a:lnTo>
                <a:lnTo>
                  <a:pt x="2479" y="1559"/>
                </a:lnTo>
                <a:lnTo>
                  <a:pt x="2477" y="1559"/>
                </a:lnTo>
                <a:lnTo>
                  <a:pt x="2477" y="1560"/>
                </a:lnTo>
                <a:lnTo>
                  <a:pt x="2479" y="1560"/>
                </a:lnTo>
                <a:lnTo>
                  <a:pt x="2480" y="1560"/>
                </a:lnTo>
                <a:lnTo>
                  <a:pt x="2480" y="1560"/>
                </a:lnTo>
                <a:lnTo>
                  <a:pt x="2480" y="1562"/>
                </a:lnTo>
                <a:lnTo>
                  <a:pt x="2480" y="1562"/>
                </a:lnTo>
                <a:lnTo>
                  <a:pt x="2479" y="1562"/>
                </a:lnTo>
                <a:lnTo>
                  <a:pt x="2475" y="1562"/>
                </a:lnTo>
                <a:lnTo>
                  <a:pt x="2475" y="1562"/>
                </a:lnTo>
                <a:lnTo>
                  <a:pt x="2474" y="1560"/>
                </a:lnTo>
                <a:lnTo>
                  <a:pt x="2474" y="1559"/>
                </a:lnTo>
                <a:lnTo>
                  <a:pt x="2474" y="1560"/>
                </a:lnTo>
                <a:lnTo>
                  <a:pt x="2474" y="1559"/>
                </a:lnTo>
                <a:lnTo>
                  <a:pt x="2474" y="1559"/>
                </a:lnTo>
                <a:lnTo>
                  <a:pt x="2474" y="1560"/>
                </a:lnTo>
                <a:lnTo>
                  <a:pt x="2472" y="1562"/>
                </a:lnTo>
                <a:lnTo>
                  <a:pt x="2472" y="1562"/>
                </a:lnTo>
                <a:lnTo>
                  <a:pt x="2472" y="1564"/>
                </a:lnTo>
                <a:lnTo>
                  <a:pt x="2468" y="1562"/>
                </a:lnTo>
                <a:lnTo>
                  <a:pt x="2462" y="1564"/>
                </a:lnTo>
                <a:lnTo>
                  <a:pt x="2460" y="1564"/>
                </a:lnTo>
                <a:lnTo>
                  <a:pt x="2460" y="1564"/>
                </a:lnTo>
                <a:lnTo>
                  <a:pt x="2460" y="1564"/>
                </a:lnTo>
                <a:lnTo>
                  <a:pt x="2460" y="1564"/>
                </a:lnTo>
                <a:lnTo>
                  <a:pt x="2462" y="1565"/>
                </a:lnTo>
                <a:lnTo>
                  <a:pt x="2471" y="1565"/>
                </a:lnTo>
                <a:lnTo>
                  <a:pt x="2483" y="1567"/>
                </a:lnTo>
                <a:lnTo>
                  <a:pt x="2492" y="1568"/>
                </a:lnTo>
                <a:lnTo>
                  <a:pt x="2500" y="1571"/>
                </a:lnTo>
                <a:lnTo>
                  <a:pt x="2508" y="1573"/>
                </a:lnTo>
                <a:lnTo>
                  <a:pt x="2517" y="1579"/>
                </a:lnTo>
                <a:lnTo>
                  <a:pt x="2519" y="1579"/>
                </a:lnTo>
                <a:lnTo>
                  <a:pt x="2517" y="1577"/>
                </a:lnTo>
                <a:lnTo>
                  <a:pt x="2517" y="1577"/>
                </a:lnTo>
                <a:lnTo>
                  <a:pt x="2517" y="1577"/>
                </a:lnTo>
                <a:lnTo>
                  <a:pt x="2519" y="1577"/>
                </a:lnTo>
                <a:lnTo>
                  <a:pt x="2519" y="1577"/>
                </a:lnTo>
                <a:lnTo>
                  <a:pt x="2517" y="1576"/>
                </a:lnTo>
                <a:lnTo>
                  <a:pt x="2515" y="1576"/>
                </a:lnTo>
                <a:lnTo>
                  <a:pt x="2515" y="1574"/>
                </a:lnTo>
                <a:lnTo>
                  <a:pt x="2517" y="1573"/>
                </a:lnTo>
                <a:lnTo>
                  <a:pt x="2515" y="1571"/>
                </a:lnTo>
                <a:lnTo>
                  <a:pt x="2514" y="1571"/>
                </a:lnTo>
                <a:lnTo>
                  <a:pt x="2514" y="1571"/>
                </a:lnTo>
                <a:lnTo>
                  <a:pt x="2512" y="1570"/>
                </a:lnTo>
                <a:lnTo>
                  <a:pt x="2511" y="1571"/>
                </a:lnTo>
                <a:lnTo>
                  <a:pt x="2509" y="1571"/>
                </a:lnTo>
                <a:lnTo>
                  <a:pt x="2509" y="1571"/>
                </a:lnTo>
                <a:lnTo>
                  <a:pt x="2508" y="1571"/>
                </a:lnTo>
                <a:lnTo>
                  <a:pt x="2508" y="1570"/>
                </a:lnTo>
                <a:lnTo>
                  <a:pt x="2508" y="1568"/>
                </a:lnTo>
                <a:lnTo>
                  <a:pt x="2509" y="1567"/>
                </a:lnTo>
                <a:lnTo>
                  <a:pt x="2511" y="1567"/>
                </a:lnTo>
                <a:lnTo>
                  <a:pt x="2512" y="1567"/>
                </a:lnTo>
                <a:lnTo>
                  <a:pt x="2512" y="1565"/>
                </a:lnTo>
                <a:lnTo>
                  <a:pt x="2514" y="1564"/>
                </a:lnTo>
                <a:lnTo>
                  <a:pt x="2515" y="1565"/>
                </a:lnTo>
                <a:lnTo>
                  <a:pt x="2515" y="1567"/>
                </a:lnTo>
                <a:lnTo>
                  <a:pt x="2517" y="1568"/>
                </a:lnTo>
                <a:lnTo>
                  <a:pt x="2517" y="1570"/>
                </a:lnTo>
                <a:lnTo>
                  <a:pt x="2517" y="1570"/>
                </a:lnTo>
                <a:lnTo>
                  <a:pt x="2519" y="1568"/>
                </a:lnTo>
                <a:lnTo>
                  <a:pt x="2519" y="1568"/>
                </a:lnTo>
                <a:lnTo>
                  <a:pt x="2519" y="1567"/>
                </a:lnTo>
                <a:lnTo>
                  <a:pt x="2520" y="1567"/>
                </a:lnTo>
                <a:lnTo>
                  <a:pt x="2522" y="1567"/>
                </a:lnTo>
                <a:lnTo>
                  <a:pt x="2522" y="1567"/>
                </a:lnTo>
                <a:lnTo>
                  <a:pt x="2522" y="1567"/>
                </a:lnTo>
                <a:lnTo>
                  <a:pt x="2523" y="1567"/>
                </a:lnTo>
                <a:lnTo>
                  <a:pt x="2525" y="1562"/>
                </a:lnTo>
                <a:lnTo>
                  <a:pt x="2525" y="1562"/>
                </a:lnTo>
                <a:lnTo>
                  <a:pt x="2526" y="1562"/>
                </a:lnTo>
                <a:lnTo>
                  <a:pt x="2526" y="1564"/>
                </a:lnTo>
                <a:lnTo>
                  <a:pt x="2528" y="1565"/>
                </a:lnTo>
                <a:lnTo>
                  <a:pt x="2526" y="1565"/>
                </a:lnTo>
                <a:lnTo>
                  <a:pt x="2525" y="1568"/>
                </a:lnTo>
                <a:lnTo>
                  <a:pt x="2522" y="1568"/>
                </a:lnTo>
                <a:lnTo>
                  <a:pt x="2522" y="1568"/>
                </a:lnTo>
                <a:lnTo>
                  <a:pt x="2519" y="1573"/>
                </a:lnTo>
                <a:lnTo>
                  <a:pt x="2517" y="1574"/>
                </a:lnTo>
                <a:lnTo>
                  <a:pt x="2519" y="1574"/>
                </a:lnTo>
                <a:lnTo>
                  <a:pt x="2519" y="1574"/>
                </a:lnTo>
                <a:lnTo>
                  <a:pt x="2519" y="1576"/>
                </a:lnTo>
                <a:lnTo>
                  <a:pt x="2522" y="1576"/>
                </a:lnTo>
                <a:lnTo>
                  <a:pt x="2523" y="1576"/>
                </a:lnTo>
                <a:lnTo>
                  <a:pt x="2523" y="1577"/>
                </a:lnTo>
                <a:lnTo>
                  <a:pt x="2525" y="1577"/>
                </a:lnTo>
                <a:lnTo>
                  <a:pt x="2526" y="1577"/>
                </a:lnTo>
                <a:lnTo>
                  <a:pt x="2528" y="1579"/>
                </a:lnTo>
                <a:lnTo>
                  <a:pt x="2529" y="1579"/>
                </a:lnTo>
                <a:lnTo>
                  <a:pt x="2529" y="1579"/>
                </a:lnTo>
                <a:lnTo>
                  <a:pt x="2529" y="1577"/>
                </a:lnTo>
                <a:lnTo>
                  <a:pt x="2529" y="1577"/>
                </a:lnTo>
                <a:lnTo>
                  <a:pt x="2529" y="1577"/>
                </a:lnTo>
                <a:lnTo>
                  <a:pt x="2531" y="1577"/>
                </a:lnTo>
                <a:lnTo>
                  <a:pt x="2531" y="1577"/>
                </a:lnTo>
                <a:lnTo>
                  <a:pt x="2532" y="1576"/>
                </a:lnTo>
                <a:lnTo>
                  <a:pt x="2534" y="1576"/>
                </a:lnTo>
                <a:lnTo>
                  <a:pt x="2534" y="1576"/>
                </a:lnTo>
                <a:lnTo>
                  <a:pt x="2532" y="1577"/>
                </a:lnTo>
                <a:lnTo>
                  <a:pt x="2532" y="1579"/>
                </a:lnTo>
                <a:lnTo>
                  <a:pt x="2534" y="1579"/>
                </a:lnTo>
                <a:lnTo>
                  <a:pt x="2534" y="1579"/>
                </a:lnTo>
                <a:lnTo>
                  <a:pt x="2535" y="1581"/>
                </a:lnTo>
                <a:lnTo>
                  <a:pt x="2535" y="1582"/>
                </a:lnTo>
                <a:lnTo>
                  <a:pt x="2535" y="1584"/>
                </a:lnTo>
                <a:lnTo>
                  <a:pt x="2537" y="1584"/>
                </a:lnTo>
                <a:lnTo>
                  <a:pt x="2537" y="1584"/>
                </a:lnTo>
                <a:lnTo>
                  <a:pt x="2539" y="1582"/>
                </a:lnTo>
                <a:lnTo>
                  <a:pt x="2539" y="1581"/>
                </a:lnTo>
                <a:lnTo>
                  <a:pt x="2539" y="1582"/>
                </a:lnTo>
                <a:lnTo>
                  <a:pt x="2539" y="1582"/>
                </a:lnTo>
                <a:lnTo>
                  <a:pt x="2539" y="1582"/>
                </a:lnTo>
                <a:lnTo>
                  <a:pt x="2540" y="1582"/>
                </a:lnTo>
                <a:lnTo>
                  <a:pt x="2542" y="1582"/>
                </a:lnTo>
                <a:lnTo>
                  <a:pt x="2542" y="1582"/>
                </a:lnTo>
                <a:lnTo>
                  <a:pt x="2542" y="1584"/>
                </a:lnTo>
                <a:lnTo>
                  <a:pt x="2542" y="1584"/>
                </a:lnTo>
                <a:lnTo>
                  <a:pt x="2540" y="1584"/>
                </a:lnTo>
                <a:lnTo>
                  <a:pt x="2540" y="1585"/>
                </a:lnTo>
                <a:lnTo>
                  <a:pt x="2539" y="1585"/>
                </a:lnTo>
                <a:lnTo>
                  <a:pt x="2535" y="1585"/>
                </a:lnTo>
                <a:lnTo>
                  <a:pt x="2534" y="1584"/>
                </a:lnTo>
                <a:lnTo>
                  <a:pt x="2532" y="1582"/>
                </a:lnTo>
                <a:lnTo>
                  <a:pt x="2531" y="1581"/>
                </a:lnTo>
                <a:lnTo>
                  <a:pt x="2526" y="1581"/>
                </a:lnTo>
                <a:lnTo>
                  <a:pt x="2526" y="1579"/>
                </a:lnTo>
                <a:lnTo>
                  <a:pt x="2522" y="1577"/>
                </a:lnTo>
                <a:lnTo>
                  <a:pt x="2522" y="1579"/>
                </a:lnTo>
                <a:lnTo>
                  <a:pt x="2522" y="1579"/>
                </a:lnTo>
                <a:lnTo>
                  <a:pt x="2526" y="1582"/>
                </a:lnTo>
                <a:lnTo>
                  <a:pt x="2526" y="1582"/>
                </a:lnTo>
                <a:lnTo>
                  <a:pt x="2537" y="1588"/>
                </a:lnTo>
                <a:lnTo>
                  <a:pt x="2535" y="1588"/>
                </a:lnTo>
                <a:lnTo>
                  <a:pt x="2534" y="1588"/>
                </a:lnTo>
                <a:lnTo>
                  <a:pt x="2531" y="1587"/>
                </a:lnTo>
                <a:lnTo>
                  <a:pt x="2531" y="1585"/>
                </a:lnTo>
                <a:lnTo>
                  <a:pt x="2529" y="1585"/>
                </a:lnTo>
                <a:lnTo>
                  <a:pt x="2531" y="1587"/>
                </a:lnTo>
                <a:lnTo>
                  <a:pt x="2531" y="1587"/>
                </a:lnTo>
                <a:lnTo>
                  <a:pt x="2531" y="1587"/>
                </a:lnTo>
                <a:lnTo>
                  <a:pt x="2531" y="1588"/>
                </a:lnTo>
                <a:lnTo>
                  <a:pt x="2534" y="1590"/>
                </a:lnTo>
                <a:lnTo>
                  <a:pt x="2542" y="1591"/>
                </a:lnTo>
                <a:lnTo>
                  <a:pt x="2543" y="1593"/>
                </a:lnTo>
                <a:lnTo>
                  <a:pt x="2545" y="1594"/>
                </a:lnTo>
                <a:lnTo>
                  <a:pt x="2546" y="1594"/>
                </a:lnTo>
                <a:lnTo>
                  <a:pt x="2546" y="1596"/>
                </a:lnTo>
                <a:lnTo>
                  <a:pt x="2548" y="1597"/>
                </a:lnTo>
                <a:lnTo>
                  <a:pt x="2549" y="1601"/>
                </a:lnTo>
                <a:lnTo>
                  <a:pt x="2551" y="1602"/>
                </a:lnTo>
                <a:lnTo>
                  <a:pt x="2551" y="1608"/>
                </a:lnTo>
                <a:lnTo>
                  <a:pt x="2551" y="1608"/>
                </a:lnTo>
                <a:lnTo>
                  <a:pt x="2552" y="1608"/>
                </a:lnTo>
                <a:lnTo>
                  <a:pt x="2551" y="1610"/>
                </a:lnTo>
                <a:lnTo>
                  <a:pt x="2551" y="1610"/>
                </a:lnTo>
                <a:lnTo>
                  <a:pt x="2549" y="1611"/>
                </a:lnTo>
                <a:lnTo>
                  <a:pt x="2549" y="1611"/>
                </a:lnTo>
                <a:lnTo>
                  <a:pt x="2548" y="1611"/>
                </a:lnTo>
                <a:lnTo>
                  <a:pt x="2546" y="1608"/>
                </a:lnTo>
                <a:lnTo>
                  <a:pt x="2545" y="1607"/>
                </a:lnTo>
                <a:lnTo>
                  <a:pt x="2545" y="1605"/>
                </a:lnTo>
                <a:lnTo>
                  <a:pt x="2545" y="1604"/>
                </a:lnTo>
                <a:lnTo>
                  <a:pt x="2543" y="1597"/>
                </a:lnTo>
                <a:lnTo>
                  <a:pt x="2543" y="1597"/>
                </a:lnTo>
                <a:lnTo>
                  <a:pt x="2542" y="1599"/>
                </a:lnTo>
                <a:lnTo>
                  <a:pt x="2543" y="1602"/>
                </a:lnTo>
                <a:lnTo>
                  <a:pt x="2545" y="1610"/>
                </a:lnTo>
                <a:lnTo>
                  <a:pt x="2546" y="1610"/>
                </a:lnTo>
                <a:lnTo>
                  <a:pt x="2548" y="1611"/>
                </a:lnTo>
                <a:lnTo>
                  <a:pt x="2549" y="1611"/>
                </a:lnTo>
                <a:lnTo>
                  <a:pt x="2551" y="1610"/>
                </a:lnTo>
                <a:lnTo>
                  <a:pt x="2552" y="1610"/>
                </a:lnTo>
                <a:lnTo>
                  <a:pt x="2554" y="1610"/>
                </a:lnTo>
                <a:lnTo>
                  <a:pt x="2556" y="1610"/>
                </a:lnTo>
                <a:lnTo>
                  <a:pt x="2565" y="1607"/>
                </a:lnTo>
                <a:lnTo>
                  <a:pt x="2566" y="1605"/>
                </a:lnTo>
                <a:lnTo>
                  <a:pt x="2572" y="1605"/>
                </a:lnTo>
                <a:lnTo>
                  <a:pt x="2574" y="1605"/>
                </a:lnTo>
                <a:lnTo>
                  <a:pt x="2574" y="1602"/>
                </a:lnTo>
                <a:lnTo>
                  <a:pt x="2576" y="1602"/>
                </a:lnTo>
                <a:lnTo>
                  <a:pt x="2577" y="1601"/>
                </a:lnTo>
                <a:lnTo>
                  <a:pt x="2579" y="1599"/>
                </a:lnTo>
                <a:lnTo>
                  <a:pt x="2579" y="1599"/>
                </a:lnTo>
                <a:lnTo>
                  <a:pt x="2580" y="1597"/>
                </a:lnTo>
                <a:lnTo>
                  <a:pt x="2580" y="1597"/>
                </a:lnTo>
                <a:lnTo>
                  <a:pt x="2582" y="1597"/>
                </a:lnTo>
                <a:lnTo>
                  <a:pt x="2580" y="1602"/>
                </a:lnTo>
                <a:lnTo>
                  <a:pt x="2580" y="1602"/>
                </a:lnTo>
                <a:lnTo>
                  <a:pt x="2580" y="1604"/>
                </a:lnTo>
                <a:lnTo>
                  <a:pt x="2582" y="1604"/>
                </a:lnTo>
                <a:lnTo>
                  <a:pt x="2582" y="1602"/>
                </a:lnTo>
                <a:lnTo>
                  <a:pt x="2583" y="1602"/>
                </a:lnTo>
                <a:lnTo>
                  <a:pt x="2585" y="1601"/>
                </a:lnTo>
                <a:lnTo>
                  <a:pt x="2585" y="1601"/>
                </a:lnTo>
                <a:lnTo>
                  <a:pt x="2586" y="1599"/>
                </a:lnTo>
                <a:lnTo>
                  <a:pt x="2588" y="1597"/>
                </a:lnTo>
                <a:lnTo>
                  <a:pt x="2589" y="1597"/>
                </a:lnTo>
                <a:lnTo>
                  <a:pt x="2591" y="1597"/>
                </a:lnTo>
                <a:lnTo>
                  <a:pt x="2594" y="1593"/>
                </a:lnTo>
                <a:lnTo>
                  <a:pt x="2596" y="1591"/>
                </a:lnTo>
                <a:lnTo>
                  <a:pt x="2599" y="1590"/>
                </a:lnTo>
                <a:lnTo>
                  <a:pt x="2602" y="1587"/>
                </a:lnTo>
                <a:lnTo>
                  <a:pt x="2605" y="1584"/>
                </a:lnTo>
                <a:lnTo>
                  <a:pt x="2606" y="1585"/>
                </a:lnTo>
                <a:lnTo>
                  <a:pt x="2606" y="1585"/>
                </a:lnTo>
                <a:lnTo>
                  <a:pt x="2608" y="1584"/>
                </a:lnTo>
                <a:lnTo>
                  <a:pt x="2609" y="1584"/>
                </a:lnTo>
                <a:lnTo>
                  <a:pt x="2613" y="1584"/>
                </a:lnTo>
                <a:lnTo>
                  <a:pt x="2616" y="1584"/>
                </a:lnTo>
                <a:lnTo>
                  <a:pt x="2616" y="1585"/>
                </a:lnTo>
                <a:lnTo>
                  <a:pt x="2616" y="1585"/>
                </a:lnTo>
                <a:lnTo>
                  <a:pt x="2614" y="1585"/>
                </a:lnTo>
                <a:lnTo>
                  <a:pt x="2616" y="1585"/>
                </a:lnTo>
                <a:lnTo>
                  <a:pt x="2617" y="1582"/>
                </a:lnTo>
                <a:lnTo>
                  <a:pt x="2616" y="1581"/>
                </a:lnTo>
                <a:lnTo>
                  <a:pt x="2614" y="1581"/>
                </a:lnTo>
                <a:lnTo>
                  <a:pt x="2609" y="1581"/>
                </a:lnTo>
                <a:lnTo>
                  <a:pt x="2609" y="1581"/>
                </a:lnTo>
                <a:lnTo>
                  <a:pt x="2608" y="1579"/>
                </a:lnTo>
                <a:lnTo>
                  <a:pt x="2608" y="1579"/>
                </a:lnTo>
                <a:lnTo>
                  <a:pt x="2606" y="1579"/>
                </a:lnTo>
                <a:lnTo>
                  <a:pt x="2608" y="1577"/>
                </a:lnTo>
                <a:lnTo>
                  <a:pt x="2609" y="1577"/>
                </a:lnTo>
                <a:lnTo>
                  <a:pt x="2611" y="1577"/>
                </a:lnTo>
                <a:lnTo>
                  <a:pt x="2613" y="1579"/>
                </a:lnTo>
                <a:lnTo>
                  <a:pt x="2614" y="1579"/>
                </a:lnTo>
                <a:lnTo>
                  <a:pt x="2616" y="1579"/>
                </a:lnTo>
                <a:lnTo>
                  <a:pt x="2616" y="1579"/>
                </a:lnTo>
                <a:lnTo>
                  <a:pt x="2614" y="1577"/>
                </a:lnTo>
                <a:lnTo>
                  <a:pt x="2614" y="1576"/>
                </a:lnTo>
                <a:lnTo>
                  <a:pt x="2614" y="1577"/>
                </a:lnTo>
                <a:lnTo>
                  <a:pt x="2613" y="1577"/>
                </a:lnTo>
                <a:lnTo>
                  <a:pt x="2613" y="1577"/>
                </a:lnTo>
                <a:lnTo>
                  <a:pt x="2613" y="1577"/>
                </a:lnTo>
                <a:lnTo>
                  <a:pt x="2613" y="1576"/>
                </a:lnTo>
                <a:lnTo>
                  <a:pt x="2613" y="1576"/>
                </a:lnTo>
                <a:lnTo>
                  <a:pt x="2613" y="1576"/>
                </a:lnTo>
                <a:lnTo>
                  <a:pt x="2613" y="1576"/>
                </a:lnTo>
                <a:lnTo>
                  <a:pt x="2613" y="1574"/>
                </a:lnTo>
                <a:lnTo>
                  <a:pt x="2613" y="1574"/>
                </a:lnTo>
                <a:lnTo>
                  <a:pt x="2613" y="1574"/>
                </a:lnTo>
                <a:lnTo>
                  <a:pt x="2613" y="1574"/>
                </a:lnTo>
                <a:lnTo>
                  <a:pt x="2613" y="1574"/>
                </a:lnTo>
                <a:lnTo>
                  <a:pt x="2613" y="1573"/>
                </a:lnTo>
                <a:lnTo>
                  <a:pt x="2614" y="1573"/>
                </a:lnTo>
                <a:lnTo>
                  <a:pt x="2616" y="1571"/>
                </a:lnTo>
                <a:lnTo>
                  <a:pt x="2617" y="1571"/>
                </a:lnTo>
                <a:lnTo>
                  <a:pt x="2619" y="1571"/>
                </a:lnTo>
                <a:lnTo>
                  <a:pt x="2619" y="1570"/>
                </a:lnTo>
                <a:lnTo>
                  <a:pt x="2619" y="1570"/>
                </a:lnTo>
                <a:lnTo>
                  <a:pt x="2620" y="1568"/>
                </a:lnTo>
                <a:lnTo>
                  <a:pt x="2620" y="1568"/>
                </a:lnTo>
                <a:lnTo>
                  <a:pt x="2620" y="1568"/>
                </a:lnTo>
                <a:lnTo>
                  <a:pt x="2620" y="1568"/>
                </a:lnTo>
                <a:lnTo>
                  <a:pt x="2622" y="1568"/>
                </a:lnTo>
                <a:lnTo>
                  <a:pt x="2622" y="1568"/>
                </a:lnTo>
                <a:lnTo>
                  <a:pt x="2622" y="1568"/>
                </a:lnTo>
                <a:lnTo>
                  <a:pt x="2623" y="1568"/>
                </a:lnTo>
                <a:lnTo>
                  <a:pt x="2623" y="1567"/>
                </a:lnTo>
                <a:lnTo>
                  <a:pt x="2623" y="1567"/>
                </a:lnTo>
                <a:lnTo>
                  <a:pt x="2623" y="1567"/>
                </a:lnTo>
                <a:lnTo>
                  <a:pt x="2625" y="1567"/>
                </a:lnTo>
                <a:lnTo>
                  <a:pt x="2625" y="1567"/>
                </a:lnTo>
                <a:lnTo>
                  <a:pt x="2625" y="1567"/>
                </a:lnTo>
                <a:lnTo>
                  <a:pt x="2625" y="1567"/>
                </a:lnTo>
                <a:lnTo>
                  <a:pt x="2625" y="1568"/>
                </a:lnTo>
                <a:lnTo>
                  <a:pt x="2626" y="1568"/>
                </a:lnTo>
                <a:lnTo>
                  <a:pt x="2626" y="1568"/>
                </a:lnTo>
                <a:lnTo>
                  <a:pt x="2628" y="1568"/>
                </a:lnTo>
                <a:lnTo>
                  <a:pt x="2633" y="1567"/>
                </a:lnTo>
                <a:lnTo>
                  <a:pt x="2636" y="1565"/>
                </a:lnTo>
                <a:lnTo>
                  <a:pt x="2637" y="1565"/>
                </a:lnTo>
                <a:lnTo>
                  <a:pt x="2642" y="1568"/>
                </a:lnTo>
                <a:lnTo>
                  <a:pt x="2649" y="1571"/>
                </a:lnTo>
                <a:lnTo>
                  <a:pt x="2653" y="1573"/>
                </a:lnTo>
                <a:lnTo>
                  <a:pt x="2654" y="1571"/>
                </a:lnTo>
                <a:lnTo>
                  <a:pt x="2656" y="1573"/>
                </a:lnTo>
                <a:lnTo>
                  <a:pt x="2657" y="1574"/>
                </a:lnTo>
                <a:lnTo>
                  <a:pt x="2659" y="1574"/>
                </a:lnTo>
                <a:lnTo>
                  <a:pt x="2659" y="1574"/>
                </a:lnTo>
                <a:lnTo>
                  <a:pt x="2662" y="1576"/>
                </a:lnTo>
                <a:lnTo>
                  <a:pt x="2663" y="1577"/>
                </a:lnTo>
                <a:lnTo>
                  <a:pt x="2663" y="1577"/>
                </a:lnTo>
                <a:lnTo>
                  <a:pt x="2666" y="1581"/>
                </a:lnTo>
                <a:lnTo>
                  <a:pt x="2668" y="1582"/>
                </a:lnTo>
                <a:lnTo>
                  <a:pt x="2668" y="1582"/>
                </a:lnTo>
                <a:lnTo>
                  <a:pt x="2669" y="1582"/>
                </a:lnTo>
                <a:lnTo>
                  <a:pt x="2669" y="1582"/>
                </a:lnTo>
                <a:lnTo>
                  <a:pt x="2669" y="1584"/>
                </a:lnTo>
                <a:lnTo>
                  <a:pt x="2671" y="1585"/>
                </a:lnTo>
                <a:lnTo>
                  <a:pt x="2671" y="1587"/>
                </a:lnTo>
                <a:lnTo>
                  <a:pt x="2671" y="1588"/>
                </a:lnTo>
                <a:lnTo>
                  <a:pt x="2673" y="1588"/>
                </a:lnTo>
                <a:lnTo>
                  <a:pt x="2674" y="1590"/>
                </a:lnTo>
                <a:lnTo>
                  <a:pt x="2676" y="1591"/>
                </a:lnTo>
                <a:lnTo>
                  <a:pt x="2679" y="1591"/>
                </a:lnTo>
                <a:lnTo>
                  <a:pt x="2679" y="1591"/>
                </a:lnTo>
                <a:lnTo>
                  <a:pt x="2680" y="1593"/>
                </a:lnTo>
                <a:lnTo>
                  <a:pt x="2680" y="1593"/>
                </a:lnTo>
                <a:lnTo>
                  <a:pt x="2682" y="1593"/>
                </a:lnTo>
                <a:lnTo>
                  <a:pt x="2683" y="1593"/>
                </a:lnTo>
                <a:lnTo>
                  <a:pt x="2685" y="1593"/>
                </a:lnTo>
                <a:lnTo>
                  <a:pt x="2685" y="1594"/>
                </a:lnTo>
                <a:lnTo>
                  <a:pt x="2686" y="1596"/>
                </a:lnTo>
                <a:lnTo>
                  <a:pt x="2686" y="1597"/>
                </a:lnTo>
                <a:lnTo>
                  <a:pt x="2686" y="1599"/>
                </a:lnTo>
                <a:lnTo>
                  <a:pt x="2685" y="1601"/>
                </a:lnTo>
                <a:lnTo>
                  <a:pt x="2686" y="1602"/>
                </a:lnTo>
                <a:lnTo>
                  <a:pt x="2686" y="1602"/>
                </a:lnTo>
                <a:lnTo>
                  <a:pt x="2686" y="1604"/>
                </a:lnTo>
                <a:lnTo>
                  <a:pt x="2686" y="1605"/>
                </a:lnTo>
                <a:lnTo>
                  <a:pt x="2688" y="1605"/>
                </a:lnTo>
                <a:lnTo>
                  <a:pt x="2690" y="1605"/>
                </a:lnTo>
                <a:lnTo>
                  <a:pt x="2690" y="1605"/>
                </a:lnTo>
                <a:lnTo>
                  <a:pt x="2694" y="1610"/>
                </a:lnTo>
                <a:lnTo>
                  <a:pt x="2696" y="1610"/>
                </a:lnTo>
                <a:lnTo>
                  <a:pt x="2699" y="1610"/>
                </a:lnTo>
                <a:lnTo>
                  <a:pt x="2700" y="1611"/>
                </a:lnTo>
                <a:lnTo>
                  <a:pt x="2702" y="1613"/>
                </a:lnTo>
                <a:lnTo>
                  <a:pt x="2703" y="1614"/>
                </a:lnTo>
                <a:lnTo>
                  <a:pt x="2705" y="1618"/>
                </a:lnTo>
                <a:lnTo>
                  <a:pt x="2705" y="1618"/>
                </a:lnTo>
                <a:lnTo>
                  <a:pt x="2706" y="1619"/>
                </a:lnTo>
                <a:lnTo>
                  <a:pt x="2706" y="1619"/>
                </a:lnTo>
                <a:lnTo>
                  <a:pt x="2706" y="1621"/>
                </a:lnTo>
                <a:lnTo>
                  <a:pt x="2708" y="1621"/>
                </a:lnTo>
                <a:lnTo>
                  <a:pt x="2708" y="1621"/>
                </a:lnTo>
                <a:lnTo>
                  <a:pt x="2710" y="1622"/>
                </a:lnTo>
                <a:lnTo>
                  <a:pt x="2711" y="1622"/>
                </a:lnTo>
                <a:lnTo>
                  <a:pt x="2713" y="1622"/>
                </a:lnTo>
                <a:lnTo>
                  <a:pt x="2713" y="1622"/>
                </a:lnTo>
                <a:lnTo>
                  <a:pt x="2714" y="1624"/>
                </a:lnTo>
                <a:lnTo>
                  <a:pt x="2714" y="1624"/>
                </a:lnTo>
                <a:lnTo>
                  <a:pt x="2713" y="1625"/>
                </a:lnTo>
                <a:lnTo>
                  <a:pt x="2714" y="1627"/>
                </a:lnTo>
                <a:lnTo>
                  <a:pt x="2714" y="1627"/>
                </a:lnTo>
                <a:lnTo>
                  <a:pt x="2716" y="1627"/>
                </a:lnTo>
                <a:lnTo>
                  <a:pt x="2716" y="1627"/>
                </a:lnTo>
                <a:lnTo>
                  <a:pt x="2716" y="1628"/>
                </a:lnTo>
                <a:lnTo>
                  <a:pt x="2716" y="1628"/>
                </a:lnTo>
                <a:lnTo>
                  <a:pt x="2717" y="1628"/>
                </a:lnTo>
                <a:lnTo>
                  <a:pt x="2719" y="1628"/>
                </a:lnTo>
                <a:lnTo>
                  <a:pt x="2719" y="1628"/>
                </a:lnTo>
                <a:lnTo>
                  <a:pt x="2720" y="1628"/>
                </a:lnTo>
                <a:lnTo>
                  <a:pt x="2720" y="1628"/>
                </a:lnTo>
                <a:lnTo>
                  <a:pt x="2723" y="1627"/>
                </a:lnTo>
                <a:lnTo>
                  <a:pt x="2723" y="1627"/>
                </a:lnTo>
                <a:lnTo>
                  <a:pt x="2725" y="1627"/>
                </a:lnTo>
                <a:lnTo>
                  <a:pt x="2726" y="1628"/>
                </a:lnTo>
                <a:lnTo>
                  <a:pt x="2728" y="1628"/>
                </a:lnTo>
                <a:lnTo>
                  <a:pt x="2730" y="1627"/>
                </a:lnTo>
                <a:lnTo>
                  <a:pt x="2730" y="1627"/>
                </a:lnTo>
                <a:lnTo>
                  <a:pt x="2731" y="1628"/>
                </a:lnTo>
                <a:lnTo>
                  <a:pt x="2731" y="1628"/>
                </a:lnTo>
                <a:lnTo>
                  <a:pt x="2731" y="1627"/>
                </a:lnTo>
                <a:lnTo>
                  <a:pt x="2733" y="1627"/>
                </a:lnTo>
                <a:lnTo>
                  <a:pt x="2733" y="1628"/>
                </a:lnTo>
                <a:lnTo>
                  <a:pt x="2734" y="1630"/>
                </a:lnTo>
                <a:lnTo>
                  <a:pt x="2734" y="1630"/>
                </a:lnTo>
                <a:lnTo>
                  <a:pt x="2736" y="1631"/>
                </a:lnTo>
                <a:lnTo>
                  <a:pt x="2734" y="1631"/>
                </a:lnTo>
                <a:lnTo>
                  <a:pt x="2736" y="1633"/>
                </a:lnTo>
                <a:lnTo>
                  <a:pt x="2739" y="1634"/>
                </a:lnTo>
                <a:lnTo>
                  <a:pt x="2739" y="1634"/>
                </a:lnTo>
                <a:lnTo>
                  <a:pt x="2739" y="1638"/>
                </a:lnTo>
                <a:lnTo>
                  <a:pt x="2739" y="1639"/>
                </a:lnTo>
                <a:lnTo>
                  <a:pt x="2739" y="1639"/>
                </a:lnTo>
                <a:lnTo>
                  <a:pt x="2739" y="1639"/>
                </a:lnTo>
                <a:lnTo>
                  <a:pt x="2740" y="1641"/>
                </a:lnTo>
                <a:lnTo>
                  <a:pt x="2740" y="1641"/>
                </a:lnTo>
                <a:lnTo>
                  <a:pt x="2740" y="1642"/>
                </a:lnTo>
                <a:lnTo>
                  <a:pt x="2740" y="1644"/>
                </a:lnTo>
                <a:lnTo>
                  <a:pt x="2745" y="1647"/>
                </a:lnTo>
                <a:lnTo>
                  <a:pt x="2745" y="1647"/>
                </a:lnTo>
                <a:lnTo>
                  <a:pt x="2745" y="1647"/>
                </a:lnTo>
                <a:lnTo>
                  <a:pt x="2746" y="1647"/>
                </a:lnTo>
                <a:lnTo>
                  <a:pt x="2748" y="1647"/>
                </a:lnTo>
                <a:lnTo>
                  <a:pt x="2748" y="1648"/>
                </a:lnTo>
                <a:lnTo>
                  <a:pt x="2748" y="1648"/>
                </a:lnTo>
                <a:lnTo>
                  <a:pt x="2750" y="1653"/>
                </a:lnTo>
                <a:lnTo>
                  <a:pt x="2750" y="1653"/>
                </a:lnTo>
                <a:lnTo>
                  <a:pt x="2750" y="1656"/>
                </a:lnTo>
                <a:lnTo>
                  <a:pt x="2748" y="1655"/>
                </a:lnTo>
                <a:lnTo>
                  <a:pt x="2746" y="1653"/>
                </a:lnTo>
                <a:lnTo>
                  <a:pt x="2746" y="1655"/>
                </a:lnTo>
                <a:lnTo>
                  <a:pt x="2746" y="1656"/>
                </a:lnTo>
                <a:lnTo>
                  <a:pt x="2748" y="1658"/>
                </a:lnTo>
                <a:lnTo>
                  <a:pt x="2748" y="1658"/>
                </a:lnTo>
                <a:lnTo>
                  <a:pt x="2748" y="1659"/>
                </a:lnTo>
                <a:lnTo>
                  <a:pt x="2750" y="1659"/>
                </a:lnTo>
                <a:lnTo>
                  <a:pt x="2750" y="1659"/>
                </a:lnTo>
                <a:lnTo>
                  <a:pt x="2750" y="1659"/>
                </a:lnTo>
                <a:lnTo>
                  <a:pt x="2751" y="1662"/>
                </a:lnTo>
                <a:lnTo>
                  <a:pt x="2751" y="1662"/>
                </a:lnTo>
                <a:lnTo>
                  <a:pt x="2751" y="1664"/>
                </a:lnTo>
                <a:lnTo>
                  <a:pt x="2751" y="1664"/>
                </a:lnTo>
                <a:lnTo>
                  <a:pt x="2751" y="1665"/>
                </a:lnTo>
                <a:lnTo>
                  <a:pt x="2751" y="1665"/>
                </a:lnTo>
                <a:lnTo>
                  <a:pt x="2751" y="1665"/>
                </a:lnTo>
                <a:lnTo>
                  <a:pt x="2751" y="1667"/>
                </a:lnTo>
                <a:lnTo>
                  <a:pt x="2751" y="1667"/>
                </a:lnTo>
                <a:lnTo>
                  <a:pt x="2751" y="1668"/>
                </a:lnTo>
                <a:lnTo>
                  <a:pt x="2751" y="1676"/>
                </a:lnTo>
                <a:lnTo>
                  <a:pt x="2751" y="1678"/>
                </a:lnTo>
                <a:lnTo>
                  <a:pt x="2751" y="1679"/>
                </a:lnTo>
                <a:lnTo>
                  <a:pt x="2751" y="1684"/>
                </a:lnTo>
                <a:lnTo>
                  <a:pt x="2751" y="1687"/>
                </a:lnTo>
                <a:lnTo>
                  <a:pt x="2751" y="1687"/>
                </a:lnTo>
                <a:lnTo>
                  <a:pt x="2751" y="1687"/>
                </a:lnTo>
                <a:lnTo>
                  <a:pt x="2750" y="1688"/>
                </a:lnTo>
                <a:lnTo>
                  <a:pt x="2750" y="1696"/>
                </a:lnTo>
                <a:lnTo>
                  <a:pt x="2750" y="1695"/>
                </a:lnTo>
                <a:lnTo>
                  <a:pt x="2750" y="1695"/>
                </a:lnTo>
                <a:lnTo>
                  <a:pt x="2750" y="1695"/>
                </a:lnTo>
                <a:lnTo>
                  <a:pt x="2750" y="1696"/>
                </a:lnTo>
                <a:lnTo>
                  <a:pt x="2750" y="1698"/>
                </a:lnTo>
                <a:lnTo>
                  <a:pt x="2748" y="1699"/>
                </a:lnTo>
                <a:lnTo>
                  <a:pt x="2748" y="1702"/>
                </a:lnTo>
                <a:lnTo>
                  <a:pt x="2748" y="1702"/>
                </a:lnTo>
                <a:lnTo>
                  <a:pt x="2746" y="1704"/>
                </a:lnTo>
                <a:lnTo>
                  <a:pt x="2746" y="1704"/>
                </a:lnTo>
                <a:lnTo>
                  <a:pt x="2746" y="1705"/>
                </a:lnTo>
                <a:lnTo>
                  <a:pt x="2746" y="1707"/>
                </a:lnTo>
                <a:lnTo>
                  <a:pt x="2746" y="1707"/>
                </a:lnTo>
                <a:lnTo>
                  <a:pt x="2748" y="1710"/>
                </a:lnTo>
                <a:lnTo>
                  <a:pt x="2748" y="1712"/>
                </a:lnTo>
                <a:lnTo>
                  <a:pt x="2750" y="1712"/>
                </a:lnTo>
                <a:lnTo>
                  <a:pt x="2748" y="1713"/>
                </a:lnTo>
                <a:lnTo>
                  <a:pt x="2748" y="1713"/>
                </a:lnTo>
                <a:lnTo>
                  <a:pt x="2748" y="1716"/>
                </a:lnTo>
                <a:lnTo>
                  <a:pt x="2748" y="1724"/>
                </a:lnTo>
                <a:lnTo>
                  <a:pt x="2746" y="1730"/>
                </a:lnTo>
                <a:lnTo>
                  <a:pt x="2746" y="1729"/>
                </a:lnTo>
                <a:lnTo>
                  <a:pt x="2746" y="1727"/>
                </a:lnTo>
                <a:lnTo>
                  <a:pt x="2746" y="1727"/>
                </a:lnTo>
                <a:lnTo>
                  <a:pt x="2746" y="1725"/>
                </a:lnTo>
                <a:lnTo>
                  <a:pt x="2746" y="1725"/>
                </a:lnTo>
                <a:lnTo>
                  <a:pt x="2746" y="1727"/>
                </a:lnTo>
                <a:lnTo>
                  <a:pt x="2745" y="1729"/>
                </a:lnTo>
                <a:lnTo>
                  <a:pt x="2745" y="1730"/>
                </a:lnTo>
                <a:lnTo>
                  <a:pt x="2745" y="1732"/>
                </a:lnTo>
                <a:lnTo>
                  <a:pt x="2746" y="1733"/>
                </a:lnTo>
                <a:lnTo>
                  <a:pt x="2746" y="1735"/>
                </a:lnTo>
                <a:lnTo>
                  <a:pt x="2748" y="1736"/>
                </a:lnTo>
                <a:lnTo>
                  <a:pt x="2753" y="1741"/>
                </a:lnTo>
                <a:lnTo>
                  <a:pt x="2754" y="1742"/>
                </a:lnTo>
                <a:lnTo>
                  <a:pt x="2756" y="1744"/>
                </a:lnTo>
                <a:lnTo>
                  <a:pt x="2756" y="1746"/>
                </a:lnTo>
                <a:lnTo>
                  <a:pt x="2757" y="1747"/>
                </a:lnTo>
                <a:lnTo>
                  <a:pt x="2757" y="1747"/>
                </a:lnTo>
                <a:lnTo>
                  <a:pt x="2757" y="1746"/>
                </a:lnTo>
                <a:lnTo>
                  <a:pt x="2757" y="1744"/>
                </a:lnTo>
                <a:lnTo>
                  <a:pt x="2756" y="1742"/>
                </a:lnTo>
                <a:lnTo>
                  <a:pt x="2754" y="1741"/>
                </a:lnTo>
                <a:lnTo>
                  <a:pt x="2750" y="1736"/>
                </a:lnTo>
                <a:lnTo>
                  <a:pt x="2750" y="1736"/>
                </a:lnTo>
                <a:lnTo>
                  <a:pt x="2750" y="1735"/>
                </a:lnTo>
                <a:lnTo>
                  <a:pt x="2751" y="1735"/>
                </a:lnTo>
                <a:lnTo>
                  <a:pt x="2754" y="1738"/>
                </a:lnTo>
                <a:lnTo>
                  <a:pt x="2756" y="1738"/>
                </a:lnTo>
                <a:lnTo>
                  <a:pt x="2757" y="1741"/>
                </a:lnTo>
                <a:lnTo>
                  <a:pt x="2757" y="1741"/>
                </a:lnTo>
                <a:lnTo>
                  <a:pt x="2759" y="1741"/>
                </a:lnTo>
                <a:lnTo>
                  <a:pt x="2759" y="1741"/>
                </a:lnTo>
                <a:lnTo>
                  <a:pt x="2759" y="1742"/>
                </a:lnTo>
                <a:lnTo>
                  <a:pt x="2760" y="1744"/>
                </a:lnTo>
                <a:lnTo>
                  <a:pt x="2760" y="1744"/>
                </a:lnTo>
                <a:lnTo>
                  <a:pt x="2760" y="1744"/>
                </a:lnTo>
                <a:lnTo>
                  <a:pt x="2762" y="1744"/>
                </a:lnTo>
                <a:lnTo>
                  <a:pt x="2763" y="1742"/>
                </a:lnTo>
                <a:lnTo>
                  <a:pt x="2763" y="1741"/>
                </a:lnTo>
                <a:lnTo>
                  <a:pt x="2763" y="1739"/>
                </a:lnTo>
                <a:lnTo>
                  <a:pt x="2763" y="1739"/>
                </a:lnTo>
                <a:lnTo>
                  <a:pt x="2763" y="1736"/>
                </a:lnTo>
                <a:lnTo>
                  <a:pt x="2763" y="1736"/>
                </a:lnTo>
                <a:lnTo>
                  <a:pt x="2763" y="1735"/>
                </a:lnTo>
                <a:lnTo>
                  <a:pt x="2765" y="1733"/>
                </a:lnTo>
                <a:lnTo>
                  <a:pt x="2765" y="1733"/>
                </a:lnTo>
                <a:lnTo>
                  <a:pt x="2765" y="1732"/>
                </a:lnTo>
                <a:lnTo>
                  <a:pt x="2763" y="1730"/>
                </a:lnTo>
                <a:lnTo>
                  <a:pt x="2763" y="1730"/>
                </a:lnTo>
                <a:lnTo>
                  <a:pt x="2765" y="1729"/>
                </a:lnTo>
                <a:lnTo>
                  <a:pt x="2767" y="1727"/>
                </a:lnTo>
                <a:lnTo>
                  <a:pt x="2763" y="1729"/>
                </a:lnTo>
                <a:lnTo>
                  <a:pt x="2760" y="1727"/>
                </a:lnTo>
                <a:lnTo>
                  <a:pt x="2757" y="1727"/>
                </a:lnTo>
                <a:lnTo>
                  <a:pt x="2754" y="1725"/>
                </a:lnTo>
                <a:lnTo>
                  <a:pt x="2756" y="1724"/>
                </a:lnTo>
                <a:lnTo>
                  <a:pt x="2759" y="1722"/>
                </a:lnTo>
                <a:lnTo>
                  <a:pt x="2759" y="1721"/>
                </a:lnTo>
                <a:lnTo>
                  <a:pt x="2757" y="1722"/>
                </a:lnTo>
                <a:lnTo>
                  <a:pt x="2756" y="1722"/>
                </a:lnTo>
                <a:lnTo>
                  <a:pt x="2756" y="1721"/>
                </a:lnTo>
                <a:lnTo>
                  <a:pt x="2756" y="1721"/>
                </a:lnTo>
                <a:lnTo>
                  <a:pt x="2756" y="1721"/>
                </a:lnTo>
                <a:lnTo>
                  <a:pt x="2756" y="1719"/>
                </a:lnTo>
                <a:lnTo>
                  <a:pt x="2756" y="1719"/>
                </a:lnTo>
                <a:lnTo>
                  <a:pt x="2756" y="1718"/>
                </a:lnTo>
                <a:lnTo>
                  <a:pt x="2756" y="1718"/>
                </a:lnTo>
                <a:lnTo>
                  <a:pt x="2756" y="1716"/>
                </a:lnTo>
                <a:lnTo>
                  <a:pt x="2759" y="1719"/>
                </a:lnTo>
                <a:lnTo>
                  <a:pt x="2759" y="1718"/>
                </a:lnTo>
                <a:lnTo>
                  <a:pt x="2759" y="1718"/>
                </a:lnTo>
                <a:lnTo>
                  <a:pt x="2759" y="1718"/>
                </a:lnTo>
                <a:lnTo>
                  <a:pt x="2759" y="1718"/>
                </a:lnTo>
                <a:lnTo>
                  <a:pt x="2760" y="1719"/>
                </a:lnTo>
                <a:lnTo>
                  <a:pt x="2762" y="1719"/>
                </a:lnTo>
                <a:lnTo>
                  <a:pt x="2762" y="1721"/>
                </a:lnTo>
                <a:lnTo>
                  <a:pt x="2762" y="1721"/>
                </a:lnTo>
                <a:lnTo>
                  <a:pt x="2762" y="1722"/>
                </a:lnTo>
                <a:lnTo>
                  <a:pt x="2763" y="1721"/>
                </a:lnTo>
                <a:lnTo>
                  <a:pt x="2765" y="1721"/>
                </a:lnTo>
                <a:lnTo>
                  <a:pt x="2767" y="1722"/>
                </a:lnTo>
                <a:lnTo>
                  <a:pt x="2768" y="1724"/>
                </a:lnTo>
                <a:lnTo>
                  <a:pt x="2768" y="1729"/>
                </a:lnTo>
                <a:lnTo>
                  <a:pt x="2768" y="1730"/>
                </a:lnTo>
                <a:lnTo>
                  <a:pt x="2770" y="1732"/>
                </a:lnTo>
                <a:lnTo>
                  <a:pt x="2770" y="1732"/>
                </a:lnTo>
                <a:lnTo>
                  <a:pt x="2773" y="1732"/>
                </a:lnTo>
                <a:lnTo>
                  <a:pt x="2773" y="1730"/>
                </a:lnTo>
                <a:lnTo>
                  <a:pt x="2773" y="1730"/>
                </a:lnTo>
                <a:lnTo>
                  <a:pt x="2773" y="1729"/>
                </a:lnTo>
                <a:lnTo>
                  <a:pt x="2771" y="1725"/>
                </a:lnTo>
                <a:lnTo>
                  <a:pt x="2771" y="1724"/>
                </a:lnTo>
                <a:lnTo>
                  <a:pt x="2773" y="1724"/>
                </a:lnTo>
                <a:lnTo>
                  <a:pt x="2774" y="1722"/>
                </a:lnTo>
                <a:lnTo>
                  <a:pt x="2774" y="1722"/>
                </a:lnTo>
                <a:lnTo>
                  <a:pt x="2776" y="1722"/>
                </a:lnTo>
                <a:lnTo>
                  <a:pt x="2777" y="1727"/>
                </a:lnTo>
                <a:lnTo>
                  <a:pt x="2779" y="1730"/>
                </a:lnTo>
                <a:lnTo>
                  <a:pt x="2779" y="1732"/>
                </a:lnTo>
                <a:lnTo>
                  <a:pt x="2779" y="1733"/>
                </a:lnTo>
                <a:lnTo>
                  <a:pt x="2777" y="1736"/>
                </a:lnTo>
                <a:lnTo>
                  <a:pt x="2777" y="1736"/>
                </a:lnTo>
                <a:lnTo>
                  <a:pt x="2774" y="1738"/>
                </a:lnTo>
                <a:lnTo>
                  <a:pt x="2774" y="1739"/>
                </a:lnTo>
                <a:lnTo>
                  <a:pt x="2774" y="1741"/>
                </a:lnTo>
                <a:lnTo>
                  <a:pt x="2774" y="1741"/>
                </a:lnTo>
                <a:lnTo>
                  <a:pt x="2773" y="1742"/>
                </a:lnTo>
                <a:lnTo>
                  <a:pt x="2773" y="1742"/>
                </a:lnTo>
                <a:lnTo>
                  <a:pt x="2773" y="1744"/>
                </a:lnTo>
                <a:lnTo>
                  <a:pt x="2773" y="1744"/>
                </a:lnTo>
                <a:lnTo>
                  <a:pt x="2771" y="1746"/>
                </a:lnTo>
                <a:lnTo>
                  <a:pt x="2770" y="1747"/>
                </a:lnTo>
                <a:lnTo>
                  <a:pt x="2770" y="1750"/>
                </a:lnTo>
                <a:lnTo>
                  <a:pt x="2770" y="1752"/>
                </a:lnTo>
                <a:lnTo>
                  <a:pt x="2768" y="1752"/>
                </a:lnTo>
                <a:lnTo>
                  <a:pt x="2768" y="1753"/>
                </a:lnTo>
                <a:lnTo>
                  <a:pt x="2768" y="1753"/>
                </a:lnTo>
                <a:lnTo>
                  <a:pt x="2768" y="1755"/>
                </a:lnTo>
                <a:lnTo>
                  <a:pt x="2768" y="1753"/>
                </a:lnTo>
                <a:lnTo>
                  <a:pt x="2770" y="1753"/>
                </a:lnTo>
                <a:lnTo>
                  <a:pt x="2770" y="1755"/>
                </a:lnTo>
                <a:lnTo>
                  <a:pt x="2768" y="1755"/>
                </a:lnTo>
                <a:lnTo>
                  <a:pt x="2767" y="1756"/>
                </a:lnTo>
                <a:lnTo>
                  <a:pt x="2765" y="1756"/>
                </a:lnTo>
                <a:lnTo>
                  <a:pt x="2767" y="1756"/>
                </a:lnTo>
                <a:lnTo>
                  <a:pt x="2768" y="1758"/>
                </a:lnTo>
                <a:lnTo>
                  <a:pt x="2768" y="1758"/>
                </a:lnTo>
                <a:lnTo>
                  <a:pt x="2770" y="1758"/>
                </a:lnTo>
                <a:lnTo>
                  <a:pt x="2768" y="1758"/>
                </a:lnTo>
                <a:lnTo>
                  <a:pt x="2765" y="1758"/>
                </a:lnTo>
                <a:lnTo>
                  <a:pt x="2763" y="1758"/>
                </a:lnTo>
                <a:lnTo>
                  <a:pt x="2763" y="1759"/>
                </a:lnTo>
                <a:lnTo>
                  <a:pt x="2763" y="1759"/>
                </a:lnTo>
                <a:lnTo>
                  <a:pt x="2763" y="1759"/>
                </a:lnTo>
                <a:lnTo>
                  <a:pt x="2765" y="1759"/>
                </a:lnTo>
                <a:lnTo>
                  <a:pt x="2765" y="1759"/>
                </a:lnTo>
                <a:lnTo>
                  <a:pt x="2765" y="1759"/>
                </a:lnTo>
                <a:lnTo>
                  <a:pt x="2765" y="1759"/>
                </a:lnTo>
                <a:lnTo>
                  <a:pt x="2765" y="1761"/>
                </a:lnTo>
                <a:lnTo>
                  <a:pt x="2765" y="1761"/>
                </a:lnTo>
                <a:lnTo>
                  <a:pt x="2765" y="1762"/>
                </a:lnTo>
                <a:lnTo>
                  <a:pt x="2763" y="1761"/>
                </a:lnTo>
                <a:lnTo>
                  <a:pt x="2762" y="1761"/>
                </a:lnTo>
                <a:lnTo>
                  <a:pt x="2760" y="1761"/>
                </a:lnTo>
                <a:lnTo>
                  <a:pt x="2760" y="1759"/>
                </a:lnTo>
                <a:lnTo>
                  <a:pt x="2759" y="1758"/>
                </a:lnTo>
                <a:lnTo>
                  <a:pt x="2759" y="1758"/>
                </a:lnTo>
                <a:lnTo>
                  <a:pt x="2759" y="1759"/>
                </a:lnTo>
                <a:lnTo>
                  <a:pt x="2760" y="1762"/>
                </a:lnTo>
                <a:lnTo>
                  <a:pt x="2762" y="1762"/>
                </a:lnTo>
                <a:lnTo>
                  <a:pt x="2763" y="1764"/>
                </a:lnTo>
                <a:lnTo>
                  <a:pt x="2767" y="1764"/>
                </a:lnTo>
                <a:lnTo>
                  <a:pt x="2770" y="1766"/>
                </a:lnTo>
                <a:lnTo>
                  <a:pt x="2771" y="1766"/>
                </a:lnTo>
                <a:lnTo>
                  <a:pt x="2771" y="1767"/>
                </a:lnTo>
                <a:lnTo>
                  <a:pt x="2773" y="1770"/>
                </a:lnTo>
                <a:lnTo>
                  <a:pt x="2774" y="1773"/>
                </a:lnTo>
                <a:lnTo>
                  <a:pt x="2776" y="1775"/>
                </a:lnTo>
                <a:lnTo>
                  <a:pt x="2774" y="1775"/>
                </a:lnTo>
                <a:lnTo>
                  <a:pt x="2774" y="1775"/>
                </a:lnTo>
                <a:lnTo>
                  <a:pt x="2774" y="1775"/>
                </a:lnTo>
                <a:lnTo>
                  <a:pt x="2774" y="1775"/>
                </a:lnTo>
                <a:lnTo>
                  <a:pt x="2774" y="1775"/>
                </a:lnTo>
                <a:lnTo>
                  <a:pt x="2774" y="1776"/>
                </a:lnTo>
                <a:lnTo>
                  <a:pt x="2776" y="1778"/>
                </a:lnTo>
                <a:lnTo>
                  <a:pt x="2777" y="1779"/>
                </a:lnTo>
                <a:lnTo>
                  <a:pt x="2777" y="1781"/>
                </a:lnTo>
                <a:lnTo>
                  <a:pt x="2779" y="1781"/>
                </a:lnTo>
                <a:lnTo>
                  <a:pt x="2777" y="1779"/>
                </a:lnTo>
                <a:lnTo>
                  <a:pt x="2779" y="1779"/>
                </a:lnTo>
                <a:lnTo>
                  <a:pt x="2779" y="1781"/>
                </a:lnTo>
                <a:lnTo>
                  <a:pt x="2780" y="1781"/>
                </a:lnTo>
                <a:lnTo>
                  <a:pt x="2780" y="1783"/>
                </a:lnTo>
                <a:lnTo>
                  <a:pt x="2780" y="1783"/>
                </a:lnTo>
                <a:lnTo>
                  <a:pt x="2779" y="1783"/>
                </a:lnTo>
                <a:lnTo>
                  <a:pt x="2779" y="1781"/>
                </a:lnTo>
                <a:lnTo>
                  <a:pt x="2779" y="1783"/>
                </a:lnTo>
                <a:lnTo>
                  <a:pt x="2782" y="1786"/>
                </a:lnTo>
                <a:lnTo>
                  <a:pt x="2783" y="1789"/>
                </a:lnTo>
                <a:lnTo>
                  <a:pt x="2791" y="1801"/>
                </a:lnTo>
                <a:lnTo>
                  <a:pt x="2793" y="1803"/>
                </a:lnTo>
                <a:lnTo>
                  <a:pt x="2793" y="1803"/>
                </a:lnTo>
                <a:lnTo>
                  <a:pt x="2793" y="1803"/>
                </a:lnTo>
                <a:lnTo>
                  <a:pt x="2794" y="1803"/>
                </a:lnTo>
                <a:lnTo>
                  <a:pt x="2793" y="1803"/>
                </a:lnTo>
                <a:lnTo>
                  <a:pt x="2793" y="1799"/>
                </a:lnTo>
                <a:lnTo>
                  <a:pt x="2791" y="1799"/>
                </a:lnTo>
                <a:lnTo>
                  <a:pt x="2794" y="1801"/>
                </a:lnTo>
                <a:lnTo>
                  <a:pt x="2797" y="1807"/>
                </a:lnTo>
                <a:lnTo>
                  <a:pt x="2799" y="1809"/>
                </a:lnTo>
                <a:lnTo>
                  <a:pt x="2800" y="1809"/>
                </a:lnTo>
                <a:lnTo>
                  <a:pt x="2800" y="1809"/>
                </a:lnTo>
                <a:lnTo>
                  <a:pt x="2802" y="1809"/>
                </a:lnTo>
                <a:lnTo>
                  <a:pt x="2802" y="1809"/>
                </a:lnTo>
                <a:lnTo>
                  <a:pt x="2803" y="1809"/>
                </a:lnTo>
                <a:lnTo>
                  <a:pt x="2803" y="1809"/>
                </a:lnTo>
                <a:lnTo>
                  <a:pt x="2803" y="1809"/>
                </a:lnTo>
                <a:lnTo>
                  <a:pt x="2805" y="1809"/>
                </a:lnTo>
                <a:lnTo>
                  <a:pt x="2805" y="1809"/>
                </a:lnTo>
                <a:lnTo>
                  <a:pt x="2805" y="1809"/>
                </a:lnTo>
                <a:lnTo>
                  <a:pt x="2805" y="1809"/>
                </a:lnTo>
                <a:lnTo>
                  <a:pt x="2807" y="1810"/>
                </a:lnTo>
                <a:lnTo>
                  <a:pt x="2807" y="1810"/>
                </a:lnTo>
                <a:lnTo>
                  <a:pt x="2807" y="1809"/>
                </a:lnTo>
                <a:lnTo>
                  <a:pt x="2807" y="1809"/>
                </a:lnTo>
                <a:lnTo>
                  <a:pt x="2807" y="1807"/>
                </a:lnTo>
                <a:lnTo>
                  <a:pt x="2807" y="1807"/>
                </a:lnTo>
                <a:lnTo>
                  <a:pt x="2808" y="1809"/>
                </a:lnTo>
                <a:lnTo>
                  <a:pt x="2808" y="1810"/>
                </a:lnTo>
                <a:lnTo>
                  <a:pt x="2810" y="1810"/>
                </a:lnTo>
                <a:lnTo>
                  <a:pt x="2810" y="1809"/>
                </a:lnTo>
                <a:lnTo>
                  <a:pt x="2810" y="1807"/>
                </a:lnTo>
                <a:lnTo>
                  <a:pt x="2808" y="1804"/>
                </a:lnTo>
                <a:lnTo>
                  <a:pt x="2807" y="1801"/>
                </a:lnTo>
                <a:lnTo>
                  <a:pt x="2807" y="1801"/>
                </a:lnTo>
                <a:lnTo>
                  <a:pt x="2805" y="1801"/>
                </a:lnTo>
                <a:lnTo>
                  <a:pt x="2803" y="1798"/>
                </a:lnTo>
                <a:lnTo>
                  <a:pt x="2803" y="1798"/>
                </a:lnTo>
                <a:lnTo>
                  <a:pt x="2802" y="1798"/>
                </a:lnTo>
                <a:lnTo>
                  <a:pt x="2802" y="1798"/>
                </a:lnTo>
                <a:lnTo>
                  <a:pt x="2799" y="1795"/>
                </a:lnTo>
                <a:lnTo>
                  <a:pt x="2799" y="1795"/>
                </a:lnTo>
                <a:lnTo>
                  <a:pt x="2797" y="1793"/>
                </a:lnTo>
                <a:lnTo>
                  <a:pt x="2799" y="1793"/>
                </a:lnTo>
                <a:lnTo>
                  <a:pt x="2800" y="1795"/>
                </a:lnTo>
                <a:lnTo>
                  <a:pt x="2802" y="1796"/>
                </a:lnTo>
                <a:lnTo>
                  <a:pt x="2803" y="1796"/>
                </a:lnTo>
                <a:lnTo>
                  <a:pt x="2805" y="1796"/>
                </a:lnTo>
                <a:lnTo>
                  <a:pt x="2805" y="1796"/>
                </a:lnTo>
                <a:lnTo>
                  <a:pt x="2805" y="1798"/>
                </a:lnTo>
                <a:lnTo>
                  <a:pt x="2807" y="1798"/>
                </a:lnTo>
                <a:lnTo>
                  <a:pt x="2808" y="1799"/>
                </a:lnTo>
                <a:lnTo>
                  <a:pt x="2808" y="1799"/>
                </a:lnTo>
                <a:lnTo>
                  <a:pt x="2808" y="1798"/>
                </a:lnTo>
                <a:lnTo>
                  <a:pt x="2810" y="1798"/>
                </a:lnTo>
                <a:lnTo>
                  <a:pt x="2810" y="1798"/>
                </a:lnTo>
                <a:lnTo>
                  <a:pt x="2810" y="1796"/>
                </a:lnTo>
                <a:lnTo>
                  <a:pt x="2811" y="1796"/>
                </a:lnTo>
                <a:lnTo>
                  <a:pt x="2813" y="1796"/>
                </a:lnTo>
                <a:lnTo>
                  <a:pt x="2814" y="1795"/>
                </a:lnTo>
                <a:lnTo>
                  <a:pt x="2817" y="1793"/>
                </a:lnTo>
                <a:lnTo>
                  <a:pt x="2819" y="1792"/>
                </a:lnTo>
                <a:lnTo>
                  <a:pt x="2819" y="1792"/>
                </a:lnTo>
                <a:lnTo>
                  <a:pt x="2819" y="1795"/>
                </a:lnTo>
                <a:lnTo>
                  <a:pt x="2819" y="1795"/>
                </a:lnTo>
                <a:lnTo>
                  <a:pt x="2817" y="1795"/>
                </a:lnTo>
                <a:lnTo>
                  <a:pt x="2816" y="1796"/>
                </a:lnTo>
                <a:lnTo>
                  <a:pt x="2813" y="1798"/>
                </a:lnTo>
                <a:lnTo>
                  <a:pt x="2811" y="1799"/>
                </a:lnTo>
                <a:lnTo>
                  <a:pt x="2813" y="1801"/>
                </a:lnTo>
                <a:lnTo>
                  <a:pt x="2814" y="1803"/>
                </a:lnTo>
                <a:lnTo>
                  <a:pt x="2814" y="1803"/>
                </a:lnTo>
                <a:lnTo>
                  <a:pt x="2816" y="1803"/>
                </a:lnTo>
                <a:lnTo>
                  <a:pt x="2816" y="1806"/>
                </a:lnTo>
                <a:lnTo>
                  <a:pt x="2816" y="1807"/>
                </a:lnTo>
                <a:lnTo>
                  <a:pt x="2816" y="1816"/>
                </a:lnTo>
                <a:lnTo>
                  <a:pt x="2816" y="1818"/>
                </a:lnTo>
                <a:lnTo>
                  <a:pt x="2816" y="1820"/>
                </a:lnTo>
                <a:lnTo>
                  <a:pt x="2819" y="1823"/>
                </a:lnTo>
                <a:lnTo>
                  <a:pt x="2819" y="1823"/>
                </a:lnTo>
                <a:lnTo>
                  <a:pt x="2819" y="1826"/>
                </a:lnTo>
                <a:lnTo>
                  <a:pt x="2819" y="1826"/>
                </a:lnTo>
                <a:lnTo>
                  <a:pt x="2819" y="1827"/>
                </a:lnTo>
                <a:lnTo>
                  <a:pt x="2820" y="1829"/>
                </a:lnTo>
                <a:lnTo>
                  <a:pt x="2820" y="1830"/>
                </a:lnTo>
                <a:lnTo>
                  <a:pt x="2822" y="1830"/>
                </a:lnTo>
                <a:lnTo>
                  <a:pt x="2823" y="1829"/>
                </a:lnTo>
                <a:lnTo>
                  <a:pt x="2823" y="1827"/>
                </a:lnTo>
                <a:lnTo>
                  <a:pt x="2825" y="1829"/>
                </a:lnTo>
                <a:lnTo>
                  <a:pt x="2825" y="1829"/>
                </a:lnTo>
                <a:lnTo>
                  <a:pt x="2827" y="1827"/>
                </a:lnTo>
                <a:lnTo>
                  <a:pt x="2827" y="1827"/>
                </a:lnTo>
                <a:lnTo>
                  <a:pt x="2827" y="1827"/>
                </a:lnTo>
                <a:lnTo>
                  <a:pt x="2828" y="1821"/>
                </a:lnTo>
                <a:lnTo>
                  <a:pt x="2830" y="1820"/>
                </a:lnTo>
                <a:lnTo>
                  <a:pt x="2831" y="1816"/>
                </a:lnTo>
                <a:lnTo>
                  <a:pt x="2833" y="1815"/>
                </a:lnTo>
                <a:lnTo>
                  <a:pt x="2833" y="1813"/>
                </a:lnTo>
                <a:lnTo>
                  <a:pt x="2834" y="1813"/>
                </a:lnTo>
                <a:lnTo>
                  <a:pt x="2836" y="1812"/>
                </a:lnTo>
                <a:lnTo>
                  <a:pt x="2837" y="1812"/>
                </a:lnTo>
                <a:lnTo>
                  <a:pt x="2837" y="1813"/>
                </a:lnTo>
                <a:lnTo>
                  <a:pt x="2837" y="1813"/>
                </a:lnTo>
                <a:lnTo>
                  <a:pt x="2836" y="1815"/>
                </a:lnTo>
                <a:lnTo>
                  <a:pt x="2836" y="1815"/>
                </a:lnTo>
                <a:lnTo>
                  <a:pt x="2834" y="1815"/>
                </a:lnTo>
                <a:lnTo>
                  <a:pt x="2834" y="1815"/>
                </a:lnTo>
                <a:lnTo>
                  <a:pt x="2834" y="1816"/>
                </a:lnTo>
                <a:lnTo>
                  <a:pt x="2833" y="1816"/>
                </a:lnTo>
                <a:lnTo>
                  <a:pt x="2831" y="1820"/>
                </a:lnTo>
                <a:lnTo>
                  <a:pt x="2830" y="1821"/>
                </a:lnTo>
                <a:lnTo>
                  <a:pt x="2831" y="1823"/>
                </a:lnTo>
                <a:lnTo>
                  <a:pt x="2830" y="1826"/>
                </a:lnTo>
                <a:lnTo>
                  <a:pt x="2828" y="1827"/>
                </a:lnTo>
                <a:lnTo>
                  <a:pt x="2827" y="1830"/>
                </a:lnTo>
                <a:lnTo>
                  <a:pt x="2827" y="1830"/>
                </a:lnTo>
                <a:lnTo>
                  <a:pt x="2827" y="1830"/>
                </a:lnTo>
                <a:lnTo>
                  <a:pt x="2825" y="1830"/>
                </a:lnTo>
                <a:lnTo>
                  <a:pt x="2825" y="1830"/>
                </a:lnTo>
                <a:lnTo>
                  <a:pt x="2823" y="1830"/>
                </a:lnTo>
                <a:lnTo>
                  <a:pt x="2823" y="1830"/>
                </a:lnTo>
                <a:lnTo>
                  <a:pt x="2823" y="1830"/>
                </a:lnTo>
                <a:lnTo>
                  <a:pt x="2823" y="1832"/>
                </a:lnTo>
                <a:lnTo>
                  <a:pt x="2823" y="1833"/>
                </a:lnTo>
                <a:lnTo>
                  <a:pt x="2823" y="1833"/>
                </a:lnTo>
                <a:lnTo>
                  <a:pt x="2825" y="1833"/>
                </a:lnTo>
                <a:lnTo>
                  <a:pt x="2825" y="1833"/>
                </a:lnTo>
                <a:lnTo>
                  <a:pt x="2825" y="1833"/>
                </a:lnTo>
                <a:lnTo>
                  <a:pt x="2827" y="1833"/>
                </a:lnTo>
                <a:lnTo>
                  <a:pt x="2830" y="1835"/>
                </a:lnTo>
                <a:lnTo>
                  <a:pt x="2831" y="1833"/>
                </a:lnTo>
                <a:lnTo>
                  <a:pt x="2833" y="1833"/>
                </a:lnTo>
                <a:lnTo>
                  <a:pt x="2833" y="1835"/>
                </a:lnTo>
                <a:lnTo>
                  <a:pt x="2833" y="1835"/>
                </a:lnTo>
                <a:lnTo>
                  <a:pt x="2833" y="1835"/>
                </a:lnTo>
                <a:lnTo>
                  <a:pt x="2834" y="1833"/>
                </a:lnTo>
                <a:lnTo>
                  <a:pt x="2833" y="1832"/>
                </a:lnTo>
                <a:lnTo>
                  <a:pt x="2833" y="1830"/>
                </a:lnTo>
                <a:lnTo>
                  <a:pt x="2833" y="1832"/>
                </a:lnTo>
                <a:lnTo>
                  <a:pt x="2836" y="1833"/>
                </a:lnTo>
                <a:lnTo>
                  <a:pt x="2836" y="1835"/>
                </a:lnTo>
                <a:lnTo>
                  <a:pt x="2837" y="1836"/>
                </a:lnTo>
                <a:lnTo>
                  <a:pt x="2837" y="1841"/>
                </a:lnTo>
                <a:lnTo>
                  <a:pt x="2837" y="1841"/>
                </a:lnTo>
                <a:lnTo>
                  <a:pt x="2837" y="1841"/>
                </a:lnTo>
                <a:lnTo>
                  <a:pt x="2836" y="1841"/>
                </a:lnTo>
                <a:lnTo>
                  <a:pt x="2837" y="1843"/>
                </a:lnTo>
                <a:lnTo>
                  <a:pt x="2840" y="1846"/>
                </a:lnTo>
                <a:lnTo>
                  <a:pt x="2840" y="1846"/>
                </a:lnTo>
                <a:lnTo>
                  <a:pt x="2840" y="1847"/>
                </a:lnTo>
                <a:lnTo>
                  <a:pt x="2840" y="1849"/>
                </a:lnTo>
                <a:lnTo>
                  <a:pt x="2842" y="1855"/>
                </a:lnTo>
                <a:lnTo>
                  <a:pt x="2844" y="1861"/>
                </a:lnTo>
                <a:lnTo>
                  <a:pt x="2845" y="1861"/>
                </a:lnTo>
                <a:lnTo>
                  <a:pt x="2844" y="1860"/>
                </a:lnTo>
                <a:lnTo>
                  <a:pt x="2844" y="1860"/>
                </a:lnTo>
                <a:lnTo>
                  <a:pt x="2844" y="1858"/>
                </a:lnTo>
                <a:lnTo>
                  <a:pt x="2845" y="1858"/>
                </a:lnTo>
                <a:lnTo>
                  <a:pt x="2847" y="1863"/>
                </a:lnTo>
                <a:lnTo>
                  <a:pt x="2848" y="1866"/>
                </a:lnTo>
                <a:lnTo>
                  <a:pt x="2850" y="1866"/>
                </a:lnTo>
                <a:lnTo>
                  <a:pt x="2850" y="1867"/>
                </a:lnTo>
                <a:lnTo>
                  <a:pt x="2850" y="1869"/>
                </a:lnTo>
                <a:lnTo>
                  <a:pt x="2851" y="1869"/>
                </a:lnTo>
                <a:lnTo>
                  <a:pt x="2851" y="1869"/>
                </a:lnTo>
                <a:lnTo>
                  <a:pt x="2853" y="1869"/>
                </a:lnTo>
                <a:lnTo>
                  <a:pt x="2854" y="1869"/>
                </a:lnTo>
                <a:lnTo>
                  <a:pt x="2856" y="1869"/>
                </a:lnTo>
                <a:lnTo>
                  <a:pt x="2856" y="1870"/>
                </a:lnTo>
                <a:lnTo>
                  <a:pt x="2854" y="1870"/>
                </a:lnTo>
                <a:lnTo>
                  <a:pt x="2854" y="1872"/>
                </a:lnTo>
                <a:lnTo>
                  <a:pt x="2854" y="1872"/>
                </a:lnTo>
                <a:lnTo>
                  <a:pt x="2853" y="1872"/>
                </a:lnTo>
                <a:lnTo>
                  <a:pt x="2851" y="1872"/>
                </a:lnTo>
                <a:lnTo>
                  <a:pt x="2851" y="1870"/>
                </a:lnTo>
                <a:lnTo>
                  <a:pt x="2850" y="1872"/>
                </a:lnTo>
                <a:lnTo>
                  <a:pt x="2851" y="1873"/>
                </a:lnTo>
                <a:lnTo>
                  <a:pt x="2851" y="1875"/>
                </a:lnTo>
                <a:lnTo>
                  <a:pt x="2853" y="1875"/>
                </a:lnTo>
                <a:lnTo>
                  <a:pt x="2853" y="1875"/>
                </a:lnTo>
                <a:lnTo>
                  <a:pt x="2853" y="1875"/>
                </a:lnTo>
                <a:lnTo>
                  <a:pt x="2853" y="1875"/>
                </a:lnTo>
                <a:lnTo>
                  <a:pt x="2853" y="1875"/>
                </a:lnTo>
                <a:lnTo>
                  <a:pt x="2853" y="1875"/>
                </a:lnTo>
                <a:lnTo>
                  <a:pt x="2854" y="1873"/>
                </a:lnTo>
                <a:lnTo>
                  <a:pt x="2854" y="1873"/>
                </a:lnTo>
                <a:lnTo>
                  <a:pt x="2854" y="1873"/>
                </a:lnTo>
                <a:lnTo>
                  <a:pt x="2854" y="1873"/>
                </a:lnTo>
                <a:lnTo>
                  <a:pt x="2856" y="1873"/>
                </a:lnTo>
                <a:lnTo>
                  <a:pt x="2856" y="1873"/>
                </a:lnTo>
                <a:lnTo>
                  <a:pt x="2857" y="1873"/>
                </a:lnTo>
                <a:lnTo>
                  <a:pt x="2857" y="1873"/>
                </a:lnTo>
                <a:lnTo>
                  <a:pt x="2857" y="1872"/>
                </a:lnTo>
                <a:lnTo>
                  <a:pt x="2859" y="1870"/>
                </a:lnTo>
                <a:lnTo>
                  <a:pt x="2859" y="1872"/>
                </a:lnTo>
                <a:lnTo>
                  <a:pt x="2860" y="1872"/>
                </a:lnTo>
                <a:lnTo>
                  <a:pt x="2860" y="1872"/>
                </a:lnTo>
                <a:lnTo>
                  <a:pt x="2862" y="1872"/>
                </a:lnTo>
                <a:lnTo>
                  <a:pt x="2862" y="1873"/>
                </a:lnTo>
                <a:lnTo>
                  <a:pt x="2862" y="1873"/>
                </a:lnTo>
                <a:lnTo>
                  <a:pt x="2862" y="1873"/>
                </a:lnTo>
                <a:lnTo>
                  <a:pt x="2862" y="1873"/>
                </a:lnTo>
                <a:lnTo>
                  <a:pt x="2862" y="1873"/>
                </a:lnTo>
                <a:lnTo>
                  <a:pt x="2864" y="1873"/>
                </a:lnTo>
                <a:lnTo>
                  <a:pt x="2864" y="1872"/>
                </a:lnTo>
                <a:lnTo>
                  <a:pt x="2864" y="1872"/>
                </a:lnTo>
                <a:lnTo>
                  <a:pt x="2865" y="1873"/>
                </a:lnTo>
                <a:lnTo>
                  <a:pt x="2867" y="1873"/>
                </a:lnTo>
                <a:lnTo>
                  <a:pt x="2868" y="1873"/>
                </a:lnTo>
                <a:lnTo>
                  <a:pt x="2868" y="1875"/>
                </a:lnTo>
                <a:lnTo>
                  <a:pt x="2870" y="1873"/>
                </a:lnTo>
                <a:lnTo>
                  <a:pt x="2870" y="1873"/>
                </a:lnTo>
                <a:lnTo>
                  <a:pt x="2871" y="1875"/>
                </a:lnTo>
                <a:lnTo>
                  <a:pt x="2873" y="1875"/>
                </a:lnTo>
                <a:lnTo>
                  <a:pt x="2873" y="1875"/>
                </a:lnTo>
                <a:lnTo>
                  <a:pt x="2876" y="1875"/>
                </a:lnTo>
                <a:lnTo>
                  <a:pt x="2876" y="1877"/>
                </a:lnTo>
                <a:lnTo>
                  <a:pt x="2879" y="1877"/>
                </a:lnTo>
                <a:lnTo>
                  <a:pt x="2880" y="1878"/>
                </a:lnTo>
                <a:lnTo>
                  <a:pt x="2882" y="1880"/>
                </a:lnTo>
                <a:lnTo>
                  <a:pt x="2882" y="1881"/>
                </a:lnTo>
                <a:lnTo>
                  <a:pt x="2880" y="1883"/>
                </a:lnTo>
                <a:lnTo>
                  <a:pt x="2880" y="1883"/>
                </a:lnTo>
                <a:lnTo>
                  <a:pt x="2882" y="1884"/>
                </a:lnTo>
                <a:lnTo>
                  <a:pt x="2882" y="1884"/>
                </a:lnTo>
                <a:lnTo>
                  <a:pt x="2884" y="1886"/>
                </a:lnTo>
                <a:lnTo>
                  <a:pt x="2884" y="1886"/>
                </a:lnTo>
                <a:lnTo>
                  <a:pt x="2885" y="1886"/>
                </a:lnTo>
                <a:lnTo>
                  <a:pt x="2887" y="1886"/>
                </a:lnTo>
                <a:lnTo>
                  <a:pt x="2887" y="1887"/>
                </a:lnTo>
                <a:lnTo>
                  <a:pt x="2888" y="1889"/>
                </a:lnTo>
                <a:lnTo>
                  <a:pt x="2888" y="1889"/>
                </a:lnTo>
                <a:lnTo>
                  <a:pt x="2888" y="1890"/>
                </a:lnTo>
                <a:lnTo>
                  <a:pt x="2890" y="1892"/>
                </a:lnTo>
                <a:lnTo>
                  <a:pt x="2891" y="1897"/>
                </a:lnTo>
                <a:lnTo>
                  <a:pt x="2893" y="1897"/>
                </a:lnTo>
                <a:lnTo>
                  <a:pt x="2893" y="1897"/>
                </a:lnTo>
                <a:lnTo>
                  <a:pt x="2894" y="1897"/>
                </a:lnTo>
                <a:lnTo>
                  <a:pt x="2896" y="1897"/>
                </a:lnTo>
                <a:lnTo>
                  <a:pt x="2896" y="1897"/>
                </a:lnTo>
                <a:lnTo>
                  <a:pt x="2896" y="1898"/>
                </a:lnTo>
                <a:lnTo>
                  <a:pt x="2896" y="1898"/>
                </a:lnTo>
                <a:lnTo>
                  <a:pt x="2894" y="1900"/>
                </a:lnTo>
                <a:lnTo>
                  <a:pt x="2894" y="1901"/>
                </a:lnTo>
                <a:lnTo>
                  <a:pt x="2897" y="1903"/>
                </a:lnTo>
                <a:lnTo>
                  <a:pt x="2899" y="1906"/>
                </a:lnTo>
                <a:lnTo>
                  <a:pt x="2899" y="1907"/>
                </a:lnTo>
                <a:lnTo>
                  <a:pt x="2901" y="1909"/>
                </a:lnTo>
                <a:lnTo>
                  <a:pt x="2901" y="1909"/>
                </a:lnTo>
                <a:lnTo>
                  <a:pt x="2901" y="1910"/>
                </a:lnTo>
                <a:lnTo>
                  <a:pt x="2905" y="1912"/>
                </a:lnTo>
                <a:lnTo>
                  <a:pt x="2908" y="1912"/>
                </a:lnTo>
                <a:lnTo>
                  <a:pt x="2908" y="1912"/>
                </a:lnTo>
                <a:lnTo>
                  <a:pt x="2910" y="1912"/>
                </a:lnTo>
                <a:lnTo>
                  <a:pt x="2913" y="1912"/>
                </a:lnTo>
                <a:lnTo>
                  <a:pt x="2914" y="1914"/>
                </a:lnTo>
                <a:lnTo>
                  <a:pt x="2919" y="1917"/>
                </a:lnTo>
                <a:lnTo>
                  <a:pt x="2919" y="1918"/>
                </a:lnTo>
                <a:lnTo>
                  <a:pt x="2919" y="1920"/>
                </a:lnTo>
                <a:lnTo>
                  <a:pt x="2917" y="1921"/>
                </a:lnTo>
                <a:lnTo>
                  <a:pt x="2916" y="1921"/>
                </a:lnTo>
                <a:lnTo>
                  <a:pt x="2914" y="1923"/>
                </a:lnTo>
                <a:lnTo>
                  <a:pt x="2913" y="1921"/>
                </a:lnTo>
                <a:lnTo>
                  <a:pt x="2913" y="1921"/>
                </a:lnTo>
                <a:lnTo>
                  <a:pt x="2914" y="1921"/>
                </a:lnTo>
                <a:lnTo>
                  <a:pt x="2914" y="1921"/>
                </a:lnTo>
                <a:lnTo>
                  <a:pt x="2914" y="1920"/>
                </a:lnTo>
                <a:lnTo>
                  <a:pt x="2914" y="1920"/>
                </a:lnTo>
                <a:lnTo>
                  <a:pt x="2908" y="1918"/>
                </a:lnTo>
                <a:lnTo>
                  <a:pt x="2908" y="1918"/>
                </a:lnTo>
                <a:lnTo>
                  <a:pt x="2907" y="1918"/>
                </a:lnTo>
                <a:lnTo>
                  <a:pt x="2905" y="1915"/>
                </a:lnTo>
                <a:lnTo>
                  <a:pt x="2905" y="1915"/>
                </a:lnTo>
                <a:lnTo>
                  <a:pt x="2904" y="1915"/>
                </a:lnTo>
                <a:lnTo>
                  <a:pt x="2904" y="1914"/>
                </a:lnTo>
                <a:lnTo>
                  <a:pt x="2902" y="1914"/>
                </a:lnTo>
                <a:lnTo>
                  <a:pt x="2902" y="1914"/>
                </a:lnTo>
                <a:lnTo>
                  <a:pt x="2902" y="1914"/>
                </a:lnTo>
                <a:lnTo>
                  <a:pt x="2901" y="1917"/>
                </a:lnTo>
                <a:lnTo>
                  <a:pt x="2901" y="1920"/>
                </a:lnTo>
                <a:lnTo>
                  <a:pt x="2901" y="1923"/>
                </a:lnTo>
                <a:lnTo>
                  <a:pt x="2902" y="1926"/>
                </a:lnTo>
                <a:lnTo>
                  <a:pt x="2904" y="1927"/>
                </a:lnTo>
                <a:lnTo>
                  <a:pt x="2908" y="1931"/>
                </a:lnTo>
                <a:lnTo>
                  <a:pt x="2908" y="1931"/>
                </a:lnTo>
                <a:lnTo>
                  <a:pt x="2913" y="1929"/>
                </a:lnTo>
                <a:lnTo>
                  <a:pt x="2914" y="1927"/>
                </a:lnTo>
                <a:lnTo>
                  <a:pt x="2917" y="1927"/>
                </a:lnTo>
                <a:lnTo>
                  <a:pt x="2921" y="1926"/>
                </a:lnTo>
                <a:lnTo>
                  <a:pt x="2922" y="1926"/>
                </a:lnTo>
                <a:lnTo>
                  <a:pt x="2922" y="1924"/>
                </a:lnTo>
                <a:lnTo>
                  <a:pt x="2924" y="1924"/>
                </a:lnTo>
                <a:lnTo>
                  <a:pt x="2925" y="1923"/>
                </a:lnTo>
                <a:lnTo>
                  <a:pt x="2927" y="1923"/>
                </a:lnTo>
                <a:lnTo>
                  <a:pt x="2928" y="1923"/>
                </a:lnTo>
                <a:lnTo>
                  <a:pt x="2928" y="1924"/>
                </a:lnTo>
                <a:lnTo>
                  <a:pt x="2928" y="1924"/>
                </a:lnTo>
                <a:lnTo>
                  <a:pt x="2928" y="1924"/>
                </a:lnTo>
                <a:lnTo>
                  <a:pt x="2930" y="1924"/>
                </a:lnTo>
                <a:lnTo>
                  <a:pt x="2930" y="1924"/>
                </a:lnTo>
                <a:lnTo>
                  <a:pt x="2930" y="1923"/>
                </a:lnTo>
                <a:lnTo>
                  <a:pt x="2930" y="1924"/>
                </a:lnTo>
                <a:lnTo>
                  <a:pt x="2930" y="1924"/>
                </a:lnTo>
                <a:lnTo>
                  <a:pt x="2931" y="1924"/>
                </a:lnTo>
                <a:lnTo>
                  <a:pt x="2931" y="1924"/>
                </a:lnTo>
                <a:lnTo>
                  <a:pt x="2931" y="1924"/>
                </a:lnTo>
                <a:lnTo>
                  <a:pt x="2931" y="1924"/>
                </a:lnTo>
                <a:lnTo>
                  <a:pt x="2931" y="1923"/>
                </a:lnTo>
                <a:lnTo>
                  <a:pt x="2931" y="1923"/>
                </a:lnTo>
                <a:lnTo>
                  <a:pt x="2933" y="1924"/>
                </a:lnTo>
                <a:lnTo>
                  <a:pt x="2934" y="1924"/>
                </a:lnTo>
                <a:lnTo>
                  <a:pt x="2934" y="1924"/>
                </a:lnTo>
                <a:lnTo>
                  <a:pt x="2936" y="1923"/>
                </a:lnTo>
                <a:lnTo>
                  <a:pt x="2937" y="1921"/>
                </a:lnTo>
                <a:lnTo>
                  <a:pt x="2937" y="1921"/>
                </a:lnTo>
                <a:lnTo>
                  <a:pt x="2939" y="1921"/>
                </a:lnTo>
                <a:lnTo>
                  <a:pt x="2939" y="1921"/>
                </a:lnTo>
                <a:lnTo>
                  <a:pt x="2941" y="1921"/>
                </a:lnTo>
                <a:lnTo>
                  <a:pt x="2939" y="1921"/>
                </a:lnTo>
                <a:lnTo>
                  <a:pt x="2939" y="1920"/>
                </a:lnTo>
                <a:lnTo>
                  <a:pt x="2939" y="1920"/>
                </a:lnTo>
                <a:lnTo>
                  <a:pt x="2939" y="1920"/>
                </a:lnTo>
                <a:lnTo>
                  <a:pt x="2942" y="1918"/>
                </a:lnTo>
                <a:lnTo>
                  <a:pt x="2942" y="1918"/>
                </a:lnTo>
                <a:lnTo>
                  <a:pt x="2942" y="1918"/>
                </a:lnTo>
                <a:lnTo>
                  <a:pt x="2942" y="1918"/>
                </a:lnTo>
                <a:lnTo>
                  <a:pt x="2942" y="1918"/>
                </a:lnTo>
                <a:lnTo>
                  <a:pt x="2942" y="1918"/>
                </a:lnTo>
                <a:lnTo>
                  <a:pt x="2944" y="1918"/>
                </a:lnTo>
                <a:lnTo>
                  <a:pt x="2944" y="1915"/>
                </a:lnTo>
                <a:lnTo>
                  <a:pt x="2944" y="1914"/>
                </a:lnTo>
                <a:lnTo>
                  <a:pt x="2945" y="1914"/>
                </a:lnTo>
                <a:lnTo>
                  <a:pt x="2948" y="1914"/>
                </a:lnTo>
                <a:lnTo>
                  <a:pt x="2948" y="1914"/>
                </a:lnTo>
                <a:lnTo>
                  <a:pt x="2950" y="1914"/>
                </a:lnTo>
                <a:lnTo>
                  <a:pt x="2950" y="1914"/>
                </a:lnTo>
                <a:lnTo>
                  <a:pt x="2950" y="1914"/>
                </a:lnTo>
                <a:lnTo>
                  <a:pt x="2948" y="1914"/>
                </a:lnTo>
                <a:lnTo>
                  <a:pt x="2948" y="1914"/>
                </a:lnTo>
                <a:lnTo>
                  <a:pt x="2948" y="1915"/>
                </a:lnTo>
                <a:lnTo>
                  <a:pt x="2948" y="1915"/>
                </a:lnTo>
                <a:lnTo>
                  <a:pt x="2948" y="1915"/>
                </a:lnTo>
                <a:lnTo>
                  <a:pt x="2950" y="1915"/>
                </a:lnTo>
                <a:lnTo>
                  <a:pt x="2950" y="1917"/>
                </a:lnTo>
                <a:lnTo>
                  <a:pt x="2950" y="1917"/>
                </a:lnTo>
                <a:lnTo>
                  <a:pt x="2951" y="1915"/>
                </a:lnTo>
                <a:lnTo>
                  <a:pt x="2953" y="1915"/>
                </a:lnTo>
                <a:lnTo>
                  <a:pt x="2954" y="1917"/>
                </a:lnTo>
                <a:lnTo>
                  <a:pt x="2954" y="1918"/>
                </a:lnTo>
                <a:lnTo>
                  <a:pt x="2954" y="1918"/>
                </a:lnTo>
                <a:lnTo>
                  <a:pt x="2954" y="1917"/>
                </a:lnTo>
                <a:lnTo>
                  <a:pt x="2953" y="1915"/>
                </a:lnTo>
                <a:lnTo>
                  <a:pt x="2951" y="1915"/>
                </a:lnTo>
                <a:lnTo>
                  <a:pt x="2950" y="1915"/>
                </a:lnTo>
                <a:lnTo>
                  <a:pt x="2951" y="1914"/>
                </a:lnTo>
                <a:lnTo>
                  <a:pt x="2953" y="1912"/>
                </a:lnTo>
                <a:lnTo>
                  <a:pt x="2953" y="1912"/>
                </a:lnTo>
                <a:lnTo>
                  <a:pt x="2953" y="1914"/>
                </a:lnTo>
                <a:lnTo>
                  <a:pt x="2954" y="1914"/>
                </a:lnTo>
                <a:lnTo>
                  <a:pt x="2956" y="1915"/>
                </a:lnTo>
                <a:lnTo>
                  <a:pt x="2957" y="1917"/>
                </a:lnTo>
                <a:lnTo>
                  <a:pt x="2957" y="1915"/>
                </a:lnTo>
                <a:lnTo>
                  <a:pt x="2956" y="1915"/>
                </a:lnTo>
                <a:lnTo>
                  <a:pt x="2956" y="1914"/>
                </a:lnTo>
                <a:lnTo>
                  <a:pt x="2956" y="1912"/>
                </a:lnTo>
                <a:lnTo>
                  <a:pt x="2956" y="1912"/>
                </a:lnTo>
                <a:lnTo>
                  <a:pt x="2956" y="1909"/>
                </a:lnTo>
                <a:lnTo>
                  <a:pt x="2956" y="1909"/>
                </a:lnTo>
                <a:lnTo>
                  <a:pt x="2956" y="1909"/>
                </a:lnTo>
                <a:lnTo>
                  <a:pt x="2956" y="1907"/>
                </a:lnTo>
                <a:lnTo>
                  <a:pt x="2959" y="1903"/>
                </a:lnTo>
                <a:lnTo>
                  <a:pt x="2962" y="1901"/>
                </a:lnTo>
                <a:lnTo>
                  <a:pt x="2962" y="1900"/>
                </a:lnTo>
                <a:lnTo>
                  <a:pt x="2961" y="1900"/>
                </a:lnTo>
                <a:lnTo>
                  <a:pt x="2959" y="1898"/>
                </a:lnTo>
                <a:lnTo>
                  <a:pt x="2959" y="1898"/>
                </a:lnTo>
                <a:lnTo>
                  <a:pt x="2959" y="1897"/>
                </a:lnTo>
                <a:lnTo>
                  <a:pt x="2959" y="1895"/>
                </a:lnTo>
                <a:lnTo>
                  <a:pt x="2959" y="1895"/>
                </a:lnTo>
                <a:lnTo>
                  <a:pt x="2959" y="1895"/>
                </a:lnTo>
                <a:lnTo>
                  <a:pt x="2959" y="1894"/>
                </a:lnTo>
                <a:lnTo>
                  <a:pt x="2957" y="1892"/>
                </a:lnTo>
                <a:lnTo>
                  <a:pt x="2957" y="1890"/>
                </a:lnTo>
                <a:lnTo>
                  <a:pt x="2957" y="1889"/>
                </a:lnTo>
                <a:lnTo>
                  <a:pt x="2959" y="1887"/>
                </a:lnTo>
                <a:lnTo>
                  <a:pt x="2959" y="1886"/>
                </a:lnTo>
                <a:lnTo>
                  <a:pt x="2959" y="1883"/>
                </a:lnTo>
                <a:lnTo>
                  <a:pt x="2959" y="1881"/>
                </a:lnTo>
                <a:lnTo>
                  <a:pt x="2961" y="1878"/>
                </a:lnTo>
                <a:lnTo>
                  <a:pt x="2961" y="1875"/>
                </a:lnTo>
                <a:lnTo>
                  <a:pt x="2961" y="1872"/>
                </a:lnTo>
                <a:lnTo>
                  <a:pt x="2961" y="1872"/>
                </a:lnTo>
                <a:lnTo>
                  <a:pt x="2962" y="1870"/>
                </a:lnTo>
                <a:lnTo>
                  <a:pt x="2962" y="1870"/>
                </a:lnTo>
                <a:lnTo>
                  <a:pt x="2964" y="1870"/>
                </a:lnTo>
                <a:lnTo>
                  <a:pt x="2964" y="1870"/>
                </a:lnTo>
                <a:lnTo>
                  <a:pt x="2965" y="1869"/>
                </a:lnTo>
                <a:lnTo>
                  <a:pt x="2964" y="1866"/>
                </a:lnTo>
                <a:lnTo>
                  <a:pt x="2965" y="1863"/>
                </a:lnTo>
                <a:lnTo>
                  <a:pt x="2965" y="1860"/>
                </a:lnTo>
                <a:lnTo>
                  <a:pt x="2967" y="1857"/>
                </a:lnTo>
                <a:lnTo>
                  <a:pt x="2967" y="1857"/>
                </a:lnTo>
                <a:lnTo>
                  <a:pt x="2967" y="1857"/>
                </a:lnTo>
                <a:lnTo>
                  <a:pt x="2968" y="1860"/>
                </a:lnTo>
                <a:lnTo>
                  <a:pt x="2968" y="1863"/>
                </a:lnTo>
                <a:lnTo>
                  <a:pt x="2968" y="1866"/>
                </a:lnTo>
                <a:lnTo>
                  <a:pt x="2970" y="1866"/>
                </a:lnTo>
                <a:lnTo>
                  <a:pt x="2967" y="1843"/>
                </a:lnTo>
                <a:lnTo>
                  <a:pt x="2965" y="1841"/>
                </a:lnTo>
                <a:lnTo>
                  <a:pt x="2965" y="1840"/>
                </a:lnTo>
                <a:lnTo>
                  <a:pt x="2965" y="1840"/>
                </a:lnTo>
                <a:lnTo>
                  <a:pt x="2965" y="1836"/>
                </a:lnTo>
                <a:lnTo>
                  <a:pt x="2965" y="1824"/>
                </a:lnTo>
                <a:lnTo>
                  <a:pt x="2965" y="1823"/>
                </a:lnTo>
                <a:lnTo>
                  <a:pt x="2965" y="1821"/>
                </a:lnTo>
                <a:lnTo>
                  <a:pt x="2965" y="1820"/>
                </a:lnTo>
                <a:lnTo>
                  <a:pt x="2964" y="1818"/>
                </a:lnTo>
                <a:lnTo>
                  <a:pt x="2964" y="1816"/>
                </a:lnTo>
                <a:lnTo>
                  <a:pt x="2965" y="1813"/>
                </a:lnTo>
                <a:lnTo>
                  <a:pt x="2964" y="1803"/>
                </a:lnTo>
                <a:lnTo>
                  <a:pt x="2964" y="1803"/>
                </a:lnTo>
                <a:lnTo>
                  <a:pt x="2964" y="1799"/>
                </a:lnTo>
                <a:lnTo>
                  <a:pt x="2962" y="1790"/>
                </a:lnTo>
                <a:lnTo>
                  <a:pt x="2962" y="1787"/>
                </a:lnTo>
                <a:lnTo>
                  <a:pt x="2961" y="1787"/>
                </a:lnTo>
                <a:lnTo>
                  <a:pt x="2961" y="1786"/>
                </a:lnTo>
                <a:lnTo>
                  <a:pt x="2961" y="1784"/>
                </a:lnTo>
                <a:lnTo>
                  <a:pt x="2961" y="1783"/>
                </a:lnTo>
                <a:lnTo>
                  <a:pt x="2957" y="1775"/>
                </a:lnTo>
                <a:lnTo>
                  <a:pt x="2957" y="1775"/>
                </a:lnTo>
                <a:lnTo>
                  <a:pt x="2956" y="1773"/>
                </a:lnTo>
                <a:lnTo>
                  <a:pt x="2954" y="1773"/>
                </a:lnTo>
                <a:lnTo>
                  <a:pt x="2953" y="1773"/>
                </a:lnTo>
                <a:lnTo>
                  <a:pt x="2953" y="1773"/>
                </a:lnTo>
                <a:lnTo>
                  <a:pt x="2954" y="1772"/>
                </a:lnTo>
                <a:lnTo>
                  <a:pt x="2954" y="1772"/>
                </a:lnTo>
                <a:lnTo>
                  <a:pt x="2956" y="1772"/>
                </a:lnTo>
                <a:lnTo>
                  <a:pt x="2956" y="1770"/>
                </a:lnTo>
                <a:lnTo>
                  <a:pt x="2956" y="1770"/>
                </a:lnTo>
                <a:lnTo>
                  <a:pt x="2954" y="1767"/>
                </a:lnTo>
                <a:lnTo>
                  <a:pt x="2951" y="1762"/>
                </a:lnTo>
                <a:lnTo>
                  <a:pt x="2950" y="1759"/>
                </a:lnTo>
                <a:lnTo>
                  <a:pt x="2948" y="1759"/>
                </a:lnTo>
                <a:lnTo>
                  <a:pt x="2948" y="1758"/>
                </a:lnTo>
                <a:lnTo>
                  <a:pt x="2945" y="1756"/>
                </a:lnTo>
                <a:lnTo>
                  <a:pt x="2945" y="1756"/>
                </a:lnTo>
                <a:lnTo>
                  <a:pt x="2942" y="1753"/>
                </a:lnTo>
                <a:lnTo>
                  <a:pt x="2942" y="1753"/>
                </a:lnTo>
                <a:lnTo>
                  <a:pt x="2941" y="1755"/>
                </a:lnTo>
                <a:lnTo>
                  <a:pt x="2939" y="1755"/>
                </a:lnTo>
                <a:lnTo>
                  <a:pt x="2937" y="1753"/>
                </a:lnTo>
                <a:lnTo>
                  <a:pt x="2937" y="1753"/>
                </a:lnTo>
                <a:lnTo>
                  <a:pt x="2936" y="1752"/>
                </a:lnTo>
                <a:lnTo>
                  <a:pt x="2934" y="1752"/>
                </a:lnTo>
                <a:lnTo>
                  <a:pt x="2936" y="1752"/>
                </a:lnTo>
                <a:lnTo>
                  <a:pt x="2936" y="1752"/>
                </a:lnTo>
                <a:lnTo>
                  <a:pt x="2937" y="1752"/>
                </a:lnTo>
                <a:lnTo>
                  <a:pt x="2937" y="1752"/>
                </a:lnTo>
                <a:lnTo>
                  <a:pt x="2939" y="1753"/>
                </a:lnTo>
                <a:lnTo>
                  <a:pt x="2942" y="1753"/>
                </a:lnTo>
                <a:lnTo>
                  <a:pt x="2944" y="1753"/>
                </a:lnTo>
                <a:lnTo>
                  <a:pt x="2944" y="1755"/>
                </a:lnTo>
                <a:lnTo>
                  <a:pt x="2944" y="1753"/>
                </a:lnTo>
                <a:lnTo>
                  <a:pt x="2928" y="1730"/>
                </a:lnTo>
                <a:lnTo>
                  <a:pt x="2924" y="1719"/>
                </a:lnTo>
                <a:lnTo>
                  <a:pt x="2893" y="1673"/>
                </a:lnTo>
                <a:lnTo>
                  <a:pt x="2891" y="1670"/>
                </a:lnTo>
                <a:lnTo>
                  <a:pt x="2888" y="1667"/>
                </a:lnTo>
                <a:lnTo>
                  <a:pt x="2887" y="1662"/>
                </a:lnTo>
                <a:lnTo>
                  <a:pt x="2885" y="1661"/>
                </a:lnTo>
                <a:lnTo>
                  <a:pt x="2882" y="1653"/>
                </a:lnTo>
                <a:lnTo>
                  <a:pt x="2882" y="1650"/>
                </a:lnTo>
                <a:lnTo>
                  <a:pt x="2880" y="1648"/>
                </a:lnTo>
                <a:lnTo>
                  <a:pt x="2879" y="1645"/>
                </a:lnTo>
                <a:lnTo>
                  <a:pt x="2879" y="1644"/>
                </a:lnTo>
                <a:lnTo>
                  <a:pt x="2879" y="1644"/>
                </a:lnTo>
                <a:lnTo>
                  <a:pt x="2877" y="1642"/>
                </a:lnTo>
                <a:lnTo>
                  <a:pt x="2876" y="1634"/>
                </a:lnTo>
                <a:lnTo>
                  <a:pt x="2876" y="1634"/>
                </a:lnTo>
                <a:lnTo>
                  <a:pt x="2879" y="1636"/>
                </a:lnTo>
                <a:lnTo>
                  <a:pt x="2882" y="1638"/>
                </a:lnTo>
                <a:lnTo>
                  <a:pt x="2884" y="1639"/>
                </a:lnTo>
                <a:lnTo>
                  <a:pt x="2882" y="1641"/>
                </a:lnTo>
                <a:lnTo>
                  <a:pt x="2882" y="1642"/>
                </a:lnTo>
                <a:lnTo>
                  <a:pt x="2882" y="1641"/>
                </a:lnTo>
                <a:lnTo>
                  <a:pt x="2882" y="1642"/>
                </a:lnTo>
                <a:lnTo>
                  <a:pt x="2882" y="1644"/>
                </a:lnTo>
                <a:lnTo>
                  <a:pt x="2882" y="1645"/>
                </a:lnTo>
                <a:lnTo>
                  <a:pt x="2882" y="1647"/>
                </a:lnTo>
                <a:lnTo>
                  <a:pt x="2884" y="1648"/>
                </a:lnTo>
                <a:lnTo>
                  <a:pt x="2885" y="1648"/>
                </a:lnTo>
                <a:lnTo>
                  <a:pt x="2890" y="1648"/>
                </a:lnTo>
                <a:lnTo>
                  <a:pt x="2890" y="1648"/>
                </a:lnTo>
                <a:lnTo>
                  <a:pt x="2891" y="1648"/>
                </a:lnTo>
                <a:lnTo>
                  <a:pt x="2891" y="1647"/>
                </a:lnTo>
                <a:lnTo>
                  <a:pt x="2890" y="1647"/>
                </a:lnTo>
                <a:lnTo>
                  <a:pt x="2890" y="1645"/>
                </a:lnTo>
                <a:lnTo>
                  <a:pt x="2891" y="1645"/>
                </a:lnTo>
                <a:lnTo>
                  <a:pt x="2891" y="1645"/>
                </a:lnTo>
                <a:lnTo>
                  <a:pt x="2891" y="1647"/>
                </a:lnTo>
                <a:lnTo>
                  <a:pt x="2891" y="1647"/>
                </a:lnTo>
                <a:lnTo>
                  <a:pt x="2893" y="1645"/>
                </a:lnTo>
                <a:lnTo>
                  <a:pt x="2894" y="1647"/>
                </a:lnTo>
                <a:lnTo>
                  <a:pt x="2896" y="1647"/>
                </a:lnTo>
                <a:lnTo>
                  <a:pt x="2896" y="1648"/>
                </a:lnTo>
                <a:lnTo>
                  <a:pt x="2897" y="1651"/>
                </a:lnTo>
                <a:lnTo>
                  <a:pt x="2897" y="1655"/>
                </a:lnTo>
                <a:lnTo>
                  <a:pt x="2897" y="1665"/>
                </a:lnTo>
                <a:lnTo>
                  <a:pt x="2899" y="1678"/>
                </a:lnTo>
                <a:lnTo>
                  <a:pt x="2901" y="1682"/>
                </a:lnTo>
                <a:lnTo>
                  <a:pt x="2904" y="1687"/>
                </a:lnTo>
                <a:lnTo>
                  <a:pt x="2910" y="1695"/>
                </a:lnTo>
                <a:lnTo>
                  <a:pt x="2910" y="1698"/>
                </a:lnTo>
                <a:lnTo>
                  <a:pt x="2913" y="1699"/>
                </a:lnTo>
                <a:lnTo>
                  <a:pt x="2913" y="1699"/>
                </a:lnTo>
                <a:lnTo>
                  <a:pt x="2914" y="1701"/>
                </a:lnTo>
                <a:lnTo>
                  <a:pt x="2916" y="1704"/>
                </a:lnTo>
                <a:lnTo>
                  <a:pt x="2916" y="1701"/>
                </a:lnTo>
                <a:lnTo>
                  <a:pt x="2908" y="1693"/>
                </a:lnTo>
                <a:lnTo>
                  <a:pt x="2907" y="1688"/>
                </a:lnTo>
                <a:lnTo>
                  <a:pt x="2905" y="1688"/>
                </a:lnTo>
                <a:lnTo>
                  <a:pt x="2904" y="1685"/>
                </a:lnTo>
                <a:lnTo>
                  <a:pt x="2902" y="1678"/>
                </a:lnTo>
                <a:lnTo>
                  <a:pt x="2901" y="1673"/>
                </a:lnTo>
                <a:lnTo>
                  <a:pt x="2901" y="1671"/>
                </a:lnTo>
                <a:lnTo>
                  <a:pt x="2899" y="1671"/>
                </a:lnTo>
                <a:lnTo>
                  <a:pt x="2901" y="1670"/>
                </a:lnTo>
                <a:lnTo>
                  <a:pt x="2899" y="1662"/>
                </a:lnTo>
                <a:lnTo>
                  <a:pt x="2899" y="1662"/>
                </a:lnTo>
                <a:lnTo>
                  <a:pt x="2899" y="1662"/>
                </a:lnTo>
                <a:lnTo>
                  <a:pt x="2899" y="1661"/>
                </a:lnTo>
                <a:lnTo>
                  <a:pt x="2901" y="1661"/>
                </a:lnTo>
                <a:lnTo>
                  <a:pt x="2901" y="1659"/>
                </a:lnTo>
                <a:lnTo>
                  <a:pt x="2901" y="1659"/>
                </a:lnTo>
                <a:lnTo>
                  <a:pt x="2902" y="1658"/>
                </a:lnTo>
                <a:lnTo>
                  <a:pt x="2902" y="1656"/>
                </a:lnTo>
                <a:lnTo>
                  <a:pt x="2901" y="1655"/>
                </a:lnTo>
                <a:lnTo>
                  <a:pt x="2897" y="1650"/>
                </a:lnTo>
                <a:lnTo>
                  <a:pt x="2893" y="1644"/>
                </a:lnTo>
                <a:lnTo>
                  <a:pt x="2888" y="1639"/>
                </a:lnTo>
                <a:lnTo>
                  <a:pt x="2882" y="1631"/>
                </a:lnTo>
                <a:lnTo>
                  <a:pt x="2870" y="1618"/>
                </a:lnTo>
                <a:lnTo>
                  <a:pt x="2870" y="1616"/>
                </a:lnTo>
                <a:lnTo>
                  <a:pt x="2868" y="1614"/>
                </a:lnTo>
                <a:lnTo>
                  <a:pt x="2867" y="1614"/>
                </a:lnTo>
                <a:lnTo>
                  <a:pt x="2867" y="1613"/>
                </a:lnTo>
                <a:lnTo>
                  <a:pt x="2867" y="1611"/>
                </a:lnTo>
                <a:lnTo>
                  <a:pt x="2857" y="1601"/>
                </a:lnTo>
                <a:lnTo>
                  <a:pt x="2851" y="1588"/>
                </a:lnTo>
                <a:lnTo>
                  <a:pt x="2845" y="1581"/>
                </a:lnTo>
                <a:lnTo>
                  <a:pt x="2840" y="1574"/>
                </a:lnTo>
                <a:lnTo>
                  <a:pt x="2840" y="1574"/>
                </a:lnTo>
                <a:lnTo>
                  <a:pt x="2840" y="1573"/>
                </a:lnTo>
                <a:lnTo>
                  <a:pt x="2839" y="1571"/>
                </a:lnTo>
                <a:lnTo>
                  <a:pt x="2839" y="1570"/>
                </a:lnTo>
                <a:lnTo>
                  <a:pt x="2836" y="1565"/>
                </a:lnTo>
                <a:lnTo>
                  <a:pt x="2834" y="1560"/>
                </a:lnTo>
                <a:lnTo>
                  <a:pt x="2833" y="1560"/>
                </a:lnTo>
                <a:lnTo>
                  <a:pt x="2833" y="1559"/>
                </a:lnTo>
                <a:lnTo>
                  <a:pt x="2831" y="1556"/>
                </a:lnTo>
                <a:lnTo>
                  <a:pt x="2831" y="1554"/>
                </a:lnTo>
                <a:lnTo>
                  <a:pt x="2831" y="1554"/>
                </a:lnTo>
                <a:lnTo>
                  <a:pt x="2831" y="1554"/>
                </a:lnTo>
                <a:lnTo>
                  <a:pt x="2830" y="1553"/>
                </a:lnTo>
                <a:lnTo>
                  <a:pt x="2830" y="1553"/>
                </a:lnTo>
                <a:lnTo>
                  <a:pt x="2830" y="1553"/>
                </a:lnTo>
                <a:lnTo>
                  <a:pt x="2830" y="1551"/>
                </a:lnTo>
                <a:lnTo>
                  <a:pt x="2830" y="1551"/>
                </a:lnTo>
                <a:lnTo>
                  <a:pt x="2828" y="1551"/>
                </a:lnTo>
                <a:lnTo>
                  <a:pt x="2828" y="1550"/>
                </a:lnTo>
                <a:lnTo>
                  <a:pt x="2825" y="1540"/>
                </a:lnTo>
                <a:lnTo>
                  <a:pt x="2823" y="1534"/>
                </a:lnTo>
                <a:lnTo>
                  <a:pt x="2823" y="1533"/>
                </a:lnTo>
                <a:lnTo>
                  <a:pt x="2820" y="1530"/>
                </a:lnTo>
                <a:lnTo>
                  <a:pt x="2820" y="1530"/>
                </a:lnTo>
                <a:lnTo>
                  <a:pt x="2816" y="1520"/>
                </a:lnTo>
                <a:lnTo>
                  <a:pt x="2816" y="1517"/>
                </a:lnTo>
                <a:lnTo>
                  <a:pt x="2816" y="1514"/>
                </a:lnTo>
                <a:lnTo>
                  <a:pt x="2816" y="1513"/>
                </a:lnTo>
                <a:lnTo>
                  <a:pt x="2814" y="1513"/>
                </a:lnTo>
                <a:lnTo>
                  <a:pt x="2814" y="1513"/>
                </a:lnTo>
                <a:lnTo>
                  <a:pt x="2814" y="1511"/>
                </a:lnTo>
                <a:lnTo>
                  <a:pt x="2814" y="1510"/>
                </a:lnTo>
                <a:lnTo>
                  <a:pt x="2813" y="1508"/>
                </a:lnTo>
                <a:lnTo>
                  <a:pt x="2813" y="1508"/>
                </a:lnTo>
                <a:lnTo>
                  <a:pt x="2813" y="1507"/>
                </a:lnTo>
                <a:lnTo>
                  <a:pt x="2811" y="1507"/>
                </a:lnTo>
                <a:lnTo>
                  <a:pt x="2811" y="1507"/>
                </a:lnTo>
                <a:lnTo>
                  <a:pt x="2811" y="1507"/>
                </a:lnTo>
                <a:lnTo>
                  <a:pt x="2810" y="1505"/>
                </a:lnTo>
                <a:lnTo>
                  <a:pt x="2810" y="1505"/>
                </a:lnTo>
                <a:lnTo>
                  <a:pt x="2808" y="1503"/>
                </a:lnTo>
                <a:lnTo>
                  <a:pt x="2808" y="1503"/>
                </a:lnTo>
                <a:lnTo>
                  <a:pt x="2807" y="1502"/>
                </a:lnTo>
                <a:lnTo>
                  <a:pt x="2805" y="1502"/>
                </a:lnTo>
                <a:lnTo>
                  <a:pt x="2805" y="1500"/>
                </a:lnTo>
                <a:lnTo>
                  <a:pt x="2805" y="1499"/>
                </a:lnTo>
                <a:lnTo>
                  <a:pt x="2805" y="1497"/>
                </a:lnTo>
                <a:lnTo>
                  <a:pt x="2805" y="1496"/>
                </a:lnTo>
                <a:lnTo>
                  <a:pt x="2805" y="1496"/>
                </a:lnTo>
                <a:lnTo>
                  <a:pt x="2807" y="1496"/>
                </a:lnTo>
                <a:lnTo>
                  <a:pt x="2807" y="1497"/>
                </a:lnTo>
                <a:lnTo>
                  <a:pt x="2807" y="1497"/>
                </a:lnTo>
                <a:lnTo>
                  <a:pt x="2808" y="1497"/>
                </a:lnTo>
                <a:lnTo>
                  <a:pt x="2808" y="1500"/>
                </a:lnTo>
                <a:lnTo>
                  <a:pt x="2808" y="1502"/>
                </a:lnTo>
                <a:lnTo>
                  <a:pt x="2810" y="1502"/>
                </a:lnTo>
                <a:lnTo>
                  <a:pt x="2810" y="1503"/>
                </a:lnTo>
                <a:lnTo>
                  <a:pt x="2810" y="1500"/>
                </a:lnTo>
                <a:lnTo>
                  <a:pt x="2808" y="1494"/>
                </a:lnTo>
                <a:lnTo>
                  <a:pt x="2808" y="1491"/>
                </a:lnTo>
                <a:lnTo>
                  <a:pt x="2808" y="1490"/>
                </a:lnTo>
                <a:lnTo>
                  <a:pt x="2808" y="1490"/>
                </a:lnTo>
                <a:lnTo>
                  <a:pt x="2808" y="1490"/>
                </a:lnTo>
                <a:lnTo>
                  <a:pt x="2808" y="1490"/>
                </a:lnTo>
                <a:lnTo>
                  <a:pt x="2808" y="1490"/>
                </a:lnTo>
                <a:lnTo>
                  <a:pt x="2807" y="1488"/>
                </a:lnTo>
                <a:lnTo>
                  <a:pt x="2807" y="1490"/>
                </a:lnTo>
                <a:lnTo>
                  <a:pt x="2805" y="1490"/>
                </a:lnTo>
                <a:lnTo>
                  <a:pt x="2805" y="1490"/>
                </a:lnTo>
                <a:lnTo>
                  <a:pt x="2803" y="1490"/>
                </a:lnTo>
                <a:lnTo>
                  <a:pt x="2803" y="1488"/>
                </a:lnTo>
                <a:lnTo>
                  <a:pt x="2803" y="1488"/>
                </a:lnTo>
                <a:lnTo>
                  <a:pt x="2803" y="1485"/>
                </a:lnTo>
                <a:lnTo>
                  <a:pt x="2803" y="1483"/>
                </a:lnTo>
                <a:lnTo>
                  <a:pt x="2802" y="1483"/>
                </a:lnTo>
                <a:lnTo>
                  <a:pt x="2802" y="1482"/>
                </a:lnTo>
                <a:lnTo>
                  <a:pt x="2802" y="1482"/>
                </a:lnTo>
                <a:lnTo>
                  <a:pt x="2800" y="1480"/>
                </a:lnTo>
                <a:lnTo>
                  <a:pt x="2800" y="1479"/>
                </a:lnTo>
                <a:lnTo>
                  <a:pt x="2800" y="1479"/>
                </a:lnTo>
                <a:lnTo>
                  <a:pt x="2799" y="1479"/>
                </a:lnTo>
                <a:lnTo>
                  <a:pt x="2799" y="1477"/>
                </a:lnTo>
                <a:lnTo>
                  <a:pt x="2800" y="1477"/>
                </a:lnTo>
                <a:lnTo>
                  <a:pt x="2800" y="1477"/>
                </a:lnTo>
                <a:lnTo>
                  <a:pt x="2802" y="1477"/>
                </a:lnTo>
                <a:lnTo>
                  <a:pt x="2802" y="1477"/>
                </a:lnTo>
                <a:lnTo>
                  <a:pt x="2802" y="1477"/>
                </a:lnTo>
                <a:lnTo>
                  <a:pt x="2802" y="1476"/>
                </a:lnTo>
                <a:lnTo>
                  <a:pt x="2800" y="1476"/>
                </a:lnTo>
                <a:lnTo>
                  <a:pt x="2800" y="1476"/>
                </a:lnTo>
                <a:lnTo>
                  <a:pt x="2800" y="1474"/>
                </a:lnTo>
                <a:lnTo>
                  <a:pt x="2800" y="1474"/>
                </a:lnTo>
                <a:lnTo>
                  <a:pt x="2800" y="1473"/>
                </a:lnTo>
                <a:lnTo>
                  <a:pt x="2800" y="1473"/>
                </a:lnTo>
                <a:lnTo>
                  <a:pt x="2803" y="1470"/>
                </a:lnTo>
                <a:lnTo>
                  <a:pt x="2803" y="1468"/>
                </a:lnTo>
                <a:lnTo>
                  <a:pt x="2802" y="1468"/>
                </a:lnTo>
                <a:lnTo>
                  <a:pt x="2800" y="1468"/>
                </a:lnTo>
                <a:lnTo>
                  <a:pt x="2799" y="1468"/>
                </a:lnTo>
                <a:lnTo>
                  <a:pt x="2799" y="1466"/>
                </a:lnTo>
                <a:lnTo>
                  <a:pt x="2802" y="1466"/>
                </a:lnTo>
                <a:lnTo>
                  <a:pt x="2802" y="1465"/>
                </a:lnTo>
                <a:lnTo>
                  <a:pt x="2802" y="1463"/>
                </a:lnTo>
                <a:lnTo>
                  <a:pt x="2802" y="1462"/>
                </a:lnTo>
                <a:lnTo>
                  <a:pt x="2799" y="1460"/>
                </a:lnTo>
                <a:lnTo>
                  <a:pt x="2797" y="1459"/>
                </a:lnTo>
                <a:lnTo>
                  <a:pt x="2799" y="1459"/>
                </a:lnTo>
                <a:lnTo>
                  <a:pt x="2800" y="1460"/>
                </a:lnTo>
                <a:lnTo>
                  <a:pt x="2803" y="1462"/>
                </a:lnTo>
                <a:lnTo>
                  <a:pt x="2803" y="1463"/>
                </a:lnTo>
                <a:lnTo>
                  <a:pt x="2805" y="1463"/>
                </a:lnTo>
                <a:lnTo>
                  <a:pt x="2805" y="1457"/>
                </a:lnTo>
                <a:lnTo>
                  <a:pt x="2805" y="1454"/>
                </a:lnTo>
                <a:lnTo>
                  <a:pt x="2803" y="1456"/>
                </a:lnTo>
                <a:lnTo>
                  <a:pt x="2803" y="1457"/>
                </a:lnTo>
                <a:lnTo>
                  <a:pt x="2803" y="1459"/>
                </a:lnTo>
                <a:lnTo>
                  <a:pt x="2802" y="1459"/>
                </a:lnTo>
                <a:lnTo>
                  <a:pt x="2800" y="1457"/>
                </a:lnTo>
                <a:lnTo>
                  <a:pt x="2799" y="1457"/>
                </a:lnTo>
                <a:lnTo>
                  <a:pt x="2799" y="1456"/>
                </a:lnTo>
                <a:lnTo>
                  <a:pt x="2799" y="1454"/>
                </a:lnTo>
                <a:lnTo>
                  <a:pt x="2802" y="1456"/>
                </a:lnTo>
                <a:lnTo>
                  <a:pt x="2802" y="1454"/>
                </a:lnTo>
                <a:lnTo>
                  <a:pt x="2800" y="1453"/>
                </a:lnTo>
                <a:lnTo>
                  <a:pt x="2800" y="1449"/>
                </a:lnTo>
                <a:lnTo>
                  <a:pt x="2800" y="1448"/>
                </a:lnTo>
                <a:lnTo>
                  <a:pt x="2800" y="1448"/>
                </a:lnTo>
                <a:lnTo>
                  <a:pt x="2802" y="1446"/>
                </a:lnTo>
                <a:lnTo>
                  <a:pt x="2802" y="1448"/>
                </a:lnTo>
                <a:lnTo>
                  <a:pt x="2803" y="1453"/>
                </a:lnTo>
                <a:lnTo>
                  <a:pt x="2803" y="1453"/>
                </a:lnTo>
                <a:lnTo>
                  <a:pt x="2803" y="1453"/>
                </a:lnTo>
                <a:lnTo>
                  <a:pt x="2805" y="1453"/>
                </a:lnTo>
                <a:lnTo>
                  <a:pt x="2807" y="1451"/>
                </a:lnTo>
                <a:lnTo>
                  <a:pt x="2808" y="1449"/>
                </a:lnTo>
                <a:lnTo>
                  <a:pt x="2810" y="1445"/>
                </a:lnTo>
                <a:lnTo>
                  <a:pt x="2811" y="1445"/>
                </a:lnTo>
                <a:lnTo>
                  <a:pt x="2811" y="1445"/>
                </a:lnTo>
                <a:lnTo>
                  <a:pt x="2811" y="1442"/>
                </a:lnTo>
                <a:lnTo>
                  <a:pt x="2811" y="1440"/>
                </a:lnTo>
                <a:lnTo>
                  <a:pt x="2810" y="1440"/>
                </a:lnTo>
                <a:lnTo>
                  <a:pt x="2807" y="1439"/>
                </a:lnTo>
                <a:lnTo>
                  <a:pt x="2807" y="1439"/>
                </a:lnTo>
                <a:lnTo>
                  <a:pt x="2803" y="1439"/>
                </a:lnTo>
                <a:lnTo>
                  <a:pt x="2800" y="1439"/>
                </a:lnTo>
                <a:lnTo>
                  <a:pt x="2797" y="1437"/>
                </a:lnTo>
                <a:lnTo>
                  <a:pt x="2796" y="1436"/>
                </a:lnTo>
                <a:lnTo>
                  <a:pt x="2796" y="1436"/>
                </a:lnTo>
                <a:lnTo>
                  <a:pt x="2796" y="1436"/>
                </a:lnTo>
                <a:lnTo>
                  <a:pt x="2797" y="1436"/>
                </a:lnTo>
                <a:lnTo>
                  <a:pt x="2800" y="1437"/>
                </a:lnTo>
                <a:lnTo>
                  <a:pt x="2807" y="1437"/>
                </a:lnTo>
                <a:lnTo>
                  <a:pt x="2810" y="1437"/>
                </a:lnTo>
                <a:lnTo>
                  <a:pt x="2810" y="1436"/>
                </a:lnTo>
                <a:lnTo>
                  <a:pt x="2810" y="1434"/>
                </a:lnTo>
                <a:lnTo>
                  <a:pt x="2808" y="1433"/>
                </a:lnTo>
                <a:lnTo>
                  <a:pt x="2807" y="1431"/>
                </a:lnTo>
                <a:lnTo>
                  <a:pt x="2805" y="1429"/>
                </a:lnTo>
                <a:lnTo>
                  <a:pt x="2805" y="1429"/>
                </a:lnTo>
                <a:lnTo>
                  <a:pt x="2805" y="1429"/>
                </a:lnTo>
                <a:lnTo>
                  <a:pt x="2807" y="1428"/>
                </a:lnTo>
                <a:lnTo>
                  <a:pt x="2807" y="1428"/>
                </a:lnTo>
                <a:lnTo>
                  <a:pt x="2807" y="1428"/>
                </a:lnTo>
                <a:lnTo>
                  <a:pt x="2808" y="1429"/>
                </a:lnTo>
                <a:lnTo>
                  <a:pt x="2808" y="1429"/>
                </a:lnTo>
                <a:lnTo>
                  <a:pt x="2808" y="1431"/>
                </a:lnTo>
                <a:lnTo>
                  <a:pt x="2808" y="1431"/>
                </a:lnTo>
                <a:lnTo>
                  <a:pt x="2810" y="1433"/>
                </a:lnTo>
                <a:lnTo>
                  <a:pt x="2810" y="1433"/>
                </a:lnTo>
                <a:lnTo>
                  <a:pt x="2810" y="1431"/>
                </a:lnTo>
                <a:lnTo>
                  <a:pt x="2811" y="1431"/>
                </a:lnTo>
                <a:lnTo>
                  <a:pt x="2810" y="1431"/>
                </a:lnTo>
                <a:lnTo>
                  <a:pt x="2810" y="1429"/>
                </a:lnTo>
                <a:lnTo>
                  <a:pt x="2814" y="1422"/>
                </a:lnTo>
                <a:lnTo>
                  <a:pt x="2814" y="1419"/>
                </a:lnTo>
                <a:lnTo>
                  <a:pt x="2813" y="1419"/>
                </a:lnTo>
                <a:lnTo>
                  <a:pt x="2811" y="1420"/>
                </a:lnTo>
                <a:lnTo>
                  <a:pt x="2807" y="1423"/>
                </a:lnTo>
                <a:lnTo>
                  <a:pt x="2808" y="1423"/>
                </a:lnTo>
                <a:lnTo>
                  <a:pt x="2808" y="1422"/>
                </a:lnTo>
                <a:lnTo>
                  <a:pt x="2808" y="1420"/>
                </a:lnTo>
                <a:lnTo>
                  <a:pt x="2807" y="1420"/>
                </a:lnTo>
                <a:lnTo>
                  <a:pt x="2807" y="1420"/>
                </a:lnTo>
                <a:lnTo>
                  <a:pt x="2805" y="1420"/>
                </a:lnTo>
                <a:lnTo>
                  <a:pt x="2805" y="1420"/>
                </a:lnTo>
                <a:lnTo>
                  <a:pt x="2803" y="1420"/>
                </a:lnTo>
                <a:lnTo>
                  <a:pt x="2803" y="1419"/>
                </a:lnTo>
                <a:lnTo>
                  <a:pt x="2803" y="1419"/>
                </a:lnTo>
                <a:lnTo>
                  <a:pt x="2805" y="1419"/>
                </a:lnTo>
                <a:lnTo>
                  <a:pt x="2805" y="1417"/>
                </a:lnTo>
                <a:lnTo>
                  <a:pt x="2807" y="1417"/>
                </a:lnTo>
                <a:lnTo>
                  <a:pt x="2808" y="1417"/>
                </a:lnTo>
                <a:lnTo>
                  <a:pt x="2810" y="1419"/>
                </a:lnTo>
                <a:lnTo>
                  <a:pt x="2811" y="1417"/>
                </a:lnTo>
                <a:lnTo>
                  <a:pt x="2813" y="1414"/>
                </a:lnTo>
                <a:lnTo>
                  <a:pt x="2811" y="1414"/>
                </a:lnTo>
                <a:lnTo>
                  <a:pt x="2810" y="1412"/>
                </a:lnTo>
                <a:lnTo>
                  <a:pt x="2808" y="1411"/>
                </a:lnTo>
                <a:lnTo>
                  <a:pt x="2810" y="1411"/>
                </a:lnTo>
                <a:lnTo>
                  <a:pt x="2811" y="1411"/>
                </a:lnTo>
                <a:lnTo>
                  <a:pt x="2813" y="1412"/>
                </a:lnTo>
                <a:lnTo>
                  <a:pt x="2813" y="1412"/>
                </a:lnTo>
                <a:lnTo>
                  <a:pt x="2814" y="1416"/>
                </a:lnTo>
                <a:lnTo>
                  <a:pt x="2814" y="1417"/>
                </a:lnTo>
                <a:lnTo>
                  <a:pt x="2814" y="1416"/>
                </a:lnTo>
                <a:lnTo>
                  <a:pt x="2816" y="1416"/>
                </a:lnTo>
                <a:lnTo>
                  <a:pt x="2816" y="1409"/>
                </a:lnTo>
                <a:lnTo>
                  <a:pt x="2816" y="1408"/>
                </a:lnTo>
                <a:lnTo>
                  <a:pt x="2816" y="1406"/>
                </a:lnTo>
                <a:lnTo>
                  <a:pt x="2814" y="1405"/>
                </a:lnTo>
                <a:lnTo>
                  <a:pt x="2813" y="1406"/>
                </a:lnTo>
                <a:lnTo>
                  <a:pt x="2813" y="1406"/>
                </a:lnTo>
                <a:lnTo>
                  <a:pt x="2814" y="1408"/>
                </a:lnTo>
                <a:lnTo>
                  <a:pt x="2814" y="1408"/>
                </a:lnTo>
                <a:lnTo>
                  <a:pt x="2810" y="1409"/>
                </a:lnTo>
                <a:lnTo>
                  <a:pt x="2808" y="1409"/>
                </a:lnTo>
                <a:lnTo>
                  <a:pt x="2811" y="1406"/>
                </a:lnTo>
                <a:lnTo>
                  <a:pt x="2811" y="1405"/>
                </a:lnTo>
                <a:lnTo>
                  <a:pt x="2808" y="1403"/>
                </a:lnTo>
                <a:lnTo>
                  <a:pt x="2807" y="1403"/>
                </a:lnTo>
                <a:lnTo>
                  <a:pt x="2805" y="1403"/>
                </a:lnTo>
                <a:lnTo>
                  <a:pt x="2805" y="1402"/>
                </a:lnTo>
                <a:lnTo>
                  <a:pt x="2805" y="1402"/>
                </a:lnTo>
                <a:lnTo>
                  <a:pt x="2807" y="1402"/>
                </a:lnTo>
                <a:lnTo>
                  <a:pt x="2807" y="1402"/>
                </a:lnTo>
                <a:lnTo>
                  <a:pt x="2808" y="1402"/>
                </a:lnTo>
                <a:lnTo>
                  <a:pt x="2810" y="1403"/>
                </a:lnTo>
                <a:lnTo>
                  <a:pt x="2813" y="1403"/>
                </a:lnTo>
                <a:lnTo>
                  <a:pt x="2816" y="1402"/>
                </a:lnTo>
                <a:lnTo>
                  <a:pt x="2816" y="1402"/>
                </a:lnTo>
                <a:lnTo>
                  <a:pt x="2817" y="1400"/>
                </a:lnTo>
                <a:lnTo>
                  <a:pt x="2819" y="1397"/>
                </a:lnTo>
                <a:lnTo>
                  <a:pt x="2819" y="1395"/>
                </a:lnTo>
                <a:lnTo>
                  <a:pt x="2819" y="1394"/>
                </a:lnTo>
                <a:lnTo>
                  <a:pt x="2819" y="1394"/>
                </a:lnTo>
                <a:lnTo>
                  <a:pt x="2819" y="1394"/>
                </a:lnTo>
                <a:lnTo>
                  <a:pt x="2816" y="1392"/>
                </a:lnTo>
                <a:lnTo>
                  <a:pt x="2816" y="1392"/>
                </a:lnTo>
                <a:lnTo>
                  <a:pt x="2813" y="1392"/>
                </a:lnTo>
                <a:lnTo>
                  <a:pt x="2813" y="1392"/>
                </a:lnTo>
                <a:lnTo>
                  <a:pt x="2816" y="1391"/>
                </a:lnTo>
                <a:lnTo>
                  <a:pt x="2816" y="1389"/>
                </a:lnTo>
                <a:lnTo>
                  <a:pt x="2814" y="1389"/>
                </a:lnTo>
                <a:lnTo>
                  <a:pt x="2813" y="1388"/>
                </a:lnTo>
                <a:lnTo>
                  <a:pt x="2814" y="1388"/>
                </a:lnTo>
                <a:lnTo>
                  <a:pt x="2814" y="1388"/>
                </a:lnTo>
                <a:lnTo>
                  <a:pt x="2816" y="1388"/>
                </a:lnTo>
                <a:lnTo>
                  <a:pt x="2816" y="1389"/>
                </a:lnTo>
                <a:lnTo>
                  <a:pt x="2816" y="1389"/>
                </a:lnTo>
                <a:lnTo>
                  <a:pt x="2817" y="1389"/>
                </a:lnTo>
                <a:lnTo>
                  <a:pt x="2820" y="1389"/>
                </a:lnTo>
                <a:lnTo>
                  <a:pt x="2822" y="1391"/>
                </a:lnTo>
                <a:lnTo>
                  <a:pt x="2823" y="1391"/>
                </a:lnTo>
                <a:lnTo>
                  <a:pt x="2825" y="1389"/>
                </a:lnTo>
                <a:lnTo>
                  <a:pt x="2827" y="1386"/>
                </a:lnTo>
                <a:lnTo>
                  <a:pt x="2825" y="1386"/>
                </a:lnTo>
                <a:lnTo>
                  <a:pt x="2823" y="1385"/>
                </a:lnTo>
                <a:lnTo>
                  <a:pt x="2823" y="1383"/>
                </a:lnTo>
                <a:lnTo>
                  <a:pt x="2823" y="1383"/>
                </a:lnTo>
                <a:lnTo>
                  <a:pt x="2823" y="1382"/>
                </a:lnTo>
                <a:lnTo>
                  <a:pt x="2823" y="1382"/>
                </a:lnTo>
                <a:lnTo>
                  <a:pt x="2825" y="1380"/>
                </a:lnTo>
                <a:lnTo>
                  <a:pt x="2825" y="1380"/>
                </a:lnTo>
                <a:lnTo>
                  <a:pt x="2825" y="1380"/>
                </a:lnTo>
                <a:lnTo>
                  <a:pt x="2827" y="1382"/>
                </a:lnTo>
                <a:lnTo>
                  <a:pt x="2827" y="1382"/>
                </a:lnTo>
                <a:lnTo>
                  <a:pt x="2827" y="1383"/>
                </a:lnTo>
                <a:lnTo>
                  <a:pt x="2830" y="1380"/>
                </a:lnTo>
                <a:lnTo>
                  <a:pt x="2831" y="1377"/>
                </a:lnTo>
                <a:lnTo>
                  <a:pt x="2830" y="1375"/>
                </a:lnTo>
                <a:lnTo>
                  <a:pt x="2828" y="1375"/>
                </a:lnTo>
                <a:lnTo>
                  <a:pt x="2828" y="1375"/>
                </a:lnTo>
                <a:lnTo>
                  <a:pt x="2827" y="1375"/>
                </a:lnTo>
                <a:lnTo>
                  <a:pt x="2827" y="1375"/>
                </a:lnTo>
                <a:lnTo>
                  <a:pt x="2827" y="1375"/>
                </a:lnTo>
                <a:lnTo>
                  <a:pt x="2827" y="1374"/>
                </a:lnTo>
                <a:lnTo>
                  <a:pt x="2827" y="1372"/>
                </a:lnTo>
                <a:lnTo>
                  <a:pt x="2830" y="1369"/>
                </a:lnTo>
                <a:lnTo>
                  <a:pt x="2830" y="1366"/>
                </a:lnTo>
                <a:lnTo>
                  <a:pt x="2830" y="1365"/>
                </a:lnTo>
                <a:lnTo>
                  <a:pt x="2830" y="1365"/>
                </a:lnTo>
                <a:lnTo>
                  <a:pt x="2831" y="1363"/>
                </a:lnTo>
                <a:lnTo>
                  <a:pt x="2831" y="1362"/>
                </a:lnTo>
                <a:lnTo>
                  <a:pt x="2831" y="1360"/>
                </a:lnTo>
                <a:lnTo>
                  <a:pt x="2831" y="1358"/>
                </a:lnTo>
                <a:lnTo>
                  <a:pt x="2831" y="1358"/>
                </a:lnTo>
                <a:lnTo>
                  <a:pt x="2831" y="1357"/>
                </a:lnTo>
                <a:lnTo>
                  <a:pt x="2833" y="1360"/>
                </a:lnTo>
                <a:lnTo>
                  <a:pt x="2831" y="1366"/>
                </a:lnTo>
                <a:lnTo>
                  <a:pt x="2831" y="1369"/>
                </a:lnTo>
                <a:lnTo>
                  <a:pt x="2836" y="1365"/>
                </a:lnTo>
                <a:lnTo>
                  <a:pt x="2837" y="1362"/>
                </a:lnTo>
                <a:lnTo>
                  <a:pt x="2839" y="1358"/>
                </a:lnTo>
                <a:lnTo>
                  <a:pt x="2839" y="1358"/>
                </a:lnTo>
                <a:lnTo>
                  <a:pt x="2837" y="1357"/>
                </a:lnTo>
                <a:lnTo>
                  <a:pt x="2837" y="1355"/>
                </a:lnTo>
                <a:lnTo>
                  <a:pt x="2836" y="1355"/>
                </a:lnTo>
                <a:lnTo>
                  <a:pt x="2834" y="1355"/>
                </a:lnTo>
                <a:lnTo>
                  <a:pt x="2834" y="1355"/>
                </a:lnTo>
                <a:lnTo>
                  <a:pt x="2831" y="1352"/>
                </a:lnTo>
                <a:lnTo>
                  <a:pt x="2830" y="1352"/>
                </a:lnTo>
                <a:lnTo>
                  <a:pt x="2830" y="1352"/>
                </a:lnTo>
                <a:lnTo>
                  <a:pt x="2830" y="1351"/>
                </a:lnTo>
                <a:lnTo>
                  <a:pt x="2830" y="1349"/>
                </a:lnTo>
                <a:lnTo>
                  <a:pt x="2828" y="1346"/>
                </a:lnTo>
                <a:lnTo>
                  <a:pt x="2827" y="1345"/>
                </a:lnTo>
                <a:lnTo>
                  <a:pt x="2825" y="1342"/>
                </a:lnTo>
                <a:lnTo>
                  <a:pt x="2825" y="1340"/>
                </a:lnTo>
                <a:lnTo>
                  <a:pt x="2825" y="1338"/>
                </a:lnTo>
                <a:lnTo>
                  <a:pt x="2825" y="1338"/>
                </a:lnTo>
                <a:lnTo>
                  <a:pt x="2823" y="1335"/>
                </a:lnTo>
                <a:lnTo>
                  <a:pt x="2822" y="1335"/>
                </a:lnTo>
                <a:lnTo>
                  <a:pt x="2822" y="1335"/>
                </a:lnTo>
                <a:lnTo>
                  <a:pt x="2823" y="1334"/>
                </a:lnTo>
                <a:lnTo>
                  <a:pt x="2823" y="1335"/>
                </a:lnTo>
                <a:lnTo>
                  <a:pt x="2825" y="1335"/>
                </a:lnTo>
                <a:lnTo>
                  <a:pt x="2825" y="1337"/>
                </a:lnTo>
                <a:lnTo>
                  <a:pt x="2827" y="1337"/>
                </a:lnTo>
                <a:lnTo>
                  <a:pt x="2828" y="1337"/>
                </a:lnTo>
                <a:lnTo>
                  <a:pt x="2828" y="1338"/>
                </a:lnTo>
                <a:lnTo>
                  <a:pt x="2827" y="1340"/>
                </a:lnTo>
                <a:lnTo>
                  <a:pt x="2828" y="1342"/>
                </a:lnTo>
                <a:lnTo>
                  <a:pt x="2828" y="1343"/>
                </a:lnTo>
                <a:lnTo>
                  <a:pt x="2831" y="1348"/>
                </a:lnTo>
                <a:lnTo>
                  <a:pt x="2836" y="1351"/>
                </a:lnTo>
                <a:lnTo>
                  <a:pt x="2837" y="1352"/>
                </a:lnTo>
                <a:lnTo>
                  <a:pt x="2839" y="1351"/>
                </a:lnTo>
                <a:lnTo>
                  <a:pt x="2839" y="1349"/>
                </a:lnTo>
                <a:lnTo>
                  <a:pt x="2837" y="1349"/>
                </a:lnTo>
                <a:lnTo>
                  <a:pt x="2837" y="1348"/>
                </a:lnTo>
                <a:lnTo>
                  <a:pt x="2837" y="1348"/>
                </a:lnTo>
                <a:lnTo>
                  <a:pt x="2836" y="1342"/>
                </a:lnTo>
                <a:lnTo>
                  <a:pt x="2836" y="1340"/>
                </a:lnTo>
                <a:lnTo>
                  <a:pt x="2836" y="1340"/>
                </a:lnTo>
                <a:lnTo>
                  <a:pt x="2836" y="1340"/>
                </a:lnTo>
                <a:lnTo>
                  <a:pt x="2836" y="1338"/>
                </a:lnTo>
                <a:lnTo>
                  <a:pt x="2836" y="1340"/>
                </a:lnTo>
                <a:lnTo>
                  <a:pt x="2836" y="1340"/>
                </a:lnTo>
                <a:lnTo>
                  <a:pt x="2836" y="1340"/>
                </a:lnTo>
                <a:lnTo>
                  <a:pt x="2834" y="1338"/>
                </a:lnTo>
                <a:lnTo>
                  <a:pt x="2837" y="1338"/>
                </a:lnTo>
                <a:lnTo>
                  <a:pt x="2837" y="1340"/>
                </a:lnTo>
                <a:lnTo>
                  <a:pt x="2837" y="1346"/>
                </a:lnTo>
                <a:lnTo>
                  <a:pt x="2837" y="1346"/>
                </a:lnTo>
                <a:lnTo>
                  <a:pt x="2840" y="1345"/>
                </a:lnTo>
                <a:lnTo>
                  <a:pt x="2840" y="1349"/>
                </a:lnTo>
                <a:lnTo>
                  <a:pt x="2840" y="1352"/>
                </a:lnTo>
                <a:lnTo>
                  <a:pt x="2840" y="1354"/>
                </a:lnTo>
                <a:lnTo>
                  <a:pt x="2842" y="1354"/>
                </a:lnTo>
                <a:lnTo>
                  <a:pt x="2844" y="1352"/>
                </a:lnTo>
                <a:lnTo>
                  <a:pt x="2845" y="1352"/>
                </a:lnTo>
                <a:lnTo>
                  <a:pt x="2845" y="1352"/>
                </a:lnTo>
                <a:lnTo>
                  <a:pt x="2847" y="1352"/>
                </a:lnTo>
                <a:lnTo>
                  <a:pt x="2851" y="1348"/>
                </a:lnTo>
                <a:lnTo>
                  <a:pt x="2851" y="1346"/>
                </a:lnTo>
                <a:lnTo>
                  <a:pt x="2850" y="1346"/>
                </a:lnTo>
                <a:lnTo>
                  <a:pt x="2851" y="1346"/>
                </a:lnTo>
                <a:lnTo>
                  <a:pt x="2851" y="1346"/>
                </a:lnTo>
                <a:lnTo>
                  <a:pt x="2851" y="1346"/>
                </a:lnTo>
                <a:lnTo>
                  <a:pt x="2851" y="1345"/>
                </a:lnTo>
                <a:lnTo>
                  <a:pt x="2851" y="1345"/>
                </a:lnTo>
                <a:lnTo>
                  <a:pt x="2853" y="1345"/>
                </a:lnTo>
                <a:lnTo>
                  <a:pt x="2853" y="1343"/>
                </a:lnTo>
                <a:lnTo>
                  <a:pt x="2853" y="1342"/>
                </a:lnTo>
                <a:lnTo>
                  <a:pt x="2853" y="1340"/>
                </a:lnTo>
                <a:lnTo>
                  <a:pt x="2853" y="1340"/>
                </a:lnTo>
                <a:lnTo>
                  <a:pt x="2853" y="1342"/>
                </a:lnTo>
                <a:lnTo>
                  <a:pt x="2851" y="1342"/>
                </a:lnTo>
                <a:lnTo>
                  <a:pt x="2851" y="1343"/>
                </a:lnTo>
                <a:lnTo>
                  <a:pt x="2850" y="1343"/>
                </a:lnTo>
                <a:lnTo>
                  <a:pt x="2848" y="1345"/>
                </a:lnTo>
                <a:lnTo>
                  <a:pt x="2847" y="1346"/>
                </a:lnTo>
                <a:lnTo>
                  <a:pt x="2845" y="1346"/>
                </a:lnTo>
                <a:lnTo>
                  <a:pt x="2845" y="1346"/>
                </a:lnTo>
                <a:lnTo>
                  <a:pt x="2847" y="1345"/>
                </a:lnTo>
                <a:lnTo>
                  <a:pt x="2848" y="1343"/>
                </a:lnTo>
                <a:lnTo>
                  <a:pt x="2851" y="1342"/>
                </a:lnTo>
                <a:lnTo>
                  <a:pt x="2851" y="1340"/>
                </a:lnTo>
                <a:lnTo>
                  <a:pt x="2850" y="1338"/>
                </a:lnTo>
                <a:lnTo>
                  <a:pt x="2848" y="1337"/>
                </a:lnTo>
                <a:lnTo>
                  <a:pt x="2842" y="1338"/>
                </a:lnTo>
                <a:lnTo>
                  <a:pt x="2844" y="1337"/>
                </a:lnTo>
                <a:lnTo>
                  <a:pt x="2845" y="1337"/>
                </a:lnTo>
                <a:lnTo>
                  <a:pt x="2847" y="1335"/>
                </a:lnTo>
                <a:lnTo>
                  <a:pt x="2848" y="1335"/>
                </a:lnTo>
                <a:lnTo>
                  <a:pt x="2848" y="1335"/>
                </a:lnTo>
                <a:lnTo>
                  <a:pt x="2848" y="1335"/>
                </a:lnTo>
                <a:lnTo>
                  <a:pt x="2845" y="1334"/>
                </a:lnTo>
                <a:lnTo>
                  <a:pt x="2845" y="1334"/>
                </a:lnTo>
                <a:lnTo>
                  <a:pt x="2844" y="1334"/>
                </a:lnTo>
                <a:lnTo>
                  <a:pt x="2844" y="1335"/>
                </a:lnTo>
                <a:lnTo>
                  <a:pt x="2842" y="1335"/>
                </a:lnTo>
                <a:lnTo>
                  <a:pt x="2836" y="1335"/>
                </a:lnTo>
                <a:lnTo>
                  <a:pt x="2834" y="1335"/>
                </a:lnTo>
                <a:lnTo>
                  <a:pt x="2834" y="1335"/>
                </a:lnTo>
                <a:lnTo>
                  <a:pt x="2834" y="1335"/>
                </a:lnTo>
                <a:lnTo>
                  <a:pt x="2834" y="1334"/>
                </a:lnTo>
                <a:lnTo>
                  <a:pt x="2836" y="1334"/>
                </a:lnTo>
                <a:lnTo>
                  <a:pt x="2837" y="1334"/>
                </a:lnTo>
                <a:lnTo>
                  <a:pt x="2842" y="1334"/>
                </a:lnTo>
                <a:lnTo>
                  <a:pt x="2844" y="1332"/>
                </a:lnTo>
                <a:lnTo>
                  <a:pt x="2844" y="1332"/>
                </a:lnTo>
                <a:lnTo>
                  <a:pt x="2844" y="1331"/>
                </a:lnTo>
                <a:lnTo>
                  <a:pt x="2844" y="1331"/>
                </a:lnTo>
                <a:lnTo>
                  <a:pt x="2842" y="1329"/>
                </a:lnTo>
                <a:lnTo>
                  <a:pt x="2844" y="1329"/>
                </a:lnTo>
                <a:lnTo>
                  <a:pt x="2844" y="1331"/>
                </a:lnTo>
                <a:lnTo>
                  <a:pt x="2845" y="1331"/>
                </a:lnTo>
                <a:lnTo>
                  <a:pt x="2848" y="1332"/>
                </a:lnTo>
                <a:lnTo>
                  <a:pt x="2848" y="1332"/>
                </a:lnTo>
                <a:lnTo>
                  <a:pt x="2850" y="1332"/>
                </a:lnTo>
                <a:lnTo>
                  <a:pt x="2851" y="1332"/>
                </a:lnTo>
                <a:lnTo>
                  <a:pt x="2851" y="1334"/>
                </a:lnTo>
                <a:lnTo>
                  <a:pt x="2853" y="1334"/>
                </a:lnTo>
                <a:lnTo>
                  <a:pt x="2853" y="1334"/>
                </a:lnTo>
                <a:lnTo>
                  <a:pt x="2854" y="1334"/>
                </a:lnTo>
                <a:lnTo>
                  <a:pt x="2856" y="1334"/>
                </a:lnTo>
                <a:lnTo>
                  <a:pt x="2856" y="1332"/>
                </a:lnTo>
                <a:lnTo>
                  <a:pt x="2856" y="1331"/>
                </a:lnTo>
                <a:lnTo>
                  <a:pt x="2856" y="1329"/>
                </a:lnTo>
                <a:lnTo>
                  <a:pt x="2856" y="1329"/>
                </a:lnTo>
                <a:lnTo>
                  <a:pt x="2856" y="1331"/>
                </a:lnTo>
                <a:lnTo>
                  <a:pt x="2857" y="1331"/>
                </a:lnTo>
                <a:lnTo>
                  <a:pt x="2857" y="1332"/>
                </a:lnTo>
                <a:lnTo>
                  <a:pt x="2859" y="1332"/>
                </a:lnTo>
                <a:lnTo>
                  <a:pt x="2859" y="1332"/>
                </a:lnTo>
                <a:lnTo>
                  <a:pt x="2859" y="1332"/>
                </a:lnTo>
                <a:lnTo>
                  <a:pt x="2860" y="1331"/>
                </a:lnTo>
                <a:lnTo>
                  <a:pt x="2864" y="1328"/>
                </a:lnTo>
                <a:lnTo>
                  <a:pt x="2865" y="1326"/>
                </a:lnTo>
                <a:lnTo>
                  <a:pt x="2865" y="1326"/>
                </a:lnTo>
                <a:lnTo>
                  <a:pt x="2865" y="1325"/>
                </a:lnTo>
                <a:lnTo>
                  <a:pt x="2867" y="1325"/>
                </a:lnTo>
                <a:lnTo>
                  <a:pt x="2865" y="1325"/>
                </a:lnTo>
                <a:lnTo>
                  <a:pt x="2865" y="1325"/>
                </a:lnTo>
                <a:lnTo>
                  <a:pt x="2862" y="1321"/>
                </a:lnTo>
                <a:lnTo>
                  <a:pt x="2860" y="1321"/>
                </a:lnTo>
                <a:lnTo>
                  <a:pt x="2862" y="1321"/>
                </a:lnTo>
                <a:lnTo>
                  <a:pt x="2864" y="1321"/>
                </a:lnTo>
                <a:lnTo>
                  <a:pt x="2865" y="1323"/>
                </a:lnTo>
                <a:lnTo>
                  <a:pt x="2868" y="1325"/>
                </a:lnTo>
                <a:lnTo>
                  <a:pt x="2868" y="1325"/>
                </a:lnTo>
                <a:lnTo>
                  <a:pt x="2870" y="1323"/>
                </a:lnTo>
                <a:lnTo>
                  <a:pt x="2871" y="1321"/>
                </a:lnTo>
                <a:lnTo>
                  <a:pt x="2873" y="1321"/>
                </a:lnTo>
                <a:lnTo>
                  <a:pt x="2874" y="1320"/>
                </a:lnTo>
                <a:lnTo>
                  <a:pt x="2879" y="1318"/>
                </a:lnTo>
                <a:lnTo>
                  <a:pt x="2879" y="1318"/>
                </a:lnTo>
                <a:lnTo>
                  <a:pt x="2879" y="1317"/>
                </a:lnTo>
                <a:lnTo>
                  <a:pt x="2877" y="1317"/>
                </a:lnTo>
                <a:lnTo>
                  <a:pt x="2876" y="1315"/>
                </a:lnTo>
                <a:lnTo>
                  <a:pt x="2877" y="1315"/>
                </a:lnTo>
                <a:lnTo>
                  <a:pt x="2877" y="1315"/>
                </a:lnTo>
                <a:lnTo>
                  <a:pt x="2879" y="1315"/>
                </a:lnTo>
                <a:lnTo>
                  <a:pt x="2882" y="1315"/>
                </a:lnTo>
                <a:lnTo>
                  <a:pt x="2882" y="1315"/>
                </a:lnTo>
                <a:lnTo>
                  <a:pt x="2885" y="1311"/>
                </a:lnTo>
                <a:lnTo>
                  <a:pt x="2887" y="1309"/>
                </a:lnTo>
                <a:lnTo>
                  <a:pt x="2887" y="1308"/>
                </a:lnTo>
                <a:lnTo>
                  <a:pt x="2885" y="1308"/>
                </a:lnTo>
                <a:lnTo>
                  <a:pt x="2885" y="1308"/>
                </a:lnTo>
                <a:lnTo>
                  <a:pt x="2885" y="1308"/>
                </a:lnTo>
                <a:lnTo>
                  <a:pt x="2884" y="1308"/>
                </a:lnTo>
                <a:lnTo>
                  <a:pt x="2884" y="1306"/>
                </a:lnTo>
                <a:lnTo>
                  <a:pt x="2884" y="1306"/>
                </a:lnTo>
                <a:lnTo>
                  <a:pt x="2880" y="1306"/>
                </a:lnTo>
                <a:lnTo>
                  <a:pt x="2879" y="1306"/>
                </a:lnTo>
                <a:lnTo>
                  <a:pt x="2879" y="1305"/>
                </a:lnTo>
                <a:lnTo>
                  <a:pt x="2877" y="1303"/>
                </a:lnTo>
                <a:lnTo>
                  <a:pt x="2879" y="1305"/>
                </a:lnTo>
                <a:lnTo>
                  <a:pt x="2880" y="1305"/>
                </a:lnTo>
                <a:lnTo>
                  <a:pt x="2880" y="1305"/>
                </a:lnTo>
                <a:lnTo>
                  <a:pt x="2880" y="1303"/>
                </a:lnTo>
                <a:lnTo>
                  <a:pt x="2880" y="1301"/>
                </a:lnTo>
                <a:lnTo>
                  <a:pt x="2879" y="1300"/>
                </a:lnTo>
                <a:lnTo>
                  <a:pt x="2879" y="1298"/>
                </a:lnTo>
                <a:lnTo>
                  <a:pt x="2879" y="1298"/>
                </a:lnTo>
                <a:lnTo>
                  <a:pt x="2882" y="1300"/>
                </a:lnTo>
                <a:lnTo>
                  <a:pt x="2882" y="1300"/>
                </a:lnTo>
                <a:lnTo>
                  <a:pt x="2882" y="1298"/>
                </a:lnTo>
                <a:lnTo>
                  <a:pt x="2882" y="1298"/>
                </a:lnTo>
                <a:lnTo>
                  <a:pt x="2882" y="1298"/>
                </a:lnTo>
                <a:lnTo>
                  <a:pt x="2884" y="1298"/>
                </a:lnTo>
                <a:lnTo>
                  <a:pt x="2882" y="1301"/>
                </a:lnTo>
                <a:lnTo>
                  <a:pt x="2882" y="1303"/>
                </a:lnTo>
                <a:lnTo>
                  <a:pt x="2884" y="1303"/>
                </a:lnTo>
                <a:lnTo>
                  <a:pt x="2884" y="1303"/>
                </a:lnTo>
                <a:lnTo>
                  <a:pt x="2885" y="1305"/>
                </a:lnTo>
                <a:lnTo>
                  <a:pt x="2887" y="1305"/>
                </a:lnTo>
                <a:lnTo>
                  <a:pt x="2887" y="1305"/>
                </a:lnTo>
                <a:lnTo>
                  <a:pt x="2888" y="1305"/>
                </a:lnTo>
                <a:lnTo>
                  <a:pt x="2890" y="1303"/>
                </a:lnTo>
                <a:lnTo>
                  <a:pt x="2893" y="1300"/>
                </a:lnTo>
                <a:lnTo>
                  <a:pt x="2894" y="1298"/>
                </a:lnTo>
                <a:lnTo>
                  <a:pt x="2894" y="1297"/>
                </a:lnTo>
                <a:lnTo>
                  <a:pt x="2896" y="1295"/>
                </a:lnTo>
                <a:lnTo>
                  <a:pt x="2897" y="1294"/>
                </a:lnTo>
                <a:lnTo>
                  <a:pt x="2897" y="1294"/>
                </a:lnTo>
                <a:lnTo>
                  <a:pt x="2897" y="1294"/>
                </a:lnTo>
                <a:lnTo>
                  <a:pt x="2897" y="1292"/>
                </a:lnTo>
                <a:lnTo>
                  <a:pt x="2899" y="1292"/>
                </a:lnTo>
                <a:lnTo>
                  <a:pt x="2899" y="1292"/>
                </a:lnTo>
                <a:lnTo>
                  <a:pt x="2902" y="1289"/>
                </a:lnTo>
                <a:lnTo>
                  <a:pt x="2902" y="1289"/>
                </a:lnTo>
                <a:lnTo>
                  <a:pt x="2902" y="1288"/>
                </a:lnTo>
                <a:lnTo>
                  <a:pt x="2902" y="1288"/>
                </a:lnTo>
                <a:lnTo>
                  <a:pt x="2902" y="1288"/>
                </a:lnTo>
                <a:lnTo>
                  <a:pt x="2901" y="1289"/>
                </a:lnTo>
                <a:lnTo>
                  <a:pt x="2901" y="1289"/>
                </a:lnTo>
                <a:lnTo>
                  <a:pt x="2899" y="1289"/>
                </a:lnTo>
                <a:lnTo>
                  <a:pt x="2899" y="1288"/>
                </a:lnTo>
                <a:lnTo>
                  <a:pt x="2899" y="1286"/>
                </a:lnTo>
                <a:lnTo>
                  <a:pt x="2901" y="1283"/>
                </a:lnTo>
                <a:lnTo>
                  <a:pt x="2901" y="1281"/>
                </a:lnTo>
                <a:lnTo>
                  <a:pt x="2902" y="1281"/>
                </a:lnTo>
                <a:lnTo>
                  <a:pt x="2904" y="1278"/>
                </a:lnTo>
                <a:lnTo>
                  <a:pt x="2905" y="1278"/>
                </a:lnTo>
                <a:lnTo>
                  <a:pt x="2905" y="1280"/>
                </a:lnTo>
                <a:lnTo>
                  <a:pt x="2905" y="1280"/>
                </a:lnTo>
                <a:lnTo>
                  <a:pt x="2907" y="1281"/>
                </a:lnTo>
                <a:lnTo>
                  <a:pt x="2907" y="1281"/>
                </a:lnTo>
                <a:lnTo>
                  <a:pt x="2908" y="1281"/>
                </a:lnTo>
                <a:lnTo>
                  <a:pt x="2910" y="1280"/>
                </a:lnTo>
                <a:lnTo>
                  <a:pt x="2911" y="1280"/>
                </a:lnTo>
                <a:lnTo>
                  <a:pt x="2913" y="1280"/>
                </a:lnTo>
                <a:lnTo>
                  <a:pt x="2914" y="1278"/>
                </a:lnTo>
                <a:lnTo>
                  <a:pt x="2914" y="1278"/>
                </a:lnTo>
                <a:lnTo>
                  <a:pt x="2914" y="1277"/>
                </a:lnTo>
                <a:lnTo>
                  <a:pt x="2914" y="1275"/>
                </a:lnTo>
                <a:lnTo>
                  <a:pt x="2916" y="1274"/>
                </a:lnTo>
                <a:lnTo>
                  <a:pt x="2917" y="1272"/>
                </a:lnTo>
                <a:lnTo>
                  <a:pt x="2919" y="1271"/>
                </a:lnTo>
                <a:lnTo>
                  <a:pt x="2919" y="1269"/>
                </a:lnTo>
                <a:lnTo>
                  <a:pt x="2917" y="1268"/>
                </a:lnTo>
                <a:lnTo>
                  <a:pt x="2916" y="1268"/>
                </a:lnTo>
                <a:lnTo>
                  <a:pt x="2914" y="1268"/>
                </a:lnTo>
                <a:lnTo>
                  <a:pt x="2916" y="1268"/>
                </a:lnTo>
                <a:lnTo>
                  <a:pt x="2917" y="1268"/>
                </a:lnTo>
                <a:lnTo>
                  <a:pt x="2919" y="1268"/>
                </a:lnTo>
                <a:lnTo>
                  <a:pt x="2921" y="1269"/>
                </a:lnTo>
                <a:lnTo>
                  <a:pt x="2921" y="1269"/>
                </a:lnTo>
                <a:lnTo>
                  <a:pt x="2921" y="1269"/>
                </a:lnTo>
                <a:lnTo>
                  <a:pt x="2921" y="1268"/>
                </a:lnTo>
                <a:lnTo>
                  <a:pt x="2921" y="1268"/>
                </a:lnTo>
                <a:lnTo>
                  <a:pt x="2921" y="1268"/>
                </a:lnTo>
                <a:lnTo>
                  <a:pt x="2919" y="1266"/>
                </a:lnTo>
                <a:lnTo>
                  <a:pt x="2919" y="1266"/>
                </a:lnTo>
                <a:lnTo>
                  <a:pt x="2921" y="1264"/>
                </a:lnTo>
                <a:lnTo>
                  <a:pt x="2921" y="1264"/>
                </a:lnTo>
                <a:lnTo>
                  <a:pt x="2922" y="1266"/>
                </a:lnTo>
                <a:lnTo>
                  <a:pt x="2922" y="1266"/>
                </a:lnTo>
                <a:lnTo>
                  <a:pt x="2924" y="1266"/>
                </a:lnTo>
                <a:lnTo>
                  <a:pt x="2924" y="1264"/>
                </a:lnTo>
                <a:lnTo>
                  <a:pt x="2925" y="1263"/>
                </a:lnTo>
                <a:lnTo>
                  <a:pt x="2925" y="1263"/>
                </a:lnTo>
                <a:lnTo>
                  <a:pt x="2924" y="1263"/>
                </a:lnTo>
                <a:lnTo>
                  <a:pt x="2924" y="1263"/>
                </a:lnTo>
                <a:lnTo>
                  <a:pt x="2924" y="1261"/>
                </a:lnTo>
                <a:lnTo>
                  <a:pt x="2922" y="1260"/>
                </a:lnTo>
                <a:lnTo>
                  <a:pt x="2922" y="1260"/>
                </a:lnTo>
                <a:lnTo>
                  <a:pt x="2922" y="1258"/>
                </a:lnTo>
                <a:lnTo>
                  <a:pt x="2921" y="1258"/>
                </a:lnTo>
                <a:lnTo>
                  <a:pt x="2917" y="1258"/>
                </a:lnTo>
                <a:lnTo>
                  <a:pt x="2916" y="1257"/>
                </a:lnTo>
                <a:lnTo>
                  <a:pt x="2916" y="1255"/>
                </a:lnTo>
                <a:lnTo>
                  <a:pt x="2916" y="1254"/>
                </a:lnTo>
                <a:lnTo>
                  <a:pt x="2916" y="1252"/>
                </a:lnTo>
                <a:lnTo>
                  <a:pt x="2916" y="1251"/>
                </a:lnTo>
                <a:lnTo>
                  <a:pt x="2919" y="1246"/>
                </a:lnTo>
                <a:lnTo>
                  <a:pt x="2919" y="1244"/>
                </a:lnTo>
                <a:lnTo>
                  <a:pt x="2921" y="1243"/>
                </a:lnTo>
                <a:lnTo>
                  <a:pt x="2921" y="1243"/>
                </a:lnTo>
                <a:lnTo>
                  <a:pt x="2921" y="1244"/>
                </a:lnTo>
                <a:lnTo>
                  <a:pt x="2919" y="1247"/>
                </a:lnTo>
                <a:lnTo>
                  <a:pt x="2917" y="1251"/>
                </a:lnTo>
                <a:lnTo>
                  <a:pt x="2917" y="1254"/>
                </a:lnTo>
                <a:lnTo>
                  <a:pt x="2917" y="1254"/>
                </a:lnTo>
                <a:lnTo>
                  <a:pt x="2921" y="1254"/>
                </a:lnTo>
                <a:lnTo>
                  <a:pt x="2922" y="1254"/>
                </a:lnTo>
                <a:lnTo>
                  <a:pt x="2922" y="1255"/>
                </a:lnTo>
                <a:lnTo>
                  <a:pt x="2922" y="1257"/>
                </a:lnTo>
                <a:lnTo>
                  <a:pt x="2924" y="1260"/>
                </a:lnTo>
                <a:lnTo>
                  <a:pt x="2924" y="1260"/>
                </a:lnTo>
                <a:lnTo>
                  <a:pt x="2925" y="1260"/>
                </a:lnTo>
                <a:lnTo>
                  <a:pt x="2924" y="1258"/>
                </a:lnTo>
                <a:lnTo>
                  <a:pt x="2924" y="1249"/>
                </a:lnTo>
                <a:lnTo>
                  <a:pt x="2925" y="1247"/>
                </a:lnTo>
                <a:lnTo>
                  <a:pt x="2924" y="1247"/>
                </a:lnTo>
                <a:lnTo>
                  <a:pt x="2925" y="1243"/>
                </a:lnTo>
                <a:lnTo>
                  <a:pt x="2930" y="1234"/>
                </a:lnTo>
                <a:lnTo>
                  <a:pt x="2934" y="1223"/>
                </a:lnTo>
                <a:lnTo>
                  <a:pt x="2937" y="1217"/>
                </a:lnTo>
                <a:lnTo>
                  <a:pt x="2944" y="1210"/>
                </a:lnTo>
                <a:lnTo>
                  <a:pt x="2950" y="1204"/>
                </a:lnTo>
                <a:lnTo>
                  <a:pt x="2953" y="1203"/>
                </a:lnTo>
                <a:lnTo>
                  <a:pt x="2956" y="1201"/>
                </a:lnTo>
                <a:lnTo>
                  <a:pt x="2954" y="1201"/>
                </a:lnTo>
                <a:lnTo>
                  <a:pt x="2954" y="1201"/>
                </a:lnTo>
                <a:lnTo>
                  <a:pt x="2954" y="1201"/>
                </a:lnTo>
                <a:lnTo>
                  <a:pt x="2953" y="1201"/>
                </a:lnTo>
                <a:lnTo>
                  <a:pt x="2953" y="1200"/>
                </a:lnTo>
                <a:lnTo>
                  <a:pt x="2954" y="1200"/>
                </a:lnTo>
                <a:lnTo>
                  <a:pt x="2956" y="1198"/>
                </a:lnTo>
                <a:lnTo>
                  <a:pt x="2957" y="1198"/>
                </a:lnTo>
                <a:lnTo>
                  <a:pt x="2956" y="1200"/>
                </a:lnTo>
                <a:lnTo>
                  <a:pt x="2956" y="1200"/>
                </a:lnTo>
                <a:lnTo>
                  <a:pt x="2962" y="1197"/>
                </a:lnTo>
                <a:lnTo>
                  <a:pt x="2965" y="1195"/>
                </a:lnTo>
                <a:lnTo>
                  <a:pt x="2967" y="1194"/>
                </a:lnTo>
                <a:lnTo>
                  <a:pt x="2967" y="1190"/>
                </a:lnTo>
                <a:lnTo>
                  <a:pt x="2968" y="1190"/>
                </a:lnTo>
                <a:lnTo>
                  <a:pt x="2968" y="1192"/>
                </a:lnTo>
                <a:lnTo>
                  <a:pt x="2968" y="1194"/>
                </a:lnTo>
                <a:lnTo>
                  <a:pt x="2968" y="1194"/>
                </a:lnTo>
                <a:lnTo>
                  <a:pt x="2970" y="1194"/>
                </a:lnTo>
                <a:lnTo>
                  <a:pt x="2976" y="1192"/>
                </a:lnTo>
                <a:lnTo>
                  <a:pt x="2978" y="1192"/>
                </a:lnTo>
                <a:lnTo>
                  <a:pt x="2978" y="1192"/>
                </a:lnTo>
                <a:lnTo>
                  <a:pt x="2982" y="1190"/>
                </a:lnTo>
                <a:lnTo>
                  <a:pt x="2984" y="1190"/>
                </a:lnTo>
                <a:lnTo>
                  <a:pt x="2990" y="1192"/>
                </a:lnTo>
                <a:lnTo>
                  <a:pt x="2990" y="1192"/>
                </a:lnTo>
                <a:lnTo>
                  <a:pt x="2991" y="1190"/>
                </a:lnTo>
                <a:lnTo>
                  <a:pt x="2991" y="1190"/>
                </a:lnTo>
                <a:lnTo>
                  <a:pt x="2993" y="1186"/>
                </a:lnTo>
                <a:lnTo>
                  <a:pt x="2994" y="1183"/>
                </a:lnTo>
                <a:lnTo>
                  <a:pt x="2994" y="1181"/>
                </a:lnTo>
                <a:lnTo>
                  <a:pt x="2993" y="1178"/>
                </a:lnTo>
                <a:lnTo>
                  <a:pt x="2993" y="1178"/>
                </a:lnTo>
                <a:lnTo>
                  <a:pt x="2994" y="1177"/>
                </a:lnTo>
                <a:lnTo>
                  <a:pt x="2993" y="1175"/>
                </a:lnTo>
                <a:lnTo>
                  <a:pt x="2991" y="1169"/>
                </a:lnTo>
                <a:lnTo>
                  <a:pt x="2990" y="1167"/>
                </a:lnTo>
                <a:lnTo>
                  <a:pt x="2991" y="1167"/>
                </a:lnTo>
                <a:lnTo>
                  <a:pt x="2993" y="1170"/>
                </a:lnTo>
                <a:lnTo>
                  <a:pt x="2994" y="1172"/>
                </a:lnTo>
                <a:lnTo>
                  <a:pt x="2994" y="1175"/>
                </a:lnTo>
                <a:lnTo>
                  <a:pt x="2996" y="1181"/>
                </a:lnTo>
                <a:lnTo>
                  <a:pt x="2996" y="1184"/>
                </a:lnTo>
                <a:lnTo>
                  <a:pt x="2996" y="1184"/>
                </a:lnTo>
                <a:lnTo>
                  <a:pt x="2996" y="1184"/>
                </a:lnTo>
                <a:lnTo>
                  <a:pt x="2996" y="1186"/>
                </a:lnTo>
                <a:lnTo>
                  <a:pt x="2996" y="1187"/>
                </a:lnTo>
                <a:lnTo>
                  <a:pt x="2998" y="1184"/>
                </a:lnTo>
                <a:lnTo>
                  <a:pt x="2998" y="1180"/>
                </a:lnTo>
                <a:lnTo>
                  <a:pt x="2998" y="1170"/>
                </a:lnTo>
                <a:lnTo>
                  <a:pt x="2998" y="1169"/>
                </a:lnTo>
                <a:lnTo>
                  <a:pt x="2999" y="1166"/>
                </a:lnTo>
                <a:lnTo>
                  <a:pt x="2999" y="1164"/>
                </a:lnTo>
                <a:lnTo>
                  <a:pt x="2999" y="1163"/>
                </a:lnTo>
                <a:lnTo>
                  <a:pt x="3001" y="1160"/>
                </a:lnTo>
                <a:lnTo>
                  <a:pt x="3004" y="1153"/>
                </a:lnTo>
                <a:lnTo>
                  <a:pt x="3007" y="1147"/>
                </a:lnTo>
                <a:lnTo>
                  <a:pt x="3014" y="1140"/>
                </a:lnTo>
                <a:lnTo>
                  <a:pt x="3019" y="1135"/>
                </a:lnTo>
                <a:lnTo>
                  <a:pt x="3022" y="1133"/>
                </a:lnTo>
                <a:lnTo>
                  <a:pt x="3022" y="1132"/>
                </a:lnTo>
                <a:lnTo>
                  <a:pt x="3024" y="1132"/>
                </a:lnTo>
                <a:lnTo>
                  <a:pt x="3024" y="1132"/>
                </a:lnTo>
                <a:lnTo>
                  <a:pt x="3022" y="1132"/>
                </a:lnTo>
                <a:lnTo>
                  <a:pt x="3022" y="1132"/>
                </a:lnTo>
                <a:lnTo>
                  <a:pt x="3024" y="1130"/>
                </a:lnTo>
                <a:lnTo>
                  <a:pt x="3022" y="1129"/>
                </a:lnTo>
                <a:lnTo>
                  <a:pt x="3021" y="1129"/>
                </a:lnTo>
                <a:lnTo>
                  <a:pt x="3021" y="1129"/>
                </a:lnTo>
                <a:lnTo>
                  <a:pt x="3019" y="1129"/>
                </a:lnTo>
                <a:lnTo>
                  <a:pt x="3019" y="1127"/>
                </a:lnTo>
                <a:lnTo>
                  <a:pt x="3018" y="1127"/>
                </a:lnTo>
                <a:lnTo>
                  <a:pt x="3018" y="1127"/>
                </a:lnTo>
                <a:lnTo>
                  <a:pt x="3018" y="1126"/>
                </a:lnTo>
                <a:lnTo>
                  <a:pt x="3018" y="1126"/>
                </a:lnTo>
                <a:lnTo>
                  <a:pt x="3019" y="1126"/>
                </a:lnTo>
                <a:lnTo>
                  <a:pt x="3019" y="1126"/>
                </a:lnTo>
                <a:lnTo>
                  <a:pt x="3019" y="1126"/>
                </a:lnTo>
                <a:lnTo>
                  <a:pt x="3021" y="1124"/>
                </a:lnTo>
                <a:lnTo>
                  <a:pt x="3021" y="1124"/>
                </a:lnTo>
                <a:lnTo>
                  <a:pt x="3021" y="1121"/>
                </a:lnTo>
                <a:lnTo>
                  <a:pt x="3021" y="1121"/>
                </a:lnTo>
                <a:lnTo>
                  <a:pt x="3019" y="1119"/>
                </a:lnTo>
                <a:lnTo>
                  <a:pt x="3019" y="1119"/>
                </a:lnTo>
                <a:lnTo>
                  <a:pt x="3018" y="1119"/>
                </a:lnTo>
                <a:lnTo>
                  <a:pt x="3018" y="1119"/>
                </a:lnTo>
                <a:lnTo>
                  <a:pt x="3016" y="1115"/>
                </a:lnTo>
                <a:lnTo>
                  <a:pt x="3018" y="1116"/>
                </a:lnTo>
                <a:lnTo>
                  <a:pt x="3018" y="1116"/>
                </a:lnTo>
                <a:lnTo>
                  <a:pt x="3018" y="1115"/>
                </a:lnTo>
                <a:lnTo>
                  <a:pt x="3019" y="1115"/>
                </a:lnTo>
                <a:lnTo>
                  <a:pt x="3019" y="1116"/>
                </a:lnTo>
                <a:lnTo>
                  <a:pt x="3021" y="1116"/>
                </a:lnTo>
                <a:lnTo>
                  <a:pt x="3021" y="1116"/>
                </a:lnTo>
                <a:lnTo>
                  <a:pt x="3019" y="1116"/>
                </a:lnTo>
                <a:lnTo>
                  <a:pt x="3019" y="1118"/>
                </a:lnTo>
                <a:lnTo>
                  <a:pt x="3021" y="1118"/>
                </a:lnTo>
                <a:lnTo>
                  <a:pt x="3024" y="1121"/>
                </a:lnTo>
                <a:lnTo>
                  <a:pt x="3024" y="1121"/>
                </a:lnTo>
                <a:lnTo>
                  <a:pt x="3024" y="1123"/>
                </a:lnTo>
                <a:lnTo>
                  <a:pt x="3022" y="1126"/>
                </a:lnTo>
                <a:lnTo>
                  <a:pt x="3021" y="1127"/>
                </a:lnTo>
                <a:lnTo>
                  <a:pt x="3024" y="1127"/>
                </a:lnTo>
                <a:lnTo>
                  <a:pt x="3024" y="1127"/>
                </a:lnTo>
                <a:lnTo>
                  <a:pt x="3024" y="1127"/>
                </a:lnTo>
                <a:lnTo>
                  <a:pt x="3025" y="1129"/>
                </a:lnTo>
                <a:lnTo>
                  <a:pt x="3027" y="1129"/>
                </a:lnTo>
                <a:lnTo>
                  <a:pt x="3028" y="1127"/>
                </a:lnTo>
                <a:lnTo>
                  <a:pt x="3028" y="1126"/>
                </a:lnTo>
                <a:lnTo>
                  <a:pt x="3030" y="1126"/>
                </a:lnTo>
                <a:lnTo>
                  <a:pt x="3033" y="1119"/>
                </a:lnTo>
                <a:lnTo>
                  <a:pt x="3034" y="1118"/>
                </a:lnTo>
                <a:lnTo>
                  <a:pt x="3034" y="1118"/>
                </a:lnTo>
                <a:lnTo>
                  <a:pt x="3034" y="1116"/>
                </a:lnTo>
                <a:lnTo>
                  <a:pt x="3034" y="1116"/>
                </a:lnTo>
                <a:lnTo>
                  <a:pt x="3034" y="1116"/>
                </a:lnTo>
                <a:lnTo>
                  <a:pt x="3034" y="1116"/>
                </a:lnTo>
                <a:lnTo>
                  <a:pt x="3036" y="1116"/>
                </a:lnTo>
                <a:lnTo>
                  <a:pt x="3036" y="1116"/>
                </a:lnTo>
                <a:lnTo>
                  <a:pt x="3036" y="1116"/>
                </a:lnTo>
                <a:lnTo>
                  <a:pt x="3038" y="1115"/>
                </a:lnTo>
                <a:lnTo>
                  <a:pt x="3038" y="1115"/>
                </a:lnTo>
                <a:lnTo>
                  <a:pt x="3038" y="1113"/>
                </a:lnTo>
                <a:lnTo>
                  <a:pt x="3036" y="1112"/>
                </a:lnTo>
                <a:lnTo>
                  <a:pt x="3036" y="1112"/>
                </a:lnTo>
                <a:lnTo>
                  <a:pt x="3036" y="1110"/>
                </a:lnTo>
                <a:lnTo>
                  <a:pt x="3038" y="1110"/>
                </a:lnTo>
                <a:lnTo>
                  <a:pt x="3038" y="1110"/>
                </a:lnTo>
                <a:lnTo>
                  <a:pt x="3038" y="1112"/>
                </a:lnTo>
                <a:lnTo>
                  <a:pt x="3039" y="1113"/>
                </a:lnTo>
                <a:lnTo>
                  <a:pt x="3039" y="1115"/>
                </a:lnTo>
                <a:lnTo>
                  <a:pt x="3039" y="1116"/>
                </a:lnTo>
                <a:lnTo>
                  <a:pt x="3039" y="1116"/>
                </a:lnTo>
                <a:lnTo>
                  <a:pt x="3041" y="1116"/>
                </a:lnTo>
                <a:lnTo>
                  <a:pt x="3041" y="1115"/>
                </a:lnTo>
                <a:lnTo>
                  <a:pt x="3050" y="1110"/>
                </a:lnTo>
                <a:lnTo>
                  <a:pt x="3051" y="1109"/>
                </a:lnTo>
                <a:lnTo>
                  <a:pt x="3064" y="1107"/>
                </a:lnTo>
                <a:lnTo>
                  <a:pt x="3064" y="1106"/>
                </a:lnTo>
                <a:lnTo>
                  <a:pt x="3062" y="1104"/>
                </a:lnTo>
                <a:lnTo>
                  <a:pt x="3062" y="1104"/>
                </a:lnTo>
                <a:lnTo>
                  <a:pt x="3061" y="1106"/>
                </a:lnTo>
                <a:lnTo>
                  <a:pt x="3061" y="1106"/>
                </a:lnTo>
                <a:lnTo>
                  <a:pt x="3059" y="1106"/>
                </a:lnTo>
                <a:lnTo>
                  <a:pt x="3061" y="1104"/>
                </a:lnTo>
                <a:lnTo>
                  <a:pt x="3061" y="1103"/>
                </a:lnTo>
                <a:lnTo>
                  <a:pt x="3062" y="1101"/>
                </a:lnTo>
                <a:lnTo>
                  <a:pt x="3064" y="1101"/>
                </a:lnTo>
                <a:lnTo>
                  <a:pt x="3065" y="1101"/>
                </a:lnTo>
                <a:lnTo>
                  <a:pt x="3065" y="1103"/>
                </a:lnTo>
                <a:lnTo>
                  <a:pt x="3067" y="1106"/>
                </a:lnTo>
                <a:lnTo>
                  <a:pt x="3067" y="1107"/>
                </a:lnTo>
                <a:lnTo>
                  <a:pt x="3070" y="1107"/>
                </a:lnTo>
                <a:lnTo>
                  <a:pt x="3070" y="1106"/>
                </a:lnTo>
                <a:lnTo>
                  <a:pt x="3068" y="1098"/>
                </a:lnTo>
                <a:lnTo>
                  <a:pt x="3068" y="1098"/>
                </a:lnTo>
                <a:lnTo>
                  <a:pt x="3070" y="1099"/>
                </a:lnTo>
                <a:lnTo>
                  <a:pt x="3071" y="1101"/>
                </a:lnTo>
                <a:lnTo>
                  <a:pt x="3071" y="1103"/>
                </a:lnTo>
                <a:lnTo>
                  <a:pt x="3071" y="1103"/>
                </a:lnTo>
                <a:lnTo>
                  <a:pt x="3073" y="1104"/>
                </a:lnTo>
                <a:lnTo>
                  <a:pt x="3075" y="1104"/>
                </a:lnTo>
                <a:lnTo>
                  <a:pt x="3076" y="1104"/>
                </a:lnTo>
                <a:lnTo>
                  <a:pt x="3076" y="1104"/>
                </a:lnTo>
                <a:lnTo>
                  <a:pt x="3078" y="1103"/>
                </a:lnTo>
                <a:lnTo>
                  <a:pt x="3078" y="1103"/>
                </a:lnTo>
                <a:lnTo>
                  <a:pt x="3078" y="1101"/>
                </a:lnTo>
                <a:lnTo>
                  <a:pt x="3076" y="1101"/>
                </a:lnTo>
                <a:lnTo>
                  <a:pt x="3076" y="1101"/>
                </a:lnTo>
                <a:lnTo>
                  <a:pt x="3078" y="1099"/>
                </a:lnTo>
                <a:lnTo>
                  <a:pt x="3078" y="1099"/>
                </a:lnTo>
                <a:lnTo>
                  <a:pt x="3078" y="1099"/>
                </a:lnTo>
                <a:lnTo>
                  <a:pt x="3078" y="1099"/>
                </a:lnTo>
                <a:lnTo>
                  <a:pt x="3079" y="1096"/>
                </a:lnTo>
                <a:lnTo>
                  <a:pt x="3081" y="1095"/>
                </a:lnTo>
                <a:lnTo>
                  <a:pt x="3081" y="1093"/>
                </a:lnTo>
                <a:lnTo>
                  <a:pt x="3081" y="1093"/>
                </a:lnTo>
                <a:lnTo>
                  <a:pt x="3081" y="1092"/>
                </a:lnTo>
                <a:lnTo>
                  <a:pt x="3081" y="1090"/>
                </a:lnTo>
                <a:lnTo>
                  <a:pt x="3081" y="1090"/>
                </a:lnTo>
                <a:lnTo>
                  <a:pt x="3081" y="1090"/>
                </a:lnTo>
                <a:lnTo>
                  <a:pt x="3082" y="1090"/>
                </a:lnTo>
                <a:lnTo>
                  <a:pt x="3082" y="1092"/>
                </a:lnTo>
                <a:lnTo>
                  <a:pt x="3082" y="1092"/>
                </a:lnTo>
                <a:lnTo>
                  <a:pt x="3084" y="1090"/>
                </a:lnTo>
                <a:lnTo>
                  <a:pt x="3085" y="1089"/>
                </a:lnTo>
                <a:lnTo>
                  <a:pt x="3085" y="1089"/>
                </a:lnTo>
                <a:lnTo>
                  <a:pt x="3085" y="1087"/>
                </a:lnTo>
                <a:lnTo>
                  <a:pt x="3084" y="1087"/>
                </a:lnTo>
                <a:lnTo>
                  <a:pt x="3084" y="1086"/>
                </a:lnTo>
                <a:lnTo>
                  <a:pt x="3084" y="1086"/>
                </a:lnTo>
                <a:lnTo>
                  <a:pt x="3085" y="1084"/>
                </a:lnTo>
                <a:lnTo>
                  <a:pt x="3085" y="1084"/>
                </a:lnTo>
                <a:lnTo>
                  <a:pt x="3087" y="1084"/>
                </a:lnTo>
                <a:lnTo>
                  <a:pt x="3087" y="1084"/>
                </a:lnTo>
                <a:lnTo>
                  <a:pt x="3088" y="1082"/>
                </a:lnTo>
                <a:lnTo>
                  <a:pt x="3088" y="1082"/>
                </a:lnTo>
                <a:lnTo>
                  <a:pt x="3088" y="1081"/>
                </a:lnTo>
                <a:lnTo>
                  <a:pt x="3087" y="1081"/>
                </a:lnTo>
                <a:lnTo>
                  <a:pt x="3085" y="1079"/>
                </a:lnTo>
                <a:lnTo>
                  <a:pt x="3084" y="1078"/>
                </a:lnTo>
                <a:lnTo>
                  <a:pt x="3082" y="1078"/>
                </a:lnTo>
                <a:lnTo>
                  <a:pt x="3082" y="1079"/>
                </a:lnTo>
                <a:lnTo>
                  <a:pt x="3084" y="1081"/>
                </a:lnTo>
                <a:lnTo>
                  <a:pt x="3085" y="1082"/>
                </a:lnTo>
                <a:lnTo>
                  <a:pt x="3084" y="1082"/>
                </a:lnTo>
                <a:lnTo>
                  <a:pt x="3082" y="1082"/>
                </a:lnTo>
                <a:lnTo>
                  <a:pt x="3081" y="1084"/>
                </a:lnTo>
                <a:lnTo>
                  <a:pt x="3081" y="1086"/>
                </a:lnTo>
                <a:lnTo>
                  <a:pt x="3081" y="1086"/>
                </a:lnTo>
                <a:lnTo>
                  <a:pt x="3078" y="1086"/>
                </a:lnTo>
                <a:lnTo>
                  <a:pt x="3076" y="1087"/>
                </a:lnTo>
                <a:lnTo>
                  <a:pt x="3076" y="1087"/>
                </a:lnTo>
                <a:lnTo>
                  <a:pt x="3076" y="1086"/>
                </a:lnTo>
                <a:lnTo>
                  <a:pt x="3076" y="1086"/>
                </a:lnTo>
                <a:lnTo>
                  <a:pt x="3076" y="1086"/>
                </a:lnTo>
                <a:lnTo>
                  <a:pt x="3076" y="1084"/>
                </a:lnTo>
                <a:lnTo>
                  <a:pt x="3076" y="1084"/>
                </a:lnTo>
                <a:lnTo>
                  <a:pt x="3076" y="1084"/>
                </a:lnTo>
                <a:lnTo>
                  <a:pt x="3078" y="1082"/>
                </a:lnTo>
                <a:lnTo>
                  <a:pt x="3079" y="1082"/>
                </a:lnTo>
                <a:lnTo>
                  <a:pt x="3078" y="1081"/>
                </a:lnTo>
                <a:lnTo>
                  <a:pt x="3076" y="1081"/>
                </a:lnTo>
                <a:lnTo>
                  <a:pt x="3076" y="1079"/>
                </a:lnTo>
                <a:lnTo>
                  <a:pt x="3076" y="1078"/>
                </a:lnTo>
                <a:lnTo>
                  <a:pt x="3076" y="1078"/>
                </a:lnTo>
                <a:lnTo>
                  <a:pt x="3076" y="1076"/>
                </a:lnTo>
                <a:lnTo>
                  <a:pt x="3075" y="1076"/>
                </a:lnTo>
                <a:lnTo>
                  <a:pt x="3075" y="1076"/>
                </a:lnTo>
                <a:lnTo>
                  <a:pt x="3075" y="1076"/>
                </a:lnTo>
                <a:lnTo>
                  <a:pt x="3075" y="1076"/>
                </a:lnTo>
                <a:lnTo>
                  <a:pt x="3073" y="1079"/>
                </a:lnTo>
                <a:lnTo>
                  <a:pt x="3073" y="1079"/>
                </a:lnTo>
                <a:lnTo>
                  <a:pt x="3073" y="1081"/>
                </a:lnTo>
                <a:lnTo>
                  <a:pt x="3075" y="1082"/>
                </a:lnTo>
                <a:lnTo>
                  <a:pt x="3075" y="1082"/>
                </a:lnTo>
                <a:lnTo>
                  <a:pt x="3075" y="1084"/>
                </a:lnTo>
                <a:lnTo>
                  <a:pt x="3073" y="1082"/>
                </a:lnTo>
                <a:lnTo>
                  <a:pt x="3071" y="1082"/>
                </a:lnTo>
                <a:lnTo>
                  <a:pt x="3071" y="1082"/>
                </a:lnTo>
                <a:lnTo>
                  <a:pt x="3070" y="1082"/>
                </a:lnTo>
                <a:lnTo>
                  <a:pt x="3068" y="1084"/>
                </a:lnTo>
                <a:lnTo>
                  <a:pt x="3068" y="1086"/>
                </a:lnTo>
                <a:lnTo>
                  <a:pt x="3071" y="1087"/>
                </a:lnTo>
                <a:lnTo>
                  <a:pt x="3071" y="1089"/>
                </a:lnTo>
                <a:lnTo>
                  <a:pt x="3070" y="1089"/>
                </a:lnTo>
                <a:lnTo>
                  <a:pt x="3068" y="1087"/>
                </a:lnTo>
                <a:lnTo>
                  <a:pt x="3067" y="1087"/>
                </a:lnTo>
                <a:lnTo>
                  <a:pt x="3067" y="1087"/>
                </a:lnTo>
                <a:lnTo>
                  <a:pt x="3067" y="1086"/>
                </a:lnTo>
                <a:lnTo>
                  <a:pt x="3065" y="1086"/>
                </a:lnTo>
                <a:lnTo>
                  <a:pt x="3065" y="1086"/>
                </a:lnTo>
                <a:lnTo>
                  <a:pt x="3064" y="1086"/>
                </a:lnTo>
                <a:lnTo>
                  <a:pt x="3064" y="1086"/>
                </a:lnTo>
                <a:lnTo>
                  <a:pt x="3062" y="1087"/>
                </a:lnTo>
                <a:lnTo>
                  <a:pt x="3062" y="1089"/>
                </a:lnTo>
                <a:lnTo>
                  <a:pt x="3061" y="1090"/>
                </a:lnTo>
                <a:lnTo>
                  <a:pt x="3061" y="1090"/>
                </a:lnTo>
                <a:lnTo>
                  <a:pt x="3059" y="1092"/>
                </a:lnTo>
                <a:lnTo>
                  <a:pt x="3058" y="1093"/>
                </a:lnTo>
                <a:lnTo>
                  <a:pt x="3058" y="1093"/>
                </a:lnTo>
                <a:lnTo>
                  <a:pt x="3058" y="1093"/>
                </a:lnTo>
                <a:lnTo>
                  <a:pt x="3058" y="1093"/>
                </a:lnTo>
                <a:lnTo>
                  <a:pt x="3056" y="1092"/>
                </a:lnTo>
                <a:lnTo>
                  <a:pt x="3055" y="1092"/>
                </a:lnTo>
                <a:lnTo>
                  <a:pt x="3050" y="1090"/>
                </a:lnTo>
                <a:lnTo>
                  <a:pt x="3047" y="1090"/>
                </a:lnTo>
                <a:lnTo>
                  <a:pt x="3045" y="1090"/>
                </a:lnTo>
                <a:lnTo>
                  <a:pt x="3042" y="1087"/>
                </a:lnTo>
                <a:lnTo>
                  <a:pt x="3039" y="1084"/>
                </a:lnTo>
                <a:lnTo>
                  <a:pt x="3038" y="1082"/>
                </a:lnTo>
                <a:lnTo>
                  <a:pt x="3036" y="1082"/>
                </a:lnTo>
                <a:lnTo>
                  <a:pt x="3036" y="1082"/>
                </a:lnTo>
                <a:lnTo>
                  <a:pt x="3033" y="1078"/>
                </a:lnTo>
                <a:lnTo>
                  <a:pt x="3034" y="1078"/>
                </a:lnTo>
                <a:lnTo>
                  <a:pt x="3039" y="1082"/>
                </a:lnTo>
                <a:lnTo>
                  <a:pt x="3042" y="1082"/>
                </a:lnTo>
                <a:lnTo>
                  <a:pt x="3042" y="1082"/>
                </a:lnTo>
                <a:lnTo>
                  <a:pt x="3047" y="1086"/>
                </a:lnTo>
                <a:lnTo>
                  <a:pt x="3048" y="1087"/>
                </a:lnTo>
                <a:lnTo>
                  <a:pt x="3051" y="1087"/>
                </a:lnTo>
                <a:lnTo>
                  <a:pt x="3053" y="1087"/>
                </a:lnTo>
                <a:lnTo>
                  <a:pt x="3056" y="1087"/>
                </a:lnTo>
                <a:lnTo>
                  <a:pt x="3058" y="1086"/>
                </a:lnTo>
                <a:lnTo>
                  <a:pt x="3059" y="1084"/>
                </a:lnTo>
                <a:lnTo>
                  <a:pt x="3061" y="1082"/>
                </a:lnTo>
                <a:lnTo>
                  <a:pt x="3062" y="1079"/>
                </a:lnTo>
                <a:lnTo>
                  <a:pt x="3064" y="1078"/>
                </a:lnTo>
                <a:lnTo>
                  <a:pt x="3064" y="1076"/>
                </a:lnTo>
                <a:lnTo>
                  <a:pt x="3065" y="1075"/>
                </a:lnTo>
                <a:lnTo>
                  <a:pt x="3067" y="1073"/>
                </a:lnTo>
                <a:lnTo>
                  <a:pt x="3067" y="1072"/>
                </a:lnTo>
                <a:lnTo>
                  <a:pt x="3065" y="1069"/>
                </a:lnTo>
                <a:lnTo>
                  <a:pt x="3064" y="1070"/>
                </a:lnTo>
                <a:lnTo>
                  <a:pt x="3064" y="1070"/>
                </a:lnTo>
                <a:lnTo>
                  <a:pt x="3065" y="1070"/>
                </a:lnTo>
                <a:lnTo>
                  <a:pt x="3065" y="1070"/>
                </a:lnTo>
                <a:lnTo>
                  <a:pt x="3065" y="1070"/>
                </a:lnTo>
                <a:lnTo>
                  <a:pt x="3065" y="1072"/>
                </a:lnTo>
                <a:lnTo>
                  <a:pt x="3064" y="1072"/>
                </a:lnTo>
                <a:lnTo>
                  <a:pt x="3064" y="1072"/>
                </a:lnTo>
                <a:lnTo>
                  <a:pt x="3062" y="1072"/>
                </a:lnTo>
                <a:lnTo>
                  <a:pt x="3059" y="1072"/>
                </a:lnTo>
                <a:lnTo>
                  <a:pt x="3059" y="1072"/>
                </a:lnTo>
                <a:lnTo>
                  <a:pt x="3059" y="1070"/>
                </a:lnTo>
                <a:lnTo>
                  <a:pt x="3061" y="1070"/>
                </a:lnTo>
                <a:lnTo>
                  <a:pt x="3061" y="1069"/>
                </a:lnTo>
                <a:lnTo>
                  <a:pt x="3062" y="1069"/>
                </a:lnTo>
                <a:lnTo>
                  <a:pt x="3062" y="1069"/>
                </a:lnTo>
                <a:lnTo>
                  <a:pt x="3062" y="1067"/>
                </a:lnTo>
                <a:lnTo>
                  <a:pt x="3064" y="1067"/>
                </a:lnTo>
                <a:lnTo>
                  <a:pt x="3065" y="1067"/>
                </a:lnTo>
                <a:lnTo>
                  <a:pt x="3067" y="1067"/>
                </a:lnTo>
                <a:lnTo>
                  <a:pt x="3067" y="1067"/>
                </a:lnTo>
                <a:lnTo>
                  <a:pt x="3068" y="1066"/>
                </a:lnTo>
                <a:lnTo>
                  <a:pt x="3067" y="1066"/>
                </a:lnTo>
                <a:lnTo>
                  <a:pt x="3067" y="1066"/>
                </a:lnTo>
                <a:lnTo>
                  <a:pt x="3065" y="1064"/>
                </a:lnTo>
                <a:lnTo>
                  <a:pt x="3065" y="1064"/>
                </a:lnTo>
                <a:lnTo>
                  <a:pt x="3068" y="1064"/>
                </a:lnTo>
                <a:lnTo>
                  <a:pt x="3070" y="1064"/>
                </a:lnTo>
                <a:lnTo>
                  <a:pt x="3070" y="1062"/>
                </a:lnTo>
                <a:lnTo>
                  <a:pt x="3070" y="1062"/>
                </a:lnTo>
                <a:lnTo>
                  <a:pt x="3070" y="1061"/>
                </a:lnTo>
                <a:lnTo>
                  <a:pt x="3070" y="1059"/>
                </a:lnTo>
                <a:lnTo>
                  <a:pt x="3068" y="1059"/>
                </a:lnTo>
                <a:lnTo>
                  <a:pt x="3068" y="1058"/>
                </a:lnTo>
                <a:lnTo>
                  <a:pt x="3068" y="1058"/>
                </a:lnTo>
                <a:lnTo>
                  <a:pt x="3067" y="1058"/>
                </a:lnTo>
                <a:lnTo>
                  <a:pt x="3059" y="1058"/>
                </a:lnTo>
                <a:lnTo>
                  <a:pt x="3055" y="1056"/>
                </a:lnTo>
                <a:lnTo>
                  <a:pt x="3050" y="1055"/>
                </a:lnTo>
                <a:lnTo>
                  <a:pt x="3045" y="1055"/>
                </a:lnTo>
                <a:lnTo>
                  <a:pt x="3044" y="1055"/>
                </a:lnTo>
                <a:lnTo>
                  <a:pt x="3042" y="1053"/>
                </a:lnTo>
                <a:lnTo>
                  <a:pt x="3039" y="1053"/>
                </a:lnTo>
                <a:lnTo>
                  <a:pt x="3036" y="1053"/>
                </a:lnTo>
                <a:lnTo>
                  <a:pt x="3034" y="1055"/>
                </a:lnTo>
                <a:lnTo>
                  <a:pt x="3033" y="1052"/>
                </a:lnTo>
                <a:lnTo>
                  <a:pt x="3033" y="1052"/>
                </a:lnTo>
                <a:lnTo>
                  <a:pt x="3031" y="1050"/>
                </a:lnTo>
                <a:lnTo>
                  <a:pt x="3030" y="1050"/>
                </a:lnTo>
                <a:lnTo>
                  <a:pt x="3030" y="1050"/>
                </a:lnTo>
                <a:lnTo>
                  <a:pt x="3028" y="1047"/>
                </a:lnTo>
                <a:lnTo>
                  <a:pt x="3031" y="1049"/>
                </a:lnTo>
                <a:lnTo>
                  <a:pt x="3033" y="1050"/>
                </a:lnTo>
                <a:lnTo>
                  <a:pt x="3036" y="1050"/>
                </a:lnTo>
                <a:lnTo>
                  <a:pt x="3039" y="1052"/>
                </a:lnTo>
                <a:lnTo>
                  <a:pt x="3041" y="1052"/>
                </a:lnTo>
                <a:lnTo>
                  <a:pt x="3044" y="1050"/>
                </a:lnTo>
                <a:lnTo>
                  <a:pt x="3045" y="1052"/>
                </a:lnTo>
                <a:lnTo>
                  <a:pt x="3047" y="1052"/>
                </a:lnTo>
                <a:lnTo>
                  <a:pt x="3048" y="1053"/>
                </a:lnTo>
                <a:lnTo>
                  <a:pt x="3053" y="1052"/>
                </a:lnTo>
                <a:lnTo>
                  <a:pt x="3055" y="1052"/>
                </a:lnTo>
                <a:lnTo>
                  <a:pt x="3055" y="1050"/>
                </a:lnTo>
                <a:lnTo>
                  <a:pt x="3055" y="1050"/>
                </a:lnTo>
                <a:lnTo>
                  <a:pt x="3055" y="1050"/>
                </a:lnTo>
                <a:lnTo>
                  <a:pt x="3056" y="1050"/>
                </a:lnTo>
                <a:lnTo>
                  <a:pt x="3056" y="1052"/>
                </a:lnTo>
                <a:lnTo>
                  <a:pt x="3058" y="1052"/>
                </a:lnTo>
                <a:lnTo>
                  <a:pt x="3059" y="1052"/>
                </a:lnTo>
                <a:lnTo>
                  <a:pt x="3061" y="1052"/>
                </a:lnTo>
                <a:lnTo>
                  <a:pt x="3061" y="1050"/>
                </a:lnTo>
                <a:lnTo>
                  <a:pt x="3061" y="1050"/>
                </a:lnTo>
                <a:lnTo>
                  <a:pt x="3059" y="1050"/>
                </a:lnTo>
                <a:lnTo>
                  <a:pt x="3059" y="1050"/>
                </a:lnTo>
                <a:lnTo>
                  <a:pt x="3059" y="1050"/>
                </a:lnTo>
                <a:lnTo>
                  <a:pt x="3059" y="1050"/>
                </a:lnTo>
                <a:lnTo>
                  <a:pt x="3059" y="1049"/>
                </a:lnTo>
                <a:lnTo>
                  <a:pt x="3059" y="1049"/>
                </a:lnTo>
                <a:lnTo>
                  <a:pt x="3059" y="1049"/>
                </a:lnTo>
                <a:lnTo>
                  <a:pt x="3059" y="1049"/>
                </a:lnTo>
                <a:lnTo>
                  <a:pt x="3058" y="1049"/>
                </a:lnTo>
                <a:lnTo>
                  <a:pt x="3058" y="1047"/>
                </a:lnTo>
                <a:lnTo>
                  <a:pt x="3058" y="1047"/>
                </a:lnTo>
                <a:lnTo>
                  <a:pt x="3058" y="1045"/>
                </a:lnTo>
                <a:lnTo>
                  <a:pt x="3058" y="1044"/>
                </a:lnTo>
                <a:lnTo>
                  <a:pt x="3056" y="1044"/>
                </a:lnTo>
                <a:lnTo>
                  <a:pt x="3056" y="1042"/>
                </a:lnTo>
                <a:lnTo>
                  <a:pt x="3055" y="1042"/>
                </a:lnTo>
                <a:lnTo>
                  <a:pt x="3056" y="1041"/>
                </a:lnTo>
                <a:lnTo>
                  <a:pt x="3058" y="1039"/>
                </a:lnTo>
                <a:lnTo>
                  <a:pt x="3059" y="1039"/>
                </a:lnTo>
                <a:lnTo>
                  <a:pt x="3062" y="1039"/>
                </a:lnTo>
                <a:lnTo>
                  <a:pt x="3064" y="1039"/>
                </a:lnTo>
                <a:lnTo>
                  <a:pt x="3065" y="1039"/>
                </a:lnTo>
                <a:lnTo>
                  <a:pt x="3065" y="1041"/>
                </a:lnTo>
                <a:lnTo>
                  <a:pt x="3065" y="1042"/>
                </a:lnTo>
                <a:lnTo>
                  <a:pt x="3061" y="1042"/>
                </a:lnTo>
                <a:lnTo>
                  <a:pt x="3059" y="1042"/>
                </a:lnTo>
                <a:lnTo>
                  <a:pt x="3059" y="1044"/>
                </a:lnTo>
                <a:lnTo>
                  <a:pt x="3061" y="1045"/>
                </a:lnTo>
                <a:lnTo>
                  <a:pt x="3062" y="1045"/>
                </a:lnTo>
                <a:lnTo>
                  <a:pt x="3062" y="1045"/>
                </a:lnTo>
                <a:lnTo>
                  <a:pt x="3061" y="1047"/>
                </a:lnTo>
                <a:lnTo>
                  <a:pt x="3062" y="1047"/>
                </a:lnTo>
                <a:lnTo>
                  <a:pt x="3065" y="1049"/>
                </a:lnTo>
                <a:lnTo>
                  <a:pt x="3065" y="1049"/>
                </a:lnTo>
                <a:lnTo>
                  <a:pt x="3065" y="1049"/>
                </a:lnTo>
                <a:lnTo>
                  <a:pt x="3065" y="1049"/>
                </a:lnTo>
                <a:lnTo>
                  <a:pt x="3064" y="1050"/>
                </a:lnTo>
                <a:lnTo>
                  <a:pt x="3065" y="1050"/>
                </a:lnTo>
                <a:lnTo>
                  <a:pt x="3067" y="1052"/>
                </a:lnTo>
                <a:lnTo>
                  <a:pt x="3068" y="1052"/>
                </a:lnTo>
                <a:lnTo>
                  <a:pt x="3068" y="1052"/>
                </a:lnTo>
                <a:lnTo>
                  <a:pt x="3068" y="1052"/>
                </a:lnTo>
                <a:lnTo>
                  <a:pt x="3068" y="1050"/>
                </a:lnTo>
                <a:lnTo>
                  <a:pt x="3067" y="1050"/>
                </a:lnTo>
                <a:lnTo>
                  <a:pt x="3067" y="1050"/>
                </a:lnTo>
                <a:lnTo>
                  <a:pt x="3068" y="1049"/>
                </a:lnTo>
                <a:lnTo>
                  <a:pt x="3068" y="1049"/>
                </a:lnTo>
                <a:lnTo>
                  <a:pt x="3070" y="1050"/>
                </a:lnTo>
                <a:lnTo>
                  <a:pt x="3070" y="1047"/>
                </a:lnTo>
                <a:lnTo>
                  <a:pt x="3070" y="1045"/>
                </a:lnTo>
                <a:lnTo>
                  <a:pt x="3070" y="1044"/>
                </a:lnTo>
                <a:lnTo>
                  <a:pt x="3071" y="1044"/>
                </a:lnTo>
                <a:lnTo>
                  <a:pt x="3073" y="1045"/>
                </a:lnTo>
                <a:lnTo>
                  <a:pt x="3073" y="1049"/>
                </a:lnTo>
                <a:lnTo>
                  <a:pt x="3073" y="1050"/>
                </a:lnTo>
                <a:lnTo>
                  <a:pt x="3075" y="1050"/>
                </a:lnTo>
                <a:lnTo>
                  <a:pt x="3075" y="1050"/>
                </a:lnTo>
                <a:lnTo>
                  <a:pt x="3071" y="1052"/>
                </a:lnTo>
                <a:lnTo>
                  <a:pt x="3071" y="1052"/>
                </a:lnTo>
                <a:lnTo>
                  <a:pt x="3073" y="1052"/>
                </a:lnTo>
                <a:lnTo>
                  <a:pt x="3073" y="1052"/>
                </a:lnTo>
                <a:lnTo>
                  <a:pt x="3073" y="1052"/>
                </a:lnTo>
                <a:lnTo>
                  <a:pt x="3075" y="1053"/>
                </a:lnTo>
                <a:lnTo>
                  <a:pt x="3075" y="1053"/>
                </a:lnTo>
                <a:lnTo>
                  <a:pt x="3076" y="1053"/>
                </a:lnTo>
                <a:lnTo>
                  <a:pt x="3076" y="1052"/>
                </a:lnTo>
                <a:lnTo>
                  <a:pt x="3076" y="1050"/>
                </a:lnTo>
                <a:lnTo>
                  <a:pt x="3075" y="1050"/>
                </a:lnTo>
                <a:lnTo>
                  <a:pt x="3075" y="1050"/>
                </a:lnTo>
                <a:lnTo>
                  <a:pt x="3075" y="1049"/>
                </a:lnTo>
                <a:lnTo>
                  <a:pt x="3075" y="1047"/>
                </a:lnTo>
                <a:lnTo>
                  <a:pt x="3078" y="1049"/>
                </a:lnTo>
                <a:lnTo>
                  <a:pt x="3078" y="1049"/>
                </a:lnTo>
                <a:lnTo>
                  <a:pt x="3079" y="1050"/>
                </a:lnTo>
                <a:lnTo>
                  <a:pt x="3081" y="1052"/>
                </a:lnTo>
                <a:lnTo>
                  <a:pt x="3082" y="1052"/>
                </a:lnTo>
                <a:lnTo>
                  <a:pt x="3082" y="1050"/>
                </a:lnTo>
                <a:lnTo>
                  <a:pt x="3082" y="1050"/>
                </a:lnTo>
                <a:lnTo>
                  <a:pt x="3082" y="1049"/>
                </a:lnTo>
                <a:lnTo>
                  <a:pt x="3082" y="1049"/>
                </a:lnTo>
                <a:lnTo>
                  <a:pt x="3084" y="1050"/>
                </a:lnTo>
                <a:lnTo>
                  <a:pt x="3085" y="1050"/>
                </a:lnTo>
                <a:lnTo>
                  <a:pt x="3090" y="1050"/>
                </a:lnTo>
                <a:lnTo>
                  <a:pt x="3090" y="1049"/>
                </a:lnTo>
                <a:lnTo>
                  <a:pt x="3090" y="1049"/>
                </a:lnTo>
                <a:lnTo>
                  <a:pt x="3091" y="1047"/>
                </a:lnTo>
                <a:lnTo>
                  <a:pt x="3093" y="1045"/>
                </a:lnTo>
                <a:lnTo>
                  <a:pt x="3095" y="1045"/>
                </a:lnTo>
                <a:lnTo>
                  <a:pt x="3095" y="1045"/>
                </a:lnTo>
                <a:lnTo>
                  <a:pt x="3093" y="1044"/>
                </a:lnTo>
                <a:lnTo>
                  <a:pt x="3093" y="1042"/>
                </a:lnTo>
                <a:lnTo>
                  <a:pt x="3095" y="1041"/>
                </a:lnTo>
                <a:lnTo>
                  <a:pt x="3096" y="1041"/>
                </a:lnTo>
                <a:lnTo>
                  <a:pt x="3095" y="1042"/>
                </a:lnTo>
                <a:lnTo>
                  <a:pt x="3096" y="1042"/>
                </a:lnTo>
                <a:lnTo>
                  <a:pt x="3096" y="1042"/>
                </a:lnTo>
                <a:lnTo>
                  <a:pt x="3096" y="1042"/>
                </a:lnTo>
                <a:lnTo>
                  <a:pt x="3096" y="1041"/>
                </a:lnTo>
                <a:lnTo>
                  <a:pt x="3096" y="1039"/>
                </a:lnTo>
                <a:lnTo>
                  <a:pt x="3098" y="1039"/>
                </a:lnTo>
                <a:lnTo>
                  <a:pt x="3098" y="1038"/>
                </a:lnTo>
                <a:lnTo>
                  <a:pt x="3096" y="1038"/>
                </a:lnTo>
                <a:lnTo>
                  <a:pt x="3098" y="1036"/>
                </a:lnTo>
                <a:lnTo>
                  <a:pt x="3098" y="1036"/>
                </a:lnTo>
                <a:lnTo>
                  <a:pt x="3099" y="1035"/>
                </a:lnTo>
                <a:lnTo>
                  <a:pt x="3099" y="1035"/>
                </a:lnTo>
                <a:lnTo>
                  <a:pt x="3098" y="1035"/>
                </a:lnTo>
                <a:lnTo>
                  <a:pt x="3098" y="1035"/>
                </a:lnTo>
                <a:lnTo>
                  <a:pt x="3098" y="1033"/>
                </a:lnTo>
                <a:lnTo>
                  <a:pt x="3098" y="1033"/>
                </a:lnTo>
                <a:lnTo>
                  <a:pt x="3099" y="1033"/>
                </a:lnTo>
                <a:lnTo>
                  <a:pt x="3099" y="1033"/>
                </a:lnTo>
                <a:lnTo>
                  <a:pt x="3102" y="1029"/>
                </a:lnTo>
                <a:lnTo>
                  <a:pt x="3102" y="1027"/>
                </a:lnTo>
                <a:lnTo>
                  <a:pt x="3102" y="1025"/>
                </a:lnTo>
                <a:lnTo>
                  <a:pt x="3101" y="1024"/>
                </a:lnTo>
                <a:lnTo>
                  <a:pt x="3102" y="1022"/>
                </a:lnTo>
                <a:lnTo>
                  <a:pt x="3102" y="1025"/>
                </a:lnTo>
                <a:lnTo>
                  <a:pt x="3104" y="1025"/>
                </a:lnTo>
                <a:lnTo>
                  <a:pt x="3105" y="1027"/>
                </a:lnTo>
                <a:lnTo>
                  <a:pt x="3107" y="1025"/>
                </a:lnTo>
                <a:lnTo>
                  <a:pt x="3107" y="1025"/>
                </a:lnTo>
                <a:lnTo>
                  <a:pt x="3107" y="1025"/>
                </a:lnTo>
                <a:lnTo>
                  <a:pt x="3107" y="1027"/>
                </a:lnTo>
                <a:lnTo>
                  <a:pt x="3107" y="1027"/>
                </a:lnTo>
                <a:lnTo>
                  <a:pt x="3107" y="1027"/>
                </a:lnTo>
                <a:lnTo>
                  <a:pt x="3105" y="1027"/>
                </a:lnTo>
                <a:lnTo>
                  <a:pt x="3105" y="1029"/>
                </a:lnTo>
                <a:lnTo>
                  <a:pt x="3108" y="1027"/>
                </a:lnTo>
                <a:lnTo>
                  <a:pt x="3108" y="1027"/>
                </a:lnTo>
                <a:lnTo>
                  <a:pt x="3110" y="1027"/>
                </a:lnTo>
                <a:lnTo>
                  <a:pt x="3110" y="1025"/>
                </a:lnTo>
                <a:lnTo>
                  <a:pt x="3108" y="1025"/>
                </a:lnTo>
                <a:lnTo>
                  <a:pt x="3108" y="1024"/>
                </a:lnTo>
                <a:lnTo>
                  <a:pt x="3110" y="1024"/>
                </a:lnTo>
                <a:lnTo>
                  <a:pt x="3110" y="1024"/>
                </a:lnTo>
                <a:lnTo>
                  <a:pt x="3110" y="1024"/>
                </a:lnTo>
                <a:lnTo>
                  <a:pt x="3110" y="1024"/>
                </a:lnTo>
                <a:lnTo>
                  <a:pt x="3111" y="1021"/>
                </a:lnTo>
                <a:lnTo>
                  <a:pt x="3111" y="1021"/>
                </a:lnTo>
                <a:lnTo>
                  <a:pt x="3108" y="1019"/>
                </a:lnTo>
                <a:lnTo>
                  <a:pt x="3108" y="1018"/>
                </a:lnTo>
                <a:lnTo>
                  <a:pt x="3108" y="1016"/>
                </a:lnTo>
                <a:lnTo>
                  <a:pt x="3110" y="1016"/>
                </a:lnTo>
                <a:lnTo>
                  <a:pt x="3111" y="1016"/>
                </a:lnTo>
                <a:lnTo>
                  <a:pt x="3111" y="1015"/>
                </a:lnTo>
                <a:lnTo>
                  <a:pt x="3111" y="1013"/>
                </a:lnTo>
                <a:lnTo>
                  <a:pt x="3110" y="1013"/>
                </a:lnTo>
                <a:lnTo>
                  <a:pt x="3108" y="1012"/>
                </a:lnTo>
                <a:lnTo>
                  <a:pt x="3108" y="1010"/>
                </a:lnTo>
                <a:lnTo>
                  <a:pt x="3108" y="1010"/>
                </a:lnTo>
                <a:lnTo>
                  <a:pt x="3108" y="1008"/>
                </a:lnTo>
                <a:lnTo>
                  <a:pt x="3110" y="1007"/>
                </a:lnTo>
                <a:lnTo>
                  <a:pt x="3108" y="1005"/>
                </a:lnTo>
                <a:lnTo>
                  <a:pt x="3108" y="1005"/>
                </a:lnTo>
                <a:lnTo>
                  <a:pt x="3107" y="1004"/>
                </a:lnTo>
                <a:lnTo>
                  <a:pt x="3107" y="1002"/>
                </a:lnTo>
                <a:lnTo>
                  <a:pt x="3102" y="998"/>
                </a:lnTo>
                <a:lnTo>
                  <a:pt x="3101" y="996"/>
                </a:lnTo>
                <a:lnTo>
                  <a:pt x="3098" y="996"/>
                </a:lnTo>
                <a:lnTo>
                  <a:pt x="3098" y="996"/>
                </a:lnTo>
                <a:lnTo>
                  <a:pt x="3098" y="998"/>
                </a:lnTo>
                <a:lnTo>
                  <a:pt x="3098" y="998"/>
                </a:lnTo>
                <a:lnTo>
                  <a:pt x="3098" y="999"/>
                </a:lnTo>
                <a:lnTo>
                  <a:pt x="3098" y="998"/>
                </a:lnTo>
                <a:lnTo>
                  <a:pt x="3099" y="998"/>
                </a:lnTo>
                <a:lnTo>
                  <a:pt x="3099" y="999"/>
                </a:lnTo>
                <a:lnTo>
                  <a:pt x="3101" y="999"/>
                </a:lnTo>
                <a:lnTo>
                  <a:pt x="3099" y="999"/>
                </a:lnTo>
                <a:lnTo>
                  <a:pt x="3098" y="999"/>
                </a:lnTo>
                <a:lnTo>
                  <a:pt x="3096" y="999"/>
                </a:lnTo>
                <a:lnTo>
                  <a:pt x="3095" y="999"/>
                </a:lnTo>
                <a:lnTo>
                  <a:pt x="3096" y="1001"/>
                </a:lnTo>
                <a:lnTo>
                  <a:pt x="3096" y="1001"/>
                </a:lnTo>
                <a:lnTo>
                  <a:pt x="3098" y="1002"/>
                </a:lnTo>
                <a:lnTo>
                  <a:pt x="3099" y="1002"/>
                </a:lnTo>
                <a:lnTo>
                  <a:pt x="3099" y="1002"/>
                </a:lnTo>
                <a:lnTo>
                  <a:pt x="3099" y="1004"/>
                </a:lnTo>
                <a:lnTo>
                  <a:pt x="3099" y="1004"/>
                </a:lnTo>
                <a:lnTo>
                  <a:pt x="3098" y="1004"/>
                </a:lnTo>
                <a:lnTo>
                  <a:pt x="3096" y="1004"/>
                </a:lnTo>
                <a:lnTo>
                  <a:pt x="3095" y="1002"/>
                </a:lnTo>
                <a:lnTo>
                  <a:pt x="3093" y="1001"/>
                </a:lnTo>
                <a:lnTo>
                  <a:pt x="3093" y="1001"/>
                </a:lnTo>
                <a:lnTo>
                  <a:pt x="3093" y="1002"/>
                </a:lnTo>
                <a:lnTo>
                  <a:pt x="3091" y="1004"/>
                </a:lnTo>
                <a:lnTo>
                  <a:pt x="3090" y="1005"/>
                </a:lnTo>
                <a:lnTo>
                  <a:pt x="3093" y="1015"/>
                </a:lnTo>
                <a:lnTo>
                  <a:pt x="3093" y="1018"/>
                </a:lnTo>
                <a:lnTo>
                  <a:pt x="3091" y="1024"/>
                </a:lnTo>
                <a:lnTo>
                  <a:pt x="3091" y="1024"/>
                </a:lnTo>
                <a:lnTo>
                  <a:pt x="3091" y="1024"/>
                </a:lnTo>
                <a:lnTo>
                  <a:pt x="3091" y="1024"/>
                </a:lnTo>
                <a:lnTo>
                  <a:pt x="3091" y="1022"/>
                </a:lnTo>
                <a:lnTo>
                  <a:pt x="3091" y="1022"/>
                </a:lnTo>
                <a:lnTo>
                  <a:pt x="3088" y="1024"/>
                </a:lnTo>
                <a:lnTo>
                  <a:pt x="3087" y="1024"/>
                </a:lnTo>
                <a:lnTo>
                  <a:pt x="3085" y="1024"/>
                </a:lnTo>
                <a:lnTo>
                  <a:pt x="3084" y="1022"/>
                </a:lnTo>
                <a:lnTo>
                  <a:pt x="3085" y="1021"/>
                </a:lnTo>
                <a:lnTo>
                  <a:pt x="3088" y="1022"/>
                </a:lnTo>
                <a:lnTo>
                  <a:pt x="3090" y="1022"/>
                </a:lnTo>
                <a:lnTo>
                  <a:pt x="3091" y="1021"/>
                </a:lnTo>
                <a:lnTo>
                  <a:pt x="3090" y="1021"/>
                </a:lnTo>
                <a:lnTo>
                  <a:pt x="3090" y="1019"/>
                </a:lnTo>
                <a:lnTo>
                  <a:pt x="3088" y="1019"/>
                </a:lnTo>
                <a:lnTo>
                  <a:pt x="3090" y="1018"/>
                </a:lnTo>
                <a:lnTo>
                  <a:pt x="3090" y="1018"/>
                </a:lnTo>
                <a:lnTo>
                  <a:pt x="3090" y="1016"/>
                </a:lnTo>
                <a:lnTo>
                  <a:pt x="3088" y="1016"/>
                </a:lnTo>
                <a:lnTo>
                  <a:pt x="3088" y="1015"/>
                </a:lnTo>
                <a:lnTo>
                  <a:pt x="3088" y="1015"/>
                </a:lnTo>
                <a:lnTo>
                  <a:pt x="3087" y="1015"/>
                </a:lnTo>
                <a:lnTo>
                  <a:pt x="3087" y="1015"/>
                </a:lnTo>
                <a:lnTo>
                  <a:pt x="3085" y="1015"/>
                </a:lnTo>
                <a:lnTo>
                  <a:pt x="3084" y="1015"/>
                </a:lnTo>
                <a:lnTo>
                  <a:pt x="3084" y="1015"/>
                </a:lnTo>
                <a:lnTo>
                  <a:pt x="3084" y="1015"/>
                </a:lnTo>
                <a:lnTo>
                  <a:pt x="3087" y="1015"/>
                </a:lnTo>
                <a:lnTo>
                  <a:pt x="3088" y="1013"/>
                </a:lnTo>
                <a:lnTo>
                  <a:pt x="3088" y="1012"/>
                </a:lnTo>
                <a:lnTo>
                  <a:pt x="3087" y="1008"/>
                </a:lnTo>
                <a:lnTo>
                  <a:pt x="3085" y="1008"/>
                </a:lnTo>
                <a:lnTo>
                  <a:pt x="3085" y="1007"/>
                </a:lnTo>
                <a:lnTo>
                  <a:pt x="3087" y="1007"/>
                </a:lnTo>
                <a:lnTo>
                  <a:pt x="3087" y="1005"/>
                </a:lnTo>
                <a:lnTo>
                  <a:pt x="3087" y="1004"/>
                </a:lnTo>
                <a:lnTo>
                  <a:pt x="3088" y="1002"/>
                </a:lnTo>
                <a:lnTo>
                  <a:pt x="3087" y="1002"/>
                </a:lnTo>
                <a:lnTo>
                  <a:pt x="3085" y="1004"/>
                </a:lnTo>
                <a:lnTo>
                  <a:pt x="3085" y="1001"/>
                </a:lnTo>
                <a:lnTo>
                  <a:pt x="3085" y="999"/>
                </a:lnTo>
                <a:lnTo>
                  <a:pt x="3087" y="1001"/>
                </a:lnTo>
                <a:lnTo>
                  <a:pt x="3087" y="999"/>
                </a:lnTo>
                <a:lnTo>
                  <a:pt x="3085" y="998"/>
                </a:lnTo>
                <a:lnTo>
                  <a:pt x="3084" y="998"/>
                </a:lnTo>
                <a:lnTo>
                  <a:pt x="3082" y="998"/>
                </a:lnTo>
                <a:lnTo>
                  <a:pt x="3076" y="999"/>
                </a:lnTo>
                <a:lnTo>
                  <a:pt x="3070" y="1002"/>
                </a:lnTo>
                <a:lnTo>
                  <a:pt x="3068" y="1004"/>
                </a:lnTo>
                <a:lnTo>
                  <a:pt x="3070" y="1004"/>
                </a:lnTo>
                <a:lnTo>
                  <a:pt x="3071" y="1005"/>
                </a:lnTo>
                <a:lnTo>
                  <a:pt x="3073" y="1005"/>
                </a:lnTo>
                <a:lnTo>
                  <a:pt x="3071" y="1005"/>
                </a:lnTo>
                <a:lnTo>
                  <a:pt x="3068" y="1005"/>
                </a:lnTo>
                <a:lnTo>
                  <a:pt x="3067" y="1005"/>
                </a:lnTo>
                <a:lnTo>
                  <a:pt x="3065" y="1005"/>
                </a:lnTo>
                <a:lnTo>
                  <a:pt x="3065" y="1007"/>
                </a:lnTo>
                <a:lnTo>
                  <a:pt x="3065" y="1007"/>
                </a:lnTo>
                <a:lnTo>
                  <a:pt x="3064" y="1007"/>
                </a:lnTo>
                <a:lnTo>
                  <a:pt x="3064" y="1005"/>
                </a:lnTo>
                <a:lnTo>
                  <a:pt x="3064" y="1005"/>
                </a:lnTo>
                <a:lnTo>
                  <a:pt x="3064" y="1004"/>
                </a:lnTo>
                <a:lnTo>
                  <a:pt x="3064" y="1004"/>
                </a:lnTo>
                <a:lnTo>
                  <a:pt x="3061" y="1004"/>
                </a:lnTo>
                <a:lnTo>
                  <a:pt x="3058" y="1005"/>
                </a:lnTo>
                <a:lnTo>
                  <a:pt x="3055" y="1007"/>
                </a:lnTo>
                <a:lnTo>
                  <a:pt x="3053" y="1008"/>
                </a:lnTo>
                <a:lnTo>
                  <a:pt x="3053" y="1008"/>
                </a:lnTo>
                <a:lnTo>
                  <a:pt x="3051" y="1008"/>
                </a:lnTo>
                <a:lnTo>
                  <a:pt x="3042" y="1010"/>
                </a:lnTo>
                <a:lnTo>
                  <a:pt x="3042" y="1010"/>
                </a:lnTo>
                <a:lnTo>
                  <a:pt x="3044" y="1007"/>
                </a:lnTo>
                <a:lnTo>
                  <a:pt x="3044" y="1005"/>
                </a:lnTo>
                <a:lnTo>
                  <a:pt x="3042" y="1005"/>
                </a:lnTo>
                <a:lnTo>
                  <a:pt x="3042" y="1004"/>
                </a:lnTo>
                <a:lnTo>
                  <a:pt x="3042" y="1004"/>
                </a:lnTo>
                <a:lnTo>
                  <a:pt x="3042" y="1002"/>
                </a:lnTo>
                <a:lnTo>
                  <a:pt x="3041" y="1002"/>
                </a:lnTo>
                <a:lnTo>
                  <a:pt x="3041" y="1002"/>
                </a:lnTo>
                <a:lnTo>
                  <a:pt x="3039" y="1001"/>
                </a:lnTo>
                <a:lnTo>
                  <a:pt x="3039" y="999"/>
                </a:lnTo>
                <a:lnTo>
                  <a:pt x="3038" y="998"/>
                </a:lnTo>
                <a:lnTo>
                  <a:pt x="3038" y="996"/>
                </a:lnTo>
                <a:lnTo>
                  <a:pt x="3036" y="992"/>
                </a:lnTo>
                <a:lnTo>
                  <a:pt x="3036" y="990"/>
                </a:lnTo>
                <a:lnTo>
                  <a:pt x="3036" y="988"/>
                </a:lnTo>
                <a:lnTo>
                  <a:pt x="3038" y="987"/>
                </a:lnTo>
                <a:lnTo>
                  <a:pt x="3038" y="985"/>
                </a:lnTo>
                <a:lnTo>
                  <a:pt x="3038" y="984"/>
                </a:lnTo>
                <a:lnTo>
                  <a:pt x="3038" y="984"/>
                </a:lnTo>
                <a:lnTo>
                  <a:pt x="3038" y="982"/>
                </a:lnTo>
                <a:lnTo>
                  <a:pt x="3036" y="982"/>
                </a:lnTo>
                <a:lnTo>
                  <a:pt x="3036" y="981"/>
                </a:lnTo>
                <a:lnTo>
                  <a:pt x="3038" y="981"/>
                </a:lnTo>
                <a:lnTo>
                  <a:pt x="3039" y="982"/>
                </a:lnTo>
                <a:lnTo>
                  <a:pt x="3039" y="982"/>
                </a:lnTo>
                <a:lnTo>
                  <a:pt x="3039" y="985"/>
                </a:lnTo>
                <a:lnTo>
                  <a:pt x="3039" y="985"/>
                </a:lnTo>
                <a:lnTo>
                  <a:pt x="3038" y="987"/>
                </a:lnTo>
                <a:lnTo>
                  <a:pt x="3038" y="988"/>
                </a:lnTo>
                <a:lnTo>
                  <a:pt x="3038" y="992"/>
                </a:lnTo>
                <a:lnTo>
                  <a:pt x="3039" y="995"/>
                </a:lnTo>
                <a:lnTo>
                  <a:pt x="3041" y="998"/>
                </a:lnTo>
                <a:lnTo>
                  <a:pt x="3042" y="1001"/>
                </a:lnTo>
                <a:lnTo>
                  <a:pt x="3044" y="1002"/>
                </a:lnTo>
                <a:lnTo>
                  <a:pt x="3045" y="1002"/>
                </a:lnTo>
                <a:lnTo>
                  <a:pt x="3047" y="999"/>
                </a:lnTo>
                <a:lnTo>
                  <a:pt x="3047" y="1001"/>
                </a:lnTo>
                <a:lnTo>
                  <a:pt x="3050" y="1002"/>
                </a:lnTo>
                <a:lnTo>
                  <a:pt x="3050" y="1004"/>
                </a:lnTo>
                <a:lnTo>
                  <a:pt x="3051" y="1002"/>
                </a:lnTo>
                <a:lnTo>
                  <a:pt x="3055" y="1002"/>
                </a:lnTo>
                <a:lnTo>
                  <a:pt x="3056" y="1002"/>
                </a:lnTo>
                <a:lnTo>
                  <a:pt x="3058" y="1001"/>
                </a:lnTo>
                <a:lnTo>
                  <a:pt x="3059" y="998"/>
                </a:lnTo>
                <a:lnTo>
                  <a:pt x="3061" y="996"/>
                </a:lnTo>
                <a:lnTo>
                  <a:pt x="3059" y="996"/>
                </a:lnTo>
                <a:lnTo>
                  <a:pt x="3059" y="996"/>
                </a:lnTo>
                <a:lnTo>
                  <a:pt x="3059" y="996"/>
                </a:lnTo>
                <a:lnTo>
                  <a:pt x="3061" y="995"/>
                </a:lnTo>
                <a:lnTo>
                  <a:pt x="3067" y="993"/>
                </a:lnTo>
                <a:lnTo>
                  <a:pt x="3067" y="992"/>
                </a:lnTo>
                <a:lnTo>
                  <a:pt x="3065" y="992"/>
                </a:lnTo>
                <a:lnTo>
                  <a:pt x="3062" y="992"/>
                </a:lnTo>
                <a:lnTo>
                  <a:pt x="3061" y="992"/>
                </a:lnTo>
                <a:lnTo>
                  <a:pt x="3061" y="990"/>
                </a:lnTo>
                <a:lnTo>
                  <a:pt x="3059" y="990"/>
                </a:lnTo>
                <a:lnTo>
                  <a:pt x="3058" y="988"/>
                </a:lnTo>
                <a:lnTo>
                  <a:pt x="3056" y="988"/>
                </a:lnTo>
                <a:lnTo>
                  <a:pt x="3056" y="988"/>
                </a:lnTo>
                <a:lnTo>
                  <a:pt x="3055" y="987"/>
                </a:lnTo>
                <a:lnTo>
                  <a:pt x="3056" y="987"/>
                </a:lnTo>
                <a:lnTo>
                  <a:pt x="3058" y="987"/>
                </a:lnTo>
                <a:lnTo>
                  <a:pt x="3059" y="988"/>
                </a:lnTo>
                <a:lnTo>
                  <a:pt x="3059" y="987"/>
                </a:lnTo>
                <a:lnTo>
                  <a:pt x="3061" y="988"/>
                </a:lnTo>
                <a:lnTo>
                  <a:pt x="3064" y="990"/>
                </a:lnTo>
                <a:lnTo>
                  <a:pt x="3070" y="992"/>
                </a:lnTo>
                <a:lnTo>
                  <a:pt x="3071" y="992"/>
                </a:lnTo>
                <a:lnTo>
                  <a:pt x="3073" y="990"/>
                </a:lnTo>
                <a:lnTo>
                  <a:pt x="3073" y="990"/>
                </a:lnTo>
                <a:lnTo>
                  <a:pt x="3071" y="990"/>
                </a:lnTo>
                <a:lnTo>
                  <a:pt x="3070" y="987"/>
                </a:lnTo>
                <a:lnTo>
                  <a:pt x="3068" y="985"/>
                </a:lnTo>
                <a:lnTo>
                  <a:pt x="3068" y="985"/>
                </a:lnTo>
                <a:lnTo>
                  <a:pt x="3067" y="985"/>
                </a:lnTo>
                <a:lnTo>
                  <a:pt x="3067" y="985"/>
                </a:lnTo>
                <a:lnTo>
                  <a:pt x="3065" y="984"/>
                </a:lnTo>
                <a:lnTo>
                  <a:pt x="3065" y="984"/>
                </a:lnTo>
                <a:lnTo>
                  <a:pt x="3065" y="984"/>
                </a:lnTo>
                <a:lnTo>
                  <a:pt x="3067" y="984"/>
                </a:lnTo>
                <a:lnTo>
                  <a:pt x="3070" y="985"/>
                </a:lnTo>
                <a:lnTo>
                  <a:pt x="3070" y="985"/>
                </a:lnTo>
                <a:lnTo>
                  <a:pt x="3070" y="985"/>
                </a:lnTo>
                <a:lnTo>
                  <a:pt x="3071" y="987"/>
                </a:lnTo>
                <a:lnTo>
                  <a:pt x="3075" y="988"/>
                </a:lnTo>
                <a:lnTo>
                  <a:pt x="3075" y="988"/>
                </a:lnTo>
                <a:lnTo>
                  <a:pt x="3076" y="988"/>
                </a:lnTo>
                <a:lnTo>
                  <a:pt x="3078" y="987"/>
                </a:lnTo>
                <a:lnTo>
                  <a:pt x="3078" y="987"/>
                </a:lnTo>
                <a:lnTo>
                  <a:pt x="3078" y="987"/>
                </a:lnTo>
                <a:lnTo>
                  <a:pt x="3078" y="987"/>
                </a:lnTo>
                <a:lnTo>
                  <a:pt x="3079" y="985"/>
                </a:lnTo>
                <a:lnTo>
                  <a:pt x="3081" y="985"/>
                </a:lnTo>
                <a:lnTo>
                  <a:pt x="3081" y="984"/>
                </a:lnTo>
                <a:lnTo>
                  <a:pt x="3081" y="984"/>
                </a:lnTo>
                <a:lnTo>
                  <a:pt x="3081" y="984"/>
                </a:lnTo>
                <a:lnTo>
                  <a:pt x="3079" y="984"/>
                </a:lnTo>
                <a:lnTo>
                  <a:pt x="3079" y="981"/>
                </a:lnTo>
                <a:lnTo>
                  <a:pt x="3078" y="981"/>
                </a:lnTo>
                <a:lnTo>
                  <a:pt x="3076" y="981"/>
                </a:lnTo>
                <a:lnTo>
                  <a:pt x="3075" y="979"/>
                </a:lnTo>
                <a:lnTo>
                  <a:pt x="3073" y="978"/>
                </a:lnTo>
                <a:lnTo>
                  <a:pt x="3071" y="978"/>
                </a:lnTo>
                <a:lnTo>
                  <a:pt x="3070" y="976"/>
                </a:lnTo>
                <a:lnTo>
                  <a:pt x="3068" y="976"/>
                </a:lnTo>
                <a:lnTo>
                  <a:pt x="3068" y="976"/>
                </a:lnTo>
                <a:lnTo>
                  <a:pt x="3068" y="975"/>
                </a:lnTo>
                <a:lnTo>
                  <a:pt x="3070" y="975"/>
                </a:lnTo>
                <a:lnTo>
                  <a:pt x="3070" y="973"/>
                </a:lnTo>
                <a:lnTo>
                  <a:pt x="3070" y="973"/>
                </a:lnTo>
                <a:lnTo>
                  <a:pt x="3070" y="975"/>
                </a:lnTo>
                <a:lnTo>
                  <a:pt x="3070" y="975"/>
                </a:lnTo>
                <a:lnTo>
                  <a:pt x="3070" y="975"/>
                </a:lnTo>
                <a:lnTo>
                  <a:pt x="3073" y="975"/>
                </a:lnTo>
                <a:lnTo>
                  <a:pt x="3075" y="976"/>
                </a:lnTo>
                <a:lnTo>
                  <a:pt x="3076" y="976"/>
                </a:lnTo>
                <a:lnTo>
                  <a:pt x="3078" y="978"/>
                </a:lnTo>
                <a:lnTo>
                  <a:pt x="3078" y="978"/>
                </a:lnTo>
                <a:lnTo>
                  <a:pt x="3079" y="978"/>
                </a:lnTo>
                <a:lnTo>
                  <a:pt x="3081" y="978"/>
                </a:lnTo>
                <a:lnTo>
                  <a:pt x="3082" y="981"/>
                </a:lnTo>
                <a:lnTo>
                  <a:pt x="3084" y="981"/>
                </a:lnTo>
                <a:lnTo>
                  <a:pt x="3085" y="981"/>
                </a:lnTo>
                <a:lnTo>
                  <a:pt x="3087" y="981"/>
                </a:lnTo>
                <a:lnTo>
                  <a:pt x="3091" y="982"/>
                </a:lnTo>
                <a:lnTo>
                  <a:pt x="3091" y="981"/>
                </a:lnTo>
                <a:lnTo>
                  <a:pt x="3090" y="981"/>
                </a:lnTo>
                <a:lnTo>
                  <a:pt x="3088" y="981"/>
                </a:lnTo>
                <a:lnTo>
                  <a:pt x="3087" y="979"/>
                </a:lnTo>
                <a:lnTo>
                  <a:pt x="3087" y="979"/>
                </a:lnTo>
                <a:lnTo>
                  <a:pt x="3087" y="978"/>
                </a:lnTo>
                <a:lnTo>
                  <a:pt x="3087" y="976"/>
                </a:lnTo>
                <a:lnTo>
                  <a:pt x="3085" y="973"/>
                </a:lnTo>
                <a:lnTo>
                  <a:pt x="3084" y="973"/>
                </a:lnTo>
                <a:lnTo>
                  <a:pt x="3084" y="971"/>
                </a:lnTo>
                <a:lnTo>
                  <a:pt x="3082" y="971"/>
                </a:lnTo>
                <a:lnTo>
                  <a:pt x="3084" y="971"/>
                </a:lnTo>
                <a:lnTo>
                  <a:pt x="3085" y="971"/>
                </a:lnTo>
                <a:lnTo>
                  <a:pt x="3087" y="973"/>
                </a:lnTo>
                <a:lnTo>
                  <a:pt x="3087" y="975"/>
                </a:lnTo>
                <a:lnTo>
                  <a:pt x="3087" y="975"/>
                </a:lnTo>
                <a:lnTo>
                  <a:pt x="3088" y="975"/>
                </a:lnTo>
                <a:lnTo>
                  <a:pt x="3090" y="975"/>
                </a:lnTo>
                <a:lnTo>
                  <a:pt x="3090" y="976"/>
                </a:lnTo>
                <a:lnTo>
                  <a:pt x="3090" y="978"/>
                </a:lnTo>
                <a:lnTo>
                  <a:pt x="3090" y="978"/>
                </a:lnTo>
                <a:lnTo>
                  <a:pt x="3090" y="978"/>
                </a:lnTo>
                <a:lnTo>
                  <a:pt x="3093" y="979"/>
                </a:lnTo>
                <a:lnTo>
                  <a:pt x="3093" y="979"/>
                </a:lnTo>
                <a:lnTo>
                  <a:pt x="3095" y="981"/>
                </a:lnTo>
                <a:lnTo>
                  <a:pt x="3095" y="981"/>
                </a:lnTo>
                <a:lnTo>
                  <a:pt x="3095" y="982"/>
                </a:lnTo>
                <a:lnTo>
                  <a:pt x="3095" y="982"/>
                </a:lnTo>
                <a:lnTo>
                  <a:pt x="3095" y="984"/>
                </a:lnTo>
                <a:lnTo>
                  <a:pt x="3095" y="984"/>
                </a:lnTo>
                <a:lnTo>
                  <a:pt x="3096" y="985"/>
                </a:lnTo>
                <a:lnTo>
                  <a:pt x="3098" y="987"/>
                </a:lnTo>
                <a:lnTo>
                  <a:pt x="3099" y="987"/>
                </a:lnTo>
                <a:lnTo>
                  <a:pt x="3101" y="987"/>
                </a:lnTo>
                <a:lnTo>
                  <a:pt x="3099" y="985"/>
                </a:lnTo>
                <a:lnTo>
                  <a:pt x="3099" y="984"/>
                </a:lnTo>
                <a:lnTo>
                  <a:pt x="3098" y="982"/>
                </a:lnTo>
                <a:lnTo>
                  <a:pt x="3098" y="981"/>
                </a:lnTo>
                <a:lnTo>
                  <a:pt x="3091" y="973"/>
                </a:lnTo>
                <a:lnTo>
                  <a:pt x="3091" y="971"/>
                </a:lnTo>
                <a:lnTo>
                  <a:pt x="3090" y="970"/>
                </a:lnTo>
                <a:lnTo>
                  <a:pt x="3088" y="968"/>
                </a:lnTo>
                <a:lnTo>
                  <a:pt x="3087" y="967"/>
                </a:lnTo>
                <a:lnTo>
                  <a:pt x="3087" y="964"/>
                </a:lnTo>
                <a:lnTo>
                  <a:pt x="3085" y="961"/>
                </a:lnTo>
                <a:lnTo>
                  <a:pt x="3085" y="961"/>
                </a:lnTo>
                <a:lnTo>
                  <a:pt x="3085" y="962"/>
                </a:lnTo>
                <a:lnTo>
                  <a:pt x="3085" y="964"/>
                </a:lnTo>
                <a:lnTo>
                  <a:pt x="3084" y="964"/>
                </a:lnTo>
                <a:lnTo>
                  <a:pt x="3085" y="965"/>
                </a:lnTo>
                <a:lnTo>
                  <a:pt x="3085" y="965"/>
                </a:lnTo>
                <a:lnTo>
                  <a:pt x="3085" y="965"/>
                </a:lnTo>
                <a:lnTo>
                  <a:pt x="3087" y="967"/>
                </a:lnTo>
                <a:lnTo>
                  <a:pt x="3085" y="965"/>
                </a:lnTo>
                <a:lnTo>
                  <a:pt x="3082" y="964"/>
                </a:lnTo>
                <a:lnTo>
                  <a:pt x="3082" y="962"/>
                </a:lnTo>
                <a:lnTo>
                  <a:pt x="3082" y="961"/>
                </a:lnTo>
                <a:lnTo>
                  <a:pt x="3081" y="961"/>
                </a:lnTo>
                <a:lnTo>
                  <a:pt x="3079" y="959"/>
                </a:lnTo>
                <a:lnTo>
                  <a:pt x="3078" y="959"/>
                </a:lnTo>
                <a:lnTo>
                  <a:pt x="3078" y="958"/>
                </a:lnTo>
                <a:lnTo>
                  <a:pt x="3076" y="956"/>
                </a:lnTo>
                <a:lnTo>
                  <a:pt x="3076" y="955"/>
                </a:lnTo>
                <a:lnTo>
                  <a:pt x="3076" y="953"/>
                </a:lnTo>
                <a:lnTo>
                  <a:pt x="3076" y="953"/>
                </a:lnTo>
                <a:lnTo>
                  <a:pt x="3076" y="953"/>
                </a:lnTo>
                <a:lnTo>
                  <a:pt x="3076" y="951"/>
                </a:lnTo>
                <a:lnTo>
                  <a:pt x="3075" y="951"/>
                </a:lnTo>
                <a:lnTo>
                  <a:pt x="3075" y="950"/>
                </a:lnTo>
                <a:lnTo>
                  <a:pt x="3078" y="953"/>
                </a:lnTo>
                <a:lnTo>
                  <a:pt x="3078" y="953"/>
                </a:lnTo>
                <a:lnTo>
                  <a:pt x="3081" y="955"/>
                </a:lnTo>
                <a:lnTo>
                  <a:pt x="3081" y="955"/>
                </a:lnTo>
                <a:lnTo>
                  <a:pt x="3081" y="956"/>
                </a:lnTo>
                <a:lnTo>
                  <a:pt x="3082" y="956"/>
                </a:lnTo>
                <a:lnTo>
                  <a:pt x="3085" y="956"/>
                </a:lnTo>
                <a:lnTo>
                  <a:pt x="3085" y="956"/>
                </a:lnTo>
                <a:lnTo>
                  <a:pt x="3085" y="955"/>
                </a:lnTo>
                <a:lnTo>
                  <a:pt x="3085" y="955"/>
                </a:lnTo>
                <a:lnTo>
                  <a:pt x="3085" y="953"/>
                </a:lnTo>
                <a:lnTo>
                  <a:pt x="3084" y="951"/>
                </a:lnTo>
                <a:lnTo>
                  <a:pt x="3084" y="951"/>
                </a:lnTo>
                <a:lnTo>
                  <a:pt x="3084" y="950"/>
                </a:lnTo>
                <a:lnTo>
                  <a:pt x="3082" y="950"/>
                </a:lnTo>
                <a:lnTo>
                  <a:pt x="3082" y="951"/>
                </a:lnTo>
                <a:lnTo>
                  <a:pt x="3082" y="951"/>
                </a:lnTo>
                <a:lnTo>
                  <a:pt x="3082" y="951"/>
                </a:lnTo>
                <a:lnTo>
                  <a:pt x="3082" y="953"/>
                </a:lnTo>
                <a:lnTo>
                  <a:pt x="3081" y="953"/>
                </a:lnTo>
                <a:lnTo>
                  <a:pt x="3081" y="951"/>
                </a:lnTo>
                <a:lnTo>
                  <a:pt x="3081" y="951"/>
                </a:lnTo>
                <a:lnTo>
                  <a:pt x="3079" y="948"/>
                </a:lnTo>
                <a:lnTo>
                  <a:pt x="3078" y="939"/>
                </a:lnTo>
                <a:lnTo>
                  <a:pt x="3078" y="939"/>
                </a:lnTo>
                <a:lnTo>
                  <a:pt x="3079" y="939"/>
                </a:lnTo>
                <a:lnTo>
                  <a:pt x="3079" y="939"/>
                </a:lnTo>
                <a:lnTo>
                  <a:pt x="3081" y="939"/>
                </a:lnTo>
                <a:lnTo>
                  <a:pt x="3081" y="941"/>
                </a:lnTo>
                <a:lnTo>
                  <a:pt x="3084" y="945"/>
                </a:lnTo>
                <a:lnTo>
                  <a:pt x="3084" y="945"/>
                </a:lnTo>
                <a:lnTo>
                  <a:pt x="3085" y="947"/>
                </a:lnTo>
                <a:lnTo>
                  <a:pt x="3085" y="947"/>
                </a:lnTo>
                <a:lnTo>
                  <a:pt x="3085" y="948"/>
                </a:lnTo>
                <a:lnTo>
                  <a:pt x="3085" y="948"/>
                </a:lnTo>
                <a:lnTo>
                  <a:pt x="3085" y="950"/>
                </a:lnTo>
                <a:lnTo>
                  <a:pt x="3087" y="951"/>
                </a:lnTo>
                <a:lnTo>
                  <a:pt x="3087" y="951"/>
                </a:lnTo>
                <a:lnTo>
                  <a:pt x="3087" y="951"/>
                </a:lnTo>
                <a:lnTo>
                  <a:pt x="3088" y="955"/>
                </a:lnTo>
                <a:lnTo>
                  <a:pt x="3088" y="956"/>
                </a:lnTo>
                <a:lnTo>
                  <a:pt x="3090" y="958"/>
                </a:lnTo>
                <a:lnTo>
                  <a:pt x="3090" y="959"/>
                </a:lnTo>
                <a:lnTo>
                  <a:pt x="3091" y="961"/>
                </a:lnTo>
                <a:lnTo>
                  <a:pt x="3093" y="962"/>
                </a:lnTo>
                <a:lnTo>
                  <a:pt x="3095" y="967"/>
                </a:lnTo>
                <a:lnTo>
                  <a:pt x="3095" y="970"/>
                </a:lnTo>
                <a:lnTo>
                  <a:pt x="3095" y="970"/>
                </a:lnTo>
                <a:lnTo>
                  <a:pt x="3095" y="970"/>
                </a:lnTo>
                <a:lnTo>
                  <a:pt x="3095" y="970"/>
                </a:lnTo>
                <a:lnTo>
                  <a:pt x="3095" y="970"/>
                </a:lnTo>
                <a:lnTo>
                  <a:pt x="3096" y="971"/>
                </a:lnTo>
                <a:lnTo>
                  <a:pt x="3099" y="975"/>
                </a:lnTo>
                <a:lnTo>
                  <a:pt x="3099" y="976"/>
                </a:lnTo>
                <a:lnTo>
                  <a:pt x="3101" y="979"/>
                </a:lnTo>
                <a:lnTo>
                  <a:pt x="3102" y="981"/>
                </a:lnTo>
                <a:lnTo>
                  <a:pt x="3102" y="984"/>
                </a:lnTo>
                <a:lnTo>
                  <a:pt x="3102" y="984"/>
                </a:lnTo>
                <a:lnTo>
                  <a:pt x="3104" y="985"/>
                </a:lnTo>
                <a:lnTo>
                  <a:pt x="3104" y="987"/>
                </a:lnTo>
                <a:lnTo>
                  <a:pt x="3105" y="987"/>
                </a:lnTo>
                <a:lnTo>
                  <a:pt x="3105" y="988"/>
                </a:lnTo>
                <a:lnTo>
                  <a:pt x="3107" y="987"/>
                </a:lnTo>
                <a:lnTo>
                  <a:pt x="3107" y="987"/>
                </a:lnTo>
                <a:lnTo>
                  <a:pt x="3108" y="988"/>
                </a:lnTo>
                <a:lnTo>
                  <a:pt x="3108" y="990"/>
                </a:lnTo>
                <a:lnTo>
                  <a:pt x="3107" y="990"/>
                </a:lnTo>
                <a:lnTo>
                  <a:pt x="3107" y="990"/>
                </a:lnTo>
                <a:lnTo>
                  <a:pt x="3105" y="990"/>
                </a:lnTo>
                <a:lnTo>
                  <a:pt x="3105" y="992"/>
                </a:lnTo>
                <a:lnTo>
                  <a:pt x="3107" y="992"/>
                </a:lnTo>
                <a:lnTo>
                  <a:pt x="3108" y="992"/>
                </a:lnTo>
                <a:lnTo>
                  <a:pt x="3108" y="992"/>
                </a:lnTo>
                <a:lnTo>
                  <a:pt x="3108" y="992"/>
                </a:lnTo>
                <a:lnTo>
                  <a:pt x="3115" y="996"/>
                </a:lnTo>
                <a:lnTo>
                  <a:pt x="3116" y="998"/>
                </a:lnTo>
                <a:lnTo>
                  <a:pt x="3118" y="1001"/>
                </a:lnTo>
                <a:lnTo>
                  <a:pt x="3118" y="1002"/>
                </a:lnTo>
                <a:lnTo>
                  <a:pt x="3119" y="1002"/>
                </a:lnTo>
                <a:lnTo>
                  <a:pt x="3119" y="1004"/>
                </a:lnTo>
                <a:lnTo>
                  <a:pt x="3119" y="1004"/>
                </a:lnTo>
                <a:lnTo>
                  <a:pt x="3119" y="1005"/>
                </a:lnTo>
                <a:lnTo>
                  <a:pt x="3121" y="1005"/>
                </a:lnTo>
                <a:lnTo>
                  <a:pt x="3122" y="1005"/>
                </a:lnTo>
                <a:lnTo>
                  <a:pt x="3122" y="1005"/>
                </a:lnTo>
                <a:lnTo>
                  <a:pt x="3119" y="1001"/>
                </a:lnTo>
                <a:lnTo>
                  <a:pt x="3118" y="998"/>
                </a:lnTo>
                <a:lnTo>
                  <a:pt x="3104" y="982"/>
                </a:lnTo>
                <a:lnTo>
                  <a:pt x="3099" y="975"/>
                </a:lnTo>
                <a:lnTo>
                  <a:pt x="3096" y="970"/>
                </a:lnTo>
                <a:lnTo>
                  <a:pt x="3096" y="970"/>
                </a:lnTo>
                <a:lnTo>
                  <a:pt x="3096" y="967"/>
                </a:lnTo>
                <a:lnTo>
                  <a:pt x="3095" y="965"/>
                </a:lnTo>
                <a:lnTo>
                  <a:pt x="3093" y="964"/>
                </a:lnTo>
                <a:lnTo>
                  <a:pt x="3088" y="950"/>
                </a:lnTo>
                <a:lnTo>
                  <a:pt x="3088" y="950"/>
                </a:lnTo>
                <a:lnTo>
                  <a:pt x="3087" y="947"/>
                </a:lnTo>
                <a:lnTo>
                  <a:pt x="3076" y="931"/>
                </a:lnTo>
                <a:lnTo>
                  <a:pt x="3075" y="925"/>
                </a:lnTo>
                <a:lnTo>
                  <a:pt x="3073" y="924"/>
                </a:lnTo>
                <a:lnTo>
                  <a:pt x="3071" y="924"/>
                </a:lnTo>
                <a:lnTo>
                  <a:pt x="3070" y="925"/>
                </a:lnTo>
                <a:lnTo>
                  <a:pt x="3067" y="925"/>
                </a:lnTo>
                <a:lnTo>
                  <a:pt x="3064" y="925"/>
                </a:lnTo>
                <a:lnTo>
                  <a:pt x="3061" y="925"/>
                </a:lnTo>
                <a:lnTo>
                  <a:pt x="3055" y="924"/>
                </a:lnTo>
                <a:lnTo>
                  <a:pt x="3053" y="925"/>
                </a:lnTo>
                <a:lnTo>
                  <a:pt x="3051" y="927"/>
                </a:lnTo>
                <a:lnTo>
                  <a:pt x="3051" y="927"/>
                </a:lnTo>
                <a:lnTo>
                  <a:pt x="3053" y="928"/>
                </a:lnTo>
                <a:lnTo>
                  <a:pt x="3053" y="928"/>
                </a:lnTo>
                <a:lnTo>
                  <a:pt x="3053" y="930"/>
                </a:lnTo>
                <a:lnTo>
                  <a:pt x="3053" y="930"/>
                </a:lnTo>
                <a:lnTo>
                  <a:pt x="3053" y="931"/>
                </a:lnTo>
                <a:lnTo>
                  <a:pt x="3055" y="933"/>
                </a:lnTo>
                <a:lnTo>
                  <a:pt x="3053" y="933"/>
                </a:lnTo>
                <a:lnTo>
                  <a:pt x="3053" y="933"/>
                </a:lnTo>
                <a:lnTo>
                  <a:pt x="3051" y="931"/>
                </a:lnTo>
                <a:lnTo>
                  <a:pt x="3051" y="931"/>
                </a:lnTo>
                <a:lnTo>
                  <a:pt x="3050" y="930"/>
                </a:lnTo>
                <a:lnTo>
                  <a:pt x="3048" y="930"/>
                </a:lnTo>
                <a:lnTo>
                  <a:pt x="3047" y="930"/>
                </a:lnTo>
                <a:lnTo>
                  <a:pt x="3045" y="931"/>
                </a:lnTo>
                <a:lnTo>
                  <a:pt x="3044" y="933"/>
                </a:lnTo>
                <a:lnTo>
                  <a:pt x="3042" y="933"/>
                </a:lnTo>
                <a:lnTo>
                  <a:pt x="3041" y="934"/>
                </a:lnTo>
                <a:lnTo>
                  <a:pt x="3039" y="934"/>
                </a:lnTo>
                <a:lnTo>
                  <a:pt x="3039" y="934"/>
                </a:lnTo>
                <a:lnTo>
                  <a:pt x="3041" y="933"/>
                </a:lnTo>
                <a:lnTo>
                  <a:pt x="3042" y="931"/>
                </a:lnTo>
                <a:lnTo>
                  <a:pt x="3042" y="931"/>
                </a:lnTo>
                <a:lnTo>
                  <a:pt x="3041" y="930"/>
                </a:lnTo>
                <a:lnTo>
                  <a:pt x="3041" y="930"/>
                </a:lnTo>
                <a:lnTo>
                  <a:pt x="3041" y="928"/>
                </a:lnTo>
                <a:lnTo>
                  <a:pt x="3041" y="927"/>
                </a:lnTo>
                <a:lnTo>
                  <a:pt x="3041" y="927"/>
                </a:lnTo>
                <a:lnTo>
                  <a:pt x="3036" y="925"/>
                </a:lnTo>
                <a:lnTo>
                  <a:pt x="3036" y="925"/>
                </a:lnTo>
                <a:lnTo>
                  <a:pt x="3034" y="925"/>
                </a:lnTo>
                <a:lnTo>
                  <a:pt x="3034" y="925"/>
                </a:lnTo>
                <a:lnTo>
                  <a:pt x="3033" y="925"/>
                </a:lnTo>
                <a:lnTo>
                  <a:pt x="3033" y="925"/>
                </a:lnTo>
                <a:lnTo>
                  <a:pt x="3033" y="924"/>
                </a:lnTo>
                <a:lnTo>
                  <a:pt x="3033" y="924"/>
                </a:lnTo>
                <a:lnTo>
                  <a:pt x="3034" y="924"/>
                </a:lnTo>
                <a:lnTo>
                  <a:pt x="3034" y="922"/>
                </a:lnTo>
                <a:lnTo>
                  <a:pt x="3030" y="922"/>
                </a:lnTo>
                <a:lnTo>
                  <a:pt x="3028" y="922"/>
                </a:lnTo>
                <a:lnTo>
                  <a:pt x="3028" y="921"/>
                </a:lnTo>
                <a:lnTo>
                  <a:pt x="3027" y="916"/>
                </a:lnTo>
                <a:lnTo>
                  <a:pt x="3025" y="911"/>
                </a:lnTo>
                <a:lnTo>
                  <a:pt x="3024" y="911"/>
                </a:lnTo>
                <a:lnTo>
                  <a:pt x="3024" y="911"/>
                </a:lnTo>
                <a:lnTo>
                  <a:pt x="3022" y="914"/>
                </a:lnTo>
                <a:lnTo>
                  <a:pt x="3021" y="914"/>
                </a:lnTo>
                <a:lnTo>
                  <a:pt x="3019" y="914"/>
                </a:lnTo>
                <a:lnTo>
                  <a:pt x="3018" y="911"/>
                </a:lnTo>
                <a:lnTo>
                  <a:pt x="3016" y="911"/>
                </a:lnTo>
                <a:lnTo>
                  <a:pt x="3010" y="913"/>
                </a:lnTo>
                <a:lnTo>
                  <a:pt x="3008" y="913"/>
                </a:lnTo>
                <a:lnTo>
                  <a:pt x="3007" y="911"/>
                </a:lnTo>
                <a:lnTo>
                  <a:pt x="3005" y="911"/>
                </a:lnTo>
                <a:lnTo>
                  <a:pt x="3004" y="911"/>
                </a:lnTo>
                <a:lnTo>
                  <a:pt x="3004" y="910"/>
                </a:lnTo>
                <a:lnTo>
                  <a:pt x="3002" y="908"/>
                </a:lnTo>
                <a:lnTo>
                  <a:pt x="3001" y="908"/>
                </a:lnTo>
                <a:lnTo>
                  <a:pt x="3001" y="908"/>
                </a:lnTo>
                <a:lnTo>
                  <a:pt x="2999" y="910"/>
                </a:lnTo>
                <a:lnTo>
                  <a:pt x="2998" y="910"/>
                </a:lnTo>
                <a:lnTo>
                  <a:pt x="2998" y="910"/>
                </a:lnTo>
                <a:lnTo>
                  <a:pt x="2998" y="910"/>
                </a:lnTo>
                <a:lnTo>
                  <a:pt x="2996" y="910"/>
                </a:lnTo>
                <a:lnTo>
                  <a:pt x="2991" y="910"/>
                </a:lnTo>
                <a:lnTo>
                  <a:pt x="2987" y="910"/>
                </a:lnTo>
                <a:lnTo>
                  <a:pt x="2985" y="910"/>
                </a:lnTo>
                <a:lnTo>
                  <a:pt x="2985" y="910"/>
                </a:lnTo>
                <a:lnTo>
                  <a:pt x="2985" y="910"/>
                </a:lnTo>
                <a:lnTo>
                  <a:pt x="2984" y="910"/>
                </a:lnTo>
                <a:lnTo>
                  <a:pt x="2984" y="908"/>
                </a:lnTo>
                <a:lnTo>
                  <a:pt x="2985" y="907"/>
                </a:lnTo>
                <a:lnTo>
                  <a:pt x="2987" y="907"/>
                </a:lnTo>
                <a:lnTo>
                  <a:pt x="2987" y="908"/>
                </a:lnTo>
                <a:lnTo>
                  <a:pt x="2990" y="907"/>
                </a:lnTo>
                <a:lnTo>
                  <a:pt x="2990" y="907"/>
                </a:lnTo>
                <a:lnTo>
                  <a:pt x="2991" y="908"/>
                </a:lnTo>
                <a:lnTo>
                  <a:pt x="2993" y="908"/>
                </a:lnTo>
                <a:lnTo>
                  <a:pt x="2993" y="907"/>
                </a:lnTo>
                <a:lnTo>
                  <a:pt x="2994" y="907"/>
                </a:lnTo>
                <a:lnTo>
                  <a:pt x="2994" y="907"/>
                </a:lnTo>
                <a:lnTo>
                  <a:pt x="2996" y="907"/>
                </a:lnTo>
                <a:lnTo>
                  <a:pt x="2996" y="907"/>
                </a:lnTo>
                <a:lnTo>
                  <a:pt x="2998" y="907"/>
                </a:lnTo>
                <a:lnTo>
                  <a:pt x="2998" y="907"/>
                </a:lnTo>
                <a:lnTo>
                  <a:pt x="2998" y="908"/>
                </a:lnTo>
                <a:lnTo>
                  <a:pt x="2999" y="908"/>
                </a:lnTo>
                <a:lnTo>
                  <a:pt x="2999" y="908"/>
                </a:lnTo>
                <a:lnTo>
                  <a:pt x="2999" y="908"/>
                </a:lnTo>
                <a:lnTo>
                  <a:pt x="3001" y="905"/>
                </a:lnTo>
                <a:lnTo>
                  <a:pt x="3001" y="905"/>
                </a:lnTo>
                <a:lnTo>
                  <a:pt x="3002" y="905"/>
                </a:lnTo>
                <a:lnTo>
                  <a:pt x="3002" y="905"/>
                </a:lnTo>
                <a:lnTo>
                  <a:pt x="3005" y="908"/>
                </a:lnTo>
                <a:lnTo>
                  <a:pt x="3007" y="910"/>
                </a:lnTo>
                <a:lnTo>
                  <a:pt x="3007" y="910"/>
                </a:lnTo>
                <a:lnTo>
                  <a:pt x="3008" y="910"/>
                </a:lnTo>
                <a:lnTo>
                  <a:pt x="3010" y="908"/>
                </a:lnTo>
                <a:lnTo>
                  <a:pt x="3010" y="908"/>
                </a:lnTo>
                <a:lnTo>
                  <a:pt x="3010" y="907"/>
                </a:lnTo>
                <a:lnTo>
                  <a:pt x="3010" y="905"/>
                </a:lnTo>
                <a:lnTo>
                  <a:pt x="3010" y="904"/>
                </a:lnTo>
                <a:lnTo>
                  <a:pt x="3010" y="904"/>
                </a:lnTo>
                <a:lnTo>
                  <a:pt x="3011" y="905"/>
                </a:lnTo>
                <a:lnTo>
                  <a:pt x="3011" y="907"/>
                </a:lnTo>
                <a:lnTo>
                  <a:pt x="3011" y="908"/>
                </a:lnTo>
                <a:lnTo>
                  <a:pt x="3013" y="908"/>
                </a:lnTo>
                <a:lnTo>
                  <a:pt x="3013" y="908"/>
                </a:lnTo>
                <a:lnTo>
                  <a:pt x="3016" y="910"/>
                </a:lnTo>
                <a:lnTo>
                  <a:pt x="3018" y="910"/>
                </a:lnTo>
                <a:lnTo>
                  <a:pt x="3018" y="910"/>
                </a:lnTo>
                <a:lnTo>
                  <a:pt x="3019" y="910"/>
                </a:lnTo>
                <a:lnTo>
                  <a:pt x="3019" y="911"/>
                </a:lnTo>
                <a:lnTo>
                  <a:pt x="3019" y="911"/>
                </a:lnTo>
                <a:lnTo>
                  <a:pt x="3021" y="911"/>
                </a:lnTo>
                <a:lnTo>
                  <a:pt x="3021" y="911"/>
                </a:lnTo>
                <a:lnTo>
                  <a:pt x="3021" y="910"/>
                </a:lnTo>
                <a:lnTo>
                  <a:pt x="3021" y="910"/>
                </a:lnTo>
                <a:lnTo>
                  <a:pt x="3022" y="910"/>
                </a:lnTo>
                <a:lnTo>
                  <a:pt x="3024" y="908"/>
                </a:lnTo>
                <a:lnTo>
                  <a:pt x="3025" y="908"/>
                </a:lnTo>
                <a:lnTo>
                  <a:pt x="3027" y="908"/>
                </a:lnTo>
                <a:lnTo>
                  <a:pt x="3028" y="910"/>
                </a:lnTo>
                <a:lnTo>
                  <a:pt x="3028" y="911"/>
                </a:lnTo>
                <a:lnTo>
                  <a:pt x="3028" y="914"/>
                </a:lnTo>
                <a:lnTo>
                  <a:pt x="3030" y="914"/>
                </a:lnTo>
                <a:lnTo>
                  <a:pt x="3030" y="916"/>
                </a:lnTo>
                <a:lnTo>
                  <a:pt x="3031" y="916"/>
                </a:lnTo>
                <a:lnTo>
                  <a:pt x="3033" y="918"/>
                </a:lnTo>
                <a:lnTo>
                  <a:pt x="3034" y="918"/>
                </a:lnTo>
                <a:lnTo>
                  <a:pt x="3041" y="921"/>
                </a:lnTo>
                <a:lnTo>
                  <a:pt x="3042" y="922"/>
                </a:lnTo>
                <a:lnTo>
                  <a:pt x="3044" y="925"/>
                </a:lnTo>
                <a:lnTo>
                  <a:pt x="3045" y="925"/>
                </a:lnTo>
                <a:lnTo>
                  <a:pt x="3045" y="924"/>
                </a:lnTo>
                <a:lnTo>
                  <a:pt x="3047" y="922"/>
                </a:lnTo>
                <a:lnTo>
                  <a:pt x="3048" y="922"/>
                </a:lnTo>
                <a:lnTo>
                  <a:pt x="3048" y="921"/>
                </a:lnTo>
                <a:lnTo>
                  <a:pt x="3050" y="921"/>
                </a:lnTo>
                <a:lnTo>
                  <a:pt x="3051" y="921"/>
                </a:lnTo>
                <a:lnTo>
                  <a:pt x="3051" y="919"/>
                </a:lnTo>
                <a:lnTo>
                  <a:pt x="3053" y="918"/>
                </a:lnTo>
                <a:lnTo>
                  <a:pt x="3053" y="916"/>
                </a:lnTo>
                <a:lnTo>
                  <a:pt x="3051" y="913"/>
                </a:lnTo>
                <a:lnTo>
                  <a:pt x="3051" y="913"/>
                </a:lnTo>
                <a:lnTo>
                  <a:pt x="3048" y="914"/>
                </a:lnTo>
                <a:lnTo>
                  <a:pt x="3047" y="913"/>
                </a:lnTo>
                <a:lnTo>
                  <a:pt x="3048" y="913"/>
                </a:lnTo>
                <a:lnTo>
                  <a:pt x="3050" y="911"/>
                </a:lnTo>
                <a:lnTo>
                  <a:pt x="3050" y="911"/>
                </a:lnTo>
                <a:lnTo>
                  <a:pt x="3050" y="910"/>
                </a:lnTo>
                <a:lnTo>
                  <a:pt x="3048" y="908"/>
                </a:lnTo>
                <a:lnTo>
                  <a:pt x="3045" y="908"/>
                </a:lnTo>
                <a:lnTo>
                  <a:pt x="3045" y="908"/>
                </a:lnTo>
                <a:lnTo>
                  <a:pt x="3045" y="908"/>
                </a:lnTo>
                <a:lnTo>
                  <a:pt x="3044" y="908"/>
                </a:lnTo>
                <a:lnTo>
                  <a:pt x="3044" y="908"/>
                </a:lnTo>
                <a:lnTo>
                  <a:pt x="3044" y="907"/>
                </a:lnTo>
                <a:lnTo>
                  <a:pt x="3044" y="905"/>
                </a:lnTo>
                <a:lnTo>
                  <a:pt x="3044" y="905"/>
                </a:lnTo>
                <a:lnTo>
                  <a:pt x="3044" y="905"/>
                </a:lnTo>
                <a:lnTo>
                  <a:pt x="3042" y="904"/>
                </a:lnTo>
                <a:lnTo>
                  <a:pt x="3041" y="904"/>
                </a:lnTo>
                <a:lnTo>
                  <a:pt x="3039" y="905"/>
                </a:lnTo>
                <a:lnTo>
                  <a:pt x="3038" y="905"/>
                </a:lnTo>
                <a:lnTo>
                  <a:pt x="3036" y="905"/>
                </a:lnTo>
                <a:lnTo>
                  <a:pt x="3033" y="904"/>
                </a:lnTo>
                <a:lnTo>
                  <a:pt x="3027" y="901"/>
                </a:lnTo>
                <a:lnTo>
                  <a:pt x="3022" y="897"/>
                </a:lnTo>
                <a:lnTo>
                  <a:pt x="3021" y="894"/>
                </a:lnTo>
                <a:lnTo>
                  <a:pt x="3019" y="894"/>
                </a:lnTo>
                <a:lnTo>
                  <a:pt x="3018" y="893"/>
                </a:lnTo>
                <a:lnTo>
                  <a:pt x="3014" y="890"/>
                </a:lnTo>
                <a:lnTo>
                  <a:pt x="3013" y="888"/>
                </a:lnTo>
                <a:lnTo>
                  <a:pt x="3013" y="888"/>
                </a:lnTo>
                <a:lnTo>
                  <a:pt x="3011" y="888"/>
                </a:lnTo>
                <a:lnTo>
                  <a:pt x="3011" y="888"/>
                </a:lnTo>
                <a:lnTo>
                  <a:pt x="3011" y="887"/>
                </a:lnTo>
                <a:lnTo>
                  <a:pt x="3011" y="887"/>
                </a:lnTo>
                <a:lnTo>
                  <a:pt x="3011" y="885"/>
                </a:lnTo>
                <a:lnTo>
                  <a:pt x="3011" y="885"/>
                </a:lnTo>
                <a:lnTo>
                  <a:pt x="3016" y="888"/>
                </a:lnTo>
                <a:lnTo>
                  <a:pt x="3019" y="891"/>
                </a:lnTo>
                <a:lnTo>
                  <a:pt x="3021" y="893"/>
                </a:lnTo>
                <a:lnTo>
                  <a:pt x="3022" y="893"/>
                </a:lnTo>
                <a:lnTo>
                  <a:pt x="3022" y="893"/>
                </a:lnTo>
                <a:lnTo>
                  <a:pt x="3028" y="899"/>
                </a:lnTo>
                <a:lnTo>
                  <a:pt x="3028" y="899"/>
                </a:lnTo>
                <a:lnTo>
                  <a:pt x="3030" y="899"/>
                </a:lnTo>
                <a:lnTo>
                  <a:pt x="3030" y="899"/>
                </a:lnTo>
                <a:lnTo>
                  <a:pt x="3031" y="901"/>
                </a:lnTo>
                <a:lnTo>
                  <a:pt x="3033" y="901"/>
                </a:lnTo>
                <a:lnTo>
                  <a:pt x="3036" y="902"/>
                </a:lnTo>
                <a:lnTo>
                  <a:pt x="3038" y="902"/>
                </a:lnTo>
                <a:lnTo>
                  <a:pt x="3042" y="901"/>
                </a:lnTo>
                <a:lnTo>
                  <a:pt x="3042" y="899"/>
                </a:lnTo>
                <a:lnTo>
                  <a:pt x="3042" y="899"/>
                </a:lnTo>
                <a:lnTo>
                  <a:pt x="3041" y="897"/>
                </a:lnTo>
                <a:lnTo>
                  <a:pt x="3041" y="897"/>
                </a:lnTo>
                <a:lnTo>
                  <a:pt x="3039" y="897"/>
                </a:lnTo>
                <a:lnTo>
                  <a:pt x="3038" y="897"/>
                </a:lnTo>
                <a:lnTo>
                  <a:pt x="3038" y="897"/>
                </a:lnTo>
                <a:lnTo>
                  <a:pt x="3039" y="896"/>
                </a:lnTo>
                <a:lnTo>
                  <a:pt x="3039" y="896"/>
                </a:lnTo>
                <a:lnTo>
                  <a:pt x="3039" y="894"/>
                </a:lnTo>
                <a:lnTo>
                  <a:pt x="3039" y="894"/>
                </a:lnTo>
                <a:lnTo>
                  <a:pt x="3038" y="894"/>
                </a:lnTo>
                <a:lnTo>
                  <a:pt x="3036" y="894"/>
                </a:lnTo>
                <a:lnTo>
                  <a:pt x="3036" y="893"/>
                </a:lnTo>
                <a:lnTo>
                  <a:pt x="3036" y="893"/>
                </a:lnTo>
                <a:lnTo>
                  <a:pt x="3036" y="891"/>
                </a:lnTo>
                <a:lnTo>
                  <a:pt x="3038" y="891"/>
                </a:lnTo>
                <a:lnTo>
                  <a:pt x="3038" y="891"/>
                </a:lnTo>
                <a:lnTo>
                  <a:pt x="3039" y="891"/>
                </a:lnTo>
                <a:lnTo>
                  <a:pt x="3038" y="891"/>
                </a:lnTo>
                <a:lnTo>
                  <a:pt x="3038" y="890"/>
                </a:lnTo>
                <a:lnTo>
                  <a:pt x="3038" y="890"/>
                </a:lnTo>
                <a:lnTo>
                  <a:pt x="3036" y="890"/>
                </a:lnTo>
                <a:lnTo>
                  <a:pt x="3036" y="888"/>
                </a:lnTo>
                <a:lnTo>
                  <a:pt x="3038" y="888"/>
                </a:lnTo>
                <a:lnTo>
                  <a:pt x="3041" y="891"/>
                </a:lnTo>
                <a:lnTo>
                  <a:pt x="3042" y="891"/>
                </a:lnTo>
                <a:lnTo>
                  <a:pt x="3042" y="891"/>
                </a:lnTo>
                <a:lnTo>
                  <a:pt x="3044" y="891"/>
                </a:lnTo>
                <a:lnTo>
                  <a:pt x="3044" y="893"/>
                </a:lnTo>
                <a:lnTo>
                  <a:pt x="3047" y="894"/>
                </a:lnTo>
                <a:lnTo>
                  <a:pt x="3048" y="896"/>
                </a:lnTo>
                <a:lnTo>
                  <a:pt x="3048" y="896"/>
                </a:lnTo>
                <a:lnTo>
                  <a:pt x="3048" y="893"/>
                </a:lnTo>
                <a:lnTo>
                  <a:pt x="3048" y="888"/>
                </a:lnTo>
                <a:lnTo>
                  <a:pt x="3048" y="887"/>
                </a:lnTo>
                <a:lnTo>
                  <a:pt x="3047" y="885"/>
                </a:lnTo>
                <a:lnTo>
                  <a:pt x="3047" y="885"/>
                </a:lnTo>
                <a:lnTo>
                  <a:pt x="3045" y="885"/>
                </a:lnTo>
                <a:lnTo>
                  <a:pt x="3045" y="885"/>
                </a:lnTo>
                <a:lnTo>
                  <a:pt x="3045" y="884"/>
                </a:lnTo>
                <a:lnTo>
                  <a:pt x="3045" y="882"/>
                </a:lnTo>
                <a:lnTo>
                  <a:pt x="3045" y="882"/>
                </a:lnTo>
                <a:lnTo>
                  <a:pt x="3047" y="882"/>
                </a:lnTo>
                <a:lnTo>
                  <a:pt x="3047" y="880"/>
                </a:lnTo>
                <a:lnTo>
                  <a:pt x="3044" y="879"/>
                </a:lnTo>
                <a:lnTo>
                  <a:pt x="3044" y="879"/>
                </a:lnTo>
                <a:lnTo>
                  <a:pt x="3044" y="880"/>
                </a:lnTo>
                <a:lnTo>
                  <a:pt x="3044" y="882"/>
                </a:lnTo>
                <a:lnTo>
                  <a:pt x="3042" y="882"/>
                </a:lnTo>
                <a:lnTo>
                  <a:pt x="3039" y="880"/>
                </a:lnTo>
                <a:lnTo>
                  <a:pt x="3038" y="880"/>
                </a:lnTo>
                <a:lnTo>
                  <a:pt x="3036" y="880"/>
                </a:lnTo>
                <a:lnTo>
                  <a:pt x="3036" y="879"/>
                </a:lnTo>
                <a:lnTo>
                  <a:pt x="3038" y="879"/>
                </a:lnTo>
                <a:lnTo>
                  <a:pt x="3041" y="877"/>
                </a:lnTo>
                <a:lnTo>
                  <a:pt x="3042" y="877"/>
                </a:lnTo>
                <a:lnTo>
                  <a:pt x="3042" y="876"/>
                </a:lnTo>
                <a:lnTo>
                  <a:pt x="3041" y="876"/>
                </a:lnTo>
                <a:lnTo>
                  <a:pt x="3038" y="876"/>
                </a:lnTo>
                <a:lnTo>
                  <a:pt x="3034" y="876"/>
                </a:lnTo>
                <a:lnTo>
                  <a:pt x="3033" y="874"/>
                </a:lnTo>
                <a:lnTo>
                  <a:pt x="3031" y="874"/>
                </a:lnTo>
                <a:lnTo>
                  <a:pt x="3030" y="874"/>
                </a:lnTo>
                <a:lnTo>
                  <a:pt x="3027" y="874"/>
                </a:lnTo>
                <a:lnTo>
                  <a:pt x="3025" y="874"/>
                </a:lnTo>
                <a:lnTo>
                  <a:pt x="3024" y="873"/>
                </a:lnTo>
                <a:lnTo>
                  <a:pt x="3024" y="871"/>
                </a:lnTo>
                <a:lnTo>
                  <a:pt x="3022" y="871"/>
                </a:lnTo>
                <a:lnTo>
                  <a:pt x="3022" y="870"/>
                </a:lnTo>
                <a:lnTo>
                  <a:pt x="3022" y="870"/>
                </a:lnTo>
                <a:lnTo>
                  <a:pt x="3021" y="868"/>
                </a:lnTo>
                <a:lnTo>
                  <a:pt x="3021" y="867"/>
                </a:lnTo>
                <a:lnTo>
                  <a:pt x="3019" y="865"/>
                </a:lnTo>
                <a:lnTo>
                  <a:pt x="3018" y="865"/>
                </a:lnTo>
                <a:lnTo>
                  <a:pt x="3014" y="865"/>
                </a:lnTo>
                <a:lnTo>
                  <a:pt x="3014" y="865"/>
                </a:lnTo>
                <a:lnTo>
                  <a:pt x="3014" y="864"/>
                </a:lnTo>
                <a:lnTo>
                  <a:pt x="3014" y="864"/>
                </a:lnTo>
                <a:lnTo>
                  <a:pt x="3014" y="864"/>
                </a:lnTo>
                <a:lnTo>
                  <a:pt x="3014" y="864"/>
                </a:lnTo>
                <a:lnTo>
                  <a:pt x="3013" y="864"/>
                </a:lnTo>
                <a:lnTo>
                  <a:pt x="3013" y="864"/>
                </a:lnTo>
                <a:lnTo>
                  <a:pt x="3011" y="864"/>
                </a:lnTo>
                <a:lnTo>
                  <a:pt x="3011" y="864"/>
                </a:lnTo>
                <a:lnTo>
                  <a:pt x="3010" y="862"/>
                </a:lnTo>
                <a:lnTo>
                  <a:pt x="3010" y="862"/>
                </a:lnTo>
                <a:lnTo>
                  <a:pt x="3008" y="862"/>
                </a:lnTo>
                <a:lnTo>
                  <a:pt x="3007" y="859"/>
                </a:lnTo>
                <a:lnTo>
                  <a:pt x="3007" y="859"/>
                </a:lnTo>
                <a:lnTo>
                  <a:pt x="3005" y="857"/>
                </a:lnTo>
                <a:lnTo>
                  <a:pt x="3005" y="856"/>
                </a:lnTo>
                <a:lnTo>
                  <a:pt x="3004" y="856"/>
                </a:lnTo>
                <a:lnTo>
                  <a:pt x="3002" y="856"/>
                </a:lnTo>
                <a:lnTo>
                  <a:pt x="3001" y="856"/>
                </a:lnTo>
                <a:lnTo>
                  <a:pt x="3001" y="854"/>
                </a:lnTo>
                <a:lnTo>
                  <a:pt x="2999" y="853"/>
                </a:lnTo>
                <a:lnTo>
                  <a:pt x="2998" y="853"/>
                </a:lnTo>
                <a:lnTo>
                  <a:pt x="2998" y="853"/>
                </a:lnTo>
                <a:lnTo>
                  <a:pt x="2998" y="851"/>
                </a:lnTo>
                <a:lnTo>
                  <a:pt x="2996" y="851"/>
                </a:lnTo>
                <a:lnTo>
                  <a:pt x="2996" y="851"/>
                </a:lnTo>
                <a:lnTo>
                  <a:pt x="2994" y="847"/>
                </a:lnTo>
                <a:lnTo>
                  <a:pt x="2994" y="847"/>
                </a:lnTo>
                <a:lnTo>
                  <a:pt x="2993" y="845"/>
                </a:lnTo>
                <a:lnTo>
                  <a:pt x="2991" y="845"/>
                </a:lnTo>
                <a:lnTo>
                  <a:pt x="2991" y="843"/>
                </a:lnTo>
                <a:lnTo>
                  <a:pt x="2987" y="843"/>
                </a:lnTo>
                <a:lnTo>
                  <a:pt x="2985" y="843"/>
                </a:lnTo>
                <a:lnTo>
                  <a:pt x="2985" y="843"/>
                </a:lnTo>
                <a:lnTo>
                  <a:pt x="2985" y="842"/>
                </a:lnTo>
                <a:lnTo>
                  <a:pt x="2985" y="840"/>
                </a:lnTo>
                <a:lnTo>
                  <a:pt x="2984" y="840"/>
                </a:lnTo>
                <a:lnTo>
                  <a:pt x="2984" y="840"/>
                </a:lnTo>
                <a:lnTo>
                  <a:pt x="2984" y="842"/>
                </a:lnTo>
                <a:lnTo>
                  <a:pt x="2981" y="842"/>
                </a:lnTo>
                <a:lnTo>
                  <a:pt x="2979" y="840"/>
                </a:lnTo>
                <a:lnTo>
                  <a:pt x="2979" y="840"/>
                </a:lnTo>
                <a:lnTo>
                  <a:pt x="2979" y="839"/>
                </a:lnTo>
                <a:lnTo>
                  <a:pt x="2981" y="839"/>
                </a:lnTo>
                <a:lnTo>
                  <a:pt x="2984" y="839"/>
                </a:lnTo>
                <a:lnTo>
                  <a:pt x="2985" y="840"/>
                </a:lnTo>
                <a:lnTo>
                  <a:pt x="2985" y="840"/>
                </a:lnTo>
                <a:lnTo>
                  <a:pt x="2987" y="842"/>
                </a:lnTo>
                <a:lnTo>
                  <a:pt x="2987" y="842"/>
                </a:lnTo>
                <a:lnTo>
                  <a:pt x="2988" y="842"/>
                </a:lnTo>
                <a:lnTo>
                  <a:pt x="2991" y="842"/>
                </a:lnTo>
                <a:lnTo>
                  <a:pt x="2991" y="843"/>
                </a:lnTo>
                <a:lnTo>
                  <a:pt x="2993" y="843"/>
                </a:lnTo>
                <a:lnTo>
                  <a:pt x="2994" y="845"/>
                </a:lnTo>
                <a:lnTo>
                  <a:pt x="2998" y="850"/>
                </a:lnTo>
                <a:lnTo>
                  <a:pt x="2998" y="850"/>
                </a:lnTo>
                <a:lnTo>
                  <a:pt x="3001" y="851"/>
                </a:lnTo>
                <a:lnTo>
                  <a:pt x="3002" y="853"/>
                </a:lnTo>
                <a:lnTo>
                  <a:pt x="3007" y="854"/>
                </a:lnTo>
                <a:lnTo>
                  <a:pt x="3008" y="856"/>
                </a:lnTo>
                <a:lnTo>
                  <a:pt x="3011" y="860"/>
                </a:lnTo>
                <a:lnTo>
                  <a:pt x="3011" y="860"/>
                </a:lnTo>
                <a:lnTo>
                  <a:pt x="3013" y="860"/>
                </a:lnTo>
                <a:lnTo>
                  <a:pt x="3013" y="860"/>
                </a:lnTo>
                <a:lnTo>
                  <a:pt x="3014" y="859"/>
                </a:lnTo>
                <a:lnTo>
                  <a:pt x="3014" y="860"/>
                </a:lnTo>
                <a:lnTo>
                  <a:pt x="3014" y="862"/>
                </a:lnTo>
                <a:lnTo>
                  <a:pt x="3016" y="862"/>
                </a:lnTo>
                <a:lnTo>
                  <a:pt x="3016" y="862"/>
                </a:lnTo>
                <a:lnTo>
                  <a:pt x="3016" y="860"/>
                </a:lnTo>
                <a:lnTo>
                  <a:pt x="3018" y="862"/>
                </a:lnTo>
                <a:lnTo>
                  <a:pt x="3018" y="862"/>
                </a:lnTo>
                <a:lnTo>
                  <a:pt x="3018" y="862"/>
                </a:lnTo>
                <a:lnTo>
                  <a:pt x="3021" y="864"/>
                </a:lnTo>
                <a:lnTo>
                  <a:pt x="3021" y="864"/>
                </a:lnTo>
                <a:lnTo>
                  <a:pt x="3022" y="865"/>
                </a:lnTo>
                <a:lnTo>
                  <a:pt x="3024" y="868"/>
                </a:lnTo>
                <a:lnTo>
                  <a:pt x="3025" y="870"/>
                </a:lnTo>
                <a:lnTo>
                  <a:pt x="3025" y="870"/>
                </a:lnTo>
                <a:lnTo>
                  <a:pt x="3027" y="871"/>
                </a:lnTo>
                <a:lnTo>
                  <a:pt x="3027" y="873"/>
                </a:lnTo>
                <a:lnTo>
                  <a:pt x="3028" y="871"/>
                </a:lnTo>
                <a:lnTo>
                  <a:pt x="3028" y="868"/>
                </a:lnTo>
                <a:lnTo>
                  <a:pt x="3028" y="868"/>
                </a:lnTo>
                <a:lnTo>
                  <a:pt x="3030" y="868"/>
                </a:lnTo>
                <a:lnTo>
                  <a:pt x="3030" y="870"/>
                </a:lnTo>
                <a:lnTo>
                  <a:pt x="3031" y="870"/>
                </a:lnTo>
                <a:lnTo>
                  <a:pt x="3031" y="871"/>
                </a:lnTo>
                <a:lnTo>
                  <a:pt x="3031" y="871"/>
                </a:lnTo>
                <a:lnTo>
                  <a:pt x="3031" y="870"/>
                </a:lnTo>
                <a:lnTo>
                  <a:pt x="3033" y="871"/>
                </a:lnTo>
                <a:lnTo>
                  <a:pt x="3033" y="871"/>
                </a:lnTo>
                <a:lnTo>
                  <a:pt x="3034" y="871"/>
                </a:lnTo>
                <a:lnTo>
                  <a:pt x="3038" y="873"/>
                </a:lnTo>
                <a:lnTo>
                  <a:pt x="3039" y="873"/>
                </a:lnTo>
                <a:lnTo>
                  <a:pt x="3041" y="871"/>
                </a:lnTo>
                <a:lnTo>
                  <a:pt x="3039" y="871"/>
                </a:lnTo>
                <a:lnTo>
                  <a:pt x="3039" y="871"/>
                </a:lnTo>
                <a:lnTo>
                  <a:pt x="3038" y="870"/>
                </a:lnTo>
                <a:lnTo>
                  <a:pt x="3038" y="868"/>
                </a:lnTo>
                <a:lnTo>
                  <a:pt x="3038" y="868"/>
                </a:lnTo>
                <a:lnTo>
                  <a:pt x="3038" y="868"/>
                </a:lnTo>
                <a:lnTo>
                  <a:pt x="3039" y="867"/>
                </a:lnTo>
                <a:lnTo>
                  <a:pt x="3038" y="867"/>
                </a:lnTo>
                <a:lnTo>
                  <a:pt x="3039" y="867"/>
                </a:lnTo>
                <a:lnTo>
                  <a:pt x="3039" y="867"/>
                </a:lnTo>
                <a:lnTo>
                  <a:pt x="3041" y="867"/>
                </a:lnTo>
                <a:lnTo>
                  <a:pt x="3041" y="865"/>
                </a:lnTo>
                <a:lnTo>
                  <a:pt x="3041" y="865"/>
                </a:lnTo>
                <a:lnTo>
                  <a:pt x="3038" y="864"/>
                </a:lnTo>
                <a:lnTo>
                  <a:pt x="3038" y="862"/>
                </a:lnTo>
                <a:lnTo>
                  <a:pt x="3038" y="862"/>
                </a:lnTo>
                <a:lnTo>
                  <a:pt x="3038" y="862"/>
                </a:lnTo>
                <a:lnTo>
                  <a:pt x="3038" y="862"/>
                </a:lnTo>
                <a:lnTo>
                  <a:pt x="3039" y="862"/>
                </a:lnTo>
                <a:lnTo>
                  <a:pt x="3039" y="860"/>
                </a:lnTo>
                <a:lnTo>
                  <a:pt x="3039" y="860"/>
                </a:lnTo>
                <a:lnTo>
                  <a:pt x="3039" y="859"/>
                </a:lnTo>
                <a:lnTo>
                  <a:pt x="3038" y="859"/>
                </a:lnTo>
                <a:lnTo>
                  <a:pt x="3036" y="856"/>
                </a:lnTo>
                <a:lnTo>
                  <a:pt x="3036" y="854"/>
                </a:lnTo>
                <a:lnTo>
                  <a:pt x="3036" y="854"/>
                </a:lnTo>
                <a:lnTo>
                  <a:pt x="3038" y="854"/>
                </a:lnTo>
                <a:lnTo>
                  <a:pt x="3039" y="856"/>
                </a:lnTo>
                <a:lnTo>
                  <a:pt x="3041" y="856"/>
                </a:lnTo>
                <a:lnTo>
                  <a:pt x="3041" y="854"/>
                </a:lnTo>
                <a:lnTo>
                  <a:pt x="3041" y="853"/>
                </a:lnTo>
                <a:lnTo>
                  <a:pt x="3041" y="850"/>
                </a:lnTo>
                <a:lnTo>
                  <a:pt x="3039" y="848"/>
                </a:lnTo>
                <a:lnTo>
                  <a:pt x="3038" y="848"/>
                </a:lnTo>
                <a:lnTo>
                  <a:pt x="3036" y="847"/>
                </a:lnTo>
                <a:lnTo>
                  <a:pt x="3030" y="847"/>
                </a:lnTo>
                <a:lnTo>
                  <a:pt x="3028" y="845"/>
                </a:lnTo>
                <a:lnTo>
                  <a:pt x="3024" y="845"/>
                </a:lnTo>
                <a:lnTo>
                  <a:pt x="3024" y="845"/>
                </a:lnTo>
                <a:lnTo>
                  <a:pt x="3024" y="843"/>
                </a:lnTo>
                <a:lnTo>
                  <a:pt x="3025" y="843"/>
                </a:lnTo>
                <a:lnTo>
                  <a:pt x="3025" y="843"/>
                </a:lnTo>
                <a:lnTo>
                  <a:pt x="3024" y="843"/>
                </a:lnTo>
                <a:lnTo>
                  <a:pt x="3024" y="843"/>
                </a:lnTo>
                <a:lnTo>
                  <a:pt x="3022" y="842"/>
                </a:lnTo>
                <a:lnTo>
                  <a:pt x="3022" y="842"/>
                </a:lnTo>
                <a:lnTo>
                  <a:pt x="3019" y="843"/>
                </a:lnTo>
                <a:lnTo>
                  <a:pt x="3019" y="843"/>
                </a:lnTo>
                <a:lnTo>
                  <a:pt x="3019" y="842"/>
                </a:lnTo>
                <a:lnTo>
                  <a:pt x="3019" y="842"/>
                </a:lnTo>
                <a:lnTo>
                  <a:pt x="3019" y="840"/>
                </a:lnTo>
                <a:lnTo>
                  <a:pt x="3019" y="840"/>
                </a:lnTo>
                <a:lnTo>
                  <a:pt x="3019" y="839"/>
                </a:lnTo>
                <a:lnTo>
                  <a:pt x="3016" y="837"/>
                </a:lnTo>
                <a:lnTo>
                  <a:pt x="3014" y="837"/>
                </a:lnTo>
                <a:lnTo>
                  <a:pt x="3014" y="837"/>
                </a:lnTo>
                <a:lnTo>
                  <a:pt x="3013" y="834"/>
                </a:lnTo>
                <a:lnTo>
                  <a:pt x="3013" y="834"/>
                </a:lnTo>
                <a:lnTo>
                  <a:pt x="3013" y="834"/>
                </a:lnTo>
                <a:lnTo>
                  <a:pt x="3011" y="834"/>
                </a:lnTo>
                <a:lnTo>
                  <a:pt x="3011" y="836"/>
                </a:lnTo>
                <a:lnTo>
                  <a:pt x="3010" y="836"/>
                </a:lnTo>
                <a:lnTo>
                  <a:pt x="3010" y="836"/>
                </a:lnTo>
                <a:lnTo>
                  <a:pt x="3008" y="836"/>
                </a:lnTo>
                <a:lnTo>
                  <a:pt x="3008" y="834"/>
                </a:lnTo>
                <a:lnTo>
                  <a:pt x="3008" y="834"/>
                </a:lnTo>
                <a:lnTo>
                  <a:pt x="3007" y="836"/>
                </a:lnTo>
                <a:lnTo>
                  <a:pt x="3005" y="837"/>
                </a:lnTo>
                <a:lnTo>
                  <a:pt x="3004" y="837"/>
                </a:lnTo>
                <a:lnTo>
                  <a:pt x="3004" y="837"/>
                </a:lnTo>
                <a:lnTo>
                  <a:pt x="3002" y="836"/>
                </a:lnTo>
                <a:lnTo>
                  <a:pt x="3002" y="836"/>
                </a:lnTo>
                <a:lnTo>
                  <a:pt x="3001" y="836"/>
                </a:lnTo>
                <a:lnTo>
                  <a:pt x="2999" y="836"/>
                </a:lnTo>
                <a:lnTo>
                  <a:pt x="2996" y="836"/>
                </a:lnTo>
                <a:lnTo>
                  <a:pt x="2993" y="836"/>
                </a:lnTo>
                <a:lnTo>
                  <a:pt x="2990" y="834"/>
                </a:lnTo>
                <a:lnTo>
                  <a:pt x="2990" y="833"/>
                </a:lnTo>
                <a:lnTo>
                  <a:pt x="2990" y="833"/>
                </a:lnTo>
                <a:lnTo>
                  <a:pt x="2990" y="831"/>
                </a:lnTo>
                <a:lnTo>
                  <a:pt x="2990" y="831"/>
                </a:lnTo>
                <a:lnTo>
                  <a:pt x="2988" y="830"/>
                </a:lnTo>
                <a:lnTo>
                  <a:pt x="2988" y="830"/>
                </a:lnTo>
                <a:lnTo>
                  <a:pt x="2987" y="830"/>
                </a:lnTo>
                <a:lnTo>
                  <a:pt x="2987" y="830"/>
                </a:lnTo>
                <a:lnTo>
                  <a:pt x="2984" y="827"/>
                </a:lnTo>
                <a:lnTo>
                  <a:pt x="2984" y="827"/>
                </a:lnTo>
                <a:lnTo>
                  <a:pt x="2982" y="827"/>
                </a:lnTo>
                <a:lnTo>
                  <a:pt x="2982" y="827"/>
                </a:lnTo>
                <a:lnTo>
                  <a:pt x="2982" y="827"/>
                </a:lnTo>
                <a:lnTo>
                  <a:pt x="2984" y="827"/>
                </a:lnTo>
                <a:lnTo>
                  <a:pt x="2984" y="825"/>
                </a:lnTo>
                <a:lnTo>
                  <a:pt x="2984" y="825"/>
                </a:lnTo>
                <a:lnTo>
                  <a:pt x="2985" y="823"/>
                </a:lnTo>
                <a:lnTo>
                  <a:pt x="2984" y="823"/>
                </a:lnTo>
                <a:lnTo>
                  <a:pt x="2984" y="822"/>
                </a:lnTo>
                <a:lnTo>
                  <a:pt x="2984" y="820"/>
                </a:lnTo>
                <a:lnTo>
                  <a:pt x="2982" y="820"/>
                </a:lnTo>
                <a:lnTo>
                  <a:pt x="2981" y="822"/>
                </a:lnTo>
                <a:lnTo>
                  <a:pt x="2979" y="823"/>
                </a:lnTo>
                <a:lnTo>
                  <a:pt x="2976" y="825"/>
                </a:lnTo>
                <a:lnTo>
                  <a:pt x="2974" y="827"/>
                </a:lnTo>
                <a:lnTo>
                  <a:pt x="2973" y="827"/>
                </a:lnTo>
                <a:lnTo>
                  <a:pt x="2968" y="828"/>
                </a:lnTo>
                <a:lnTo>
                  <a:pt x="2967" y="828"/>
                </a:lnTo>
                <a:lnTo>
                  <a:pt x="2964" y="828"/>
                </a:lnTo>
                <a:lnTo>
                  <a:pt x="2964" y="828"/>
                </a:lnTo>
                <a:lnTo>
                  <a:pt x="2964" y="828"/>
                </a:lnTo>
                <a:lnTo>
                  <a:pt x="2965" y="827"/>
                </a:lnTo>
                <a:lnTo>
                  <a:pt x="2967" y="827"/>
                </a:lnTo>
                <a:lnTo>
                  <a:pt x="2967" y="827"/>
                </a:lnTo>
                <a:lnTo>
                  <a:pt x="2965" y="825"/>
                </a:lnTo>
                <a:lnTo>
                  <a:pt x="2965" y="825"/>
                </a:lnTo>
                <a:lnTo>
                  <a:pt x="2962" y="823"/>
                </a:lnTo>
                <a:lnTo>
                  <a:pt x="2961" y="822"/>
                </a:lnTo>
                <a:lnTo>
                  <a:pt x="2962" y="822"/>
                </a:lnTo>
                <a:lnTo>
                  <a:pt x="2962" y="822"/>
                </a:lnTo>
                <a:lnTo>
                  <a:pt x="2964" y="823"/>
                </a:lnTo>
                <a:lnTo>
                  <a:pt x="2964" y="820"/>
                </a:lnTo>
                <a:lnTo>
                  <a:pt x="2964" y="817"/>
                </a:lnTo>
                <a:lnTo>
                  <a:pt x="2964" y="814"/>
                </a:lnTo>
                <a:lnTo>
                  <a:pt x="2964" y="813"/>
                </a:lnTo>
                <a:lnTo>
                  <a:pt x="2964" y="811"/>
                </a:lnTo>
                <a:lnTo>
                  <a:pt x="2964" y="811"/>
                </a:lnTo>
                <a:lnTo>
                  <a:pt x="2965" y="810"/>
                </a:lnTo>
                <a:lnTo>
                  <a:pt x="2964" y="810"/>
                </a:lnTo>
                <a:lnTo>
                  <a:pt x="2964" y="810"/>
                </a:lnTo>
                <a:lnTo>
                  <a:pt x="2964" y="810"/>
                </a:lnTo>
                <a:lnTo>
                  <a:pt x="2964" y="808"/>
                </a:lnTo>
                <a:lnTo>
                  <a:pt x="2965" y="806"/>
                </a:lnTo>
                <a:lnTo>
                  <a:pt x="2965" y="805"/>
                </a:lnTo>
                <a:lnTo>
                  <a:pt x="2965" y="803"/>
                </a:lnTo>
                <a:lnTo>
                  <a:pt x="2965" y="803"/>
                </a:lnTo>
                <a:lnTo>
                  <a:pt x="2965" y="802"/>
                </a:lnTo>
                <a:lnTo>
                  <a:pt x="2967" y="802"/>
                </a:lnTo>
                <a:lnTo>
                  <a:pt x="2967" y="802"/>
                </a:lnTo>
                <a:lnTo>
                  <a:pt x="2967" y="803"/>
                </a:lnTo>
                <a:lnTo>
                  <a:pt x="2968" y="805"/>
                </a:lnTo>
                <a:lnTo>
                  <a:pt x="2968" y="803"/>
                </a:lnTo>
                <a:lnTo>
                  <a:pt x="2970" y="803"/>
                </a:lnTo>
                <a:lnTo>
                  <a:pt x="2970" y="803"/>
                </a:lnTo>
                <a:lnTo>
                  <a:pt x="2971" y="802"/>
                </a:lnTo>
                <a:lnTo>
                  <a:pt x="2970" y="800"/>
                </a:lnTo>
                <a:lnTo>
                  <a:pt x="2970" y="800"/>
                </a:lnTo>
                <a:lnTo>
                  <a:pt x="2968" y="800"/>
                </a:lnTo>
                <a:lnTo>
                  <a:pt x="2968" y="799"/>
                </a:lnTo>
                <a:lnTo>
                  <a:pt x="2970" y="799"/>
                </a:lnTo>
                <a:lnTo>
                  <a:pt x="2970" y="797"/>
                </a:lnTo>
                <a:lnTo>
                  <a:pt x="2970" y="799"/>
                </a:lnTo>
                <a:lnTo>
                  <a:pt x="2971" y="799"/>
                </a:lnTo>
                <a:lnTo>
                  <a:pt x="2971" y="799"/>
                </a:lnTo>
                <a:lnTo>
                  <a:pt x="2971" y="797"/>
                </a:lnTo>
                <a:lnTo>
                  <a:pt x="2971" y="797"/>
                </a:lnTo>
                <a:lnTo>
                  <a:pt x="2973" y="797"/>
                </a:lnTo>
                <a:lnTo>
                  <a:pt x="2973" y="797"/>
                </a:lnTo>
                <a:lnTo>
                  <a:pt x="2974" y="796"/>
                </a:lnTo>
                <a:lnTo>
                  <a:pt x="2974" y="796"/>
                </a:lnTo>
                <a:lnTo>
                  <a:pt x="2976" y="794"/>
                </a:lnTo>
                <a:lnTo>
                  <a:pt x="2976" y="793"/>
                </a:lnTo>
                <a:lnTo>
                  <a:pt x="2973" y="783"/>
                </a:lnTo>
                <a:lnTo>
                  <a:pt x="2973" y="783"/>
                </a:lnTo>
                <a:lnTo>
                  <a:pt x="2973" y="783"/>
                </a:lnTo>
                <a:lnTo>
                  <a:pt x="2973" y="782"/>
                </a:lnTo>
                <a:lnTo>
                  <a:pt x="2971" y="780"/>
                </a:lnTo>
                <a:lnTo>
                  <a:pt x="2971" y="780"/>
                </a:lnTo>
                <a:lnTo>
                  <a:pt x="2974" y="782"/>
                </a:lnTo>
                <a:lnTo>
                  <a:pt x="2974" y="786"/>
                </a:lnTo>
                <a:lnTo>
                  <a:pt x="2976" y="788"/>
                </a:lnTo>
                <a:lnTo>
                  <a:pt x="2976" y="790"/>
                </a:lnTo>
                <a:lnTo>
                  <a:pt x="2978" y="791"/>
                </a:lnTo>
                <a:lnTo>
                  <a:pt x="2978" y="793"/>
                </a:lnTo>
                <a:lnTo>
                  <a:pt x="2978" y="793"/>
                </a:lnTo>
                <a:lnTo>
                  <a:pt x="2976" y="793"/>
                </a:lnTo>
                <a:lnTo>
                  <a:pt x="2976" y="794"/>
                </a:lnTo>
                <a:lnTo>
                  <a:pt x="2978" y="796"/>
                </a:lnTo>
                <a:lnTo>
                  <a:pt x="2978" y="796"/>
                </a:lnTo>
                <a:lnTo>
                  <a:pt x="2974" y="797"/>
                </a:lnTo>
                <a:lnTo>
                  <a:pt x="2973" y="797"/>
                </a:lnTo>
                <a:lnTo>
                  <a:pt x="2973" y="799"/>
                </a:lnTo>
                <a:lnTo>
                  <a:pt x="2973" y="799"/>
                </a:lnTo>
                <a:lnTo>
                  <a:pt x="2973" y="800"/>
                </a:lnTo>
                <a:lnTo>
                  <a:pt x="2973" y="802"/>
                </a:lnTo>
                <a:lnTo>
                  <a:pt x="2973" y="802"/>
                </a:lnTo>
                <a:lnTo>
                  <a:pt x="2973" y="803"/>
                </a:lnTo>
                <a:lnTo>
                  <a:pt x="2971" y="805"/>
                </a:lnTo>
                <a:lnTo>
                  <a:pt x="2971" y="805"/>
                </a:lnTo>
                <a:lnTo>
                  <a:pt x="2970" y="805"/>
                </a:lnTo>
                <a:lnTo>
                  <a:pt x="2970" y="805"/>
                </a:lnTo>
                <a:lnTo>
                  <a:pt x="2970" y="806"/>
                </a:lnTo>
                <a:lnTo>
                  <a:pt x="2968" y="806"/>
                </a:lnTo>
                <a:lnTo>
                  <a:pt x="2968" y="806"/>
                </a:lnTo>
                <a:lnTo>
                  <a:pt x="2968" y="806"/>
                </a:lnTo>
                <a:lnTo>
                  <a:pt x="2968" y="808"/>
                </a:lnTo>
                <a:lnTo>
                  <a:pt x="2968" y="808"/>
                </a:lnTo>
                <a:lnTo>
                  <a:pt x="2968" y="808"/>
                </a:lnTo>
                <a:lnTo>
                  <a:pt x="2970" y="808"/>
                </a:lnTo>
                <a:lnTo>
                  <a:pt x="2970" y="808"/>
                </a:lnTo>
                <a:lnTo>
                  <a:pt x="2968" y="810"/>
                </a:lnTo>
                <a:lnTo>
                  <a:pt x="2968" y="810"/>
                </a:lnTo>
                <a:lnTo>
                  <a:pt x="2967" y="811"/>
                </a:lnTo>
                <a:lnTo>
                  <a:pt x="2967" y="813"/>
                </a:lnTo>
                <a:lnTo>
                  <a:pt x="2967" y="814"/>
                </a:lnTo>
                <a:lnTo>
                  <a:pt x="2965" y="814"/>
                </a:lnTo>
                <a:lnTo>
                  <a:pt x="2965" y="816"/>
                </a:lnTo>
                <a:lnTo>
                  <a:pt x="2967" y="819"/>
                </a:lnTo>
                <a:lnTo>
                  <a:pt x="2967" y="820"/>
                </a:lnTo>
                <a:lnTo>
                  <a:pt x="2968" y="822"/>
                </a:lnTo>
                <a:lnTo>
                  <a:pt x="2968" y="823"/>
                </a:lnTo>
                <a:lnTo>
                  <a:pt x="2970" y="825"/>
                </a:lnTo>
                <a:lnTo>
                  <a:pt x="2971" y="825"/>
                </a:lnTo>
                <a:lnTo>
                  <a:pt x="2973" y="825"/>
                </a:lnTo>
                <a:lnTo>
                  <a:pt x="2973" y="823"/>
                </a:lnTo>
                <a:lnTo>
                  <a:pt x="2974" y="823"/>
                </a:lnTo>
                <a:lnTo>
                  <a:pt x="2976" y="822"/>
                </a:lnTo>
                <a:lnTo>
                  <a:pt x="2976" y="819"/>
                </a:lnTo>
                <a:lnTo>
                  <a:pt x="2974" y="817"/>
                </a:lnTo>
                <a:lnTo>
                  <a:pt x="2974" y="817"/>
                </a:lnTo>
                <a:lnTo>
                  <a:pt x="2974" y="817"/>
                </a:lnTo>
                <a:lnTo>
                  <a:pt x="2974" y="817"/>
                </a:lnTo>
                <a:lnTo>
                  <a:pt x="2976" y="816"/>
                </a:lnTo>
                <a:lnTo>
                  <a:pt x="2976" y="816"/>
                </a:lnTo>
                <a:lnTo>
                  <a:pt x="2976" y="816"/>
                </a:lnTo>
                <a:lnTo>
                  <a:pt x="2976" y="816"/>
                </a:lnTo>
                <a:lnTo>
                  <a:pt x="2976" y="817"/>
                </a:lnTo>
                <a:lnTo>
                  <a:pt x="2976" y="817"/>
                </a:lnTo>
                <a:lnTo>
                  <a:pt x="2976" y="817"/>
                </a:lnTo>
                <a:lnTo>
                  <a:pt x="2976" y="819"/>
                </a:lnTo>
                <a:lnTo>
                  <a:pt x="2978" y="819"/>
                </a:lnTo>
                <a:lnTo>
                  <a:pt x="2978" y="820"/>
                </a:lnTo>
                <a:lnTo>
                  <a:pt x="2979" y="819"/>
                </a:lnTo>
                <a:lnTo>
                  <a:pt x="2979" y="819"/>
                </a:lnTo>
                <a:lnTo>
                  <a:pt x="2981" y="817"/>
                </a:lnTo>
                <a:lnTo>
                  <a:pt x="2981" y="816"/>
                </a:lnTo>
                <a:lnTo>
                  <a:pt x="2981" y="816"/>
                </a:lnTo>
                <a:lnTo>
                  <a:pt x="2981" y="814"/>
                </a:lnTo>
                <a:lnTo>
                  <a:pt x="2981" y="814"/>
                </a:lnTo>
                <a:lnTo>
                  <a:pt x="2982" y="816"/>
                </a:lnTo>
                <a:lnTo>
                  <a:pt x="2982" y="817"/>
                </a:lnTo>
                <a:lnTo>
                  <a:pt x="2985" y="822"/>
                </a:lnTo>
                <a:lnTo>
                  <a:pt x="2987" y="823"/>
                </a:lnTo>
                <a:lnTo>
                  <a:pt x="2993" y="827"/>
                </a:lnTo>
                <a:lnTo>
                  <a:pt x="2994" y="828"/>
                </a:lnTo>
                <a:lnTo>
                  <a:pt x="2996" y="828"/>
                </a:lnTo>
                <a:lnTo>
                  <a:pt x="2996" y="825"/>
                </a:lnTo>
                <a:lnTo>
                  <a:pt x="2994" y="823"/>
                </a:lnTo>
                <a:lnTo>
                  <a:pt x="2993" y="822"/>
                </a:lnTo>
                <a:lnTo>
                  <a:pt x="2991" y="819"/>
                </a:lnTo>
                <a:lnTo>
                  <a:pt x="2993" y="819"/>
                </a:lnTo>
                <a:lnTo>
                  <a:pt x="2994" y="820"/>
                </a:lnTo>
                <a:lnTo>
                  <a:pt x="2996" y="822"/>
                </a:lnTo>
                <a:lnTo>
                  <a:pt x="2998" y="825"/>
                </a:lnTo>
                <a:lnTo>
                  <a:pt x="2998" y="827"/>
                </a:lnTo>
                <a:lnTo>
                  <a:pt x="2998" y="827"/>
                </a:lnTo>
                <a:lnTo>
                  <a:pt x="2999" y="828"/>
                </a:lnTo>
                <a:lnTo>
                  <a:pt x="3001" y="830"/>
                </a:lnTo>
                <a:lnTo>
                  <a:pt x="3002" y="830"/>
                </a:lnTo>
                <a:lnTo>
                  <a:pt x="3007" y="828"/>
                </a:lnTo>
                <a:lnTo>
                  <a:pt x="3010" y="827"/>
                </a:lnTo>
                <a:lnTo>
                  <a:pt x="3011" y="828"/>
                </a:lnTo>
                <a:lnTo>
                  <a:pt x="3013" y="828"/>
                </a:lnTo>
                <a:lnTo>
                  <a:pt x="3014" y="830"/>
                </a:lnTo>
                <a:lnTo>
                  <a:pt x="3014" y="830"/>
                </a:lnTo>
                <a:lnTo>
                  <a:pt x="3016" y="831"/>
                </a:lnTo>
                <a:lnTo>
                  <a:pt x="3016" y="831"/>
                </a:lnTo>
                <a:lnTo>
                  <a:pt x="3018" y="834"/>
                </a:lnTo>
                <a:lnTo>
                  <a:pt x="3018" y="834"/>
                </a:lnTo>
                <a:lnTo>
                  <a:pt x="3019" y="834"/>
                </a:lnTo>
                <a:lnTo>
                  <a:pt x="3019" y="834"/>
                </a:lnTo>
                <a:lnTo>
                  <a:pt x="3019" y="831"/>
                </a:lnTo>
                <a:lnTo>
                  <a:pt x="3021" y="833"/>
                </a:lnTo>
                <a:lnTo>
                  <a:pt x="3021" y="834"/>
                </a:lnTo>
                <a:lnTo>
                  <a:pt x="3022" y="833"/>
                </a:lnTo>
                <a:lnTo>
                  <a:pt x="3022" y="831"/>
                </a:lnTo>
                <a:lnTo>
                  <a:pt x="3022" y="831"/>
                </a:lnTo>
                <a:lnTo>
                  <a:pt x="3022" y="830"/>
                </a:lnTo>
                <a:lnTo>
                  <a:pt x="3022" y="830"/>
                </a:lnTo>
                <a:lnTo>
                  <a:pt x="3021" y="828"/>
                </a:lnTo>
                <a:lnTo>
                  <a:pt x="3021" y="828"/>
                </a:lnTo>
                <a:lnTo>
                  <a:pt x="3022" y="830"/>
                </a:lnTo>
                <a:lnTo>
                  <a:pt x="3024" y="831"/>
                </a:lnTo>
                <a:lnTo>
                  <a:pt x="3025" y="834"/>
                </a:lnTo>
                <a:lnTo>
                  <a:pt x="3025" y="834"/>
                </a:lnTo>
                <a:lnTo>
                  <a:pt x="3027" y="836"/>
                </a:lnTo>
                <a:lnTo>
                  <a:pt x="3033" y="839"/>
                </a:lnTo>
                <a:lnTo>
                  <a:pt x="3033" y="837"/>
                </a:lnTo>
                <a:lnTo>
                  <a:pt x="3031" y="837"/>
                </a:lnTo>
                <a:lnTo>
                  <a:pt x="3031" y="836"/>
                </a:lnTo>
                <a:lnTo>
                  <a:pt x="3031" y="836"/>
                </a:lnTo>
                <a:lnTo>
                  <a:pt x="3031" y="834"/>
                </a:lnTo>
                <a:lnTo>
                  <a:pt x="3031" y="833"/>
                </a:lnTo>
                <a:lnTo>
                  <a:pt x="3031" y="831"/>
                </a:lnTo>
                <a:lnTo>
                  <a:pt x="3030" y="830"/>
                </a:lnTo>
                <a:lnTo>
                  <a:pt x="3028" y="827"/>
                </a:lnTo>
                <a:lnTo>
                  <a:pt x="3025" y="827"/>
                </a:lnTo>
                <a:lnTo>
                  <a:pt x="3025" y="825"/>
                </a:lnTo>
                <a:lnTo>
                  <a:pt x="3024" y="823"/>
                </a:lnTo>
                <a:lnTo>
                  <a:pt x="3024" y="823"/>
                </a:lnTo>
                <a:lnTo>
                  <a:pt x="3025" y="822"/>
                </a:lnTo>
                <a:lnTo>
                  <a:pt x="3025" y="820"/>
                </a:lnTo>
                <a:lnTo>
                  <a:pt x="3024" y="819"/>
                </a:lnTo>
                <a:lnTo>
                  <a:pt x="3022" y="819"/>
                </a:lnTo>
                <a:lnTo>
                  <a:pt x="3021" y="820"/>
                </a:lnTo>
                <a:lnTo>
                  <a:pt x="3019" y="820"/>
                </a:lnTo>
                <a:lnTo>
                  <a:pt x="3018" y="820"/>
                </a:lnTo>
                <a:lnTo>
                  <a:pt x="3016" y="819"/>
                </a:lnTo>
                <a:lnTo>
                  <a:pt x="3016" y="817"/>
                </a:lnTo>
                <a:lnTo>
                  <a:pt x="3014" y="816"/>
                </a:lnTo>
                <a:lnTo>
                  <a:pt x="3014" y="816"/>
                </a:lnTo>
                <a:lnTo>
                  <a:pt x="3010" y="814"/>
                </a:lnTo>
                <a:lnTo>
                  <a:pt x="3007" y="813"/>
                </a:lnTo>
                <a:lnTo>
                  <a:pt x="3005" y="811"/>
                </a:lnTo>
                <a:lnTo>
                  <a:pt x="3004" y="810"/>
                </a:lnTo>
                <a:lnTo>
                  <a:pt x="3002" y="806"/>
                </a:lnTo>
                <a:lnTo>
                  <a:pt x="3002" y="805"/>
                </a:lnTo>
                <a:lnTo>
                  <a:pt x="3002" y="805"/>
                </a:lnTo>
                <a:lnTo>
                  <a:pt x="3002" y="805"/>
                </a:lnTo>
                <a:lnTo>
                  <a:pt x="3001" y="803"/>
                </a:lnTo>
                <a:lnTo>
                  <a:pt x="3001" y="802"/>
                </a:lnTo>
                <a:lnTo>
                  <a:pt x="2999" y="796"/>
                </a:lnTo>
                <a:lnTo>
                  <a:pt x="2999" y="796"/>
                </a:lnTo>
                <a:lnTo>
                  <a:pt x="2999" y="794"/>
                </a:lnTo>
                <a:lnTo>
                  <a:pt x="2999" y="794"/>
                </a:lnTo>
                <a:lnTo>
                  <a:pt x="3001" y="796"/>
                </a:lnTo>
                <a:lnTo>
                  <a:pt x="3004" y="806"/>
                </a:lnTo>
                <a:lnTo>
                  <a:pt x="3005" y="808"/>
                </a:lnTo>
                <a:lnTo>
                  <a:pt x="3005" y="808"/>
                </a:lnTo>
                <a:lnTo>
                  <a:pt x="3011" y="813"/>
                </a:lnTo>
                <a:lnTo>
                  <a:pt x="3011" y="813"/>
                </a:lnTo>
                <a:lnTo>
                  <a:pt x="3014" y="813"/>
                </a:lnTo>
                <a:lnTo>
                  <a:pt x="3014" y="813"/>
                </a:lnTo>
                <a:lnTo>
                  <a:pt x="3016" y="814"/>
                </a:lnTo>
                <a:lnTo>
                  <a:pt x="3016" y="814"/>
                </a:lnTo>
                <a:lnTo>
                  <a:pt x="3018" y="814"/>
                </a:lnTo>
                <a:lnTo>
                  <a:pt x="3018" y="816"/>
                </a:lnTo>
                <a:lnTo>
                  <a:pt x="3018" y="816"/>
                </a:lnTo>
                <a:lnTo>
                  <a:pt x="3019" y="817"/>
                </a:lnTo>
                <a:lnTo>
                  <a:pt x="3019" y="817"/>
                </a:lnTo>
                <a:lnTo>
                  <a:pt x="3022" y="816"/>
                </a:lnTo>
                <a:lnTo>
                  <a:pt x="3024" y="816"/>
                </a:lnTo>
                <a:lnTo>
                  <a:pt x="3024" y="814"/>
                </a:lnTo>
                <a:lnTo>
                  <a:pt x="3022" y="813"/>
                </a:lnTo>
                <a:lnTo>
                  <a:pt x="3022" y="811"/>
                </a:lnTo>
                <a:lnTo>
                  <a:pt x="3019" y="808"/>
                </a:lnTo>
                <a:lnTo>
                  <a:pt x="3013" y="805"/>
                </a:lnTo>
                <a:lnTo>
                  <a:pt x="3011" y="802"/>
                </a:lnTo>
                <a:lnTo>
                  <a:pt x="3011" y="800"/>
                </a:lnTo>
                <a:lnTo>
                  <a:pt x="3011" y="794"/>
                </a:lnTo>
                <a:lnTo>
                  <a:pt x="3010" y="794"/>
                </a:lnTo>
                <a:lnTo>
                  <a:pt x="3010" y="793"/>
                </a:lnTo>
                <a:lnTo>
                  <a:pt x="3008" y="791"/>
                </a:lnTo>
                <a:lnTo>
                  <a:pt x="3008" y="790"/>
                </a:lnTo>
                <a:lnTo>
                  <a:pt x="3007" y="788"/>
                </a:lnTo>
                <a:lnTo>
                  <a:pt x="3005" y="786"/>
                </a:lnTo>
                <a:lnTo>
                  <a:pt x="3005" y="785"/>
                </a:lnTo>
                <a:lnTo>
                  <a:pt x="3005" y="783"/>
                </a:lnTo>
                <a:lnTo>
                  <a:pt x="3008" y="782"/>
                </a:lnTo>
                <a:lnTo>
                  <a:pt x="3008" y="780"/>
                </a:lnTo>
                <a:lnTo>
                  <a:pt x="3008" y="779"/>
                </a:lnTo>
                <a:lnTo>
                  <a:pt x="3008" y="779"/>
                </a:lnTo>
                <a:lnTo>
                  <a:pt x="3007" y="780"/>
                </a:lnTo>
                <a:lnTo>
                  <a:pt x="3005" y="779"/>
                </a:lnTo>
                <a:lnTo>
                  <a:pt x="3005" y="777"/>
                </a:lnTo>
                <a:lnTo>
                  <a:pt x="3005" y="776"/>
                </a:lnTo>
                <a:lnTo>
                  <a:pt x="3005" y="776"/>
                </a:lnTo>
                <a:lnTo>
                  <a:pt x="3004" y="776"/>
                </a:lnTo>
                <a:lnTo>
                  <a:pt x="3004" y="776"/>
                </a:lnTo>
                <a:lnTo>
                  <a:pt x="3005" y="774"/>
                </a:lnTo>
                <a:lnTo>
                  <a:pt x="3007" y="774"/>
                </a:lnTo>
                <a:lnTo>
                  <a:pt x="3007" y="776"/>
                </a:lnTo>
                <a:lnTo>
                  <a:pt x="3008" y="774"/>
                </a:lnTo>
                <a:lnTo>
                  <a:pt x="3007" y="773"/>
                </a:lnTo>
                <a:lnTo>
                  <a:pt x="3005" y="773"/>
                </a:lnTo>
                <a:lnTo>
                  <a:pt x="3004" y="771"/>
                </a:lnTo>
                <a:lnTo>
                  <a:pt x="3004" y="771"/>
                </a:lnTo>
                <a:lnTo>
                  <a:pt x="3002" y="769"/>
                </a:lnTo>
                <a:lnTo>
                  <a:pt x="3004" y="769"/>
                </a:lnTo>
                <a:lnTo>
                  <a:pt x="3005" y="769"/>
                </a:lnTo>
                <a:lnTo>
                  <a:pt x="3008" y="771"/>
                </a:lnTo>
                <a:lnTo>
                  <a:pt x="3010" y="771"/>
                </a:lnTo>
                <a:lnTo>
                  <a:pt x="3010" y="771"/>
                </a:lnTo>
                <a:lnTo>
                  <a:pt x="3008" y="769"/>
                </a:lnTo>
                <a:lnTo>
                  <a:pt x="3005" y="765"/>
                </a:lnTo>
                <a:lnTo>
                  <a:pt x="3004" y="765"/>
                </a:lnTo>
                <a:lnTo>
                  <a:pt x="3002" y="763"/>
                </a:lnTo>
                <a:lnTo>
                  <a:pt x="3001" y="763"/>
                </a:lnTo>
                <a:lnTo>
                  <a:pt x="3001" y="763"/>
                </a:lnTo>
                <a:lnTo>
                  <a:pt x="2999" y="763"/>
                </a:lnTo>
                <a:lnTo>
                  <a:pt x="2999" y="762"/>
                </a:lnTo>
                <a:lnTo>
                  <a:pt x="2999" y="762"/>
                </a:lnTo>
                <a:lnTo>
                  <a:pt x="3001" y="760"/>
                </a:lnTo>
                <a:lnTo>
                  <a:pt x="3001" y="760"/>
                </a:lnTo>
                <a:lnTo>
                  <a:pt x="3002" y="762"/>
                </a:lnTo>
                <a:lnTo>
                  <a:pt x="3004" y="763"/>
                </a:lnTo>
                <a:lnTo>
                  <a:pt x="3007" y="766"/>
                </a:lnTo>
                <a:lnTo>
                  <a:pt x="3008" y="765"/>
                </a:lnTo>
                <a:lnTo>
                  <a:pt x="3008" y="765"/>
                </a:lnTo>
                <a:lnTo>
                  <a:pt x="3008" y="765"/>
                </a:lnTo>
                <a:lnTo>
                  <a:pt x="3010" y="765"/>
                </a:lnTo>
                <a:lnTo>
                  <a:pt x="3011" y="763"/>
                </a:lnTo>
                <a:lnTo>
                  <a:pt x="3011" y="763"/>
                </a:lnTo>
                <a:lnTo>
                  <a:pt x="3010" y="762"/>
                </a:lnTo>
                <a:lnTo>
                  <a:pt x="3008" y="760"/>
                </a:lnTo>
                <a:lnTo>
                  <a:pt x="3005" y="760"/>
                </a:lnTo>
                <a:lnTo>
                  <a:pt x="3004" y="760"/>
                </a:lnTo>
                <a:lnTo>
                  <a:pt x="3004" y="760"/>
                </a:lnTo>
                <a:lnTo>
                  <a:pt x="3002" y="759"/>
                </a:lnTo>
                <a:lnTo>
                  <a:pt x="3002" y="759"/>
                </a:lnTo>
                <a:lnTo>
                  <a:pt x="3002" y="759"/>
                </a:lnTo>
                <a:lnTo>
                  <a:pt x="3002" y="759"/>
                </a:lnTo>
                <a:lnTo>
                  <a:pt x="3005" y="759"/>
                </a:lnTo>
                <a:lnTo>
                  <a:pt x="3005" y="759"/>
                </a:lnTo>
                <a:lnTo>
                  <a:pt x="3007" y="759"/>
                </a:lnTo>
                <a:lnTo>
                  <a:pt x="3008" y="759"/>
                </a:lnTo>
                <a:lnTo>
                  <a:pt x="3008" y="760"/>
                </a:lnTo>
                <a:lnTo>
                  <a:pt x="3008" y="760"/>
                </a:lnTo>
                <a:lnTo>
                  <a:pt x="3008" y="757"/>
                </a:lnTo>
                <a:lnTo>
                  <a:pt x="3007" y="756"/>
                </a:lnTo>
                <a:lnTo>
                  <a:pt x="3007" y="754"/>
                </a:lnTo>
                <a:lnTo>
                  <a:pt x="3005" y="753"/>
                </a:lnTo>
                <a:lnTo>
                  <a:pt x="3004" y="753"/>
                </a:lnTo>
                <a:lnTo>
                  <a:pt x="3002" y="754"/>
                </a:lnTo>
                <a:lnTo>
                  <a:pt x="3002" y="753"/>
                </a:lnTo>
                <a:lnTo>
                  <a:pt x="3001" y="753"/>
                </a:lnTo>
                <a:lnTo>
                  <a:pt x="3001" y="751"/>
                </a:lnTo>
                <a:lnTo>
                  <a:pt x="3001" y="751"/>
                </a:lnTo>
                <a:lnTo>
                  <a:pt x="2999" y="751"/>
                </a:lnTo>
                <a:lnTo>
                  <a:pt x="2999" y="749"/>
                </a:lnTo>
                <a:lnTo>
                  <a:pt x="2998" y="749"/>
                </a:lnTo>
                <a:lnTo>
                  <a:pt x="2996" y="749"/>
                </a:lnTo>
                <a:lnTo>
                  <a:pt x="2996" y="748"/>
                </a:lnTo>
                <a:lnTo>
                  <a:pt x="2996" y="748"/>
                </a:lnTo>
                <a:lnTo>
                  <a:pt x="2994" y="748"/>
                </a:lnTo>
                <a:lnTo>
                  <a:pt x="2993" y="748"/>
                </a:lnTo>
                <a:lnTo>
                  <a:pt x="2993" y="748"/>
                </a:lnTo>
                <a:lnTo>
                  <a:pt x="2993" y="746"/>
                </a:lnTo>
                <a:lnTo>
                  <a:pt x="2994" y="746"/>
                </a:lnTo>
                <a:lnTo>
                  <a:pt x="2996" y="746"/>
                </a:lnTo>
                <a:lnTo>
                  <a:pt x="2996" y="745"/>
                </a:lnTo>
                <a:lnTo>
                  <a:pt x="2996" y="746"/>
                </a:lnTo>
                <a:lnTo>
                  <a:pt x="3001" y="746"/>
                </a:lnTo>
                <a:lnTo>
                  <a:pt x="3001" y="748"/>
                </a:lnTo>
                <a:lnTo>
                  <a:pt x="3002" y="748"/>
                </a:lnTo>
                <a:lnTo>
                  <a:pt x="3002" y="748"/>
                </a:lnTo>
                <a:lnTo>
                  <a:pt x="3004" y="748"/>
                </a:lnTo>
                <a:lnTo>
                  <a:pt x="3004" y="749"/>
                </a:lnTo>
                <a:lnTo>
                  <a:pt x="3004" y="748"/>
                </a:lnTo>
                <a:lnTo>
                  <a:pt x="3004" y="748"/>
                </a:lnTo>
                <a:lnTo>
                  <a:pt x="3005" y="748"/>
                </a:lnTo>
                <a:lnTo>
                  <a:pt x="3005" y="749"/>
                </a:lnTo>
                <a:lnTo>
                  <a:pt x="3008" y="746"/>
                </a:lnTo>
                <a:lnTo>
                  <a:pt x="3008" y="746"/>
                </a:lnTo>
                <a:lnTo>
                  <a:pt x="3005" y="746"/>
                </a:lnTo>
                <a:lnTo>
                  <a:pt x="3004" y="745"/>
                </a:lnTo>
                <a:lnTo>
                  <a:pt x="3002" y="743"/>
                </a:lnTo>
                <a:lnTo>
                  <a:pt x="3001" y="742"/>
                </a:lnTo>
                <a:lnTo>
                  <a:pt x="3002" y="742"/>
                </a:lnTo>
                <a:lnTo>
                  <a:pt x="3004" y="742"/>
                </a:lnTo>
                <a:lnTo>
                  <a:pt x="3005" y="743"/>
                </a:lnTo>
                <a:lnTo>
                  <a:pt x="3005" y="745"/>
                </a:lnTo>
                <a:lnTo>
                  <a:pt x="3007" y="745"/>
                </a:lnTo>
                <a:lnTo>
                  <a:pt x="3007" y="743"/>
                </a:lnTo>
                <a:lnTo>
                  <a:pt x="3007" y="743"/>
                </a:lnTo>
                <a:lnTo>
                  <a:pt x="3004" y="742"/>
                </a:lnTo>
                <a:lnTo>
                  <a:pt x="3004" y="740"/>
                </a:lnTo>
                <a:lnTo>
                  <a:pt x="3004" y="740"/>
                </a:lnTo>
                <a:lnTo>
                  <a:pt x="3008" y="740"/>
                </a:lnTo>
                <a:lnTo>
                  <a:pt x="3008" y="739"/>
                </a:lnTo>
                <a:lnTo>
                  <a:pt x="3007" y="739"/>
                </a:lnTo>
                <a:lnTo>
                  <a:pt x="3008" y="737"/>
                </a:lnTo>
                <a:lnTo>
                  <a:pt x="3008" y="737"/>
                </a:lnTo>
                <a:lnTo>
                  <a:pt x="3008" y="737"/>
                </a:lnTo>
                <a:lnTo>
                  <a:pt x="3010" y="736"/>
                </a:lnTo>
                <a:lnTo>
                  <a:pt x="3008" y="736"/>
                </a:lnTo>
                <a:lnTo>
                  <a:pt x="3008" y="736"/>
                </a:lnTo>
                <a:lnTo>
                  <a:pt x="3007" y="734"/>
                </a:lnTo>
                <a:lnTo>
                  <a:pt x="3005" y="734"/>
                </a:lnTo>
                <a:lnTo>
                  <a:pt x="3004" y="734"/>
                </a:lnTo>
                <a:lnTo>
                  <a:pt x="3008" y="731"/>
                </a:lnTo>
                <a:lnTo>
                  <a:pt x="3010" y="732"/>
                </a:lnTo>
                <a:lnTo>
                  <a:pt x="3011" y="736"/>
                </a:lnTo>
                <a:lnTo>
                  <a:pt x="3013" y="739"/>
                </a:lnTo>
                <a:lnTo>
                  <a:pt x="3014" y="736"/>
                </a:lnTo>
                <a:lnTo>
                  <a:pt x="3014" y="736"/>
                </a:lnTo>
                <a:lnTo>
                  <a:pt x="3014" y="736"/>
                </a:lnTo>
                <a:lnTo>
                  <a:pt x="3014" y="734"/>
                </a:lnTo>
                <a:lnTo>
                  <a:pt x="3013" y="732"/>
                </a:lnTo>
                <a:lnTo>
                  <a:pt x="3013" y="726"/>
                </a:lnTo>
                <a:lnTo>
                  <a:pt x="3013" y="726"/>
                </a:lnTo>
                <a:lnTo>
                  <a:pt x="3013" y="726"/>
                </a:lnTo>
                <a:lnTo>
                  <a:pt x="3013" y="725"/>
                </a:lnTo>
                <a:lnTo>
                  <a:pt x="3014" y="725"/>
                </a:lnTo>
                <a:lnTo>
                  <a:pt x="3014" y="725"/>
                </a:lnTo>
                <a:lnTo>
                  <a:pt x="3014" y="726"/>
                </a:lnTo>
                <a:lnTo>
                  <a:pt x="3014" y="728"/>
                </a:lnTo>
                <a:lnTo>
                  <a:pt x="3014" y="731"/>
                </a:lnTo>
                <a:lnTo>
                  <a:pt x="3016" y="732"/>
                </a:lnTo>
                <a:lnTo>
                  <a:pt x="3016" y="734"/>
                </a:lnTo>
                <a:lnTo>
                  <a:pt x="3018" y="731"/>
                </a:lnTo>
                <a:lnTo>
                  <a:pt x="3021" y="729"/>
                </a:lnTo>
                <a:lnTo>
                  <a:pt x="3024" y="725"/>
                </a:lnTo>
                <a:lnTo>
                  <a:pt x="3024" y="725"/>
                </a:lnTo>
                <a:lnTo>
                  <a:pt x="3024" y="723"/>
                </a:lnTo>
                <a:lnTo>
                  <a:pt x="3024" y="723"/>
                </a:lnTo>
                <a:lnTo>
                  <a:pt x="3021" y="723"/>
                </a:lnTo>
                <a:lnTo>
                  <a:pt x="3021" y="722"/>
                </a:lnTo>
                <a:lnTo>
                  <a:pt x="3021" y="717"/>
                </a:lnTo>
                <a:lnTo>
                  <a:pt x="3021" y="717"/>
                </a:lnTo>
                <a:lnTo>
                  <a:pt x="3022" y="716"/>
                </a:lnTo>
                <a:lnTo>
                  <a:pt x="3022" y="716"/>
                </a:lnTo>
                <a:lnTo>
                  <a:pt x="3027" y="716"/>
                </a:lnTo>
                <a:lnTo>
                  <a:pt x="3027" y="714"/>
                </a:lnTo>
                <a:lnTo>
                  <a:pt x="3028" y="712"/>
                </a:lnTo>
                <a:lnTo>
                  <a:pt x="3028" y="711"/>
                </a:lnTo>
                <a:lnTo>
                  <a:pt x="3030" y="711"/>
                </a:lnTo>
                <a:lnTo>
                  <a:pt x="3030" y="714"/>
                </a:lnTo>
                <a:lnTo>
                  <a:pt x="3030" y="716"/>
                </a:lnTo>
                <a:lnTo>
                  <a:pt x="3028" y="717"/>
                </a:lnTo>
                <a:lnTo>
                  <a:pt x="3028" y="720"/>
                </a:lnTo>
                <a:lnTo>
                  <a:pt x="3028" y="722"/>
                </a:lnTo>
                <a:lnTo>
                  <a:pt x="3028" y="723"/>
                </a:lnTo>
                <a:lnTo>
                  <a:pt x="3028" y="722"/>
                </a:lnTo>
                <a:lnTo>
                  <a:pt x="3033" y="717"/>
                </a:lnTo>
                <a:lnTo>
                  <a:pt x="3033" y="716"/>
                </a:lnTo>
                <a:lnTo>
                  <a:pt x="3034" y="714"/>
                </a:lnTo>
                <a:lnTo>
                  <a:pt x="3034" y="712"/>
                </a:lnTo>
                <a:lnTo>
                  <a:pt x="3036" y="711"/>
                </a:lnTo>
                <a:lnTo>
                  <a:pt x="3036" y="712"/>
                </a:lnTo>
                <a:lnTo>
                  <a:pt x="3036" y="716"/>
                </a:lnTo>
                <a:lnTo>
                  <a:pt x="3034" y="717"/>
                </a:lnTo>
                <a:lnTo>
                  <a:pt x="3034" y="719"/>
                </a:lnTo>
                <a:lnTo>
                  <a:pt x="3034" y="719"/>
                </a:lnTo>
                <a:lnTo>
                  <a:pt x="3036" y="720"/>
                </a:lnTo>
                <a:lnTo>
                  <a:pt x="3038" y="720"/>
                </a:lnTo>
                <a:lnTo>
                  <a:pt x="3038" y="720"/>
                </a:lnTo>
                <a:lnTo>
                  <a:pt x="3036" y="722"/>
                </a:lnTo>
                <a:lnTo>
                  <a:pt x="3033" y="720"/>
                </a:lnTo>
                <a:lnTo>
                  <a:pt x="3031" y="722"/>
                </a:lnTo>
                <a:lnTo>
                  <a:pt x="3031" y="722"/>
                </a:lnTo>
                <a:lnTo>
                  <a:pt x="3030" y="723"/>
                </a:lnTo>
                <a:lnTo>
                  <a:pt x="3028" y="726"/>
                </a:lnTo>
                <a:lnTo>
                  <a:pt x="3028" y="728"/>
                </a:lnTo>
                <a:lnTo>
                  <a:pt x="3030" y="728"/>
                </a:lnTo>
                <a:lnTo>
                  <a:pt x="3036" y="726"/>
                </a:lnTo>
                <a:lnTo>
                  <a:pt x="3039" y="726"/>
                </a:lnTo>
                <a:lnTo>
                  <a:pt x="3039" y="728"/>
                </a:lnTo>
                <a:lnTo>
                  <a:pt x="3038" y="728"/>
                </a:lnTo>
                <a:lnTo>
                  <a:pt x="3038" y="728"/>
                </a:lnTo>
                <a:lnTo>
                  <a:pt x="3034" y="729"/>
                </a:lnTo>
                <a:lnTo>
                  <a:pt x="3028" y="731"/>
                </a:lnTo>
                <a:lnTo>
                  <a:pt x="3022" y="732"/>
                </a:lnTo>
                <a:lnTo>
                  <a:pt x="3022" y="732"/>
                </a:lnTo>
                <a:lnTo>
                  <a:pt x="3022" y="734"/>
                </a:lnTo>
                <a:lnTo>
                  <a:pt x="3022" y="736"/>
                </a:lnTo>
                <a:lnTo>
                  <a:pt x="3022" y="736"/>
                </a:lnTo>
                <a:lnTo>
                  <a:pt x="3021" y="736"/>
                </a:lnTo>
                <a:lnTo>
                  <a:pt x="3019" y="737"/>
                </a:lnTo>
                <a:lnTo>
                  <a:pt x="3019" y="737"/>
                </a:lnTo>
                <a:lnTo>
                  <a:pt x="3019" y="739"/>
                </a:lnTo>
                <a:lnTo>
                  <a:pt x="3019" y="740"/>
                </a:lnTo>
                <a:lnTo>
                  <a:pt x="3018" y="746"/>
                </a:lnTo>
                <a:lnTo>
                  <a:pt x="3018" y="749"/>
                </a:lnTo>
                <a:lnTo>
                  <a:pt x="3018" y="749"/>
                </a:lnTo>
                <a:lnTo>
                  <a:pt x="3018" y="751"/>
                </a:lnTo>
                <a:lnTo>
                  <a:pt x="3018" y="751"/>
                </a:lnTo>
                <a:lnTo>
                  <a:pt x="3019" y="753"/>
                </a:lnTo>
                <a:lnTo>
                  <a:pt x="3019" y="753"/>
                </a:lnTo>
                <a:lnTo>
                  <a:pt x="3021" y="753"/>
                </a:lnTo>
                <a:lnTo>
                  <a:pt x="3021" y="754"/>
                </a:lnTo>
                <a:lnTo>
                  <a:pt x="3021" y="757"/>
                </a:lnTo>
                <a:lnTo>
                  <a:pt x="3021" y="759"/>
                </a:lnTo>
                <a:lnTo>
                  <a:pt x="3022" y="759"/>
                </a:lnTo>
                <a:lnTo>
                  <a:pt x="3022" y="759"/>
                </a:lnTo>
                <a:lnTo>
                  <a:pt x="3022" y="756"/>
                </a:lnTo>
                <a:lnTo>
                  <a:pt x="3022" y="753"/>
                </a:lnTo>
                <a:lnTo>
                  <a:pt x="3025" y="751"/>
                </a:lnTo>
                <a:lnTo>
                  <a:pt x="3025" y="751"/>
                </a:lnTo>
                <a:lnTo>
                  <a:pt x="3024" y="751"/>
                </a:lnTo>
                <a:lnTo>
                  <a:pt x="3025" y="753"/>
                </a:lnTo>
                <a:lnTo>
                  <a:pt x="3027" y="751"/>
                </a:lnTo>
                <a:lnTo>
                  <a:pt x="3028" y="749"/>
                </a:lnTo>
                <a:lnTo>
                  <a:pt x="3030" y="749"/>
                </a:lnTo>
                <a:lnTo>
                  <a:pt x="3028" y="751"/>
                </a:lnTo>
                <a:lnTo>
                  <a:pt x="3027" y="754"/>
                </a:lnTo>
                <a:lnTo>
                  <a:pt x="3025" y="756"/>
                </a:lnTo>
                <a:lnTo>
                  <a:pt x="3027" y="756"/>
                </a:lnTo>
                <a:lnTo>
                  <a:pt x="3025" y="757"/>
                </a:lnTo>
                <a:lnTo>
                  <a:pt x="3025" y="757"/>
                </a:lnTo>
                <a:lnTo>
                  <a:pt x="3025" y="757"/>
                </a:lnTo>
                <a:lnTo>
                  <a:pt x="3025" y="759"/>
                </a:lnTo>
                <a:lnTo>
                  <a:pt x="3025" y="759"/>
                </a:lnTo>
                <a:lnTo>
                  <a:pt x="3027" y="759"/>
                </a:lnTo>
                <a:lnTo>
                  <a:pt x="3027" y="760"/>
                </a:lnTo>
                <a:lnTo>
                  <a:pt x="3025" y="762"/>
                </a:lnTo>
                <a:lnTo>
                  <a:pt x="3024" y="763"/>
                </a:lnTo>
                <a:lnTo>
                  <a:pt x="3022" y="763"/>
                </a:lnTo>
                <a:lnTo>
                  <a:pt x="3021" y="763"/>
                </a:lnTo>
                <a:lnTo>
                  <a:pt x="3021" y="763"/>
                </a:lnTo>
                <a:lnTo>
                  <a:pt x="3018" y="762"/>
                </a:lnTo>
                <a:lnTo>
                  <a:pt x="3018" y="762"/>
                </a:lnTo>
                <a:lnTo>
                  <a:pt x="3016" y="760"/>
                </a:lnTo>
                <a:lnTo>
                  <a:pt x="3016" y="762"/>
                </a:lnTo>
                <a:lnTo>
                  <a:pt x="3016" y="763"/>
                </a:lnTo>
                <a:lnTo>
                  <a:pt x="3016" y="765"/>
                </a:lnTo>
                <a:lnTo>
                  <a:pt x="3014" y="766"/>
                </a:lnTo>
                <a:lnTo>
                  <a:pt x="3016" y="768"/>
                </a:lnTo>
                <a:lnTo>
                  <a:pt x="3016" y="774"/>
                </a:lnTo>
                <a:lnTo>
                  <a:pt x="3016" y="776"/>
                </a:lnTo>
                <a:lnTo>
                  <a:pt x="3018" y="776"/>
                </a:lnTo>
                <a:lnTo>
                  <a:pt x="3018" y="774"/>
                </a:lnTo>
                <a:lnTo>
                  <a:pt x="3019" y="773"/>
                </a:lnTo>
                <a:lnTo>
                  <a:pt x="3018" y="773"/>
                </a:lnTo>
                <a:lnTo>
                  <a:pt x="3018" y="773"/>
                </a:lnTo>
                <a:lnTo>
                  <a:pt x="3018" y="771"/>
                </a:lnTo>
                <a:lnTo>
                  <a:pt x="3018" y="771"/>
                </a:lnTo>
                <a:lnTo>
                  <a:pt x="3018" y="769"/>
                </a:lnTo>
                <a:lnTo>
                  <a:pt x="3018" y="769"/>
                </a:lnTo>
                <a:lnTo>
                  <a:pt x="3019" y="769"/>
                </a:lnTo>
                <a:lnTo>
                  <a:pt x="3021" y="768"/>
                </a:lnTo>
                <a:lnTo>
                  <a:pt x="3021" y="768"/>
                </a:lnTo>
                <a:lnTo>
                  <a:pt x="3021" y="768"/>
                </a:lnTo>
                <a:lnTo>
                  <a:pt x="3021" y="768"/>
                </a:lnTo>
                <a:lnTo>
                  <a:pt x="3021" y="766"/>
                </a:lnTo>
                <a:lnTo>
                  <a:pt x="3022" y="766"/>
                </a:lnTo>
                <a:lnTo>
                  <a:pt x="3022" y="765"/>
                </a:lnTo>
                <a:lnTo>
                  <a:pt x="3022" y="765"/>
                </a:lnTo>
                <a:lnTo>
                  <a:pt x="3025" y="766"/>
                </a:lnTo>
                <a:lnTo>
                  <a:pt x="3025" y="768"/>
                </a:lnTo>
                <a:lnTo>
                  <a:pt x="3025" y="769"/>
                </a:lnTo>
                <a:lnTo>
                  <a:pt x="3025" y="769"/>
                </a:lnTo>
                <a:lnTo>
                  <a:pt x="3027" y="769"/>
                </a:lnTo>
                <a:lnTo>
                  <a:pt x="3027" y="769"/>
                </a:lnTo>
                <a:lnTo>
                  <a:pt x="3027" y="768"/>
                </a:lnTo>
                <a:lnTo>
                  <a:pt x="3027" y="768"/>
                </a:lnTo>
                <a:lnTo>
                  <a:pt x="3028" y="768"/>
                </a:lnTo>
                <a:lnTo>
                  <a:pt x="3028" y="768"/>
                </a:lnTo>
                <a:lnTo>
                  <a:pt x="3028" y="769"/>
                </a:lnTo>
                <a:lnTo>
                  <a:pt x="3028" y="769"/>
                </a:lnTo>
                <a:lnTo>
                  <a:pt x="3031" y="771"/>
                </a:lnTo>
                <a:lnTo>
                  <a:pt x="3030" y="771"/>
                </a:lnTo>
                <a:lnTo>
                  <a:pt x="3028" y="773"/>
                </a:lnTo>
                <a:lnTo>
                  <a:pt x="3027" y="774"/>
                </a:lnTo>
                <a:lnTo>
                  <a:pt x="3028" y="776"/>
                </a:lnTo>
                <a:lnTo>
                  <a:pt x="3028" y="777"/>
                </a:lnTo>
                <a:lnTo>
                  <a:pt x="3030" y="777"/>
                </a:lnTo>
                <a:lnTo>
                  <a:pt x="3031" y="777"/>
                </a:lnTo>
                <a:lnTo>
                  <a:pt x="3031" y="776"/>
                </a:lnTo>
                <a:lnTo>
                  <a:pt x="3033" y="777"/>
                </a:lnTo>
                <a:lnTo>
                  <a:pt x="3033" y="777"/>
                </a:lnTo>
                <a:lnTo>
                  <a:pt x="3031" y="779"/>
                </a:lnTo>
                <a:lnTo>
                  <a:pt x="3031" y="779"/>
                </a:lnTo>
                <a:lnTo>
                  <a:pt x="3030" y="780"/>
                </a:lnTo>
                <a:lnTo>
                  <a:pt x="3028" y="779"/>
                </a:lnTo>
                <a:lnTo>
                  <a:pt x="3027" y="779"/>
                </a:lnTo>
                <a:lnTo>
                  <a:pt x="3027" y="779"/>
                </a:lnTo>
                <a:lnTo>
                  <a:pt x="3025" y="777"/>
                </a:lnTo>
                <a:lnTo>
                  <a:pt x="3025" y="776"/>
                </a:lnTo>
                <a:lnTo>
                  <a:pt x="3025" y="776"/>
                </a:lnTo>
                <a:lnTo>
                  <a:pt x="3024" y="776"/>
                </a:lnTo>
                <a:lnTo>
                  <a:pt x="3024" y="776"/>
                </a:lnTo>
                <a:lnTo>
                  <a:pt x="3022" y="776"/>
                </a:lnTo>
                <a:lnTo>
                  <a:pt x="3021" y="776"/>
                </a:lnTo>
                <a:lnTo>
                  <a:pt x="3021" y="777"/>
                </a:lnTo>
                <a:lnTo>
                  <a:pt x="3021" y="779"/>
                </a:lnTo>
                <a:lnTo>
                  <a:pt x="3021" y="779"/>
                </a:lnTo>
                <a:lnTo>
                  <a:pt x="3019" y="783"/>
                </a:lnTo>
                <a:lnTo>
                  <a:pt x="3019" y="785"/>
                </a:lnTo>
                <a:lnTo>
                  <a:pt x="3019" y="786"/>
                </a:lnTo>
                <a:lnTo>
                  <a:pt x="3019" y="788"/>
                </a:lnTo>
                <a:lnTo>
                  <a:pt x="3021" y="790"/>
                </a:lnTo>
                <a:lnTo>
                  <a:pt x="3021" y="788"/>
                </a:lnTo>
                <a:lnTo>
                  <a:pt x="3022" y="788"/>
                </a:lnTo>
                <a:lnTo>
                  <a:pt x="3022" y="786"/>
                </a:lnTo>
                <a:lnTo>
                  <a:pt x="3022" y="786"/>
                </a:lnTo>
                <a:lnTo>
                  <a:pt x="3021" y="785"/>
                </a:lnTo>
                <a:lnTo>
                  <a:pt x="3021" y="782"/>
                </a:lnTo>
                <a:lnTo>
                  <a:pt x="3022" y="780"/>
                </a:lnTo>
                <a:lnTo>
                  <a:pt x="3022" y="780"/>
                </a:lnTo>
                <a:lnTo>
                  <a:pt x="3022" y="780"/>
                </a:lnTo>
                <a:lnTo>
                  <a:pt x="3022" y="783"/>
                </a:lnTo>
                <a:lnTo>
                  <a:pt x="3024" y="785"/>
                </a:lnTo>
                <a:lnTo>
                  <a:pt x="3024" y="783"/>
                </a:lnTo>
                <a:lnTo>
                  <a:pt x="3025" y="780"/>
                </a:lnTo>
                <a:lnTo>
                  <a:pt x="3027" y="780"/>
                </a:lnTo>
                <a:lnTo>
                  <a:pt x="3027" y="782"/>
                </a:lnTo>
                <a:lnTo>
                  <a:pt x="3027" y="785"/>
                </a:lnTo>
                <a:lnTo>
                  <a:pt x="3027" y="785"/>
                </a:lnTo>
                <a:lnTo>
                  <a:pt x="3028" y="786"/>
                </a:lnTo>
                <a:lnTo>
                  <a:pt x="3028" y="786"/>
                </a:lnTo>
                <a:lnTo>
                  <a:pt x="3030" y="786"/>
                </a:lnTo>
                <a:lnTo>
                  <a:pt x="3030" y="785"/>
                </a:lnTo>
                <a:lnTo>
                  <a:pt x="3030" y="783"/>
                </a:lnTo>
                <a:lnTo>
                  <a:pt x="3030" y="783"/>
                </a:lnTo>
                <a:lnTo>
                  <a:pt x="3030" y="783"/>
                </a:lnTo>
                <a:lnTo>
                  <a:pt x="3031" y="785"/>
                </a:lnTo>
                <a:lnTo>
                  <a:pt x="3030" y="785"/>
                </a:lnTo>
                <a:lnTo>
                  <a:pt x="3030" y="786"/>
                </a:lnTo>
                <a:lnTo>
                  <a:pt x="3031" y="786"/>
                </a:lnTo>
                <a:lnTo>
                  <a:pt x="3033" y="786"/>
                </a:lnTo>
                <a:lnTo>
                  <a:pt x="3033" y="786"/>
                </a:lnTo>
                <a:lnTo>
                  <a:pt x="3034" y="785"/>
                </a:lnTo>
                <a:lnTo>
                  <a:pt x="3034" y="786"/>
                </a:lnTo>
                <a:lnTo>
                  <a:pt x="3034" y="786"/>
                </a:lnTo>
                <a:lnTo>
                  <a:pt x="3033" y="788"/>
                </a:lnTo>
                <a:lnTo>
                  <a:pt x="3033" y="788"/>
                </a:lnTo>
                <a:lnTo>
                  <a:pt x="3033" y="788"/>
                </a:lnTo>
                <a:lnTo>
                  <a:pt x="3033" y="790"/>
                </a:lnTo>
                <a:lnTo>
                  <a:pt x="3034" y="788"/>
                </a:lnTo>
                <a:lnTo>
                  <a:pt x="3034" y="788"/>
                </a:lnTo>
                <a:lnTo>
                  <a:pt x="3036" y="788"/>
                </a:lnTo>
                <a:lnTo>
                  <a:pt x="3036" y="790"/>
                </a:lnTo>
                <a:lnTo>
                  <a:pt x="3038" y="790"/>
                </a:lnTo>
                <a:lnTo>
                  <a:pt x="3039" y="791"/>
                </a:lnTo>
                <a:lnTo>
                  <a:pt x="3041" y="791"/>
                </a:lnTo>
                <a:lnTo>
                  <a:pt x="3042" y="790"/>
                </a:lnTo>
                <a:lnTo>
                  <a:pt x="3044" y="788"/>
                </a:lnTo>
                <a:lnTo>
                  <a:pt x="3044" y="786"/>
                </a:lnTo>
                <a:lnTo>
                  <a:pt x="3044" y="785"/>
                </a:lnTo>
                <a:lnTo>
                  <a:pt x="3044" y="786"/>
                </a:lnTo>
                <a:lnTo>
                  <a:pt x="3045" y="786"/>
                </a:lnTo>
                <a:lnTo>
                  <a:pt x="3044" y="788"/>
                </a:lnTo>
                <a:lnTo>
                  <a:pt x="3045" y="790"/>
                </a:lnTo>
                <a:lnTo>
                  <a:pt x="3044" y="791"/>
                </a:lnTo>
                <a:lnTo>
                  <a:pt x="3044" y="793"/>
                </a:lnTo>
                <a:lnTo>
                  <a:pt x="3042" y="793"/>
                </a:lnTo>
                <a:lnTo>
                  <a:pt x="3041" y="793"/>
                </a:lnTo>
                <a:lnTo>
                  <a:pt x="3034" y="793"/>
                </a:lnTo>
                <a:lnTo>
                  <a:pt x="3033" y="793"/>
                </a:lnTo>
                <a:lnTo>
                  <a:pt x="3031" y="793"/>
                </a:lnTo>
                <a:lnTo>
                  <a:pt x="3031" y="793"/>
                </a:lnTo>
                <a:lnTo>
                  <a:pt x="3031" y="791"/>
                </a:lnTo>
                <a:lnTo>
                  <a:pt x="3033" y="791"/>
                </a:lnTo>
                <a:lnTo>
                  <a:pt x="3031" y="791"/>
                </a:lnTo>
                <a:lnTo>
                  <a:pt x="3030" y="793"/>
                </a:lnTo>
                <a:lnTo>
                  <a:pt x="3028" y="793"/>
                </a:lnTo>
                <a:lnTo>
                  <a:pt x="3028" y="793"/>
                </a:lnTo>
                <a:lnTo>
                  <a:pt x="3025" y="793"/>
                </a:lnTo>
                <a:lnTo>
                  <a:pt x="3025" y="794"/>
                </a:lnTo>
                <a:lnTo>
                  <a:pt x="3027" y="794"/>
                </a:lnTo>
                <a:lnTo>
                  <a:pt x="3027" y="794"/>
                </a:lnTo>
                <a:lnTo>
                  <a:pt x="3027" y="794"/>
                </a:lnTo>
                <a:lnTo>
                  <a:pt x="3025" y="796"/>
                </a:lnTo>
                <a:lnTo>
                  <a:pt x="3025" y="797"/>
                </a:lnTo>
                <a:lnTo>
                  <a:pt x="3027" y="797"/>
                </a:lnTo>
                <a:lnTo>
                  <a:pt x="3028" y="797"/>
                </a:lnTo>
                <a:lnTo>
                  <a:pt x="3030" y="797"/>
                </a:lnTo>
                <a:lnTo>
                  <a:pt x="3030" y="796"/>
                </a:lnTo>
                <a:lnTo>
                  <a:pt x="3030" y="796"/>
                </a:lnTo>
                <a:lnTo>
                  <a:pt x="3030" y="796"/>
                </a:lnTo>
                <a:lnTo>
                  <a:pt x="3030" y="796"/>
                </a:lnTo>
                <a:lnTo>
                  <a:pt x="3031" y="794"/>
                </a:lnTo>
                <a:lnTo>
                  <a:pt x="3031" y="794"/>
                </a:lnTo>
                <a:lnTo>
                  <a:pt x="3031" y="794"/>
                </a:lnTo>
                <a:lnTo>
                  <a:pt x="3031" y="794"/>
                </a:lnTo>
                <a:lnTo>
                  <a:pt x="3033" y="796"/>
                </a:lnTo>
                <a:lnTo>
                  <a:pt x="3033" y="796"/>
                </a:lnTo>
                <a:lnTo>
                  <a:pt x="3031" y="797"/>
                </a:lnTo>
                <a:lnTo>
                  <a:pt x="3033" y="797"/>
                </a:lnTo>
                <a:lnTo>
                  <a:pt x="3031" y="799"/>
                </a:lnTo>
                <a:lnTo>
                  <a:pt x="3030" y="799"/>
                </a:lnTo>
                <a:lnTo>
                  <a:pt x="3028" y="800"/>
                </a:lnTo>
                <a:lnTo>
                  <a:pt x="3028" y="802"/>
                </a:lnTo>
                <a:lnTo>
                  <a:pt x="3028" y="803"/>
                </a:lnTo>
                <a:lnTo>
                  <a:pt x="3028" y="805"/>
                </a:lnTo>
                <a:lnTo>
                  <a:pt x="3028" y="805"/>
                </a:lnTo>
                <a:lnTo>
                  <a:pt x="3027" y="803"/>
                </a:lnTo>
                <a:lnTo>
                  <a:pt x="3027" y="802"/>
                </a:lnTo>
                <a:lnTo>
                  <a:pt x="3025" y="802"/>
                </a:lnTo>
                <a:lnTo>
                  <a:pt x="3025" y="803"/>
                </a:lnTo>
                <a:lnTo>
                  <a:pt x="3025" y="805"/>
                </a:lnTo>
                <a:lnTo>
                  <a:pt x="3025" y="805"/>
                </a:lnTo>
                <a:lnTo>
                  <a:pt x="3027" y="805"/>
                </a:lnTo>
                <a:lnTo>
                  <a:pt x="3027" y="806"/>
                </a:lnTo>
                <a:lnTo>
                  <a:pt x="3028" y="808"/>
                </a:lnTo>
                <a:lnTo>
                  <a:pt x="3028" y="808"/>
                </a:lnTo>
                <a:lnTo>
                  <a:pt x="3028" y="810"/>
                </a:lnTo>
                <a:lnTo>
                  <a:pt x="3030" y="810"/>
                </a:lnTo>
                <a:lnTo>
                  <a:pt x="3031" y="813"/>
                </a:lnTo>
                <a:lnTo>
                  <a:pt x="3033" y="814"/>
                </a:lnTo>
                <a:lnTo>
                  <a:pt x="3034" y="816"/>
                </a:lnTo>
                <a:lnTo>
                  <a:pt x="3034" y="816"/>
                </a:lnTo>
                <a:lnTo>
                  <a:pt x="3034" y="814"/>
                </a:lnTo>
                <a:lnTo>
                  <a:pt x="3033" y="811"/>
                </a:lnTo>
                <a:lnTo>
                  <a:pt x="3033" y="810"/>
                </a:lnTo>
                <a:lnTo>
                  <a:pt x="3034" y="811"/>
                </a:lnTo>
                <a:lnTo>
                  <a:pt x="3039" y="814"/>
                </a:lnTo>
                <a:lnTo>
                  <a:pt x="3041" y="816"/>
                </a:lnTo>
                <a:lnTo>
                  <a:pt x="3041" y="816"/>
                </a:lnTo>
                <a:lnTo>
                  <a:pt x="3042" y="816"/>
                </a:lnTo>
                <a:lnTo>
                  <a:pt x="3044" y="817"/>
                </a:lnTo>
                <a:lnTo>
                  <a:pt x="3047" y="820"/>
                </a:lnTo>
                <a:lnTo>
                  <a:pt x="3047" y="820"/>
                </a:lnTo>
                <a:lnTo>
                  <a:pt x="3047" y="819"/>
                </a:lnTo>
                <a:lnTo>
                  <a:pt x="3047" y="817"/>
                </a:lnTo>
                <a:lnTo>
                  <a:pt x="3047" y="816"/>
                </a:lnTo>
                <a:lnTo>
                  <a:pt x="3047" y="816"/>
                </a:lnTo>
                <a:lnTo>
                  <a:pt x="3047" y="814"/>
                </a:lnTo>
                <a:lnTo>
                  <a:pt x="3045" y="814"/>
                </a:lnTo>
                <a:lnTo>
                  <a:pt x="3047" y="813"/>
                </a:lnTo>
                <a:lnTo>
                  <a:pt x="3048" y="810"/>
                </a:lnTo>
                <a:lnTo>
                  <a:pt x="3048" y="808"/>
                </a:lnTo>
                <a:lnTo>
                  <a:pt x="3050" y="810"/>
                </a:lnTo>
                <a:lnTo>
                  <a:pt x="3050" y="811"/>
                </a:lnTo>
                <a:lnTo>
                  <a:pt x="3048" y="813"/>
                </a:lnTo>
                <a:lnTo>
                  <a:pt x="3048" y="813"/>
                </a:lnTo>
                <a:lnTo>
                  <a:pt x="3048" y="814"/>
                </a:lnTo>
                <a:lnTo>
                  <a:pt x="3050" y="814"/>
                </a:lnTo>
                <a:lnTo>
                  <a:pt x="3050" y="814"/>
                </a:lnTo>
                <a:lnTo>
                  <a:pt x="3050" y="816"/>
                </a:lnTo>
                <a:lnTo>
                  <a:pt x="3050" y="816"/>
                </a:lnTo>
                <a:lnTo>
                  <a:pt x="3051" y="817"/>
                </a:lnTo>
                <a:lnTo>
                  <a:pt x="3051" y="817"/>
                </a:lnTo>
                <a:lnTo>
                  <a:pt x="3051" y="817"/>
                </a:lnTo>
                <a:lnTo>
                  <a:pt x="3051" y="817"/>
                </a:lnTo>
                <a:lnTo>
                  <a:pt x="3051" y="813"/>
                </a:lnTo>
                <a:lnTo>
                  <a:pt x="3053" y="811"/>
                </a:lnTo>
                <a:lnTo>
                  <a:pt x="3055" y="806"/>
                </a:lnTo>
                <a:lnTo>
                  <a:pt x="3055" y="806"/>
                </a:lnTo>
                <a:lnTo>
                  <a:pt x="3055" y="805"/>
                </a:lnTo>
                <a:lnTo>
                  <a:pt x="3055" y="805"/>
                </a:lnTo>
                <a:lnTo>
                  <a:pt x="3055" y="803"/>
                </a:lnTo>
                <a:lnTo>
                  <a:pt x="3056" y="803"/>
                </a:lnTo>
                <a:lnTo>
                  <a:pt x="3056" y="805"/>
                </a:lnTo>
                <a:lnTo>
                  <a:pt x="3056" y="805"/>
                </a:lnTo>
                <a:lnTo>
                  <a:pt x="3056" y="806"/>
                </a:lnTo>
                <a:lnTo>
                  <a:pt x="3056" y="808"/>
                </a:lnTo>
                <a:lnTo>
                  <a:pt x="3055" y="811"/>
                </a:lnTo>
                <a:lnTo>
                  <a:pt x="3055" y="814"/>
                </a:lnTo>
                <a:lnTo>
                  <a:pt x="3055" y="816"/>
                </a:lnTo>
                <a:lnTo>
                  <a:pt x="3056" y="817"/>
                </a:lnTo>
                <a:lnTo>
                  <a:pt x="3056" y="817"/>
                </a:lnTo>
                <a:lnTo>
                  <a:pt x="3059" y="817"/>
                </a:lnTo>
                <a:lnTo>
                  <a:pt x="3061" y="817"/>
                </a:lnTo>
                <a:lnTo>
                  <a:pt x="3059" y="819"/>
                </a:lnTo>
                <a:lnTo>
                  <a:pt x="3056" y="820"/>
                </a:lnTo>
                <a:lnTo>
                  <a:pt x="3055" y="822"/>
                </a:lnTo>
                <a:lnTo>
                  <a:pt x="3055" y="825"/>
                </a:lnTo>
                <a:lnTo>
                  <a:pt x="3055" y="827"/>
                </a:lnTo>
                <a:lnTo>
                  <a:pt x="3055" y="827"/>
                </a:lnTo>
                <a:lnTo>
                  <a:pt x="3056" y="827"/>
                </a:lnTo>
                <a:lnTo>
                  <a:pt x="3056" y="827"/>
                </a:lnTo>
                <a:lnTo>
                  <a:pt x="3056" y="827"/>
                </a:lnTo>
                <a:lnTo>
                  <a:pt x="3056" y="825"/>
                </a:lnTo>
                <a:lnTo>
                  <a:pt x="3056" y="825"/>
                </a:lnTo>
                <a:lnTo>
                  <a:pt x="3058" y="825"/>
                </a:lnTo>
                <a:lnTo>
                  <a:pt x="3061" y="823"/>
                </a:lnTo>
                <a:lnTo>
                  <a:pt x="3062" y="823"/>
                </a:lnTo>
                <a:lnTo>
                  <a:pt x="3062" y="823"/>
                </a:lnTo>
                <a:lnTo>
                  <a:pt x="3064" y="822"/>
                </a:lnTo>
                <a:lnTo>
                  <a:pt x="3064" y="823"/>
                </a:lnTo>
                <a:lnTo>
                  <a:pt x="3065" y="823"/>
                </a:lnTo>
                <a:lnTo>
                  <a:pt x="3064" y="823"/>
                </a:lnTo>
                <a:lnTo>
                  <a:pt x="3062" y="825"/>
                </a:lnTo>
                <a:lnTo>
                  <a:pt x="3062" y="825"/>
                </a:lnTo>
                <a:lnTo>
                  <a:pt x="3062" y="825"/>
                </a:lnTo>
                <a:lnTo>
                  <a:pt x="3062" y="827"/>
                </a:lnTo>
                <a:lnTo>
                  <a:pt x="3062" y="827"/>
                </a:lnTo>
                <a:lnTo>
                  <a:pt x="3061" y="828"/>
                </a:lnTo>
                <a:lnTo>
                  <a:pt x="3061" y="828"/>
                </a:lnTo>
                <a:lnTo>
                  <a:pt x="3061" y="830"/>
                </a:lnTo>
                <a:lnTo>
                  <a:pt x="3061" y="830"/>
                </a:lnTo>
                <a:lnTo>
                  <a:pt x="3061" y="830"/>
                </a:lnTo>
                <a:lnTo>
                  <a:pt x="3061" y="830"/>
                </a:lnTo>
                <a:lnTo>
                  <a:pt x="3062" y="830"/>
                </a:lnTo>
                <a:lnTo>
                  <a:pt x="3062" y="828"/>
                </a:lnTo>
                <a:lnTo>
                  <a:pt x="3064" y="828"/>
                </a:lnTo>
                <a:lnTo>
                  <a:pt x="3065" y="828"/>
                </a:lnTo>
                <a:lnTo>
                  <a:pt x="3065" y="828"/>
                </a:lnTo>
                <a:lnTo>
                  <a:pt x="3065" y="827"/>
                </a:lnTo>
                <a:lnTo>
                  <a:pt x="3067" y="825"/>
                </a:lnTo>
                <a:lnTo>
                  <a:pt x="3067" y="825"/>
                </a:lnTo>
                <a:lnTo>
                  <a:pt x="3067" y="828"/>
                </a:lnTo>
                <a:lnTo>
                  <a:pt x="3065" y="831"/>
                </a:lnTo>
                <a:lnTo>
                  <a:pt x="3064" y="831"/>
                </a:lnTo>
                <a:lnTo>
                  <a:pt x="3064" y="833"/>
                </a:lnTo>
                <a:lnTo>
                  <a:pt x="3062" y="833"/>
                </a:lnTo>
                <a:lnTo>
                  <a:pt x="3062" y="833"/>
                </a:lnTo>
                <a:lnTo>
                  <a:pt x="3062" y="834"/>
                </a:lnTo>
                <a:lnTo>
                  <a:pt x="3061" y="837"/>
                </a:lnTo>
                <a:lnTo>
                  <a:pt x="3061" y="837"/>
                </a:lnTo>
                <a:lnTo>
                  <a:pt x="3061" y="837"/>
                </a:lnTo>
                <a:lnTo>
                  <a:pt x="3061" y="837"/>
                </a:lnTo>
                <a:lnTo>
                  <a:pt x="3061" y="837"/>
                </a:lnTo>
                <a:lnTo>
                  <a:pt x="3061" y="837"/>
                </a:lnTo>
                <a:lnTo>
                  <a:pt x="3062" y="837"/>
                </a:lnTo>
                <a:lnTo>
                  <a:pt x="3062" y="837"/>
                </a:lnTo>
                <a:lnTo>
                  <a:pt x="3062" y="837"/>
                </a:lnTo>
                <a:lnTo>
                  <a:pt x="3062" y="836"/>
                </a:lnTo>
                <a:lnTo>
                  <a:pt x="3064" y="836"/>
                </a:lnTo>
                <a:lnTo>
                  <a:pt x="3064" y="837"/>
                </a:lnTo>
                <a:lnTo>
                  <a:pt x="3062" y="839"/>
                </a:lnTo>
                <a:lnTo>
                  <a:pt x="3062" y="839"/>
                </a:lnTo>
                <a:lnTo>
                  <a:pt x="3062" y="839"/>
                </a:lnTo>
                <a:lnTo>
                  <a:pt x="3062" y="840"/>
                </a:lnTo>
                <a:lnTo>
                  <a:pt x="3062" y="840"/>
                </a:lnTo>
                <a:lnTo>
                  <a:pt x="3062" y="840"/>
                </a:lnTo>
                <a:lnTo>
                  <a:pt x="3062" y="842"/>
                </a:lnTo>
                <a:lnTo>
                  <a:pt x="3064" y="842"/>
                </a:lnTo>
                <a:lnTo>
                  <a:pt x="3064" y="840"/>
                </a:lnTo>
                <a:lnTo>
                  <a:pt x="3065" y="839"/>
                </a:lnTo>
                <a:lnTo>
                  <a:pt x="3067" y="837"/>
                </a:lnTo>
                <a:lnTo>
                  <a:pt x="3068" y="836"/>
                </a:lnTo>
                <a:lnTo>
                  <a:pt x="3075" y="836"/>
                </a:lnTo>
                <a:lnTo>
                  <a:pt x="3076" y="836"/>
                </a:lnTo>
                <a:lnTo>
                  <a:pt x="3076" y="836"/>
                </a:lnTo>
                <a:lnTo>
                  <a:pt x="3078" y="836"/>
                </a:lnTo>
                <a:lnTo>
                  <a:pt x="3076" y="837"/>
                </a:lnTo>
                <a:lnTo>
                  <a:pt x="3076" y="837"/>
                </a:lnTo>
                <a:lnTo>
                  <a:pt x="3073" y="839"/>
                </a:lnTo>
                <a:lnTo>
                  <a:pt x="3073" y="840"/>
                </a:lnTo>
                <a:lnTo>
                  <a:pt x="3071" y="842"/>
                </a:lnTo>
                <a:lnTo>
                  <a:pt x="3071" y="842"/>
                </a:lnTo>
                <a:lnTo>
                  <a:pt x="3073" y="842"/>
                </a:lnTo>
                <a:lnTo>
                  <a:pt x="3075" y="842"/>
                </a:lnTo>
                <a:lnTo>
                  <a:pt x="3076" y="842"/>
                </a:lnTo>
                <a:lnTo>
                  <a:pt x="3076" y="843"/>
                </a:lnTo>
                <a:lnTo>
                  <a:pt x="3076" y="843"/>
                </a:lnTo>
                <a:lnTo>
                  <a:pt x="3076" y="845"/>
                </a:lnTo>
                <a:lnTo>
                  <a:pt x="3076" y="845"/>
                </a:lnTo>
                <a:lnTo>
                  <a:pt x="3078" y="845"/>
                </a:lnTo>
                <a:lnTo>
                  <a:pt x="3076" y="847"/>
                </a:lnTo>
                <a:lnTo>
                  <a:pt x="3075" y="847"/>
                </a:lnTo>
                <a:lnTo>
                  <a:pt x="3075" y="847"/>
                </a:lnTo>
                <a:lnTo>
                  <a:pt x="3075" y="847"/>
                </a:lnTo>
                <a:lnTo>
                  <a:pt x="3075" y="848"/>
                </a:lnTo>
                <a:lnTo>
                  <a:pt x="3075" y="848"/>
                </a:lnTo>
                <a:lnTo>
                  <a:pt x="3076" y="850"/>
                </a:lnTo>
                <a:lnTo>
                  <a:pt x="3073" y="851"/>
                </a:lnTo>
                <a:lnTo>
                  <a:pt x="3071" y="851"/>
                </a:lnTo>
                <a:lnTo>
                  <a:pt x="3071" y="850"/>
                </a:lnTo>
                <a:lnTo>
                  <a:pt x="3070" y="850"/>
                </a:lnTo>
                <a:lnTo>
                  <a:pt x="3070" y="851"/>
                </a:lnTo>
                <a:lnTo>
                  <a:pt x="3071" y="853"/>
                </a:lnTo>
                <a:lnTo>
                  <a:pt x="3071" y="853"/>
                </a:lnTo>
                <a:lnTo>
                  <a:pt x="3071" y="854"/>
                </a:lnTo>
                <a:lnTo>
                  <a:pt x="3070" y="856"/>
                </a:lnTo>
                <a:lnTo>
                  <a:pt x="3070" y="856"/>
                </a:lnTo>
                <a:lnTo>
                  <a:pt x="3071" y="856"/>
                </a:lnTo>
                <a:lnTo>
                  <a:pt x="3071" y="856"/>
                </a:lnTo>
                <a:lnTo>
                  <a:pt x="3070" y="859"/>
                </a:lnTo>
                <a:lnTo>
                  <a:pt x="3070" y="860"/>
                </a:lnTo>
                <a:lnTo>
                  <a:pt x="3070" y="862"/>
                </a:lnTo>
                <a:lnTo>
                  <a:pt x="3068" y="862"/>
                </a:lnTo>
                <a:lnTo>
                  <a:pt x="3068" y="862"/>
                </a:lnTo>
                <a:lnTo>
                  <a:pt x="3067" y="864"/>
                </a:lnTo>
                <a:lnTo>
                  <a:pt x="3067" y="865"/>
                </a:lnTo>
                <a:lnTo>
                  <a:pt x="3068" y="865"/>
                </a:lnTo>
                <a:lnTo>
                  <a:pt x="3067" y="867"/>
                </a:lnTo>
                <a:lnTo>
                  <a:pt x="3065" y="867"/>
                </a:lnTo>
                <a:lnTo>
                  <a:pt x="3065" y="868"/>
                </a:lnTo>
                <a:lnTo>
                  <a:pt x="3065" y="868"/>
                </a:lnTo>
                <a:lnTo>
                  <a:pt x="3065" y="868"/>
                </a:lnTo>
                <a:lnTo>
                  <a:pt x="3065" y="870"/>
                </a:lnTo>
                <a:lnTo>
                  <a:pt x="3065" y="871"/>
                </a:lnTo>
                <a:lnTo>
                  <a:pt x="3067" y="871"/>
                </a:lnTo>
                <a:lnTo>
                  <a:pt x="3067" y="873"/>
                </a:lnTo>
                <a:lnTo>
                  <a:pt x="3065" y="874"/>
                </a:lnTo>
                <a:lnTo>
                  <a:pt x="3065" y="876"/>
                </a:lnTo>
                <a:lnTo>
                  <a:pt x="3065" y="877"/>
                </a:lnTo>
                <a:lnTo>
                  <a:pt x="3067" y="877"/>
                </a:lnTo>
                <a:lnTo>
                  <a:pt x="3067" y="877"/>
                </a:lnTo>
                <a:lnTo>
                  <a:pt x="3067" y="877"/>
                </a:lnTo>
                <a:lnTo>
                  <a:pt x="3065" y="879"/>
                </a:lnTo>
                <a:lnTo>
                  <a:pt x="3065" y="880"/>
                </a:lnTo>
                <a:lnTo>
                  <a:pt x="3065" y="882"/>
                </a:lnTo>
                <a:lnTo>
                  <a:pt x="3065" y="884"/>
                </a:lnTo>
                <a:lnTo>
                  <a:pt x="3065" y="884"/>
                </a:lnTo>
                <a:lnTo>
                  <a:pt x="3065" y="884"/>
                </a:lnTo>
                <a:lnTo>
                  <a:pt x="3065" y="884"/>
                </a:lnTo>
                <a:lnTo>
                  <a:pt x="3065" y="882"/>
                </a:lnTo>
                <a:lnTo>
                  <a:pt x="3067" y="882"/>
                </a:lnTo>
                <a:lnTo>
                  <a:pt x="3067" y="884"/>
                </a:lnTo>
                <a:lnTo>
                  <a:pt x="3065" y="885"/>
                </a:lnTo>
                <a:lnTo>
                  <a:pt x="3065" y="885"/>
                </a:lnTo>
                <a:lnTo>
                  <a:pt x="3065" y="887"/>
                </a:lnTo>
                <a:lnTo>
                  <a:pt x="3065" y="887"/>
                </a:lnTo>
                <a:lnTo>
                  <a:pt x="3065" y="888"/>
                </a:lnTo>
                <a:lnTo>
                  <a:pt x="3064" y="893"/>
                </a:lnTo>
                <a:lnTo>
                  <a:pt x="3065" y="891"/>
                </a:lnTo>
                <a:lnTo>
                  <a:pt x="3065" y="891"/>
                </a:lnTo>
                <a:lnTo>
                  <a:pt x="3067" y="891"/>
                </a:lnTo>
                <a:lnTo>
                  <a:pt x="3065" y="893"/>
                </a:lnTo>
                <a:lnTo>
                  <a:pt x="3065" y="894"/>
                </a:lnTo>
                <a:lnTo>
                  <a:pt x="3065" y="897"/>
                </a:lnTo>
                <a:lnTo>
                  <a:pt x="3067" y="897"/>
                </a:lnTo>
                <a:lnTo>
                  <a:pt x="3067" y="899"/>
                </a:lnTo>
                <a:lnTo>
                  <a:pt x="3067" y="899"/>
                </a:lnTo>
                <a:lnTo>
                  <a:pt x="3068" y="902"/>
                </a:lnTo>
                <a:lnTo>
                  <a:pt x="3070" y="904"/>
                </a:lnTo>
                <a:lnTo>
                  <a:pt x="3070" y="905"/>
                </a:lnTo>
                <a:lnTo>
                  <a:pt x="3071" y="905"/>
                </a:lnTo>
                <a:lnTo>
                  <a:pt x="3073" y="905"/>
                </a:lnTo>
                <a:lnTo>
                  <a:pt x="3073" y="904"/>
                </a:lnTo>
                <a:lnTo>
                  <a:pt x="3073" y="902"/>
                </a:lnTo>
                <a:lnTo>
                  <a:pt x="3073" y="899"/>
                </a:lnTo>
                <a:lnTo>
                  <a:pt x="3073" y="899"/>
                </a:lnTo>
                <a:lnTo>
                  <a:pt x="3073" y="897"/>
                </a:lnTo>
                <a:lnTo>
                  <a:pt x="3073" y="897"/>
                </a:lnTo>
                <a:lnTo>
                  <a:pt x="3075" y="897"/>
                </a:lnTo>
                <a:lnTo>
                  <a:pt x="3075" y="901"/>
                </a:lnTo>
                <a:lnTo>
                  <a:pt x="3075" y="902"/>
                </a:lnTo>
                <a:lnTo>
                  <a:pt x="3076" y="901"/>
                </a:lnTo>
                <a:lnTo>
                  <a:pt x="3076" y="901"/>
                </a:lnTo>
                <a:lnTo>
                  <a:pt x="3075" y="899"/>
                </a:lnTo>
                <a:lnTo>
                  <a:pt x="3075" y="897"/>
                </a:lnTo>
                <a:lnTo>
                  <a:pt x="3075" y="896"/>
                </a:lnTo>
                <a:lnTo>
                  <a:pt x="3075" y="894"/>
                </a:lnTo>
                <a:lnTo>
                  <a:pt x="3075" y="887"/>
                </a:lnTo>
                <a:lnTo>
                  <a:pt x="3075" y="887"/>
                </a:lnTo>
                <a:lnTo>
                  <a:pt x="3075" y="885"/>
                </a:lnTo>
                <a:lnTo>
                  <a:pt x="3075" y="884"/>
                </a:lnTo>
                <a:lnTo>
                  <a:pt x="3076" y="882"/>
                </a:lnTo>
                <a:lnTo>
                  <a:pt x="3076" y="882"/>
                </a:lnTo>
                <a:lnTo>
                  <a:pt x="3075" y="880"/>
                </a:lnTo>
                <a:lnTo>
                  <a:pt x="3075" y="879"/>
                </a:lnTo>
                <a:lnTo>
                  <a:pt x="3075" y="879"/>
                </a:lnTo>
                <a:lnTo>
                  <a:pt x="3076" y="876"/>
                </a:lnTo>
                <a:lnTo>
                  <a:pt x="3076" y="876"/>
                </a:lnTo>
                <a:lnTo>
                  <a:pt x="3076" y="874"/>
                </a:lnTo>
                <a:lnTo>
                  <a:pt x="3081" y="873"/>
                </a:lnTo>
                <a:lnTo>
                  <a:pt x="3081" y="873"/>
                </a:lnTo>
                <a:lnTo>
                  <a:pt x="3079" y="873"/>
                </a:lnTo>
                <a:lnTo>
                  <a:pt x="3079" y="873"/>
                </a:lnTo>
                <a:lnTo>
                  <a:pt x="3078" y="873"/>
                </a:lnTo>
                <a:lnTo>
                  <a:pt x="3078" y="871"/>
                </a:lnTo>
                <a:lnTo>
                  <a:pt x="3079" y="870"/>
                </a:lnTo>
                <a:lnTo>
                  <a:pt x="3079" y="868"/>
                </a:lnTo>
                <a:lnTo>
                  <a:pt x="3081" y="870"/>
                </a:lnTo>
                <a:lnTo>
                  <a:pt x="3081" y="871"/>
                </a:lnTo>
                <a:lnTo>
                  <a:pt x="3082" y="871"/>
                </a:lnTo>
                <a:lnTo>
                  <a:pt x="3082" y="873"/>
                </a:lnTo>
                <a:lnTo>
                  <a:pt x="3084" y="873"/>
                </a:lnTo>
                <a:lnTo>
                  <a:pt x="3084" y="871"/>
                </a:lnTo>
                <a:lnTo>
                  <a:pt x="3085" y="870"/>
                </a:lnTo>
                <a:lnTo>
                  <a:pt x="3087" y="868"/>
                </a:lnTo>
                <a:lnTo>
                  <a:pt x="3087" y="865"/>
                </a:lnTo>
                <a:lnTo>
                  <a:pt x="3085" y="865"/>
                </a:lnTo>
                <a:lnTo>
                  <a:pt x="3085" y="864"/>
                </a:lnTo>
                <a:lnTo>
                  <a:pt x="3085" y="860"/>
                </a:lnTo>
                <a:lnTo>
                  <a:pt x="3087" y="857"/>
                </a:lnTo>
                <a:lnTo>
                  <a:pt x="3087" y="854"/>
                </a:lnTo>
                <a:lnTo>
                  <a:pt x="3088" y="843"/>
                </a:lnTo>
                <a:lnTo>
                  <a:pt x="3091" y="840"/>
                </a:lnTo>
                <a:lnTo>
                  <a:pt x="3091" y="839"/>
                </a:lnTo>
                <a:lnTo>
                  <a:pt x="3090" y="837"/>
                </a:lnTo>
                <a:lnTo>
                  <a:pt x="3091" y="837"/>
                </a:lnTo>
                <a:lnTo>
                  <a:pt x="3091" y="836"/>
                </a:lnTo>
                <a:lnTo>
                  <a:pt x="3091" y="836"/>
                </a:lnTo>
                <a:lnTo>
                  <a:pt x="3090" y="836"/>
                </a:lnTo>
                <a:lnTo>
                  <a:pt x="3090" y="833"/>
                </a:lnTo>
                <a:lnTo>
                  <a:pt x="3090" y="831"/>
                </a:lnTo>
                <a:lnTo>
                  <a:pt x="3090" y="831"/>
                </a:lnTo>
                <a:lnTo>
                  <a:pt x="3090" y="830"/>
                </a:lnTo>
                <a:lnTo>
                  <a:pt x="3091" y="830"/>
                </a:lnTo>
                <a:lnTo>
                  <a:pt x="3091" y="828"/>
                </a:lnTo>
                <a:lnTo>
                  <a:pt x="3091" y="828"/>
                </a:lnTo>
                <a:lnTo>
                  <a:pt x="3091" y="827"/>
                </a:lnTo>
                <a:lnTo>
                  <a:pt x="3093" y="822"/>
                </a:lnTo>
                <a:lnTo>
                  <a:pt x="3091" y="822"/>
                </a:lnTo>
                <a:lnTo>
                  <a:pt x="3093" y="822"/>
                </a:lnTo>
                <a:lnTo>
                  <a:pt x="3093" y="820"/>
                </a:lnTo>
                <a:lnTo>
                  <a:pt x="3093" y="819"/>
                </a:lnTo>
                <a:lnTo>
                  <a:pt x="3095" y="819"/>
                </a:lnTo>
                <a:lnTo>
                  <a:pt x="3096" y="819"/>
                </a:lnTo>
                <a:lnTo>
                  <a:pt x="3096" y="819"/>
                </a:lnTo>
                <a:lnTo>
                  <a:pt x="3096" y="819"/>
                </a:lnTo>
                <a:lnTo>
                  <a:pt x="3096" y="816"/>
                </a:lnTo>
                <a:lnTo>
                  <a:pt x="3096" y="816"/>
                </a:lnTo>
                <a:lnTo>
                  <a:pt x="3098" y="814"/>
                </a:lnTo>
                <a:lnTo>
                  <a:pt x="3098" y="810"/>
                </a:lnTo>
                <a:lnTo>
                  <a:pt x="3098" y="808"/>
                </a:lnTo>
                <a:lnTo>
                  <a:pt x="3098" y="808"/>
                </a:lnTo>
                <a:lnTo>
                  <a:pt x="3099" y="806"/>
                </a:lnTo>
                <a:lnTo>
                  <a:pt x="3099" y="808"/>
                </a:lnTo>
                <a:lnTo>
                  <a:pt x="3099" y="808"/>
                </a:lnTo>
                <a:lnTo>
                  <a:pt x="3102" y="808"/>
                </a:lnTo>
                <a:lnTo>
                  <a:pt x="3102" y="806"/>
                </a:lnTo>
                <a:lnTo>
                  <a:pt x="3102" y="803"/>
                </a:lnTo>
                <a:lnTo>
                  <a:pt x="3104" y="802"/>
                </a:lnTo>
                <a:lnTo>
                  <a:pt x="3104" y="800"/>
                </a:lnTo>
                <a:lnTo>
                  <a:pt x="3104" y="799"/>
                </a:lnTo>
                <a:lnTo>
                  <a:pt x="3104" y="797"/>
                </a:lnTo>
                <a:lnTo>
                  <a:pt x="3104" y="797"/>
                </a:lnTo>
                <a:lnTo>
                  <a:pt x="3102" y="797"/>
                </a:lnTo>
                <a:lnTo>
                  <a:pt x="3102" y="797"/>
                </a:lnTo>
                <a:lnTo>
                  <a:pt x="3101" y="797"/>
                </a:lnTo>
                <a:lnTo>
                  <a:pt x="3101" y="797"/>
                </a:lnTo>
                <a:lnTo>
                  <a:pt x="3101" y="797"/>
                </a:lnTo>
                <a:lnTo>
                  <a:pt x="3102" y="796"/>
                </a:lnTo>
                <a:lnTo>
                  <a:pt x="3101" y="796"/>
                </a:lnTo>
                <a:lnTo>
                  <a:pt x="3101" y="796"/>
                </a:lnTo>
                <a:lnTo>
                  <a:pt x="3101" y="796"/>
                </a:lnTo>
                <a:lnTo>
                  <a:pt x="3101" y="794"/>
                </a:lnTo>
                <a:lnTo>
                  <a:pt x="3101" y="794"/>
                </a:lnTo>
                <a:lnTo>
                  <a:pt x="3098" y="794"/>
                </a:lnTo>
                <a:lnTo>
                  <a:pt x="3098" y="793"/>
                </a:lnTo>
                <a:lnTo>
                  <a:pt x="3099" y="793"/>
                </a:lnTo>
                <a:lnTo>
                  <a:pt x="3101" y="793"/>
                </a:lnTo>
                <a:lnTo>
                  <a:pt x="3102" y="793"/>
                </a:lnTo>
                <a:lnTo>
                  <a:pt x="3102" y="793"/>
                </a:lnTo>
                <a:lnTo>
                  <a:pt x="3102" y="793"/>
                </a:lnTo>
                <a:lnTo>
                  <a:pt x="3101" y="791"/>
                </a:lnTo>
                <a:lnTo>
                  <a:pt x="3102" y="791"/>
                </a:lnTo>
                <a:lnTo>
                  <a:pt x="3102" y="791"/>
                </a:lnTo>
                <a:lnTo>
                  <a:pt x="3102" y="790"/>
                </a:lnTo>
                <a:lnTo>
                  <a:pt x="3102" y="790"/>
                </a:lnTo>
                <a:lnTo>
                  <a:pt x="3102" y="790"/>
                </a:lnTo>
                <a:lnTo>
                  <a:pt x="3104" y="788"/>
                </a:lnTo>
                <a:lnTo>
                  <a:pt x="3104" y="788"/>
                </a:lnTo>
                <a:lnTo>
                  <a:pt x="3104" y="790"/>
                </a:lnTo>
                <a:lnTo>
                  <a:pt x="3104" y="790"/>
                </a:lnTo>
                <a:lnTo>
                  <a:pt x="3104" y="790"/>
                </a:lnTo>
                <a:lnTo>
                  <a:pt x="3105" y="791"/>
                </a:lnTo>
                <a:lnTo>
                  <a:pt x="3105" y="796"/>
                </a:lnTo>
                <a:lnTo>
                  <a:pt x="3105" y="799"/>
                </a:lnTo>
                <a:lnTo>
                  <a:pt x="3105" y="797"/>
                </a:lnTo>
                <a:lnTo>
                  <a:pt x="3105" y="794"/>
                </a:lnTo>
                <a:lnTo>
                  <a:pt x="3105" y="791"/>
                </a:lnTo>
                <a:lnTo>
                  <a:pt x="3105" y="790"/>
                </a:lnTo>
                <a:lnTo>
                  <a:pt x="3105" y="790"/>
                </a:lnTo>
                <a:lnTo>
                  <a:pt x="3105" y="786"/>
                </a:lnTo>
                <a:lnTo>
                  <a:pt x="3104" y="785"/>
                </a:lnTo>
                <a:lnTo>
                  <a:pt x="3104" y="783"/>
                </a:lnTo>
                <a:lnTo>
                  <a:pt x="3102" y="782"/>
                </a:lnTo>
                <a:lnTo>
                  <a:pt x="3102" y="777"/>
                </a:lnTo>
                <a:lnTo>
                  <a:pt x="3102" y="777"/>
                </a:lnTo>
                <a:lnTo>
                  <a:pt x="3101" y="776"/>
                </a:lnTo>
                <a:lnTo>
                  <a:pt x="3101" y="777"/>
                </a:lnTo>
                <a:lnTo>
                  <a:pt x="3101" y="777"/>
                </a:lnTo>
                <a:lnTo>
                  <a:pt x="3101" y="777"/>
                </a:lnTo>
                <a:lnTo>
                  <a:pt x="3101" y="779"/>
                </a:lnTo>
                <a:lnTo>
                  <a:pt x="3101" y="780"/>
                </a:lnTo>
                <a:lnTo>
                  <a:pt x="3099" y="780"/>
                </a:lnTo>
                <a:lnTo>
                  <a:pt x="3099" y="780"/>
                </a:lnTo>
                <a:lnTo>
                  <a:pt x="3098" y="780"/>
                </a:lnTo>
                <a:lnTo>
                  <a:pt x="3098" y="779"/>
                </a:lnTo>
                <a:lnTo>
                  <a:pt x="3096" y="780"/>
                </a:lnTo>
                <a:lnTo>
                  <a:pt x="3095" y="782"/>
                </a:lnTo>
                <a:lnTo>
                  <a:pt x="3093" y="782"/>
                </a:lnTo>
                <a:lnTo>
                  <a:pt x="3093" y="782"/>
                </a:lnTo>
                <a:lnTo>
                  <a:pt x="3093" y="782"/>
                </a:lnTo>
                <a:lnTo>
                  <a:pt x="3093" y="780"/>
                </a:lnTo>
                <a:lnTo>
                  <a:pt x="3095" y="780"/>
                </a:lnTo>
                <a:lnTo>
                  <a:pt x="3093" y="780"/>
                </a:lnTo>
                <a:lnTo>
                  <a:pt x="3093" y="779"/>
                </a:lnTo>
                <a:lnTo>
                  <a:pt x="3098" y="777"/>
                </a:lnTo>
                <a:lnTo>
                  <a:pt x="3099" y="776"/>
                </a:lnTo>
                <a:lnTo>
                  <a:pt x="3098" y="776"/>
                </a:lnTo>
                <a:lnTo>
                  <a:pt x="3096" y="776"/>
                </a:lnTo>
                <a:lnTo>
                  <a:pt x="3096" y="774"/>
                </a:lnTo>
                <a:lnTo>
                  <a:pt x="3095" y="774"/>
                </a:lnTo>
                <a:lnTo>
                  <a:pt x="3095" y="774"/>
                </a:lnTo>
                <a:lnTo>
                  <a:pt x="3095" y="774"/>
                </a:lnTo>
                <a:lnTo>
                  <a:pt x="3095" y="774"/>
                </a:lnTo>
                <a:lnTo>
                  <a:pt x="3096" y="774"/>
                </a:lnTo>
                <a:lnTo>
                  <a:pt x="3096" y="774"/>
                </a:lnTo>
                <a:lnTo>
                  <a:pt x="3096" y="774"/>
                </a:lnTo>
                <a:lnTo>
                  <a:pt x="3095" y="771"/>
                </a:lnTo>
                <a:lnTo>
                  <a:pt x="3095" y="771"/>
                </a:lnTo>
                <a:lnTo>
                  <a:pt x="3098" y="769"/>
                </a:lnTo>
                <a:lnTo>
                  <a:pt x="3099" y="771"/>
                </a:lnTo>
                <a:lnTo>
                  <a:pt x="3101" y="774"/>
                </a:lnTo>
                <a:lnTo>
                  <a:pt x="3101" y="774"/>
                </a:lnTo>
                <a:lnTo>
                  <a:pt x="3101" y="771"/>
                </a:lnTo>
                <a:lnTo>
                  <a:pt x="3098" y="763"/>
                </a:lnTo>
                <a:lnTo>
                  <a:pt x="3096" y="762"/>
                </a:lnTo>
                <a:lnTo>
                  <a:pt x="3096" y="763"/>
                </a:lnTo>
                <a:lnTo>
                  <a:pt x="3095" y="763"/>
                </a:lnTo>
                <a:lnTo>
                  <a:pt x="3091" y="763"/>
                </a:lnTo>
                <a:lnTo>
                  <a:pt x="3090" y="762"/>
                </a:lnTo>
                <a:lnTo>
                  <a:pt x="3085" y="759"/>
                </a:lnTo>
                <a:lnTo>
                  <a:pt x="3081" y="756"/>
                </a:lnTo>
                <a:lnTo>
                  <a:pt x="3081" y="756"/>
                </a:lnTo>
                <a:lnTo>
                  <a:pt x="3081" y="754"/>
                </a:lnTo>
                <a:lnTo>
                  <a:pt x="3079" y="753"/>
                </a:lnTo>
                <a:lnTo>
                  <a:pt x="3079" y="751"/>
                </a:lnTo>
                <a:lnTo>
                  <a:pt x="3076" y="748"/>
                </a:lnTo>
                <a:lnTo>
                  <a:pt x="3075" y="746"/>
                </a:lnTo>
                <a:lnTo>
                  <a:pt x="3073" y="745"/>
                </a:lnTo>
                <a:lnTo>
                  <a:pt x="3073" y="745"/>
                </a:lnTo>
                <a:lnTo>
                  <a:pt x="3073" y="743"/>
                </a:lnTo>
                <a:lnTo>
                  <a:pt x="3071" y="742"/>
                </a:lnTo>
                <a:lnTo>
                  <a:pt x="3071" y="740"/>
                </a:lnTo>
                <a:lnTo>
                  <a:pt x="3071" y="740"/>
                </a:lnTo>
                <a:lnTo>
                  <a:pt x="3070" y="739"/>
                </a:lnTo>
                <a:lnTo>
                  <a:pt x="3070" y="732"/>
                </a:lnTo>
                <a:lnTo>
                  <a:pt x="3068" y="731"/>
                </a:lnTo>
                <a:lnTo>
                  <a:pt x="3068" y="729"/>
                </a:lnTo>
                <a:lnTo>
                  <a:pt x="3065" y="726"/>
                </a:lnTo>
                <a:lnTo>
                  <a:pt x="3064" y="725"/>
                </a:lnTo>
                <a:lnTo>
                  <a:pt x="3064" y="725"/>
                </a:lnTo>
                <a:lnTo>
                  <a:pt x="3062" y="725"/>
                </a:lnTo>
                <a:lnTo>
                  <a:pt x="3062" y="725"/>
                </a:lnTo>
                <a:lnTo>
                  <a:pt x="3061" y="725"/>
                </a:lnTo>
                <a:lnTo>
                  <a:pt x="3058" y="720"/>
                </a:lnTo>
                <a:lnTo>
                  <a:pt x="3056" y="719"/>
                </a:lnTo>
                <a:lnTo>
                  <a:pt x="3056" y="719"/>
                </a:lnTo>
                <a:lnTo>
                  <a:pt x="3055" y="717"/>
                </a:lnTo>
                <a:lnTo>
                  <a:pt x="3053" y="716"/>
                </a:lnTo>
                <a:lnTo>
                  <a:pt x="3053" y="714"/>
                </a:lnTo>
                <a:lnTo>
                  <a:pt x="3055" y="712"/>
                </a:lnTo>
                <a:lnTo>
                  <a:pt x="3055" y="711"/>
                </a:lnTo>
                <a:lnTo>
                  <a:pt x="3053" y="709"/>
                </a:lnTo>
                <a:lnTo>
                  <a:pt x="3053" y="708"/>
                </a:lnTo>
                <a:lnTo>
                  <a:pt x="3051" y="708"/>
                </a:lnTo>
                <a:lnTo>
                  <a:pt x="3050" y="706"/>
                </a:lnTo>
                <a:lnTo>
                  <a:pt x="3050" y="705"/>
                </a:lnTo>
                <a:lnTo>
                  <a:pt x="3050" y="705"/>
                </a:lnTo>
                <a:lnTo>
                  <a:pt x="3050" y="703"/>
                </a:lnTo>
                <a:lnTo>
                  <a:pt x="3050" y="703"/>
                </a:lnTo>
                <a:lnTo>
                  <a:pt x="3050" y="702"/>
                </a:lnTo>
                <a:lnTo>
                  <a:pt x="3051" y="700"/>
                </a:lnTo>
                <a:lnTo>
                  <a:pt x="3053" y="700"/>
                </a:lnTo>
                <a:lnTo>
                  <a:pt x="3055" y="697"/>
                </a:lnTo>
                <a:lnTo>
                  <a:pt x="3055" y="695"/>
                </a:lnTo>
                <a:lnTo>
                  <a:pt x="3055" y="691"/>
                </a:lnTo>
                <a:lnTo>
                  <a:pt x="3056" y="691"/>
                </a:lnTo>
                <a:lnTo>
                  <a:pt x="3058" y="688"/>
                </a:lnTo>
                <a:lnTo>
                  <a:pt x="3058" y="688"/>
                </a:lnTo>
                <a:lnTo>
                  <a:pt x="3059" y="685"/>
                </a:lnTo>
                <a:lnTo>
                  <a:pt x="3059" y="685"/>
                </a:lnTo>
                <a:lnTo>
                  <a:pt x="3061" y="683"/>
                </a:lnTo>
                <a:lnTo>
                  <a:pt x="3064" y="682"/>
                </a:lnTo>
                <a:lnTo>
                  <a:pt x="3065" y="682"/>
                </a:lnTo>
                <a:lnTo>
                  <a:pt x="3067" y="680"/>
                </a:lnTo>
                <a:lnTo>
                  <a:pt x="3070" y="679"/>
                </a:lnTo>
                <a:lnTo>
                  <a:pt x="3073" y="677"/>
                </a:lnTo>
                <a:lnTo>
                  <a:pt x="3073" y="675"/>
                </a:lnTo>
                <a:lnTo>
                  <a:pt x="3073" y="674"/>
                </a:lnTo>
                <a:lnTo>
                  <a:pt x="3073" y="672"/>
                </a:lnTo>
                <a:lnTo>
                  <a:pt x="3073" y="671"/>
                </a:lnTo>
                <a:lnTo>
                  <a:pt x="3075" y="669"/>
                </a:lnTo>
                <a:lnTo>
                  <a:pt x="3076" y="669"/>
                </a:lnTo>
                <a:lnTo>
                  <a:pt x="3078" y="666"/>
                </a:lnTo>
                <a:lnTo>
                  <a:pt x="3079" y="666"/>
                </a:lnTo>
                <a:lnTo>
                  <a:pt x="3078" y="668"/>
                </a:lnTo>
                <a:lnTo>
                  <a:pt x="3076" y="672"/>
                </a:lnTo>
                <a:lnTo>
                  <a:pt x="3076" y="671"/>
                </a:lnTo>
                <a:lnTo>
                  <a:pt x="3075" y="672"/>
                </a:lnTo>
                <a:lnTo>
                  <a:pt x="3075" y="672"/>
                </a:lnTo>
                <a:lnTo>
                  <a:pt x="3075" y="674"/>
                </a:lnTo>
                <a:lnTo>
                  <a:pt x="3075" y="674"/>
                </a:lnTo>
                <a:lnTo>
                  <a:pt x="3076" y="675"/>
                </a:lnTo>
                <a:lnTo>
                  <a:pt x="3075" y="677"/>
                </a:lnTo>
                <a:lnTo>
                  <a:pt x="3075" y="679"/>
                </a:lnTo>
                <a:lnTo>
                  <a:pt x="3073" y="679"/>
                </a:lnTo>
                <a:lnTo>
                  <a:pt x="3073" y="679"/>
                </a:lnTo>
                <a:lnTo>
                  <a:pt x="3071" y="679"/>
                </a:lnTo>
                <a:lnTo>
                  <a:pt x="3071" y="679"/>
                </a:lnTo>
                <a:lnTo>
                  <a:pt x="3071" y="679"/>
                </a:lnTo>
                <a:lnTo>
                  <a:pt x="3070" y="680"/>
                </a:lnTo>
                <a:lnTo>
                  <a:pt x="3068" y="682"/>
                </a:lnTo>
                <a:lnTo>
                  <a:pt x="3068" y="682"/>
                </a:lnTo>
                <a:lnTo>
                  <a:pt x="3067" y="682"/>
                </a:lnTo>
                <a:lnTo>
                  <a:pt x="3064" y="683"/>
                </a:lnTo>
                <a:lnTo>
                  <a:pt x="3061" y="686"/>
                </a:lnTo>
                <a:lnTo>
                  <a:pt x="3059" y="688"/>
                </a:lnTo>
                <a:lnTo>
                  <a:pt x="3058" y="691"/>
                </a:lnTo>
                <a:lnTo>
                  <a:pt x="3056" y="692"/>
                </a:lnTo>
                <a:lnTo>
                  <a:pt x="3056" y="695"/>
                </a:lnTo>
                <a:lnTo>
                  <a:pt x="3056" y="695"/>
                </a:lnTo>
                <a:lnTo>
                  <a:pt x="3056" y="695"/>
                </a:lnTo>
                <a:lnTo>
                  <a:pt x="3056" y="697"/>
                </a:lnTo>
                <a:lnTo>
                  <a:pt x="3056" y="697"/>
                </a:lnTo>
                <a:lnTo>
                  <a:pt x="3055" y="699"/>
                </a:lnTo>
                <a:lnTo>
                  <a:pt x="3055" y="699"/>
                </a:lnTo>
                <a:lnTo>
                  <a:pt x="3055" y="700"/>
                </a:lnTo>
                <a:lnTo>
                  <a:pt x="3055" y="702"/>
                </a:lnTo>
                <a:lnTo>
                  <a:pt x="3055" y="702"/>
                </a:lnTo>
                <a:lnTo>
                  <a:pt x="3053" y="703"/>
                </a:lnTo>
                <a:lnTo>
                  <a:pt x="3053" y="705"/>
                </a:lnTo>
                <a:lnTo>
                  <a:pt x="3053" y="705"/>
                </a:lnTo>
                <a:lnTo>
                  <a:pt x="3053" y="706"/>
                </a:lnTo>
                <a:lnTo>
                  <a:pt x="3056" y="708"/>
                </a:lnTo>
                <a:lnTo>
                  <a:pt x="3056" y="708"/>
                </a:lnTo>
                <a:lnTo>
                  <a:pt x="3056" y="712"/>
                </a:lnTo>
                <a:lnTo>
                  <a:pt x="3058" y="714"/>
                </a:lnTo>
                <a:lnTo>
                  <a:pt x="3056" y="714"/>
                </a:lnTo>
                <a:lnTo>
                  <a:pt x="3056" y="714"/>
                </a:lnTo>
                <a:lnTo>
                  <a:pt x="3056" y="712"/>
                </a:lnTo>
                <a:lnTo>
                  <a:pt x="3056" y="716"/>
                </a:lnTo>
                <a:lnTo>
                  <a:pt x="3059" y="717"/>
                </a:lnTo>
                <a:lnTo>
                  <a:pt x="3061" y="717"/>
                </a:lnTo>
                <a:lnTo>
                  <a:pt x="3068" y="723"/>
                </a:lnTo>
                <a:lnTo>
                  <a:pt x="3068" y="723"/>
                </a:lnTo>
                <a:lnTo>
                  <a:pt x="3070" y="723"/>
                </a:lnTo>
                <a:lnTo>
                  <a:pt x="3070" y="723"/>
                </a:lnTo>
                <a:lnTo>
                  <a:pt x="3070" y="723"/>
                </a:lnTo>
                <a:lnTo>
                  <a:pt x="3070" y="723"/>
                </a:lnTo>
                <a:lnTo>
                  <a:pt x="3071" y="723"/>
                </a:lnTo>
                <a:lnTo>
                  <a:pt x="3071" y="723"/>
                </a:lnTo>
                <a:lnTo>
                  <a:pt x="3073" y="723"/>
                </a:lnTo>
                <a:lnTo>
                  <a:pt x="3073" y="725"/>
                </a:lnTo>
                <a:lnTo>
                  <a:pt x="3075" y="726"/>
                </a:lnTo>
                <a:lnTo>
                  <a:pt x="3075" y="726"/>
                </a:lnTo>
                <a:lnTo>
                  <a:pt x="3078" y="725"/>
                </a:lnTo>
                <a:lnTo>
                  <a:pt x="3078" y="726"/>
                </a:lnTo>
                <a:lnTo>
                  <a:pt x="3079" y="728"/>
                </a:lnTo>
                <a:lnTo>
                  <a:pt x="3079" y="728"/>
                </a:lnTo>
                <a:lnTo>
                  <a:pt x="3081" y="728"/>
                </a:lnTo>
                <a:lnTo>
                  <a:pt x="3082" y="729"/>
                </a:lnTo>
                <a:lnTo>
                  <a:pt x="3084" y="729"/>
                </a:lnTo>
                <a:lnTo>
                  <a:pt x="3084" y="729"/>
                </a:lnTo>
                <a:lnTo>
                  <a:pt x="3084" y="731"/>
                </a:lnTo>
                <a:lnTo>
                  <a:pt x="3084" y="731"/>
                </a:lnTo>
                <a:lnTo>
                  <a:pt x="3085" y="732"/>
                </a:lnTo>
                <a:lnTo>
                  <a:pt x="3085" y="732"/>
                </a:lnTo>
                <a:lnTo>
                  <a:pt x="3085" y="732"/>
                </a:lnTo>
                <a:lnTo>
                  <a:pt x="3087" y="732"/>
                </a:lnTo>
                <a:lnTo>
                  <a:pt x="3087" y="732"/>
                </a:lnTo>
                <a:lnTo>
                  <a:pt x="3088" y="731"/>
                </a:lnTo>
                <a:lnTo>
                  <a:pt x="3088" y="731"/>
                </a:lnTo>
                <a:lnTo>
                  <a:pt x="3090" y="729"/>
                </a:lnTo>
                <a:lnTo>
                  <a:pt x="3091" y="729"/>
                </a:lnTo>
                <a:lnTo>
                  <a:pt x="3093" y="729"/>
                </a:lnTo>
                <a:lnTo>
                  <a:pt x="3093" y="729"/>
                </a:lnTo>
                <a:lnTo>
                  <a:pt x="3093" y="731"/>
                </a:lnTo>
                <a:lnTo>
                  <a:pt x="3093" y="731"/>
                </a:lnTo>
                <a:lnTo>
                  <a:pt x="3095" y="731"/>
                </a:lnTo>
                <a:lnTo>
                  <a:pt x="3095" y="731"/>
                </a:lnTo>
                <a:lnTo>
                  <a:pt x="3096" y="729"/>
                </a:lnTo>
                <a:lnTo>
                  <a:pt x="3096" y="729"/>
                </a:lnTo>
                <a:lnTo>
                  <a:pt x="3099" y="729"/>
                </a:lnTo>
                <a:lnTo>
                  <a:pt x="3099" y="729"/>
                </a:lnTo>
                <a:lnTo>
                  <a:pt x="3101" y="729"/>
                </a:lnTo>
                <a:lnTo>
                  <a:pt x="3102" y="732"/>
                </a:lnTo>
                <a:lnTo>
                  <a:pt x="3102" y="736"/>
                </a:lnTo>
                <a:lnTo>
                  <a:pt x="3101" y="743"/>
                </a:lnTo>
                <a:lnTo>
                  <a:pt x="3101" y="745"/>
                </a:lnTo>
                <a:lnTo>
                  <a:pt x="3101" y="746"/>
                </a:lnTo>
                <a:lnTo>
                  <a:pt x="3102" y="748"/>
                </a:lnTo>
                <a:lnTo>
                  <a:pt x="3102" y="748"/>
                </a:lnTo>
                <a:lnTo>
                  <a:pt x="3101" y="749"/>
                </a:lnTo>
                <a:lnTo>
                  <a:pt x="3101" y="749"/>
                </a:lnTo>
                <a:lnTo>
                  <a:pt x="3102" y="751"/>
                </a:lnTo>
                <a:lnTo>
                  <a:pt x="3102" y="751"/>
                </a:lnTo>
                <a:lnTo>
                  <a:pt x="3104" y="749"/>
                </a:lnTo>
                <a:lnTo>
                  <a:pt x="3107" y="748"/>
                </a:lnTo>
                <a:lnTo>
                  <a:pt x="3108" y="746"/>
                </a:lnTo>
                <a:lnTo>
                  <a:pt x="3110" y="743"/>
                </a:lnTo>
                <a:lnTo>
                  <a:pt x="3111" y="742"/>
                </a:lnTo>
                <a:lnTo>
                  <a:pt x="3111" y="740"/>
                </a:lnTo>
                <a:lnTo>
                  <a:pt x="3110" y="740"/>
                </a:lnTo>
                <a:lnTo>
                  <a:pt x="3110" y="739"/>
                </a:lnTo>
                <a:lnTo>
                  <a:pt x="3111" y="739"/>
                </a:lnTo>
                <a:lnTo>
                  <a:pt x="3113" y="739"/>
                </a:lnTo>
                <a:lnTo>
                  <a:pt x="3113" y="737"/>
                </a:lnTo>
                <a:lnTo>
                  <a:pt x="3113" y="736"/>
                </a:lnTo>
                <a:lnTo>
                  <a:pt x="3115" y="734"/>
                </a:lnTo>
                <a:lnTo>
                  <a:pt x="3115" y="734"/>
                </a:lnTo>
                <a:lnTo>
                  <a:pt x="3115" y="732"/>
                </a:lnTo>
                <a:lnTo>
                  <a:pt x="3113" y="732"/>
                </a:lnTo>
                <a:lnTo>
                  <a:pt x="3113" y="732"/>
                </a:lnTo>
                <a:lnTo>
                  <a:pt x="3113" y="732"/>
                </a:lnTo>
                <a:lnTo>
                  <a:pt x="3113" y="732"/>
                </a:lnTo>
                <a:lnTo>
                  <a:pt x="3113" y="732"/>
                </a:lnTo>
                <a:lnTo>
                  <a:pt x="3113" y="732"/>
                </a:lnTo>
                <a:lnTo>
                  <a:pt x="3111" y="732"/>
                </a:lnTo>
                <a:lnTo>
                  <a:pt x="3113" y="731"/>
                </a:lnTo>
                <a:lnTo>
                  <a:pt x="3113" y="731"/>
                </a:lnTo>
                <a:lnTo>
                  <a:pt x="3113" y="731"/>
                </a:lnTo>
                <a:lnTo>
                  <a:pt x="3115" y="731"/>
                </a:lnTo>
                <a:lnTo>
                  <a:pt x="3116" y="725"/>
                </a:lnTo>
                <a:lnTo>
                  <a:pt x="3116" y="723"/>
                </a:lnTo>
                <a:lnTo>
                  <a:pt x="3118" y="722"/>
                </a:lnTo>
                <a:lnTo>
                  <a:pt x="3119" y="719"/>
                </a:lnTo>
                <a:lnTo>
                  <a:pt x="3121" y="717"/>
                </a:lnTo>
                <a:lnTo>
                  <a:pt x="3121" y="716"/>
                </a:lnTo>
                <a:lnTo>
                  <a:pt x="3118" y="719"/>
                </a:lnTo>
                <a:lnTo>
                  <a:pt x="3116" y="719"/>
                </a:lnTo>
                <a:lnTo>
                  <a:pt x="3116" y="717"/>
                </a:lnTo>
                <a:lnTo>
                  <a:pt x="3115" y="717"/>
                </a:lnTo>
                <a:lnTo>
                  <a:pt x="3115" y="717"/>
                </a:lnTo>
                <a:lnTo>
                  <a:pt x="3115" y="716"/>
                </a:lnTo>
                <a:lnTo>
                  <a:pt x="3116" y="716"/>
                </a:lnTo>
                <a:lnTo>
                  <a:pt x="3121" y="714"/>
                </a:lnTo>
                <a:lnTo>
                  <a:pt x="3121" y="714"/>
                </a:lnTo>
                <a:lnTo>
                  <a:pt x="3119" y="712"/>
                </a:lnTo>
                <a:lnTo>
                  <a:pt x="3121" y="711"/>
                </a:lnTo>
                <a:lnTo>
                  <a:pt x="3122" y="708"/>
                </a:lnTo>
                <a:lnTo>
                  <a:pt x="3124" y="709"/>
                </a:lnTo>
                <a:lnTo>
                  <a:pt x="3122" y="711"/>
                </a:lnTo>
                <a:lnTo>
                  <a:pt x="3122" y="712"/>
                </a:lnTo>
                <a:lnTo>
                  <a:pt x="3122" y="714"/>
                </a:lnTo>
                <a:lnTo>
                  <a:pt x="3122" y="714"/>
                </a:lnTo>
                <a:lnTo>
                  <a:pt x="3124" y="712"/>
                </a:lnTo>
                <a:lnTo>
                  <a:pt x="3127" y="709"/>
                </a:lnTo>
                <a:lnTo>
                  <a:pt x="3128" y="709"/>
                </a:lnTo>
                <a:lnTo>
                  <a:pt x="3127" y="708"/>
                </a:lnTo>
                <a:lnTo>
                  <a:pt x="3125" y="706"/>
                </a:lnTo>
                <a:lnTo>
                  <a:pt x="3125" y="705"/>
                </a:lnTo>
                <a:lnTo>
                  <a:pt x="3124" y="706"/>
                </a:lnTo>
                <a:lnTo>
                  <a:pt x="3124" y="705"/>
                </a:lnTo>
                <a:lnTo>
                  <a:pt x="3124" y="705"/>
                </a:lnTo>
                <a:lnTo>
                  <a:pt x="3124" y="703"/>
                </a:lnTo>
                <a:lnTo>
                  <a:pt x="3124" y="702"/>
                </a:lnTo>
                <a:lnTo>
                  <a:pt x="3125" y="702"/>
                </a:lnTo>
                <a:lnTo>
                  <a:pt x="3125" y="702"/>
                </a:lnTo>
                <a:lnTo>
                  <a:pt x="3127" y="702"/>
                </a:lnTo>
                <a:lnTo>
                  <a:pt x="3127" y="702"/>
                </a:lnTo>
                <a:lnTo>
                  <a:pt x="3128" y="700"/>
                </a:lnTo>
                <a:lnTo>
                  <a:pt x="3127" y="699"/>
                </a:lnTo>
                <a:lnTo>
                  <a:pt x="3127" y="697"/>
                </a:lnTo>
                <a:lnTo>
                  <a:pt x="3125" y="697"/>
                </a:lnTo>
                <a:lnTo>
                  <a:pt x="3125" y="695"/>
                </a:lnTo>
                <a:lnTo>
                  <a:pt x="3125" y="692"/>
                </a:lnTo>
                <a:lnTo>
                  <a:pt x="3125" y="694"/>
                </a:lnTo>
                <a:lnTo>
                  <a:pt x="3127" y="694"/>
                </a:lnTo>
                <a:lnTo>
                  <a:pt x="3127" y="694"/>
                </a:lnTo>
                <a:lnTo>
                  <a:pt x="3128" y="692"/>
                </a:lnTo>
                <a:lnTo>
                  <a:pt x="3130" y="694"/>
                </a:lnTo>
                <a:lnTo>
                  <a:pt x="3132" y="694"/>
                </a:lnTo>
                <a:lnTo>
                  <a:pt x="3132" y="695"/>
                </a:lnTo>
                <a:lnTo>
                  <a:pt x="3132" y="695"/>
                </a:lnTo>
                <a:lnTo>
                  <a:pt x="3133" y="695"/>
                </a:lnTo>
                <a:lnTo>
                  <a:pt x="3133" y="694"/>
                </a:lnTo>
                <a:lnTo>
                  <a:pt x="3132" y="692"/>
                </a:lnTo>
                <a:lnTo>
                  <a:pt x="3130" y="691"/>
                </a:lnTo>
                <a:lnTo>
                  <a:pt x="3130" y="689"/>
                </a:lnTo>
                <a:lnTo>
                  <a:pt x="3132" y="689"/>
                </a:lnTo>
                <a:lnTo>
                  <a:pt x="3132" y="688"/>
                </a:lnTo>
                <a:lnTo>
                  <a:pt x="3132" y="688"/>
                </a:lnTo>
                <a:lnTo>
                  <a:pt x="3133" y="686"/>
                </a:lnTo>
                <a:lnTo>
                  <a:pt x="3133" y="686"/>
                </a:lnTo>
                <a:lnTo>
                  <a:pt x="3133" y="685"/>
                </a:lnTo>
                <a:lnTo>
                  <a:pt x="3135" y="683"/>
                </a:lnTo>
                <a:lnTo>
                  <a:pt x="3136" y="683"/>
                </a:lnTo>
                <a:lnTo>
                  <a:pt x="3136" y="682"/>
                </a:lnTo>
                <a:lnTo>
                  <a:pt x="3136" y="679"/>
                </a:lnTo>
                <a:lnTo>
                  <a:pt x="3136" y="679"/>
                </a:lnTo>
                <a:lnTo>
                  <a:pt x="3138" y="677"/>
                </a:lnTo>
                <a:lnTo>
                  <a:pt x="3138" y="675"/>
                </a:lnTo>
                <a:lnTo>
                  <a:pt x="3136" y="675"/>
                </a:lnTo>
                <a:lnTo>
                  <a:pt x="3135" y="675"/>
                </a:lnTo>
                <a:lnTo>
                  <a:pt x="3135" y="672"/>
                </a:lnTo>
                <a:lnTo>
                  <a:pt x="3135" y="669"/>
                </a:lnTo>
                <a:lnTo>
                  <a:pt x="3136" y="668"/>
                </a:lnTo>
                <a:lnTo>
                  <a:pt x="3136" y="666"/>
                </a:lnTo>
                <a:lnTo>
                  <a:pt x="3136" y="666"/>
                </a:lnTo>
                <a:lnTo>
                  <a:pt x="3136" y="665"/>
                </a:lnTo>
                <a:lnTo>
                  <a:pt x="3136" y="663"/>
                </a:lnTo>
                <a:lnTo>
                  <a:pt x="3136" y="662"/>
                </a:lnTo>
                <a:lnTo>
                  <a:pt x="3138" y="660"/>
                </a:lnTo>
                <a:lnTo>
                  <a:pt x="3136" y="660"/>
                </a:lnTo>
                <a:lnTo>
                  <a:pt x="3135" y="660"/>
                </a:lnTo>
                <a:lnTo>
                  <a:pt x="3136" y="658"/>
                </a:lnTo>
                <a:lnTo>
                  <a:pt x="3136" y="657"/>
                </a:lnTo>
                <a:lnTo>
                  <a:pt x="3135" y="655"/>
                </a:lnTo>
                <a:lnTo>
                  <a:pt x="3135" y="655"/>
                </a:lnTo>
                <a:lnTo>
                  <a:pt x="3135" y="654"/>
                </a:lnTo>
                <a:lnTo>
                  <a:pt x="3135" y="654"/>
                </a:lnTo>
                <a:lnTo>
                  <a:pt x="3136" y="654"/>
                </a:lnTo>
                <a:lnTo>
                  <a:pt x="3136" y="652"/>
                </a:lnTo>
                <a:lnTo>
                  <a:pt x="3138" y="652"/>
                </a:lnTo>
                <a:lnTo>
                  <a:pt x="3138" y="651"/>
                </a:lnTo>
                <a:lnTo>
                  <a:pt x="3138" y="649"/>
                </a:lnTo>
                <a:lnTo>
                  <a:pt x="3136" y="651"/>
                </a:lnTo>
                <a:lnTo>
                  <a:pt x="3136" y="649"/>
                </a:lnTo>
                <a:lnTo>
                  <a:pt x="3136" y="649"/>
                </a:lnTo>
                <a:lnTo>
                  <a:pt x="3138" y="649"/>
                </a:lnTo>
                <a:lnTo>
                  <a:pt x="3138" y="651"/>
                </a:lnTo>
                <a:lnTo>
                  <a:pt x="3139" y="652"/>
                </a:lnTo>
                <a:lnTo>
                  <a:pt x="3139" y="654"/>
                </a:lnTo>
                <a:lnTo>
                  <a:pt x="3139" y="655"/>
                </a:lnTo>
                <a:lnTo>
                  <a:pt x="3138" y="658"/>
                </a:lnTo>
                <a:lnTo>
                  <a:pt x="3141" y="671"/>
                </a:lnTo>
                <a:lnTo>
                  <a:pt x="3141" y="669"/>
                </a:lnTo>
                <a:lnTo>
                  <a:pt x="3139" y="662"/>
                </a:lnTo>
                <a:lnTo>
                  <a:pt x="3141" y="658"/>
                </a:lnTo>
                <a:lnTo>
                  <a:pt x="3139" y="658"/>
                </a:lnTo>
                <a:lnTo>
                  <a:pt x="3139" y="657"/>
                </a:lnTo>
                <a:lnTo>
                  <a:pt x="3139" y="652"/>
                </a:lnTo>
                <a:lnTo>
                  <a:pt x="3139" y="649"/>
                </a:lnTo>
                <a:lnTo>
                  <a:pt x="3139" y="648"/>
                </a:lnTo>
                <a:lnTo>
                  <a:pt x="3138" y="646"/>
                </a:lnTo>
                <a:lnTo>
                  <a:pt x="3138" y="646"/>
                </a:lnTo>
                <a:lnTo>
                  <a:pt x="3138" y="643"/>
                </a:lnTo>
                <a:lnTo>
                  <a:pt x="3138" y="637"/>
                </a:lnTo>
                <a:lnTo>
                  <a:pt x="3138" y="635"/>
                </a:lnTo>
                <a:lnTo>
                  <a:pt x="3138" y="632"/>
                </a:lnTo>
                <a:lnTo>
                  <a:pt x="3139" y="631"/>
                </a:lnTo>
                <a:lnTo>
                  <a:pt x="3139" y="629"/>
                </a:lnTo>
                <a:lnTo>
                  <a:pt x="3136" y="618"/>
                </a:lnTo>
                <a:lnTo>
                  <a:pt x="3135" y="617"/>
                </a:lnTo>
                <a:lnTo>
                  <a:pt x="3133" y="615"/>
                </a:lnTo>
                <a:lnTo>
                  <a:pt x="3133" y="617"/>
                </a:lnTo>
                <a:lnTo>
                  <a:pt x="3133" y="618"/>
                </a:lnTo>
                <a:lnTo>
                  <a:pt x="3135" y="620"/>
                </a:lnTo>
                <a:lnTo>
                  <a:pt x="3136" y="620"/>
                </a:lnTo>
                <a:lnTo>
                  <a:pt x="3135" y="621"/>
                </a:lnTo>
                <a:lnTo>
                  <a:pt x="3132" y="620"/>
                </a:lnTo>
                <a:lnTo>
                  <a:pt x="3125" y="620"/>
                </a:lnTo>
                <a:lnTo>
                  <a:pt x="3124" y="620"/>
                </a:lnTo>
                <a:lnTo>
                  <a:pt x="3121" y="621"/>
                </a:lnTo>
                <a:lnTo>
                  <a:pt x="3121" y="621"/>
                </a:lnTo>
                <a:lnTo>
                  <a:pt x="3119" y="620"/>
                </a:lnTo>
                <a:lnTo>
                  <a:pt x="3118" y="620"/>
                </a:lnTo>
                <a:lnTo>
                  <a:pt x="3116" y="620"/>
                </a:lnTo>
                <a:lnTo>
                  <a:pt x="3116" y="618"/>
                </a:lnTo>
                <a:lnTo>
                  <a:pt x="3116" y="617"/>
                </a:lnTo>
                <a:lnTo>
                  <a:pt x="3116" y="615"/>
                </a:lnTo>
                <a:lnTo>
                  <a:pt x="3116" y="614"/>
                </a:lnTo>
                <a:lnTo>
                  <a:pt x="3116" y="614"/>
                </a:lnTo>
                <a:lnTo>
                  <a:pt x="3116" y="612"/>
                </a:lnTo>
                <a:lnTo>
                  <a:pt x="3116" y="611"/>
                </a:lnTo>
                <a:lnTo>
                  <a:pt x="3118" y="611"/>
                </a:lnTo>
                <a:lnTo>
                  <a:pt x="3118" y="609"/>
                </a:lnTo>
                <a:lnTo>
                  <a:pt x="3118" y="606"/>
                </a:lnTo>
                <a:lnTo>
                  <a:pt x="3118" y="604"/>
                </a:lnTo>
                <a:lnTo>
                  <a:pt x="3118" y="603"/>
                </a:lnTo>
                <a:lnTo>
                  <a:pt x="3119" y="603"/>
                </a:lnTo>
                <a:lnTo>
                  <a:pt x="3119" y="601"/>
                </a:lnTo>
                <a:lnTo>
                  <a:pt x="3119" y="601"/>
                </a:lnTo>
                <a:lnTo>
                  <a:pt x="3119" y="600"/>
                </a:lnTo>
                <a:lnTo>
                  <a:pt x="3121" y="600"/>
                </a:lnTo>
                <a:lnTo>
                  <a:pt x="3121" y="598"/>
                </a:lnTo>
                <a:lnTo>
                  <a:pt x="3122" y="598"/>
                </a:lnTo>
                <a:lnTo>
                  <a:pt x="3121" y="603"/>
                </a:lnTo>
                <a:lnTo>
                  <a:pt x="3122" y="601"/>
                </a:lnTo>
                <a:lnTo>
                  <a:pt x="3122" y="601"/>
                </a:lnTo>
                <a:lnTo>
                  <a:pt x="3124" y="601"/>
                </a:lnTo>
                <a:lnTo>
                  <a:pt x="3124" y="600"/>
                </a:lnTo>
                <a:lnTo>
                  <a:pt x="3125" y="598"/>
                </a:lnTo>
                <a:lnTo>
                  <a:pt x="3127" y="597"/>
                </a:lnTo>
                <a:lnTo>
                  <a:pt x="3127" y="595"/>
                </a:lnTo>
                <a:lnTo>
                  <a:pt x="3127" y="595"/>
                </a:lnTo>
                <a:lnTo>
                  <a:pt x="3127" y="594"/>
                </a:lnTo>
                <a:lnTo>
                  <a:pt x="3127" y="594"/>
                </a:lnTo>
                <a:lnTo>
                  <a:pt x="3127" y="592"/>
                </a:lnTo>
                <a:lnTo>
                  <a:pt x="3127" y="589"/>
                </a:lnTo>
                <a:lnTo>
                  <a:pt x="3128" y="584"/>
                </a:lnTo>
                <a:lnTo>
                  <a:pt x="3128" y="578"/>
                </a:lnTo>
                <a:lnTo>
                  <a:pt x="3128" y="575"/>
                </a:lnTo>
                <a:lnTo>
                  <a:pt x="3128" y="574"/>
                </a:lnTo>
                <a:lnTo>
                  <a:pt x="3128" y="572"/>
                </a:lnTo>
                <a:lnTo>
                  <a:pt x="3125" y="566"/>
                </a:lnTo>
                <a:lnTo>
                  <a:pt x="3125" y="561"/>
                </a:lnTo>
                <a:lnTo>
                  <a:pt x="3125" y="560"/>
                </a:lnTo>
                <a:lnTo>
                  <a:pt x="3124" y="560"/>
                </a:lnTo>
                <a:lnTo>
                  <a:pt x="3122" y="558"/>
                </a:lnTo>
                <a:lnTo>
                  <a:pt x="3122" y="558"/>
                </a:lnTo>
                <a:lnTo>
                  <a:pt x="3121" y="557"/>
                </a:lnTo>
                <a:lnTo>
                  <a:pt x="3119" y="555"/>
                </a:lnTo>
                <a:lnTo>
                  <a:pt x="3119" y="554"/>
                </a:lnTo>
                <a:lnTo>
                  <a:pt x="3119" y="554"/>
                </a:lnTo>
                <a:lnTo>
                  <a:pt x="3119" y="552"/>
                </a:lnTo>
                <a:lnTo>
                  <a:pt x="3119" y="552"/>
                </a:lnTo>
                <a:lnTo>
                  <a:pt x="3119" y="551"/>
                </a:lnTo>
                <a:lnTo>
                  <a:pt x="3121" y="549"/>
                </a:lnTo>
                <a:lnTo>
                  <a:pt x="3121" y="551"/>
                </a:lnTo>
                <a:lnTo>
                  <a:pt x="3121" y="552"/>
                </a:lnTo>
                <a:lnTo>
                  <a:pt x="3121" y="554"/>
                </a:lnTo>
                <a:lnTo>
                  <a:pt x="3122" y="555"/>
                </a:lnTo>
                <a:lnTo>
                  <a:pt x="3124" y="557"/>
                </a:lnTo>
                <a:lnTo>
                  <a:pt x="3125" y="557"/>
                </a:lnTo>
                <a:lnTo>
                  <a:pt x="3127" y="558"/>
                </a:lnTo>
                <a:lnTo>
                  <a:pt x="3127" y="561"/>
                </a:lnTo>
                <a:lnTo>
                  <a:pt x="3128" y="563"/>
                </a:lnTo>
                <a:lnTo>
                  <a:pt x="3130" y="571"/>
                </a:lnTo>
                <a:lnTo>
                  <a:pt x="3130" y="572"/>
                </a:lnTo>
                <a:lnTo>
                  <a:pt x="3130" y="575"/>
                </a:lnTo>
                <a:lnTo>
                  <a:pt x="3130" y="578"/>
                </a:lnTo>
                <a:lnTo>
                  <a:pt x="3130" y="581"/>
                </a:lnTo>
                <a:lnTo>
                  <a:pt x="3130" y="583"/>
                </a:lnTo>
                <a:lnTo>
                  <a:pt x="3130" y="584"/>
                </a:lnTo>
                <a:lnTo>
                  <a:pt x="3127" y="592"/>
                </a:lnTo>
                <a:lnTo>
                  <a:pt x="3127" y="594"/>
                </a:lnTo>
                <a:lnTo>
                  <a:pt x="3127" y="595"/>
                </a:lnTo>
                <a:lnTo>
                  <a:pt x="3128" y="597"/>
                </a:lnTo>
                <a:lnTo>
                  <a:pt x="3128" y="595"/>
                </a:lnTo>
                <a:lnTo>
                  <a:pt x="3130" y="591"/>
                </a:lnTo>
                <a:lnTo>
                  <a:pt x="3132" y="588"/>
                </a:lnTo>
                <a:lnTo>
                  <a:pt x="3133" y="588"/>
                </a:lnTo>
                <a:lnTo>
                  <a:pt x="3135" y="586"/>
                </a:lnTo>
                <a:lnTo>
                  <a:pt x="3136" y="586"/>
                </a:lnTo>
                <a:lnTo>
                  <a:pt x="3139" y="584"/>
                </a:lnTo>
                <a:lnTo>
                  <a:pt x="3138" y="584"/>
                </a:lnTo>
                <a:lnTo>
                  <a:pt x="3136" y="583"/>
                </a:lnTo>
                <a:lnTo>
                  <a:pt x="3136" y="583"/>
                </a:lnTo>
                <a:lnTo>
                  <a:pt x="3136" y="581"/>
                </a:lnTo>
                <a:lnTo>
                  <a:pt x="3138" y="581"/>
                </a:lnTo>
                <a:lnTo>
                  <a:pt x="3138" y="581"/>
                </a:lnTo>
                <a:lnTo>
                  <a:pt x="3138" y="581"/>
                </a:lnTo>
                <a:lnTo>
                  <a:pt x="3138" y="580"/>
                </a:lnTo>
                <a:lnTo>
                  <a:pt x="3139" y="578"/>
                </a:lnTo>
                <a:lnTo>
                  <a:pt x="3141" y="575"/>
                </a:lnTo>
                <a:lnTo>
                  <a:pt x="3141" y="574"/>
                </a:lnTo>
                <a:lnTo>
                  <a:pt x="3142" y="574"/>
                </a:lnTo>
                <a:lnTo>
                  <a:pt x="3144" y="574"/>
                </a:lnTo>
                <a:lnTo>
                  <a:pt x="3144" y="572"/>
                </a:lnTo>
                <a:lnTo>
                  <a:pt x="3144" y="571"/>
                </a:lnTo>
                <a:lnTo>
                  <a:pt x="3144" y="571"/>
                </a:lnTo>
                <a:lnTo>
                  <a:pt x="3144" y="569"/>
                </a:lnTo>
                <a:lnTo>
                  <a:pt x="3144" y="569"/>
                </a:lnTo>
                <a:lnTo>
                  <a:pt x="3144" y="569"/>
                </a:lnTo>
                <a:lnTo>
                  <a:pt x="3144" y="569"/>
                </a:lnTo>
                <a:lnTo>
                  <a:pt x="3145" y="567"/>
                </a:lnTo>
                <a:lnTo>
                  <a:pt x="3145" y="567"/>
                </a:lnTo>
                <a:lnTo>
                  <a:pt x="3145" y="566"/>
                </a:lnTo>
                <a:lnTo>
                  <a:pt x="3147" y="566"/>
                </a:lnTo>
                <a:lnTo>
                  <a:pt x="3148" y="567"/>
                </a:lnTo>
                <a:lnTo>
                  <a:pt x="3148" y="566"/>
                </a:lnTo>
                <a:lnTo>
                  <a:pt x="3150" y="566"/>
                </a:lnTo>
                <a:lnTo>
                  <a:pt x="3150" y="564"/>
                </a:lnTo>
                <a:lnTo>
                  <a:pt x="3152" y="564"/>
                </a:lnTo>
                <a:lnTo>
                  <a:pt x="3152" y="563"/>
                </a:lnTo>
                <a:lnTo>
                  <a:pt x="3153" y="563"/>
                </a:lnTo>
                <a:lnTo>
                  <a:pt x="3153" y="563"/>
                </a:lnTo>
                <a:lnTo>
                  <a:pt x="3156" y="560"/>
                </a:lnTo>
                <a:lnTo>
                  <a:pt x="3156" y="560"/>
                </a:lnTo>
                <a:lnTo>
                  <a:pt x="3159" y="558"/>
                </a:lnTo>
                <a:lnTo>
                  <a:pt x="3159" y="557"/>
                </a:lnTo>
                <a:lnTo>
                  <a:pt x="3159" y="557"/>
                </a:lnTo>
                <a:lnTo>
                  <a:pt x="3161" y="555"/>
                </a:lnTo>
                <a:lnTo>
                  <a:pt x="3161" y="555"/>
                </a:lnTo>
                <a:lnTo>
                  <a:pt x="3162" y="555"/>
                </a:lnTo>
                <a:lnTo>
                  <a:pt x="3162" y="554"/>
                </a:lnTo>
                <a:lnTo>
                  <a:pt x="3162" y="554"/>
                </a:lnTo>
                <a:lnTo>
                  <a:pt x="3164" y="554"/>
                </a:lnTo>
                <a:lnTo>
                  <a:pt x="3164" y="554"/>
                </a:lnTo>
                <a:lnTo>
                  <a:pt x="3165" y="554"/>
                </a:lnTo>
                <a:lnTo>
                  <a:pt x="3165" y="554"/>
                </a:lnTo>
                <a:lnTo>
                  <a:pt x="3165" y="552"/>
                </a:lnTo>
                <a:lnTo>
                  <a:pt x="3167" y="552"/>
                </a:lnTo>
                <a:lnTo>
                  <a:pt x="3167" y="551"/>
                </a:lnTo>
                <a:lnTo>
                  <a:pt x="3167" y="551"/>
                </a:lnTo>
                <a:lnTo>
                  <a:pt x="3167" y="551"/>
                </a:lnTo>
                <a:lnTo>
                  <a:pt x="3167" y="551"/>
                </a:lnTo>
                <a:lnTo>
                  <a:pt x="3167" y="551"/>
                </a:lnTo>
                <a:lnTo>
                  <a:pt x="3167" y="551"/>
                </a:lnTo>
                <a:lnTo>
                  <a:pt x="3167" y="551"/>
                </a:lnTo>
                <a:lnTo>
                  <a:pt x="3168" y="551"/>
                </a:lnTo>
                <a:lnTo>
                  <a:pt x="3170" y="549"/>
                </a:lnTo>
                <a:lnTo>
                  <a:pt x="3170" y="547"/>
                </a:lnTo>
                <a:lnTo>
                  <a:pt x="3170" y="549"/>
                </a:lnTo>
                <a:lnTo>
                  <a:pt x="3172" y="549"/>
                </a:lnTo>
                <a:lnTo>
                  <a:pt x="3172" y="549"/>
                </a:lnTo>
                <a:lnTo>
                  <a:pt x="3173" y="549"/>
                </a:lnTo>
                <a:lnTo>
                  <a:pt x="3173" y="547"/>
                </a:lnTo>
                <a:lnTo>
                  <a:pt x="3173" y="547"/>
                </a:lnTo>
                <a:lnTo>
                  <a:pt x="3173" y="547"/>
                </a:lnTo>
                <a:lnTo>
                  <a:pt x="3175" y="546"/>
                </a:lnTo>
                <a:lnTo>
                  <a:pt x="3175" y="546"/>
                </a:lnTo>
                <a:lnTo>
                  <a:pt x="3176" y="544"/>
                </a:lnTo>
                <a:lnTo>
                  <a:pt x="3176" y="544"/>
                </a:lnTo>
                <a:lnTo>
                  <a:pt x="3176" y="543"/>
                </a:lnTo>
                <a:lnTo>
                  <a:pt x="3178" y="543"/>
                </a:lnTo>
                <a:lnTo>
                  <a:pt x="3179" y="543"/>
                </a:lnTo>
                <a:lnTo>
                  <a:pt x="3179" y="541"/>
                </a:lnTo>
                <a:lnTo>
                  <a:pt x="3181" y="540"/>
                </a:lnTo>
                <a:lnTo>
                  <a:pt x="3182" y="537"/>
                </a:lnTo>
                <a:lnTo>
                  <a:pt x="3182" y="537"/>
                </a:lnTo>
                <a:lnTo>
                  <a:pt x="3182" y="535"/>
                </a:lnTo>
                <a:lnTo>
                  <a:pt x="3182" y="535"/>
                </a:lnTo>
                <a:lnTo>
                  <a:pt x="3184" y="535"/>
                </a:lnTo>
                <a:lnTo>
                  <a:pt x="3184" y="537"/>
                </a:lnTo>
                <a:lnTo>
                  <a:pt x="3184" y="537"/>
                </a:lnTo>
                <a:lnTo>
                  <a:pt x="3185" y="538"/>
                </a:lnTo>
                <a:lnTo>
                  <a:pt x="3189" y="537"/>
                </a:lnTo>
                <a:lnTo>
                  <a:pt x="3190" y="537"/>
                </a:lnTo>
                <a:lnTo>
                  <a:pt x="3190" y="537"/>
                </a:lnTo>
                <a:lnTo>
                  <a:pt x="3192" y="535"/>
                </a:lnTo>
                <a:lnTo>
                  <a:pt x="3192" y="535"/>
                </a:lnTo>
                <a:lnTo>
                  <a:pt x="3193" y="535"/>
                </a:lnTo>
                <a:lnTo>
                  <a:pt x="3195" y="535"/>
                </a:lnTo>
                <a:lnTo>
                  <a:pt x="3195" y="535"/>
                </a:lnTo>
                <a:lnTo>
                  <a:pt x="3196" y="535"/>
                </a:lnTo>
                <a:lnTo>
                  <a:pt x="3196" y="535"/>
                </a:lnTo>
                <a:lnTo>
                  <a:pt x="3198" y="535"/>
                </a:lnTo>
                <a:lnTo>
                  <a:pt x="3198" y="535"/>
                </a:lnTo>
                <a:lnTo>
                  <a:pt x="3198" y="534"/>
                </a:lnTo>
                <a:lnTo>
                  <a:pt x="3198" y="534"/>
                </a:lnTo>
                <a:lnTo>
                  <a:pt x="3202" y="532"/>
                </a:lnTo>
                <a:lnTo>
                  <a:pt x="3204" y="532"/>
                </a:lnTo>
                <a:lnTo>
                  <a:pt x="3205" y="532"/>
                </a:lnTo>
                <a:lnTo>
                  <a:pt x="3207" y="532"/>
                </a:lnTo>
                <a:lnTo>
                  <a:pt x="3207" y="532"/>
                </a:lnTo>
                <a:lnTo>
                  <a:pt x="3207" y="532"/>
                </a:lnTo>
                <a:lnTo>
                  <a:pt x="3207" y="532"/>
                </a:lnTo>
                <a:lnTo>
                  <a:pt x="3207" y="532"/>
                </a:lnTo>
                <a:lnTo>
                  <a:pt x="3209" y="532"/>
                </a:lnTo>
                <a:lnTo>
                  <a:pt x="3209" y="530"/>
                </a:lnTo>
                <a:lnTo>
                  <a:pt x="3210" y="530"/>
                </a:lnTo>
                <a:lnTo>
                  <a:pt x="3210" y="529"/>
                </a:lnTo>
                <a:lnTo>
                  <a:pt x="3212" y="529"/>
                </a:lnTo>
                <a:lnTo>
                  <a:pt x="3215" y="529"/>
                </a:lnTo>
                <a:lnTo>
                  <a:pt x="3216" y="529"/>
                </a:lnTo>
                <a:lnTo>
                  <a:pt x="3216" y="527"/>
                </a:lnTo>
                <a:lnTo>
                  <a:pt x="3216" y="527"/>
                </a:lnTo>
                <a:lnTo>
                  <a:pt x="3216" y="527"/>
                </a:lnTo>
                <a:lnTo>
                  <a:pt x="3216" y="524"/>
                </a:lnTo>
                <a:lnTo>
                  <a:pt x="3215" y="524"/>
                </a:lnTo>
                <a:lnTo>
                  <a:pt x="3215" y="523"/>
                </a:lnTo>
                <a:lnTo>
                  <a:pt x="3213" y="521"/>
                </a:lnTo>
                <a:lnTo>
                  <a:pt x="3215" y="521"/>
                </a:lnTo>
                <a:lnTo>
                  <a:pt x="3215" y="523"/>
                </a:lnTo>
                <a:lnTo>
                  <a:pt x="3216" y="523"/>
                </a:lnTo>
                <a:lnTo>
                  <a:pt x="3216" y="523"/>
                </a:lnTo>
                <a:lnTo>
                  <a:pt x="3216" y="524"/>
                </a:lnTo>
                <a:lnTo>
                  <a:pt x="3216" y="524"/>
                </a:lnTo>
                <a:lnTo>
                  <a:pt x="3216" y="526"/>
                </a:lnTo>
                <a:lnTo>
                  <a:pt x="3216" y="526"/>
                </a:lnTo>
                <a:lnTo>
                  <a:pt x="3218" y="526"/>
                </a:lnTo>
                <a:lnTo>
                  <a:pt x="3218" y="526"/>
                </a:lnTo>
                <a:lnTo>
                  <a:pt x="3219" y="526"/>
                </a:lnTo>
                <a:lnTo>
                  <a:pt x="3221" y="527"/>
                </a:lnTo>
                <a:lnTo>
                  <a:pt x="3224" y="524"/>
                </a:lnTo>
                <a:lnTo>
                  <a:pt x="3225" y="524"/>
                </a:lnTo>
                <a:lnTo>
                  <a:pt x="3225" y="523"/>
                </a:lnTo>
                <a:lnTo>
                  <a:pt x="3227" y="521"/>
                </a:lnTo>
                <a:lnTo>
                  <a:pt x="3230" y="523"/>
                </a:lnTo>
                <a:lnTo>
                  <a:pt x="3232" y="521"/>
                </a:lnTo>
                <a:lnTo>
                  <a:pt x="3232" y="521"/>
                </a:lnTo>
                <a:lnTo>
                  <a:pt x="3232" y="520"/>
                </a:lnTo>
                <a:lnTo>
                  <a:pt x="3232" y="518"/>
                </a:lnTo>
                <a:lnTo>
                  <a:pt x="3235" y="520"/>
                </a:lnTo>
                <a:lnTo>
                  <a:pt x="3238" y="517"/>
                </a:lnTo>
                <a:lnTo>
                  <a:pt x="3239" y="517"/>
                </a:lnTo>
                <a:lnTo>
                  <a:pt x="3242" y="517"/>
                </a:lnTo>
                <a:lnTo>
                  <a:pt x="3244" y="515"/>
                </a:lnTo>
                <a:lnTo>
                  <a:pt x="3244" y="517"/>
                </a:lnTo>
                <a:lnTo>
                  <a:pt x="3245" y="517"/>
                </a:lnTo>
                <a:lnTo>
                  <a:pt x="3245" y="517"/>
                </a:lnTo>
                <a:lnTo>
                  <a:pt x="3244" y="517"/>
                </a:lnTo>
                <a:lnTo>
                  <a:pt x="3245" y="518"/>
                </a:lnTo>
                <a:lnTo>
                  <a:pt x="3247" y="517"/>
                </a:lnTo>
                <a:lnTo>
                  <a:pt x="3252" y="515"/>
                </a:lnTo>
                <a:lnTo>
                  <a:pt x="3261" y="509"/>
                </a:lnTo>
                <a:lnTo>
                  <a:pt x="3264" y="507"/>
                </a:lnTo>
                <a:lnTo>
                  <a:pt x="3264" y="507"/>
                </a:lnTo>
                <a:lnTo>
                  <a:pt x="3266" y="507"/>
                </a:lnTo>
                <a:lnTo>
                  <a:pt x="3267" y="507"/>
                </a:lnTo>
                <a:lnTo>
                  <a:pt x="3267" y="507"/>
                </a:lnTo>
                <a:lnTo>
                  <a:pt x="3267" y="507"/>
                </a:lnTo>
                <a:lnTo>
                  <a:pt x="3267" y="506"/>
                </a:lnTo>
                <a:lnTo>
                  <a:pt x="3267" y="506"/>
                </a:lnTo>
                <a:lnTo>
                  <a:pt x="3269" y="500"/>
                </a:lnTo>
                <a:lnTo>
                  <a:pt x="3269" y="498"/>
                </a:lnTo>
                <a:lnTo>
                  <a:pt x="3267" y="493"/>
                </a:lnTo>
                <a:lnTo>
                  <a:pt x="3267" y="492"/>
                </a:lnTo>
                <a:lnTo>
                  <a:pt x="3266" y="490"/>
                </a:lnTo>
                <a:lnTo>
                  <a:pt x="3266" y="490"/>
                </a:lnTo>
                <a:lnTo>
                  <a:pt x="3267" y="489"/>
                </a:lnTo>
                <a:lnTo>
                  <a:pt x="3267" y="487"/>
                </a:lnTo>
                <a:lnTo>
                  <a:pt x="3267" y="486"/>
                </a:lnTo>
                <a:lnTo>
                  <a:pt x="3266" y="484"/>
                </a:lnTo>
                <a:lnTo>
                  <a:pt x="3266" y="484"/>
                </a:lnTo>
                <a:lnTo>
                  <a:pt x="3264" y="483"/>
                </a:lnTo>
                <a:lnTo>
                  <a:pt x="3264" y="483"/>
                </a:lnTo>
                <a:lnTo>
                  <a:pt x="3264" y="481"/>
                </a:lnTo>
                <a:lnTo>
                  <a:pt x="3264" y="481"/>
                </a:lnTo>
                <a:lnTo>
                  <a:pt x="3266" y="481"/>
                </a:lnTo>
                <a:lnTo>
                  <a:pt x="3266" y="481"/>
                </a:lnTo>
                <a:lnTo>
                  <a:pt x="3267" y="481"/>
                </a:lnTo>
                <a:lnTo>
                  <a:pt x="3267" y="483"/>
                </a:lnTo>
                <a:lnTo>
                  <a:pt x="3267" y="481"/>
                </a:lnTo>
                <a:lnTo>
                  <a:pt x="3267" y="480"/>
                </a:lnTo>
                <a:lnTo>
                  <a:pt x="3267" y="480"/>
                </a:lnTo>
                <a:lnTo>
                  <a:pt x="3267" y="478"/>
                </a:lnTo>
                <a:lnTo>
                  <a:pt x="3267" y="478"/>
                </a:lnTo>
                <a:lnTo>
                  <a:pt x="3266" y="478"/>
                </a:lnTo>
                <a:lnTo>
                  <a:pt x="3266" y="477"/>
                </a:lnTo>
                <a:lnTo>
                  <a:pt x="3264" y="477"/>
                </a:lnTo>
                <a:lnTo>
                  <a:pt x="3264" y="473"/>
                </a:lnTo>
                <a:lnTo>
                  <a:pt x="3264" y="472"/>
                </a:lnTo>
                <a:lnTo>
                  <a:pt x="3264" y="472"/>
                </a:lnTo>
                <a:lnTo>
                  <a:pt x="3266" y="472"/>
                </a:lnTo>
                <a:lnTo>
                  <a:pt x="3266" y="473"/>
                </a:lnTo>
                <a:lnTo>
                  <a:pt x="3266" y="473"/>
                </a:lnTo>
                <a:lnTo>
                  <a:pt x="3267" y="475"/>
                </a:lnTo>
                <a:lnTo>
                  <a:pt x="3267" y="477"/>
                </a:lnTo>
                <a:lnTo>
                  <a:pt x="3269" y="477"/>
                </a:lnTo>
                <a:lnTo>
                  <a:pt x="3270" y="478"/>
                </a:lnTo>
                <a:lnTo>
                  <a:pt x="3270" y="478"/>
                </a:lnTo>
                <a:lnTo>
                  <a:pt x="3270" y="477"/>
                </a:lnTo>
                <a:lnTo>
                  <a:pt x="3270" y="475"/>
                </a:lnTo>
                <a:lnTo>
                  <a:pt x="3270" y="475"/>
                </a:lnTo>
                <a:lnTo>
                  <a:pt x="3272" y="475"/>
                </a:lnTo>
                <a:lnTo>
                  <a:pt x="3272" y="475"/>
                </a:lnTo>
                <a:lnTo>
                  <a:pt x="3272" y="475"/>
                </a:lnTo>
                <a:lnTo>
                  <a:pt x="3272" y="478"/>
                </a:lnTo>
                <a:lnTo>
                  <a:pt x="3272" y="480"/>
                </a:lnTo>
                <a:lnTo>
                  <a:pt x="3272" y="481"/>
                </a:lnTo>
                <a:lnTo>
                  <a:pt x="3272" y="481"/>
                </a:lnTo>
                <a:lnTo>
                  <a:pt x="3272" y="483"/>
                </a:lnTo>
                <a:lnTo>
                  <a:pt x="3273" y="483"/>
                </a:lnTo>
                <a:lnTo>
                  <a:pt x="3275" y="481"/>
                </a:lnTo>
                <a:lnTo>
                  <a:pt x="3275" y="480"/>
                </a:lnTo>
                <a:lnTo>
                  <a:pt x="3276" y="480"/>
                </a:lnTo>
                <a:lnTo>
                  <a:pt x="3275" y="480"/>
                </a:lnTo>
                <a:lnTo>
                  <a:pt x="3275" y="478"/>
                </a:lnTo>
                <a:lnTo>
                  <a:pt x="3275" y="478"/>
                </a:lnTo>
                <a:lnTo>
                  <a:pt x="3275" y="478"/>
                </a:lnTo>
                <a:lnTo>
                  <a:pt x="3275" y="477"/>
                </a:lnTo>
                <a:lnTo>
                  <a:pt x="3275" y="477"/>
                </a:lnTo>
                <a:lnTo>
                  <a:pt x="3276" y="475"/>
                </a:lnTo>
                <a:lnTo>
                  <a:pt x="3276" y="475"/>
                </a:lnTo>
                <a:lnTo>
                  <a:pt x="3278" y="475"/>
                </a:lnTo>
                <a:lnTo>
                  <a:pt x="3278" y="475"/>
                </a:lnTo>
                <a:lnTo>
                  <a:pt x="3279" y="475"/>
                </a:lnTo>
                <a:lnTo>
                  <a:pt x="3279" y="470"/>
                </a:lnTo>
                <a:lnTo>
                  <a:pt x="3279" y="469"/>
                </a:lnTo>
                <a:lnTo>
                  <a:pt x="3281" y="469"/>
                </a:lnTo>
                <a:lnTo>
                  <a:pt x="3281" y="472"/>
                </a:lnTo>
                <a:lnTo>
                  <a:pt x="3278" y="478"/>
                </a:lnTo>
                <a:lnTo>
                  <a:pt x="3278" y="481"/>
                </a:lnTo>
                <a:lnTo>
                  <a:pt x="3278" y="483"/>
                </a:lnTo>
                <a:lnTo>
                  <a:pt x="3279" y="486"/>
                </a:lnTo>
                <a:lnTo>
                  <a:pt x="3279" y="489"/>
                </a:lnTo>
                <a:lnTo>
                  <a:pt x="3281" y="492"/>
                </a:lnTo>
                <a:lnTo>
                  <a:pt x="3281" y="492"/>
                </a:lnTo>
                <a:lnTo>
                  <a:pt x="3281" y="493"/>
                </a:lnTo>
                <a:lnTo>
                  <a:pt x="3282" y="493"/>
                </a:lnTo>
                <a:lnTo>
                  <a:pt x="3282" y="495"/>
                </a:lnTo>
                <a:lnTo>
                  <a:pt x="3286" y="490"/>
                </a:lnTo>
                <a:lnTo>
                  <a:pt x="3287" y="489"/>
                </a:lnTo>
                <a:lnTo>
                  <a:pt x="3287" y="489"/>
                </a:lnTo>
                <a:lnTo>
                  <a:pt x="3286" y="489"/>
                </a:lnTo>
                <a:lnTo>
                  <a:pt x="3289" y="487"/>
                </a:lnTo>
                <a:lnTo>
                  <a:pt x="3289" y="487"/>
                </a:lnTo>
                <a:lnTo>
                  <a:pt x="3289" y="486"/>
                </a:lnTo>
                <a:lnTo>
                  <a:pt x="3290" y="487"/>
                </a:lnTo>
                <a:lnTo>
                  <a:pt x="3290" y="487"/>
                </a:lnTo>
                <a:lnTo>
                  <a:pt x="3290" y="489"/>
                </a:lnTo>
                <a:lnTo>
                  <a:pt x="3289" y="489"/>
                </a:lnTo>
                <a:lnTo>
                  <a:pt x="3292" y="490"/>
                </a:lnTo>
                <a:lnTo>
                  <a:pt x="3293" y="489"/>
                </a:lnTo>
                <a:lnTo>
                  <a:pt x="3295" y="486"/>
                </a:lnTo>
                <a:lnTo>
                  <a:pt x="3295" y="487"/>
                </a:lnTo>
                <a:lnTo>
                  <a:pt x="3295" y="487"/>
                </a:lnTo>
                <a:lnTo>
                  <a:pt x="3295" y="487"/>
                </a:lnTo>
                <a:lnTo>
                  <a:pt x="3296" y="486"/>
                </a:lnTo>
                <a:lnTo>
                  <a:pt x="3298" y="484"/>
                </a:lnTo>
                <a:lnTo>
                  <a:pt x="3296" y="483"/>
                </a:lnTo>
                <a:lnTo>
                  <a:pt x="3296" y="481"/>
                </a:lnTo>
                <a:lnTo>
                  <a:pt x="3296" y="480"/>
                </a:lnTo>
                <a:lnTo>
                  <a:pt x="3296" y="478"/>
                </a:lnTo>
                <a:lnTo>
                  <a:pt x="3298" y="478"/>
                </a:lnTo>
                <a:lnTo>
                  <a:pt x="3299" y="478"/>
                </a:lnTo>
                <a:lnTo>
                  <a:pt x="3299" y="478"/>
                </a:lnTo>
                <a:lnTo>
                  <a:pt x="3299" y="480"/>
                </a:lnTo>
                <a:lnTo>
                  <a:pt x="3301" y="481"/>
                </a:lnTo>
                <a:lnTo>
                  <a:pt x="3301" y="480"/>
                </a:lnTo>
                <a:lnTo>
                  <a:pt x="3301" y="480"/>
                </a:lnTo>
                <a:lnTo>
                  <a:pt x="3299" y="478"/>
                </a:lnTo>
                <a:lnTo>
                  <a:pt x="3301" y="477"/>
                </a:lnTo>
                <a:lnTo>
                  <a:pt x="3301" y="477"/>
                </a:lnTo>
                <a:lnTo>
                  <a:pt x="3302" y="475"/>
                </a:lnTo>
                <a:lnTo>
                  <a:pt x="3302" y="475"/>
                </a:lnTo>
                <a:lnTo>
                  <a:pt x="3302" y="475"/>
                </a:lnTo>
                <a:lnTo>
                  <a:pt x="3302" y="475"/>
                </a:lnTo>
                <a:lnTo>
                  <a:pt x="3302" y="473"/>
                </a:lnTo>
                <a:lnTo>
                  <a:pt x="3304" y="475"/>
                </a:lnTo>
                <a:lnTo>
                  <a:pt x="3306" y="473"/>
                </a:lnTo>
                <a:lnTo>
                  <a:pt x="3306" y="472"/>
                </a:lnTo>
                <a:lnTo>
                  <a:pt x="3306" y="470"/>
                </a:lnTo>
                <a:lnTo>
                  <a:pt x="3307" y="470"/>
                </a:lnTo>
                <a:lnTo>
                  <a:pt x="3306" y="470"/>
                </a:lnTo>
                <a:lnTo>
                  <a:pt x="3306" y="469"/>
                </a:lnTo>
                <a:lnTo>
                  <a:pt x="3306" y="466"/>
                </a:lnTo>
                <a:lnTo>
                  <a:pt x="3306" y="466"/>
                </a:lnTo>
                <a:lnTo>
                  <a:pt x="3307" y="466"/>
                </a:lnTo>
                <a:lnTo>
                  <a:pt x="3310" y="467"/>
                </a:lnTo>
                <a:lnTo>
                  <a:pt x="3310" y="467"/>
                </a:lnTo>
                <a:lnTo>
                  <a:pt x="3310" y="466"/>
                </a:lnTo>
                <a:lnTo>
                  <a:pt x="3310" y="466"/>
                </a:lnTo>
                <a:lnTo>
                  <a:pt x="3310" y="466"/>
                </a:lnTo>
                <a:lnTo>
                  <a:pt x="3312" y="466"/>
                </a:lnTo>
                <a:lnTo>
                  <a:pt x="3312" y="466"/>
                </a:lnTo>
                <a:lnTo>
                  <a:pt x="3310" y="467"/>
                </a:lnTo>
                <a:lnTo>
                  <a:pt x="3312" y="467"/>
                </a:lnTo>
                <a:lnTo>
                  <a:pt x="3312" y="469"/>
                </a:lnTo>
                <a:lnTo>
                  <a:pt x="3310" y="469"/>
                </a:lnTo>
                <a:lnTo>
                  <a:pt x="3310" y="470"/>
                </a:lnTo>
                <a:lnTo>
                  <a:pt x="3310" y="470"/>
                </a:lnTo>
                <a:lnTo>
                  <a:pt x="3312" y="472"/>
                </a:lnTo>
                <a:lnTo>
                  <a:pt x="3313" y="478"/>
                </a:lnTo>
                <a:lnTo>
                  <a:pt x="3313" y="481"/>
                </a:lnTo>
                <a:lnTo>
                  <a:pt x="3312" y="483"/>
                </a:lnTo>
                <a:lnTo>
                  <a:pt x="3313" y="481"/>
                </a:lnTo>
                <a:lnTo>
                  <a:pt x="3316" y="480"/>
                </a:lnTo>
                <a:lnTo>
                  <a:pt x="3318" y="478"/>
                </a:lnTo>
                <a:lnTo>
                  <a:pt x="3321" y="478"/>
                </a:lnTo>
                <a:lnTo>
                  <a:pt x="3322" y="477"/>
                </a:lnTo>
                <a:lnTo>
                  <a:pt x="3322" y="475"/>
                </a:lnTo>
                <a:lnTo>
                  <a:pt x="3324" y="473"/>
                </a:lnTo>
                <a:lnTo>
                  <a:pt x="3326" y="470"/>
                </a:lnTo>
                <a:lnTo>
                  <a:pt x="3326" y="469"/>
                </a:lnTo>
                <a:lnTo>
                  <a:pt x="3326" y="469"/>
                </a:lnTo>
                <a:lnTo>
                  <a:pt x="3327" y="470"/>
                </a:lnTo>
                <a:lnTo>
                  <a:pt x="3329" y="470"/>
                </a:lnTo>
                <a:lnTo>
                  <a:pt x="3329" y="469"/>
                </a:lnTo>
                <a:lnTo>
                  <a:pt x="3330" y="469"/>
                </a:lnTo>
                <a:lnTo>
                  <a:pt x="3332" y="469"/>
                </a:lnTo>
                <a:lnTo>
                  <a:pt x="3332" y="469"/>
                </a:lnTo>
                <a:lnTo>
                  <a:pt x="3333" y="467"/>
                </a:lnTo>
                <a:lnTo>
                  <a:pt x="3335" y="466"/>
                </a:lnTo>
                <a:lnTo>
                  <a:pt x="3335" y="469"/>
                </a:lnTo>
                <a:lnTo>
                  <a:pt x="3335" y="469"/>
                </a:lnTo>
                <a:lnTo>
                  <a:pt x="3335" y="469"/>
                </a:lnTo>
                <a:lnTo>
                  <a:pt x="3336" y="467"/>
                </a:lnTo>
                <a:lnTo>
                  <a:pt x="3336" y="466"/>
                </a:lnTo>
                <a:lnTo>
                  <a:pt x="3336" y="466"/>
                </a:lnTo>
                <a:lnTo>
                  <a:pt x="3338" y="466"/>
                </a:lnTo>
                <a:lnTo>
                  <a:pt x="3339" y="464"/>
                </a:lnTo>
                <a:lnTo>
                  <a:pt x="3343" y="463"/>
                </a:lnTo>
                <a:lnTo>
                  <a:pt x="3350" y="460"/>
                </a:lnTo>
                <a:lnTo>
                  <a:pt x="3353" y="460"/>
                </a:lnTo>
                <a:lnTo>
                  <a:pt x="3352" y="453"/>
                </a:lnTo>
                <a:lnTo>
                  <a:pt x="3352" y="450"/>
                </a:lnTo>
                <a:lnTo>
                  <a:pt x="3350" y="449"/>
                </a:lnTo>
                <a:lnTo>
                  <a:pt x="3349" y="449"/>
                </a:lnTo>
                <a:lnTo>
                  <a:pt x="3349" y="450"/>
                </a:lnTo>
                <a:lnTo>
                  <a:pt x="3349" y="449"/>
                </a:lnTo>
                <a:lnTo>
                  <a:pt x="3347" y="447"/>
                </a:lnTo>
                <a:lnTo>
                  <a:pt x="3347" y="446"/>
                </a:lnTo>
                <a:lnTo>
                  <a:pt x="3349" y="446"/>
                </a:lnTo>
                <a:lnTo>
                  <a:pt x="3350" y="447"/>
                </a:lnTo>
                <a:lnTo>
                  <a:pt x="3350" y="447"/>
                </a:lnTo>
                <a:lnTo>
                  <a:pt x="3350" y="447"/>
                </a:lnTo>
                <a:lnTo>
                  <a:pt x="3350" y="447"/>
                </a:lnTo>
                <a:lnTo>
                  <a:pt x="3350" y="446"/>
                </a:lnTo>
                <a:lnTo>
                  <a:pt x="3349" y="444"/>
                </a:lnTo>
                <a:lnTo>
                  <a:pt x="3344" y="436"/>
                </a:lnTo>
                <a:lnTo>
                  <a:pt x="3343" y="435"/>
                </a:lnTo>
                <a:lnTo>
                  <a:pt x="3338" y="432"/>
                </a:lnTo>
                <a:lnTo>
                  <a:pt x="3336" y="432"/>
                </a:lnTo>
                <a:lnTo>
                  <a:pt x="3333" y="430"/>
                </a:lnTo>
                <a:lnTo>
                  <a:pt x="3333" y="430"/>
                </a:lnTo>
                <a:lnTo>
                  <a:pt x="3332" y="430"/>
                </a:lnTo>
                <a:lnTo>
                  <a:pt x="3329" y="432"/>
                </a:lnTo>
                <a:lnTo>
                  <a:pt x="3327" y="432"/>
                </a:lnTo>
                <a:lnTo>
                  <a:pt x="3327" y="432"/>
                </a:lnTo>
                <a:lnTo>
                  <a:pt x="3327" y="432"/>
                </a:lnTo>
                <a:lnTo>
                  <a:pt x="3327" y="433"/>
                </a:lnTo>
                <a:lnTo>
                  <a:pt x="3327" y="433"/>
                </a:lnTo>
                <a:lnTo>
                  <a:pt x="3327" y="433"/>
                </a:lnTo>
                <a:lnTo>
                  <a:pt x="3327" y="433"/>
                </a:lnTo>
                <a:lnTo>
                  <a:pt x="3327" y="433"/>
                </a:lnTo>
                <a:lnTo>
                  <a:pt x="3329" y="435"/>
                </a:lnTo>
                <a:lnTo>
                  <a:pt x="3330" y="436"/>
                </a:lnTo>
                <a:lnTo>
                  <a:pt x="3330" y="436"/>
                </a:lnTo>
                <a:lnTo>
                  <a:pt x="3332" y="435"/>
                </a:lnTo>
                <a:lnTo>
                  <a:pt x="3332" y="435"/>
                </a:lnTo>
                <a:lnTo>
                  <a:pt x="3332" y="435"/>
                </a:lnTo>
                <a:lnTo>
                  <a:pt x="3330" y="435"/>
                </a:lnTo>
                <a:lnTo>
                  <a:pt x="3332" y="433"/>
                </a:lnTo>
                <a:lnTo>
                  <a:pt x="3333" y="432"/>
                </a:lnTo>
                <a:lnTo>
                  <a:pt x="3336" y="433"/>
                </a:lnTo>
                <a:lnTo>
                  <a:pt x="3336" y="435"/>
                </a:lnTo>
                <a:lnTo>
                  <a:pt x="3338" y="436"/>
                </a:lnTo>
                <a:lnTo>
                  <a:pt x="3339" y="440"/>
                </a:lnTo>
                <a:lnTo>
                  <a:pt x="3339" y="441"/>
                </a:lnTo>
                <a:lnTo>
                  <a:pt x="3341" y="444"/>
                </a:lnTo>
                <a:lnTo>
                  <a:pt x="3341" y="443"/>
                </a:lnTo>
                <a:lnTo>
                  <a:pt x="3341" y="441"/>
                </a:lnTo>
                <a:lnTo>
                  <a:pt x="3341" y="440"/>
                </a:lnTo>
                <a:lnTo>
                  <a:pt x="3343" y="440"/>
                </a:lnTo>
                <a:lnTo>
                  <a:pt x="3343" y="441"/>
                </a:lnTo>
                <a:lnTo>
                  <a:pt x="3344" y="441"/>
                </a:lnTo>
                <a:lnTo>
                  <a:pt x="3346" y="441"/>
                </a:lnTo>
                <a:lnTo>
                  <a:pt x="3346" y="441"/>
                </a:lnTo>
                <a:lnTo>
                  <a:pt x="3344" y="443"/>
                </a:lnTo>
                <a:lnTo>
                  <a:pt x="3344" y="443"/>
                </a:lnTo>
                <a:lnTo>
                  <a:pt x="3344" y="443"/>
                </a:lnTo>
                <a:lnTo>
                  <a:pt x="3346" y="444"/>
                </a:lnTo>
                <a:lnTo>
                  <a:pt x="3346" y="446"/>
                </a:lnTo>
                <a:lnTo>
                  <a:pt x="3347" y="449"/>
                </a:lnTo>
                <a:lnTo>
                  <a:pt x="3346" y="452"/>
                </a:lnTo>
                <a:lnTo>
                  <a:pt x="3346" y="452"/>
                </a:lnTo>
                <a:lnTo>
                  <a:pt x="3343" y="453"/>
                </a:lnTo>
                <a:lnTo>
                  <a:pt x="3341" y="455"/>
                </a:lnTo>
                <a:lnTo>
                  <a:pt x="3336" y="458"/>
                </a:lnTo>
                <a:lnTo>
                  <a:pt x="3335" y="460"/>
                </a:lnTo>
                <a:lnTo>
                  <a:pt x="3332" y="461"/>
                </a:lnTo>
                <a:lnTo>
                  <a:pt x="3330" y="463"/>
                </a:lnTo>
                <a:lnTo>
                  <a:pt x="3329" y="463"/>
                </a:lnTo>
                <a:lnTo>
                  <a:pt x="3329" y="461"/>
                </a:lnTo>
                <a:lnTo>
                  <a:pt x="3329" y="461"/>
                </a:lnTo>
                <a:lnTo>
                  <a:pt x="3332" y="461"/>
                </a:lnTo>
                <a:lnTo>
                  <a:pt x="3332" y="460"/>
                </a:lnTo>
                <a:lnTo>
                  <a:pt x="3324" y="461"/>
                </a:lnTo>
                <a:lnTo>
                  <a:pt x="3322" y="461"/>
                </a:lnTo>
                <a:lnTo>
                  <a:pt x="3318" y="460"/>
                </a:lnTo>
                <a:lnTo>
                  <a:pt x="3315" y="458"/>
                </a:lnTo>
                <a:lnTo>
                  <a:pt x="3315" y="456"/>
                </a:lnTo>
                <a:lnTo>
                  <a:pt x="3315" y="453"/>
                </a:lnTo>
                <a:lnTo>
                  <a:pt x="3313" y="450"/>
                </a:lnTo>
                <a:lnTo>
                  <a:pt x="3312" y="449"/>
                </a:lnTo>
                <a:lnTo>
                  <a:pt x="3310" y="447"/>
                </a:lnTo>
                <a:lnTo>
                  <a:pt x="3307" y="449"/>
                </a:lnTo>
                <a:lnTo>
                  <a:pt x="3307" y="449"/>
                </a:lnTo>
                <a:lnTo>
                  <a:pt x="3306" y="449"/>
                </a:lnTo>
                <a:lnTo>
                  <a:pt x="3301" y="446"/>
                </a:lnTo>
                <a:lnTo>
                  <a:pt x="3301" y="446"/>
                </a:lnTo>
                <a:lnTo>
                  <a:pt x="3302" y="444"/>
                </a:lnTo>
                <a:lnTo>
                  <a:pt x="3302" y="444"/>
                </a:lnTo>
                <a:lnTo>
                  <a:pt x="3302" y="446"/>
                </a:lnTo>
                <a:lnTo>
                  <a:pt x="3302" y="441"/>
                </a:lnTo>
                <a:lnTo>
                  <a:pt x="3302" y="441"/>
                </a:lnTo>
                <a:lnTo>
                  <a:pt x="3304" y="441"/>
                </a:lnTo>
                <a:lnTo>
                  <a:pt x="3304" y="441"/>
                </a:lnTo>
                <a:lnTo>
                  <a:pt x="3306" y="444"/>
                </a:lnTo>
                <a:lnTo>
                  <a:pt x="3306" y="444"/>
                </a:lnTo>
                <a:lnTo>
                  <a:pt x="3306" y="444"/>
                </a:lnTo>
                <a:lnTo>
                  <a:pt x="3304" y="444"/>
                </a:lnTo>
                <a:lnTo>
                  <a:pt x="3306" y="444"/>
                </a:lnTo>
                <a:lnTo>
                  <a:pt x="3306" y="444"/>
                </a:lnTo>
                <a:lnTo>
                  <a:pt x="3307" y="444"/>
                </a:lnTo>
                <a:lnTo>
                  <a:pt x="3307" y="444"/>
                </a:lnTo>
                <a:lnTo>
                  <a:pt x="3307" y="443"/>
                </a:lnTo>
                <a:lnTo>
                  <a:pt x="3307" y="443"/>
                </a:lnTo>
                <a:lnTo>
                  <a:pt x="3307" y="443"/>
                </a:lnTo>
                <a:lnTo>
                  <a:pt x="3304" y="441"/>
                </a:lnTo>
                <a:lnTo>
                  <a:pt x="3304" y="440"/>
                </a:lnTo>
                <a:lnTo>
                  <a:pt x="3304" y="438"/>
                </a:lnTo>
                <a:lnTo>
                  <a:pt x="3301" y="438"/>
                </a:lnTo>
                <a:lnTo>
                  <a:pt x="3299" y="435"/>
                </a:lnTo>
                <a:lnTo>
                  <a:pt x="3298" y="433"/>
                </a:lnTo>
                <a:lnTo>
                  <a:pt x="3298" y="433"/>
                </a:lnTo>
                <a:lnTo>
                  <a:pt x="3296" y="433"/>
                </a:lnTo>
                <a:lnTo>
                  <a:pt x="3296" y="433"/>
                </a:lnTo>
                <a:lnTo>
                  <a:pt x="3296" y="430"/>
                </a:lnTo>
                <a:lnTo>
                  <a:pt x="3296" y="430"/>
                </a:lnTo>
                <a:lnTo>
                  <a:pt x="3293" y="429"/>
                </a:lnTo>
                <a:lnTo>
                  <a:pt x="3292" y="429"/>
                </a:lnTo>
                <a:lnTo>
                  <a:pt x="3290" y="427"/>
                </a:lnTo>
                <a:lnTo>
                  <a:pt x="3287" y="427"/>
                </a:lnTo>
                <a:lnTo>
                  <a:pt x="3286" y="427"/>
                </a:lnTo>
                <a:lnTo>
                  <a:pt x="3282" y="426"/>
                </a:lnTo>
                <a:lnTo>
                  <a:pt x="3282" y="426"/>
                </a:lnTo>
                <a:lnTo>
                  <a:pt x="3284" y="427"/>
                </a:lnTo>
                <a:lnTo>
                  <a:pt x="3284" y="429"/>
                </a:lnTo>
                <a:lnTo>
                  <a:pt x="3286" y="429"/>
                </a:lnTo>
                <a:lnTo>
                  <a:pt x="3286" y="429"/>
                </a:lnTo>
                <a:lnTo>
                  <a:pt x="3286" y="430"/>
                </a:lnTo>
                <a:lnTo>
                  <a:pt x="3286" y="430"/>
                </a:lnTo>
                <a:lnTo>
                  <a:pt x="3284" y="429"/>
                </a:lnTo>
                <a:lnTo>
                  <a:pt x="3284" y="430"/>
                </a:lnTo>
                <a:lnTo>
                  <a:pt x="3282" y="430"/>
                </a:lnTo>
                <a:lnTo>
                  <a:pt x="3282" y="432"/>
                </a:lnTo>
                <a:lnTo>
                  <a:pt x="3281" y="432"/>
                </a:lnTo>
                <a:lnTo>
                  <a:pt x="3281" y="432"/>
                </a:lnTo>
                <a:lnTo>
                  <a:pt x="3281" y="432"/>
                </a:lnTo>
                <a:lnTo>
                  <a:pt x="3281" y="432"/>
                </a:lnTo>
                <a:lnTo>
                  <a:pt x="3281" y="432"/>
                </a:lnTo>
                <a:lnTo>
                  <a:pt x="3279" y="432"/>
                </a:lnTo>
                <a:lnTo>
                  <a:pt x="3281" y="430"/>
                </a:lnTo>
                <a:lnTo>
                  <a:pt x="3281" y="430"/>
                </a:lnTo>
                <a:lnTo>
                  <a:pt x="3279" y="429"/>
                </a:lnTo>
                <a:lnTo>
                  <a:pt x="3278" y="429"/>
                </a:lnTo>
                <a:lnTo>
                  <a:pt x="3278" y="429"/>
                </a:lnTo>
                <a:lnTo>
                  <a:pt x="3278" y="427"/>
                </a:lnTo>
                <a:lnTo>
                  <a:pt x="3276" y="429"/>
                </a:lnTo>
                <a:lnTo>
                  <a:pt x="3276" y="429"/>
                </a:lnTo>
                <a:lnTo>
                  <a:pt x="3275" y="429"/>
                </a:lnTo>
                <a:lnTo>
                  <a:pt x="3273" y="427"/>
                </a:lnTo>
                <a:lnTo>
                  <a:pt x="3275" y="426"/>
                </a:lnTo>
                <a:lnTo>
                  <a:pt x="3275" y="426"/>
                </a:lnTo>
                <a:lnTo>
                  <a:pt x="3275" y="426"/>
                </a:lnTo>
                <a:lnTo>
                  <a:pt x="3275" y="424"/>
                </a:lnTo>
                <a:lnTo>
                  <a:pt x="3275" y="424"/>
                </a:lnTo>
                <a:lnTo>
                  <a:pt x="3273" y="424"/>
                </a:lnTo>
                <a:lnTo>
                  <a:pt x="3273" y="424"/>
                </a:lnTo>
                <a:lnTo>
                  <a:pt x="3273" y="423"/>
                </a:lnTo>
                <a:lnTo>
                  <a:pt x="3275" y="423"/>
                </a:lnTo>
                <a:lnTo>
                  <a:pt x="3276" y="424"/>
                </a:lnTo>
                <a:lnTo>
                  <a:pt x="3276" y="423"/>
                </a:lnTo>
                <a:lnTo>
                  <a:pt x="3276" y="423"/>
                </a:lnTo>
                <a:lnTo>
                  <a:pt x="3275" y="423"/>
                </a:lnTo>
                <a:lnTo>
                  <a:pt x="3275" y="423"/>
                </a:lnTo>
                <a:lnTo>
                  <a:pt x="3276" y="423"/>
                </a:lnTo>
                <a:lnTo>
                  <a:pt x="3276" y="423"/>
                </a:lnTo>
                <a:lnTo>
                  <a:pt x="3278" y="423"/>
                </a:lnTo>
                <a:lnTo>
                  <a:pt x="3279" y="423"/>
                </a:lnTo>
                <a:lnTo>
                  <a:pt x="3278" y="423"/>
                </a:lnTo>
                <a:lnTo>
                  <a:pt x="3278" y="421"/>
                </a:lnTo>
                <a:lnTo>
                  <a:pt x="3278" y="419"/>
                </a:lnTo>
                <a:lnTo>
                  <a:pt x="3276" y="419"/>
                </a:lnTo>
                <a:lnTo>
                  <a:pt x="3276" y="418"/>
                </a:lnTo>
                <a:lnTo>
                  <a:pt x="3276" y="416"/>
                </a:lnTo>
                <a:lnTo>
                  <a:pt x="3278" y="416"/>
                </a:lnTo>
                <a:lnTo>
                  <a:pt x="3279" y="418"/>
                </a:lnTo>
                <a:lnTo>
                  <a:pt x="3281" y="416"/>
                </a:lnTo>
                <a:lnTo>
                  <a:pt x="3279" y="416"/>
                </a:lnTo>
                <a:lnTo>
                  <a:pt x="3279" y="416"/>
                </a:lnTo>
                <a:lnTo>
                  <a:pt x="3278" y="415"/>
                </a:lnTo>
                <a:lnTo>
                  <a:pt x="3278" y="415"/>
                </a:lnTo>
                <a:lnTo>
                  <a:pt x="3279" y="413"/>
                </a:lnTo>
                <a:lnTo>
                  <a:pt x="3279" y="413"/>
                </a:lnTo>
                <a:lnTo>
                  <a:pt x="3279" y="413"/>
                </a:lnTo>
                <a:lnTo>
                  <a:pt x="3281" y="413"/>
                </a:lnTo>
                <a:lnTo>
                  <a:pt x="3281" y="412"/>
                </a:lnTo>
                <a:lnTo>
                  <a:pt x="3281" y="412"/>
                </a:lnTo>
                <a:lnTo>
                  <a:pt x="3281" y="410"/>
                </a:lnTo>
                <a:lnTo>
                  <a:pt x="3282" y="410"/>
                </a:lnTo>
                <a:lnTo>
                  <a:pt x="3282" y="410"/>
                </a:lnTo>
                <a:lnTo>
                  <a:pt x="3282" y="410"/>
                </a:lnTo>
                <a:lnTo>
                  <a:pt x="3281" y="409"/>
                </a:lnTo>
                <a:lnTo>
                  <a:pt x="3281" y="409"/>
                </a:lnTo>
                <a:lnTo>
                  <a:pt x="3281" y="409"/>
                </a:lnTo>
                <a:lnTo>
                  <a:pt x="3279" y="410"/>
                </a:lnTo>
                <a:lnTo>
                  <a:pt x="3279" y="410"/>
                </a:lnTo>
                <a:lnTo>
                  <a:pt x="3279" y="410"/>
                </a:lnTo>
                <a:lnTo>
                  <a:pt x="3279" y="409"/>
                </a:lnTo>
                <a:lnTo>
                  <a:pt x="3279" y="409"/>
                </a:lnTo>
                <a:lnTo>
                  <a:pt x="3279" y="409"/>
                </a:lnTo>
                <a:lnTo>
                  <a:pt x="3279" y="407"/>
                </a:lnTo>
                <a:lnTo>
                  <a:pt x="3281" y="407"/>
                </a:lnTo>
                <a:lnTo>
                  <a:pt x="3282" y="406"/>
                </a:lnTo>
                <a:lnTo>
                  <a:pt x="3289" y="401"/>
                </a:lnTo>
                <a:lnTo>
                  <a:pt x="3290" y="401"/>
                </a:lnTo>
                <a:lnTo>
                  <a:pt x="3290" y="399"/>
                </a:lnTo>
                <a:lnTo>
                  <a:pt x="3290" y="399"/>
                </a:lnTo>
                <a:lnTo>
                  <a:pt x="3290" y="398"/>
                </a:lnTo>
                <a:lnTo>
                  <a:pt x="3292" y="398"/>
                </a:lnTo>
                <a:lnTo>
                  <a:pt x="3292" y="399"/>
                </a:lnTo>
                <a:lnTo>
                  <a:pt x="3292" y="399"/>
                </a:lnTo>
                <a:lnTo>
                  <a:pt x="3293" y="399"/>
                </a:lnTo>
                <a:lnTo>
                  <a:pt x="3293" y="398"/>
                </a:lnTo>
                <a:lnTo>
                  <a:pt x="3293" y="398"/>
                </a:lnTo>
                <a:lnTo>
                  <a:pt x="3293" y="398"/>
                </a:lnTo>
                <a:lnTo>
                  <a:pt x="3293" y="396"/>
                </a:lnTo>
                <a:lnTo>
                  <a:pt x="3295" y="396"/>
                </a:lnTo>
                <a:lnTo>
                  <a:pt x="3295" y="396"/>
                </a:lnTo>
                <a:lnTo>
                  <a:pt x="3295" y="395"/>
                </a:lnTo>
                <a:lnTo>
                  <a:pt x="3295" y="395"/>
                </a:lnTo>
                <a:lnTo>
                  <a:pt x="3295" y="393"/>
                </a:lnTo>
                <a:lnTo>
                  <a:pt x="3295" y="393"/>
                </a:lnTo>
                <a:lnTo>
                  <a:pt x="3293" y="393"/>
                </a:lnTo>
                <a:lnTo>
                  <a:pt x="3293" y="393"/>
                </a:lnTo>
                <a:lnTo>
                  <a:pt x="3292" y="393"/>
                </a:lnTo>
                <a:lnTo>
                  <a:pt x="3292" y="393"/>
                </a:lnTo>
                <a:lnTo>
                  <a:pt x="3292" y="392"/>
                </a:lnTo>
                <a:lnTo>
                  <a:pt x="3290" y="393"/>
                </a:lnTo>
                <a:lnTo>
                  <a:pt x="3290" y="393"/>
                </a:lnTo>
                <a:lnTo>
                  <a:pt x="3289" y="395"/>
                </a:lnTo>
                <a:lnTo>
                  <a:pt x="3290" y="396"/>
                </a:lnTo>
                <a:lnTo>
                  <a:pt x="3290" y="398"/>
                </a:lnTo>
                <a:lnTo>
                  <a:pt x="3289" y="396"/>
                </a:lnTo>
                <a:lnTo>
                  <a:pt x="3289" y="396"/>
                </a:lnTo>
                <a:lnTo>
                  <a:pt x="3286" y="396"/>
                </a:lnTo>
                <a:lnTo>
                  <a:pt x="3284" y="395"/>
                </a:lnTo>
                <a:lnTo>
                  <a:pt x="3284" y="395"/>
                </a:lnTo>
                <a:lnTo>
                  <a:pt x="3284" y="395"/>
                </a:lnTo>
                <a:lnTo>
                  <a:pt x="3286" y="395"/>
                </a:lnTo>
                <a:lnTo>
                  <a:pt x="3281" y="393"/>
                </a:lnTo>
                <a:lnTo>
                  <a:pt x="3279" y="393"/>
                </a:lnTo>
                <a:lnTo>
                  <a:pt x="3279" y="390"/>
                </a:lnTo>
                <a:lnTo>
                  <a:pt x="3279" y="390"/>
                </a:lnTo>
                <a:lnTo>
                  <a:pt x="3282" y="393"/>
                </a:lnTo>
                <a:lnTo>
                  <a:pt x="3282" y="392"/>
                </a:lnTo>
                <a:lnTo>
                  <a:pt x="3279" y="387"/>
                </a:lnTo>
                <a:lnTo>
                  <a:pt x="3279" y="387"/>
                </a:lnTo>
                <a:lnTo>
                  <a:pt x="3278" y="387"/>
                </a:lnTo>
                <a:lnTo>
                  <a:pt x="3278" y="386"/>
                </a:lnTo>
                <a:lnTo>
                  <a:pt x="3278" y="386"/>
                </a:lnTo>
                <a:lnTo>
                  <a:pt x="3278" y="387"/>
                </a:lnTo>
                <a:lnTo>
                  <a:pt x="3278" y="387"/>
                </a:lnTo>
                <a:lnTo>
                  <a:pt x="3276" y="386"/>
                </a:lnTo>
                <a:lnTo>
                  <a:pt x="3275" y="386"/>
                </a:lnTo>
                <a:lnTo>
                  <a:pt x="3275" y="386"/>
                </a:lnTo>
                <a:lnTo>
                  <a:pt x="3276" y="386"/>
                </a:lnTo>
                <a:lnTo>
                  <a:pt x="3278" y="384"/>
                </a:lnTo>
                <a:lnTo>
                  <a:pt x="3278" y="384"/>
                </a:lnTo>
                <a:lnTo>
                  <a:pt x="3276" y="381"/>
                </a:lnTo>
                <a:lnTo>
                  <a:pt x="3276" y="381"/>
                </a:lnTo>
                <a:lnTo>
                  <a:pt x="3276" y="379"/>
                </a:lnTo>
                <a:lnTo>
                  <a:pt x="3276" y="378"/>
                </a:lnTo>
                <a:lnTo>
                  <a:pt x="3276" y="375"/>
                </a:lnTo>
                <a:lnTo>
                  <a:pt x="3278" y="369"/>
                </a:lnTo>
                <a:lnTo>
                  <a:pt x="3279" y="367"/>
                </a:lnTo>
                <a:lnTo>
                  <a:pt x="3279" y="367"/>
                </a:lnTo>
                <a:lnTo>
                  <a:pt x="3279" y="365"/>
                </a:lnTo>
                <a:lnTo>
                  <a:pt x="3279" y="365"/>
                </a:lnTo>
                <a:lnTo>
                  <a:pt x="3278" y="364"/>
                </a:lnTo>
                <a:lnTo>
                  <a:pt x="3278" y="365"/>
                </a:lnTo>
                <a:lnTo>
                  <a:pt x="3276" y="365"/>
                </a:lnTo>
                <a:lnTo>
                  <a:pt x="3276" y="364"/>
                </a:lnTo>
                <a:lnTo>
                  <a:pt x="3276" y="364"/>
                </a:lnTo>
                <a:lnTo>
                  <a:pt x="3276" y="361"/>
                </a:lnTo>
                <a:lnTo>
                  <a:pt x="3276" y="361"/>
                </a:lnTo>
                <a:lnTo>
                  <a:pt x="3276" y="361"/>
                </a:lnTo>
                <a:lnTo>
                  <a:pt x="3278" y="361"/>
                </a:lnTo>
                <a:lnTo>
                  <a:pt x="3279" y="362"/>
                </a:lnTo>
                <a:lnTo>
                  <a:pt x="3281" y="362"/>
                </a:lnTo>
                <a:lnTo>
                  <a:pt x="3281" y="361"/>
                </a:lnTo>
                <a:lnTo>
                  <a:pt x="3281" y="358"/>
                </a:lnTo>
                <a:lnTo>
                  <a:pt x="3282" y="355"/>
                </a:lnTo>
                <a:lnTo>
                  <a:pt x="3282" y="353"/>
                </a:lnTo>
                <a:lnTo>
                  <a:pt x="3284" y="353"/>
                </a:lnTo>
                <a:lnTo>
                  <a:pt x="3282" y="353"/>
                </a:lnTo>
                <a:lnTo>
                  <a:pt x="3282" y="352"/>
                </a:lnTo>
                <a:lnTo>
                  <a:pt x="3284" y="350"/>
                </a:lnTo>
                <a:lnTo>
                  <a:pt x="3282" y="349"/>
                </a:lnTo>
                <a:lnTo>
                  <a:pt x="3281" y="347"/>
                </a:lnTo>
                <a:lnTo>
                  <a:pt x="3282" y="344"/>
                </a:lnTo>
                <a:lnTo>
                  <a:pt x="3282" y="342"/>
                </a:lnTo>
                <a:lnTo>
                  <a:pt x="3284" y="339"/>
                </a:lnTo>
                <a:lnTo>
                  <a:pt x="3284" y="339"/>
                </a:lnTo>
                <a:lnTo>
                  <a:pt x="3284" y="339"/>
                </a:lnTo>
                <a:lnTo>
                  <a:pt x="3286" y="338"/>
                </a:lnTo>
                <a:lnTo>
                  <a:pt x="3287" y="338"/>
                </a:lnTo>
                <a:lnTo>
                  <a:pt x="3289" y="336"/>
                </a:lnTo>
                <a:lnTo>
                  <a:pt x="3289" y="335"/>
                </a:lnTo>
                <a:lnTo>
                  <a:pt x="3290" y="333"/>
                </a:lnTo>
                <a:lnTo>
                  <a:pt x="3290" y="333"/>
                </a:lnTo>
                <a:lnTo>
                  <a:pt x="3290" y="333"/>
                </a:lnTo>
                <a:lnTo>
                  <a:pt x="3292" y="333"/>
                </a:lnTo>
                <a:lnTo>
                  <a:pt x="3292" y="332"/>
                </a:lnTo>
                <a:lnTo>
                  <a:pt x="3292" y="332"/>
                </a:lnTo>
                <a:lnTo>
                  <a:pt x="3292" y="330"/>
                </a:lnTo>
                <a:lnTo>
                  <a:pt x="3292" y="328"/>
                </a:lnTo>
                <a:lnTo>
                  <a:pt x="3292" y="328"/>
                </a:lnTo>
                <a:lnTo>
                  <a:pt x="3293" y="327"/>
                </a:lnTo>
                <a:lnTo>
                  <a:pt x="3293" y="327"/>
                </a:lnTo>
                <a:lnTo>
                  <a:pt x="3292" y="327"/>
                </a:lnTo>
                <a:lnTo>
                  <a:pt x="3292" y="327"/>
                </a:lnTo>
                <a:lnTo>
                  <a:pt x="3290" y="328"/>
                </a:lnTo>
                <a:lnTo>
                  <a:pt x="3290" y="327"/>
                </a:lnTo>
                <a:lnTo>
                  <a:pt x="3290" y="325"/>
                </a:lnTo>
                <a:lnTo>
                  <a:pt x="3289" y="324"/>
                </a:lnTo>
                <a:lnTo>
                  <a:pt x="3290" y="322"/>
                </a:lnTo>
                <a:lnTo>
                  <a:pt x="3290" y="321"/>
                </a:lnTo>
                <a:lnTo>
                  <a:pt x="3290" y="319"/>
                </a:lnTo>
                <a:lnTo>
                  <a:pt x="3292" y="319"/>
                </a:lnTo>
                <a:lnTo>
                  <a:pt x="3292" y="321"/>
                </a:lnTo>
                <a:lnTo>
                  <a:pt x="3293" y="321"/>
                </a:lnTo>
                <a:lnTo>
                  <a:pt x="3293" y="319"/>
                </a:lnTo>
                <a:lnTo>
                  <a:pt x="3295" y="318"/>
                </a:lnTo>
                <a:lnTo>
                  <a:pt x="3295" y="318"/>
                </a:lnTo>
                <a:lnTo>
                  <a:pt x="3295" y="319"/>
                </a:lnTo>
                <a:lnTo>
                  <a:pt x="3295" y="319"/>
                </a:lnTo>
                <a:lnTo>
                  <a:pt x="3296" y="318"/>
                </a:lnTo>
                <a:lnTo>
                  <a:pt x="3298" y="318"/>
                </a:lnTo>
                <a:lnTo>
                  <a:pt x="3298" y="316"/>
                </a:lnTo>
                <a:lnTo>
                  <a:pt x="3298" y="315"/>
                </a:lnTo>
                <a:lnTo>
                  <a:pt x="3296" y="313"/>
                </a:lnTo>
                <a:lnTo>
                  <a:pt x="3296" y="312"/>
                </a:lnTo>
                <a:lnTo>
                  <a:pt x="3295" y="312"/>
                </a:lnTo>
                <a:lnTo>
                  <a:pt x="3293" y="312"/>
                </a:lnTo>
                <a:lnTo>
                  <a:pt x="3292" y="312"/>
                </a:lnTo>
                <a:lnTo>
                  <a:pt x="3290" y="312"/>
                </a:lnTo>
                <a:lnTo>
                  <a:pt x="3293" y="312"/>
                </a:lnTo>
                <a:lnTo>
                  <a:pt x="3293" y="310"/>
                </a:lnTo>
                <a:lnTo>
                  <a:pt x="3293" y="310"/>
                </a:lnTo>
                <a:lnTo>
                  <a:pt x="3293" y="308"/>
                </a:lnTo>
                <a:lnTo>
                  <a:pt x="3293" y="308"/>
                </a:lnTo>
                <a:lnTo>
                  <a:pt x="3293" y="307"/>
                </a:lnTo>
                <a:lnTo>
                  <a:pt x="3295" y="305"/>
                </a:lnTo>
                <a:lnTo>
                  <a:pt x="3295" y="302"/>
                </a:lnTo>
                <a:lnTo>
                  <a:pt x="3296" y="301"/>
                </a:lnTo>
                <a:lnTo>
                  <a:pt x="3298" y="296"/>
                </a:lnTo>
                <a:lnTo>
                  <a:pt x="3298" y="296"/>
                </a:lnTo>
                <a:lnTo>
                  <a:pt x="3299" y="296"/>
                </a:lnTo>
                <a:lnTo>
                  <a:pt x="3299" y="296"/>
                </a:lnTo>
                <a:lnTo>
                  <a:pt x="3301" y="295"/>
                </a:lnTo>
                <a:lnTo>
                  <a:pt x="3301" y="295"/>
                </a:lnTo>
                <a:lnTo>
                  <a:pt x="3302" y="293"/>
                </a:lnTo>
                <a:lnTo>
                  <a:pt x="3302" y="291"/>
                </a:lnTo>
                <a:lnTo>
                  <a:pt x="3302" y="291"/>
                </a:lnTo>
                <a:lnTo>
                  <a:pt x="3304" y="290"/>
                </a:lnTo>
                <a:lnTo>
                  <a:pt x="3304" y="291"/>
                </a:lnTo>
                <a:lnTo>
                  <a:pt x="3304" y="293"/>
                </a:lnTo>
                <a:lnTo>
                  <a:pt x="3302" y="293"/>
                </a:lnTo>
                <a:lnTo>
                  <a:pt x="3302" y="293"/>
                </a:lnTo>
                <a:lnTo>
                  <a:pt x="3304" y="293"/>
                </a:lnTo>
                <a:lnTo>
                  <a:pt x="3306" y="291"/>
                </a:lnTo>
                <a:lnTo>
                  <a:pt x="3306" y="291"/>
                </a:lnTo>
                <a:lnTo>
                  <a:pt x="3306" y="293"/>
                </a:lnTo>
                <a:lnTo>
                  <a:pt x="3304" y="298"/>
                </a:lnTo>
                <a:lnTo>
                  <a:pt x="3304" y="301"/>
                </a:lnTo>
                <a:lnTo>
                  <a:pt x="3306" y="301"/>
                </a:lnTo>
                <a:lnTo>
                  <a:pt x="3306" y="299"/>
                </a:lnTo>
                <a:lnTo>
                  <a:pt x="3306" y="298"/>
                </a:lnTo>
                <a:lnTo>
                  <a:pt x="3306" y="296"/>
                </a:lnTo>
                <a:lnTo>
                  <a:pt x="3306" y="295"/>
                </a:lnTo>
                <a:lnTo>
                  <a:pt x="3307" y="293"/>
                </a:lnTo>
                <a:lnTo>
                  <a:pt x="3307" y="291"/>
                </a:lnTo>
                <a:lnTo>
                  <a:pt x="3307" y="290"/>
                </a:lnTo>
                <a:lnTo>
                  <a:pt x="3309" y="291"/>
                </a:lnTo>
                <a:lnTo>
                  <a:pt x="3307" y="301"/>
                </a:lnTo>
                <a:lnTo>
                  <a:pt x="3307" y="301"/>
                </a:lnTo>
                <a:lnTo>
                  <a:pt x="3307" y="301"/>
                </a:lnTo>
                <a:lnTo>
                  <a:pt x="3307" y="301"/>
                </a:lnTo>
                <a:lnTo>
                  <a:pt x="3307" y="299"/>
                </a:lnTo>
                <a:lnTo>
                  <a:pt x="3307" y="299"/>
                </a:lnTo>
                <a:lnTo>
                  <a:pt x="3307" y="298"/>
                </a:lnTo>
                <a:lnTo>
                  <a:pt x="3309" y="298"/>
                </a:lnTo>
                <a:lnTo>
                  <a:pt x="3310" y="295"/>
                </a:lnTo>
                <a:lnTo>
                  <a:pt x="3310" y="295"/>
                </a:lnTo>
                <a:lnTo>
                  <a:pt x="3310" y="295"/>
                </a:lnTo>
                <a:lnTo>
                  <a:pt x="3312" y="293"/>
                </a:lnTo>
                <a:lnTo>
                  <a:pt x="3312" y="293"/>
                </a:lnTo>
                <a:lnTo>
                  <a:pt x="3312" y="291"/>
                </a:lnTo>
                <a:lnTo>
                  <a:pt x="3310" y="290"/>
                </a:lnTo>
                <a:lnTo>
                  <a:pt x="3310" y="290"/>
                </a:lnTo>
                <a:lnTo>
                  <a:pt x="3309" y="290"/>
                </a:lnTo>
                <a:lnTo>
                  <a:pt x="3309" y="288"/>
                </a:lnTo>
                <a:lnTo>
                  <a:pt x="3310" y="288"/>
                </a:lnTo>
                <a:lnTo>
                  <a:pt x="3310" y="288"/>
                </a:lnTo>
                <a:lnTo>
                  <a:pt x="3310" y="288"/>
                </a:lnTo>
                <a:lnTo>
                  <a:pt x="3312" y="288"/>
                </a:lnTo>
                <a:lnTo>
                  <a:pt x="3312" y="288"/>
                </a:lnTo>
                <a:lnTo>
                  <a:pt x="3312" y="288"/>
                </a:lnTo>
                <a:lnTo>
                  <a:pt x="3312" y="290"/>
                </a:lnTo>
                <a:lnTo>
                  <a:pt x="3312" y="290"/>
                </a:lnTo>
                <a:lnTo>
                  <a:pt x="3313" y="291"/>
                </a:lnTo>
                <a:lnTo>
                  <a:pt x="3313" y="291"/>
                </a:lnTo>
                <a:lnTo>
                  <a:pt x="3313" y="293"/>
                </a:lnTo>
                <a:lnTo>
                  <a:pt x="3313" y="293"/>
                </a:lnTo>
                <a:lnTo>
                  <a:pt x="3313" y="293"/>
                </a:lnTo>
                <a:lnTo>
                  <a:pt x="3313" y="293"/>
                </a:lnTo>
                <a:lnTo>
                  <a:pt x="3313" y="296"/>
                </a:lnTo>
                <a:lnTo>
                  <a:pt x="3313" y="296"/>
                </a:lnTo>
                <a:lnTo>
                  <a:pt x="3315" y="298"/>
                </a:lnTo>
                <a:lnTo>
                  <a:pt x="3315" y="298"/>
                </a:lnTo>
                <a:lnTo>
                  <a:pt x="3316" y="299"/>
                </a:lnTo>
                <a:lnTo>
                  <a:pt x="3316" y="301"/>
                </a:lnTo>
                <a:lnTo>
                  <a:pt x="3316" y="299"/>
                </a:lnTo>
                <a:lnTo>
                  <a:pt x="3316" y="299"/>
                </a:lnTo>
                <a:lnTo>
                  <a:pt x="3318" y="298"/>
                </a:lnTo>
                <a:lnTo>
                  <a:pt x="3318" y="298"/>
                </a:lnTo>
                <a:lnTo>
                  <a:pt x="3318" y="298"/>
                </a:lnTo>
                <a:lnTo>
                  <a:pt x="3318" y="295"/>
                </a:lnTo>
                <a:lnTo>
                  <a:pt x="3318" y="295"/>
                </a:lnTo>
                <a:lnTo>
                  <a:pt x="3316" y="293"/>
                </a:lnTo>
                <a:lnTo>
                  <a:pt x="3315" y="290"/>
                </a:lnTo>
                <a:lnTo>
                  <a:pt x="3315" y="288"/>
                </a:lnTo>
                <a:lnTo>
                  <a:pt x="3312" y="282"/>
                </a:lnTo>
                <a:lnTo>
                  <a:pt x="3310" y="279"/>
                </a:lnTo>
                <a:lnTo>
                  <a:pt x="3310" y="281"/>
                </a:lnTo>
                <a:lnTo>
                  <a:pt x="3309" y="282"/>
                </a:lnTo>
                <a:lnTo>
                  <a:pt x="3309" y="282"/>
                </a:lnTo>
                <a:lnTo>
                  <a:pt x="3309" y="282"/>
                </a:lnTo>
                <a:lnTo>
                  <a:pt x="3307" y="281"/>
                </a:lnTo>
                <a:lnTo>
                  <a:pt x="3307" y="281"/>
                </a:lnTo>
                <a:lnTo>
                  <a:pt x="3307" y="279"/>
                </a:lnTo>
                <a:lnTo>
                  <a:pt x="3310" y="275"/>
                </a:lnTo>
                <a:lnTo>
                  <a:pt x="3310" y="275"/>
                </a:lnTo>
                <a:lnTo>
                  <a:pt x="3312" y="273"/>
                </a:lnTo>
                <a:lnTo>
                  <a:pt x="3312" y="273"/>
                </a:lnTo>
                <a:lnTo>
                  <a:pt x="3312" y="271"/>
                </a:lnTo>
                <a:lnTo>
                  <a:pt x="3313" y="273"/>
                </a:lnTo>
                <a:lnTo>
                  <a:pt x="3312" y="273"/>
                </a:lnTo>
                <a:lnTo>
                  <a:pt x="3312" y="275"/>
                </a:lnTo>
                <a:lnTo>
                  <a:pt x="3312" y="276"/>
                </a:lnTo>
                <a:lnTo>
                  <a:pt x="3312" y="279"/>
                </a:lnTo>
                <a:lnTo>
                  <a:pt x="3312" y="279"/>
                </a:lnTo>
                <a:lnTo>
                  <a:pt x="3313" y="281"/>
                </a:lnTo>
                <a:lnTo>
                  <a:pt x="3313" y="282"/>
                </a:lnTo>
                <a:lnTo>
                  <a:pt x="3313" y="282"/>
                </a:lnTo>
                <a:lnTo>
                  <a:pt x="3313" y="284"/>
                </a:lnTo>
                <a:lnTo>
                  <a:pt x="3315" y="285"/>
                </a:lnTo>
                <a:lnTo>
                  <a:pt x="3315" y="285"/>
                </a:lnTo>
                <a:lnTo>
                  <a:pt x="3315" y="287"/>
                </a:lnTo>
                <a:lnTo>
                  <a:pt x="3316" y="287"/>
                </a:lnTo>
                <a:lnTo>
                  <a:pt x="3318" y="291"/>
                </a:lnTo>
                <a:lnTo>
                  <a:pt x="3318" y="291"/>
                </a:lnTo>
                <a:lnTo>
                  <a:pt x="3318" y="291"/>
                </a:lnTo>
                <a:lnTo>
                  <a:pt x="3318" y="291"/>
                </a:lnTo>
                <a:lnTo>
                  <a:pt x="3318" y="291"/>
                </a:lnTo>
                <a:lnTo>
                  <a:pt x="3318" y="291"/>
                </a:lnTo>
                <a:lnTo>
                  <a:pt x="3318" y="291"/>
                </a:lnTo>
                <a:lnTo>
                  <a:pt x="3318" y="291"/>
                </a:lnTo>
                <a:lnTo>
                  <a:pt x="3318" y="293"/>
                </a:lnTo>
                <a:lnTo>
                  <a:pt x="3319" y="295"/>
                </a:lnTo>
                <a:lnTo>
                  <a:pt x="3319" y="295"/>
                </a:lnTo>
                <a:lnTo>
                  <a:pt x="3321" y="293"/>
                </a:lnTo>
                <a:lnTo>
                  <a:pt x="3321" y="288"/>
                </a:lnTo>
                <a:lnTo>
                  <a:pt x="3321" y="287"/>
                </a:lnTo>
                <a:lnTo>
                  <a:pt x="3319" y="287"/>
                </a:lnTo>
                <a:lnTo>
                  <a:pt x="3319" y="288"/>
                </a:lnTo>
                <a:lnTo>
                  <a:pt x="3319" y="290"/>
                </a:lnTo>
                <a:lnTo>
                  <a:pt x="3319" y="290"/>
                </a:lnTo>
                <a:lnTo>
                  <a:pt x="3319" y="288"/>
                </a:lnTo>
                <a:lnTo>
                  <a:pt x="3319" y="287"/>
                </a:lnTo>
                <a:lnTo>
                  <a:pt x="3318" y="285"/>
                </a:lnTo>
                <a:lnTo>
                  <a:pt x="3318" y="285"/>
                </a:lnTo>
                <a:lnTo>
                  <a:pt x="3318" y="285"/>
                </a:lnTo>
                <a:lnTo>
                  <a:pt x="3316" y="285"/>
                </a:lnTo>
                <a:lnTo>
                  <a:pt x="3316" y="284"/>
                </a:lnTo>
                <a:lnTo>
                  <a:pt x="3319" y="275"/>
                </a:lnTo>
                <a:lnTo>
                  <a:pt x="3321" y="273"/>
                </a:lnTo>
                <a:lnTo>
                  <a:pt x="3321" y="273"/>
                </a:lnTo>
                <a:lnTo>
                  <a:pt x="3322" y="271"/>
                </a:lnTo>
                <a:lnTo>
                  <a:pt x="3322" y="273"/>
                </a:lnTo>
                <a:lnTo>
                  <a:pt x="3321" y="273"/>
                </a:lnTo>
                <a:lnTo>
                  <a:pt x="3321" y="275"/>
                </a:lnTo>
                <a:lnTo>
                  <a:pt x="3321" y="278"/>
                </a:lnTo>
                <a:lnTo>
                  <a:pt x="3321" y="278"/>
                </a:lnTo>
                <a:lnTo>
                  <a:pt x="3321" y="279"/>
                </a:lnTo>
                <a:lnTo>
                  <a:pt x="3322" y="279"/>
                </a:lnTo>
                <a:lnTo>
                  <a:pt x="3322" y="279"/>
                </a:lnTo>
                <a:lnTo>
                  <a:pt x="3324" y="281"/>
                </a:lnTo>
                <a:lnTo>
                  <a:pt x="3324" y="281"/>
                </a:lnTo>
                <a:lnTo>
                  <a:pt x="3322" y="281"/>
                </a:lnTo>
                <a:lnTo>
                  <a:pt x="3322" y="281"/>
                </a:lnTo>
                <a:lnTo>
                  <a:pt x="3322" y="281"/>
                </a:lnTo>
                <a:lnTo>
                  <a:pt x="3322" y="282"/>
                </a:lnTo>
                <a:lnTo>
                  <a:pt x="3322" y="282"/>
                </a:lnTo>
                <a:lnTo>
                  <a:pt x="3322" y="282"/>
                </a:lnTo>
                <a:lnTo>
                  <a:pt x="3322" y="285"/>
                </a:lnTo>
                <a:lnTo>
                  <a:pt x="3322" y="285"/>
                </a:lnTo>
                <a:lnTo>
                  <a:pt x="3322" y="285"/>
                </a:lnTo>
                <a:lnTo>
                  <a:pt x="3324" y="287"/>
                </a:lnTo>
                <a:lnTo>
                  <a:pt x="3326" y="287"/>
                </a:lnTo>
                <a:lnTo>
                  <a:pt x="3326" y="287"/>
                </a:lnTo>
                <a:lnTo>
                  <a:pt x="3327" y="285"/>
                </a:lnTo>
                <a:lnTo>
                  <a:pt x="3327" y="288"/>
                </a:lnTo>
                <a:lnTo>
                  <a:pt x="3329" y="288"/>
                </a:lnTo>
                <a:lnTo>
                  <a:pt x="3329" y="287"/>
                </a:lnTo>
                <a:lnTo>
                  <a:pt x="3329" y="285"/>
                </a:lnTo>
                <a:lnTo>
                  <a:pt x="3327" y="284"/>
                </a:lnTo>
                <a:lnTo>
                  <a:pt x="3327" y="284"/>
                </a:lnTo>
                <a:lnTo>
                  <a:pt x="3326" y="282"/>
                </a:lnTo>
                <a:lnTo>
                  <a:pt x="3327" y="282"/>
                </a:lnTo>
                <a:lnTo>
                  <a:pt x="3326" y="281"/>
                </a:lnTo>
                <a:lnTo>
                  <a:pt x="3326" y="281"/>
                </a:lnTo>
                <a:lnTo>
                  <a:pt x="3326" y="281"/>
                </a:lnTo>
                <a:lnTo>
                  <a:pt x="3326" y="281"/>
                </a:lnTo>
                <a:lnTo>
                  <a:pt x="3326" y="279"/>
                </a:lnTo>
                <a:lnTo>
                  <a:pt x="3326" y="279"/>
                </a:lnTo>
                <a:lnTo>
                  <a:pt x="3326" y="278"/>
                </a:lnTo>
                <a:lnTo>
                  <a:pt x="3326" y="278"/>
                </a:lnTo>
                <a:lnTo>
                  <a:pt x="3326" y="276"/>
                </a:lnTo>
                <a:lnTo>
                  <a:pt x="3326" y="276"/>
                </a:lnTo>
                <a:lnTo>
                  <a:pt x="3326" y="273"/>
                </a:lnTo>
                <a:lnTo>
                  <a:pt x="3326" y="271"/>
                </a:lnTo>
                <a:lnTo>
                  <a:pt x="3327" y="271"/>
                </a:lnTo>
                <a:lnTo>
                  <a:pt x="3327" y="273"/>
                </a:lnTo>
                <a:lnTo>
                  <a:pt x="3327" y="276"/>
                </a:lnTo>
                <a:lnTo>
                  <a:pt x="3327" y="278"/>
                </a:lnTo>
                <a:lnTo>
                  <a:pt x="3327" y="278"/>
                </a:lnTo>
                <a:lnTo>
                  <a:pt x="3327" y="279"/>
                </a:lnTo>
                <a:lnTo>
                  <a:pt x="3327" y="279"/>
                </a:lnTo>
                <a:lnTo>
                  <a:pt x="3327" y="279"/>
                </a:lnTo>
                <a:lnTo>
                  <a:pt x="3327" y="281"/>
                </a:lnTo>
                <a:lnTo>
                  <a:pt x="3327" y="281"/>
                </a:lnTo>
                <a:lnTo>
                  <a:pt x="3327" y="282"/>
                </a:lnTo>
                <a:lnTo>
                  <a:pt x="3327" y="282"/>
                </a:lnTo>
                <a:lnTo>
                  <a:pt x="3329" y="284"/>
                </a:lnTo>
                <a:lnTo>
                  <a:pt x="3329" y="284"/>
                </a:lnTo>
                <a:lnTo>
                  <a:pt x="3329" y="285"/>
                </a:lnTo>
                <a:lnTo>
                  <a:pt x="3330" y="285"/>
                </a:lnTo>
                <a:lnTo>
                  <a:pt x="3329" y="284"/>
                </a:lnTo>
                <a:lnTo>
                  <a:pt x="3329" y="282"/>
                </a:lnTo>
                <a:lnTo>
                  <a:pt x="3329" y="281"/>
                </a:lnTo>
                <a:lnTo>
                  <a:pt x="3329" y="281"/>
                </a:lnTo>
                <a:lnTo>
                  <a:pt x="3330" y="282"/>
                </a:lnTo>
                <a:lnTo>
                  <a:pt x="3330" y="282"/>
                </a:lnTo>
                <a:lnTo>
                  <a:pt x="3332" y="284"/>
                </a:lnTo>
                <a:lnTo>
                  <a:pt x="3332" y="285"/>
                </a:lnTo>
                <a:lnTo>
                  <a:pt x="3333" y="284"/>
                </a:lnTo>
                <a:lnTo>
                  <a:pt x="3333" y="281"/>
                </a:lnTo>
                <a:lnTo>
                  <a:pt x="3333" y="275"/>
                </a:lnTo>
                <a:lnTo>
                  <a:pt x="3333" y="273"/>
                </a:lnTo>
                <a:lnTo>
                  <a:pt x="3333" y="271"/>
                </a:lnTo>
                <a:lnTo>
                  <a:pt x="3333" y="271"/>
                </a:lnTo>
                <a:lnTo>
                  <a:pt x="3335" y="271"/>
                </a:lnTo>
                <a:lnTo>
                  <a:pt x="3335" y="270"/>
                </a:lnTo>
                <a:lnTo>
                  <a:pt x="3335" y="268"/>
                </a:lnTo>
                <a:lnTo>
                  <a:pt x="3335" y="268"/>
                </a:lnTo>
                <a:lnTo>
                  <a:pt x="3335" y="267"/>
                </a:lnTo>
                <a:lnTo>
                  <a:pt x="3336" y="267"/>
                </a:lnTo>
                <a:lnTo>
                  <a:pt x="3336" y="265"/>
                </a:lnTo>
                <a:lnTo>
                  <a:pt x="3336" y="265"/>
                </a:lnTo>
                <a:lnTo>
                  <a:pt x="3336" y="265"/>
                </a:lnTo>
                <a:lnTo>
                  <a:pt x="3336" y="267"/>
                </a:lnTo>
                <a:lnTo>
                  <a:pt x="3336" y="268"/>
                </a:lnTo>
                <a:lnTo>
                  <a:pt x="3336" y="268"/>
                </a:lnTo>
                <a:lnTo>
                  <a:pt x="3338" y="268"/>
                </a:lnTo>
                <a:lnTo>
                  <a:pt x="3338" y="268"/>
                </a:lnTo>
                <a:lnTo>
                  <a:pt x="3338" y="270"/>
                </a:lnTo>
                <a:lnTo>
                  <a:pt x="3338" y="271"/>
                </a:lnTo>
                <a:lnTo>
                  <a:pt x="3338" y="271"/>
                </a:lnTo>
                <a:lnTo>
                  <a:pt x="3339" y="270"/>
                </a:lnTo>
                <a:lnTo>
                  <a:pt x="3341" y="270"/>
                </a:lnTo>
                <a:lnTo>
                  <a:pt x="3341" y="270"/>
                </a:lnTo>
                <a:lnTo>
                  <a:pt x="3341" y="273"/>
                </a:lnTo>
                <a:lnTo>
                  <a:pt x="3341" y="273"/>
                </a:lnTo>
                <a:lnTo>
                  <a:pt x="3343" y="273"/>
                </a:lnTo>
                <a:lnTo>
                  <a:pt x="3344" y="267"/>
                </a:lnTo>
                <a:lnTo>
                  <a:pt x="3346" y="267"/>
                </a:lnTo>
                <a:lnTo>
                  <a:pt x="3346" y="268"/>
                </a:lnTo>
                <a:lnTo>
                  <a:pt x="3344" y="271"/>
                </a:lnTo>
                <a:lnTo>
                  <a:pt x="3344" y="273"/>
                </a:lnTo>
                <a:lnTo>
                  <a:pt x="3344" y="273"/>
                </a:lnTo>
                <a:lnTo>
                  <a:pt x="3346" y="273"/>
                </a:lnTo>
                <a:lnTo>
                  <a:pt x="3346" y="273"/>
                </a:lnTo>
                <a:lnTo>
                  <a:pt x="3349" y="271"/>
                </a:lnTo>
                <a:lnTo>
                  <a:pt x="3347" y="270"/>
                </a:lnTo>
                <a:lnTo>
                  <a:pt x="3347" y="270"/>
                </a:lnTo>
                <a:lnTo>
                  <a:pt x="3347" y="268"/>
                </a:lnTo>
                <a:lnTo>
                  <a:pt x="3347" y="268"/>
                </a:lnTo>
                <a:lnTo>
                  <a:pt x="3347" y="268"/>
                </a:lnTo>
                <a:lnTo>
                  <a:pt x="3349" y="267"/>
                </a:lnTo>
                <a:lnTo>
                  <a:pt x="3349" y="267"/>
                </a:lnTo>
                <a:lnTo>
                  <a:pt x="3349" y="267"/>
                </a:lnTo>
                <a:lnTo>
                  <a:pt x="3350" y="267"/>
                </a:lnTo>
                <a:lnTo>
                  <a:pt x="3350" y="265"/>
                </a:lnTo>
                <a:lnTo>
                  <a:pt x="3350" y="264"/>
                </a:lnTo>
                <a:lnTo>
                  <a:pt x="3350" y="262"/>
                </a:lnTo>
                <a:lnTo>
                  <a:pt x="3352" y="262"/>
                </a:lnTo>
                <a:lnTo>
                  <a:pt x="3353" y="261"/>
                </a:lnTo>
                <a:lnTo>
                  <a:pt x="3353" y="261"/>
                </a:lnTo>
                <a:lnTo>
                  <a:pt x="3353" y="258"/>
                </a:lnTo>
                <a:lnTo>
                  <a:pt x="3352" y="259"/>
                </a:lnTo>
                <a:lnTo>
                  <a:pt x="3350" y="258"/>
                </a:lnTo>
                <a:lnTo>
                  <a:pt x="3350" y="256"/>
                </a:lnTo>
                <a:lnTo>
                  <a:pt x="3350" y="256"/>
                </a:lnTo>
                <a:lnTo>
                  <a:pt x="3350" y="254"/>
                </a:lnTo>
                <a:lnTo>
                  <a:pt x="3350" y="254"/>
                </a:lnTo>
                <a:lnTo>
                  <a:pt x="3350" y="253"/>
                </a:lnTo>
                <a:lnTo>
                  <a:pt x="3350" y="251"/>
                </a:lnTo>
                <a:lnTo>
                  <a:pt x="3350" y="247"/>
                </a:lnTo>
                <a:lnTo>
                  <a:pt x="3352" y="245"/>
                </a:lnTo>
                <a:lnTo>
                  <a:pt x="3352" y="242"/>
                </a:lnTo>
                <a:lnTo>
                  <a:pt x="3352" y="241"/>
                </a:lnTo>
                <a:lnTo>
                  <a:pt x="3353" y="241"/>
                </a:lnTo>
                <a:lnTo>
                  <a:pt x="3355" y="239"/>
                </a:lnTo>
                <a:lnTo>
                  <a:pt x="3355" y="238"/>
                </a:lnTo>
                <a:lnTo>
                  <a:pt x="3353" y="236"/>
                </a:lnTo>
                <a:lnTo>
                  <a:pt x="3352" y="234"/>
                </a:lnTo>
                <a:lnTo>
                  <a:pt x="3350" y="233"/>
                </a:lnTo>
                <a:lnTo>
                  <a:pt x="3350" y="233"/>
                </a:lnTo>
                <a:lnTo>
                  <a:pt x="3350" y="233"/>
                </a:lnTo>
                <a:lnTo>
                  <a:pt x="3350" y="231"/>
                </a:lnTo>
                <a:lnTo>
                  <a:pt x="3350" y="230"/>
                </a:lnTo>
                <a:lnTo>
                  <a:pt x="3353" y="230"/>
                </a:lnTo>
                <a:lnTo>
                  <a:pt x="3353" y="228"/>
                </a:lnTo>
                <a:lnTo>
                  <a:pt x="3355" y="227"/>
                </a:lnTo>
                <a:lnTo>
                  <a:pt x="3355" y="225"/>
                </a:lnTo>
                <a:lnTo>
                  <a:pt x="3356" y="225"/>
                </a:lnTo>
                <a:lnTo>
                  <a:pt x="3356" y="227"/>
                </a:lnTo>
                <a:lnTo>
                  <a:pt x="3356" y="227"/>
                </a:lnTo>
                <a:lnTo>
                  <a:pt x="3358" y="227"/>
                </a:lnTo>
                <a:lnTo>
                  <a:pt x="3359" y="225"/>
                </a:lnTo>
                <a:lnTo>
                  <a:pt x="3358" y="225"/>
                </a:lnTo>
                <a:lnTo>
                  <a:pt x="3358" y="225"/>
                </a:lnTo>
                <a:lnTo>
                  <a:pt x="3358" y="221"/>
                </a:lnTo>
                <a:lnTo>
                  <a:pt x="3358" y="217"/>
                </a:lnTo>
                <a:lnTo>
                  <a:pt x="3358" y="217"/>
                </a:lnTo>
                <a:lnTo>
                  <a:pt x="3358" y="217"/>
                </a:lnTo>
                <a:lnTo>
                  <a:pt x="3361" y="217"/>
                </a:lnTo>
                <a:lnTo>
                  <a:pt x="3361" y="219"/>
                </a:lnTo>
                <a:lnTo>
                  <a:pt x="3361" y="224"/>
                </a:lnTo>
                <a:lnTo>
                  <a:pt x="3361" y="224"/>
                </a:lnTo>
                <a:lnTo>
                  <a:pt x="3361" y="225"/>
                </a:lnTo>
                <a:lnTo>
                  <a:pt x="3361" y="225"/>
                </a:lnTo>
                <a:lnTo>
                  <a:pt x="3361" y="225"/>
                </a:lnTo>
                <a:lnTo>
                  <a:pt x="3359" y="227"/>
                </a:lnTo>
                <a:lnTo>
                  <a:pt x="3359" y="227"/>
                </a:lnTo>
                <a:lnTo>
                  <a:pt x="3359" y="228"/>
                </a:lnTo>
                <a:lnTo>
                  <a:pt x="3359" y="230"/>
                </a:lnTo>
                <a:lnTo>
                  <a:pt x="3359" y="230"/>
                </a:lnTo>
                <a:lnTo>
                  <a:pt x="3361" y="231"/>
                </a:lnTo>
                <a:lnTo>
                  <a:pt x="3361" y="231"/>
                </a:lnTo>
                <a:lnTo>
                  <a:pt x="3361" y="230"/>
                </a:lnTo>
                <a:lnTo>
                  <a:pt x="3363" y="228"/>
                </a:lnTo>
                <a:lnTo>
                  <a:pt x="3363" y="227"/>
                </a:lnTo>
                <a:lnTo>
                  <a:pt x="3364" y="225"/>
                </a:lnTo>
                <a:lnTo>
                  <a:pt x="3366" y="227"/>
                </a:lnTo>
                <a:lnTo>
                  <a:pt x="3367" y="228"/>
                </a:lnTo>
                <a:lnTo>
                  <a:pt x="3366" y="228"/>
                </a:lnTo>
                <a:lnTo>
                  <a:pt x="3366" y="228"/>
                </a:lnTo>
                <a:lnTo>
                  <a:pt x="3364" y="228"/>
                </a:lnTo>
                <a:lnTo>
                  <a:pt x="3364" y="228"/>
                </a:lnTo>
                <a:lnTo>
                  <a:pt x="3364" y="230"/>
                </a:lnTo>
                <a:lnTo>
                  <a:pt x="3363" y="230"/>
                </a:lnTo>
                <a:lnTo>
                  <a:pt x="3364" y="230"/>
                </a:lnTo>
                <a:lnTo>
                  <a:pt x="3364" y="231"/>
                </a:lnTo>
                <a:lnTo>
                  <a:pt x="3364" y="231"/>
                </a:lnTo>
                <a:lnTo>
                  <a:pt x="3364" y="233"/>
                </a:lnTo>
                <a:lnTo>
                  <a:pt x="3363" y="233"/>
                </a:lnTo>
                <a:lnTo>
                  <a:pt x="3363" y="231"/>
                </a:lnTo>
                <a:lnTo>
                  <a:pt x="3363" y="231"/>
                </a:lnTo>
                <a:lnTo>
                  <a:pt x="3361" y="233"/>
                </a:lnTo>
                <a:lnTo>
                  <a:pt x="3361" y="234"/>
                </a:lnTo>
                <a:lnTo>
                  <a:pt x="3361" y="238"/>
                </a:lnTo>
                <a:lnTo>
                  <a:pt x="3363" y="236"/>
                </a:lnTo>
                <a:lnTo>
                  <a:pt x="3364" y="234"/>
                </a:lnTo>
                <a:lnTo>
                  <a:pt x="3366" y="234"/>
                </a:lnTo>
                <a:lnTo>
                  <a:pt x="3369" y="236"/>
                </a:lnTo>
                <a:lnTo>
                  <a:pt x="3370" y="236"/>
                </a:lnTo>
                <a:lnTo>
                  <a:pt x="3370" y="236"/>
                </a:lnTo>
                <a:lnTo>
                  <a:pt x="3373" y="236"/>
                </a:lnTo>
                <a:lnTo>
                  <a:pt x="3379" y="238"/>
                </a:lnTo>
                <a:lnTo>
                  <a:pt x="3381" y="238"/>
                </a:lnTo>
                <a:lnTo>
                  <a:pt x="3379" y="238"/>
                </a:lnTo>
                <a:lnTo>
                  <a:pt x="3379" y="236"/>
                </a:lnTo>
                <a:lnTo>
                  <a:pt x="3379" y="236"/>
                </a:lnTo>
                <a:lnTo>
                  <a:pt x="3378" y="236"/>
                </a:lnTo>
                <a:lnTo>
                  <a:pt x="3379" y="236"/>
                </a:lnTo>
                <a:lnTo>
                  <a:pt x="3379" y="236"/>
                </a:lnTo>
                <a:lnTo>
                  <a:pt x="3379" y="234"/>
                </a:lnTo>
                <a:lnTo>
                  <a:pt x="3379" y="233"/>
                </a:lnTo>
                <a:lnTo>
                  <a:pt x="3378" y="233"/>
                </a:lnTo>
                <a:lnTo>
                  <a:pt x="3378" y="233"/>
                </a:lnTo>
                <a:lnTo>
                  <a:pt x="3376" y="233"/>
                </a:lnTo>
                <a:lnTo>
                  <a:pt x="3376" y="233"/>
                </a:lnTo>
                <a:lnTo>
                  <a:pt x="3376" y="231"/>
                </a:lnTo>
                <a:lnTo>
                  <a:pt x="3376" y="230"/>
                </a:lnTo>
                <a:lnTo>
                  <a:pt x="3376" y="228"/>
                </a:lnTo>
                <a:lnTo>
                  <a:pt x="3375" y="228"/>
                </a:lnTo>
                <a:lnTo>
                  <a:pt x="3375" y="227"/>
                </a:lnTo>
                <a:lnTo>
                  <a:pt x="3373" y="225"/>
                </a:lnTo>
                <a:lnTo>
                  <a:pt x="3375" y="225"/>
                </a:lnTo>
                <a:lnTo>
                  <a:pt x="3376" y="225"/>
                </a:lnTo>
                <a:lnTo>
                  <a:pt x="3378" y="224"/>
                </a:lnTo>
                <a:lnTo>
                  <a:pt x="3378" y="222"/>
                </a:lnTo>
                <a:lnTo>
                  <a:pt x="3379" y="224"/>
                </a:lnTo>
                <a:lnTo>
                  <a:pt x="3379" y="224"/>
                </a:lnTo>
                <a:lnTo>
                  <a:pt x="3379" y="225"/>
                </a:lnTo>
                <a:lnTo>
                  <a:pt x="3379" y="227"/>
                </a:lnTo>
                <a:lnTo>
                  <a:pt x="3381" y="225"/>
                </a:lnTo>
                <a:lnTo>
                  <a:pt x="3381" y="224"/>
                </a:lnTo>
                <a:lnTo>
                  <a:pt x="3381" y="224"/>
                </a:lnTo>
                <a:lnTo>
                  <a:pt x="3381" y="224"/>
                </a:lnTo>
                <a:lnTo>
                  <a:pt x="3381" y="222"/>
                </a:lnTo>
                <a:lnTo>
                  <a:pt x="3379" y="222"/>
                </a:lnTo>
                <a:lnTo>
                  <a:pt x="3379" y="222"/>
                </a:lnTo>
                <a:lnTo>
                  <a:pt x="3379" y="222"/>
                </a:lnTo>
                <a:lnTo>
                  <a:pt x="3379" y="222"/>
                </a:lnTo>
                <a:lnTo>
                  <a:pt x="3379" y="221"/>
                </a:lnTo>
                <a:lnTo>
                  <a:pt x="3379" y="221"/>
                </a:lnTo>
                <a:lnTo>
                  <a:pt x="3379" y="221"/>
                </a:lnTo>
                <a:lnTo>
                  <a:pt x="3378" y="217"/>
                </a:lnTo>
                <a:lnTo>
                  <a:pt x="3379" y="217"/>
                </a:lnTo>
                <a:lnTo>
                  <a:pt x="3379" y="217"/>
                </a:lnTo>
                <a:lnTo>
                  <a:pt x="3381" y="219"/>
                </a:lnTo>
                <a:lnTo>
                  <a:pt x="3383" y="222"/>
                </a:lnTo>
                <a:lnTo>
                  <a:pt x="3383" y="224"/>
                </a:lnTo>
                <a:lnTo>
                  <a:pt x="3383" y="224"/>
                </a:lnTo>
                <a:lnTo>
                  <a:pt x="3384" y="222"/>
                </a:lnTo>
                <a:lnTo>
                  <a:pt x="3384" y="222"/>
                </a:lnTo>
                <a:lnTo>
                  <a:pt x="3386" y="219"/>
                </a:lnTo>
                <a:lnTo>
                  <a:pt x="3386" y="217"/>
                </a:lnTo>
                <a:lnTo>
                  <a:pt x="3386" y="219"/>
                </a:lnTo>
                <a:lnTo>
                  <a:pt x="3387" y="217"/>
                </a:lnTo>
                <a:lnTo>
                  <a:pt x="3390" y="217"/>
                </a:lnTo>
                <a:lnTo>
                  <a:pt x="3390" y="217"/>
                </a:lnTo>
                <a:lnTo>
                  <a:pt x="3389" y="217"/>
                </a:lnTo>
                <a:lnTo>
                  <a:pt x="3389" y="217"/>
                </a:lnTo>
                <a:lnTo>
                  <a:pt x="3389" y="216"/>
                </a:lnTo>
                <a:lnTo>
                  <a:pt x="3389" y="214"/>
                </a:lnTo>
                <a:lnTo>
                  <a:pt x="3389" y="214"/>
                </a:lnTo>
                <a:lnTo>
                  <a:pt x="3386" y="214"/>
                </a:lnTo>
                <a:lnTo>
                  <a:pt x="3386" y="213"/>
                </a:lnTo>
                <a:lnTo>
                  <a:pt x="3387" y="211"/>
                </a:lnTo>
                <a:lnTo>
                  <a:pt x="3389" y="213"/>
                </a:lnTo>
                <a:lnTo>
                  <a:pt x="3389" y="211"/>
                </a:lnTo>
                <a:lnTo>
                  <a:pt x="3390" y="213"/>
                </a:lnTo>
                <a:lnTo>
                  <a:pt x="3390" y="214"/>
                </a:lnTo>
                <a:lnTo>
                  <a:pt x="3392" y="216"/>
                </a:lnTo>
                <a:lnTo>
                  <a:pt x="3393" y="214"/>
                </a:lnTo>
                <a:lnTo>
                  <a:pt x="3392" y="214"/>
                </a:lnTo>
                <a:lnTo>
                  <a:pt x="3392" y="213"/>
                </a:lnTo>
                <a:lnTo>
                  <a:pt x="3392" y="211"/>
                </a:lnTo>
                <a:lnTo>
                  <a:pt x="3393" y="211"/>
                </a:lnTo>
                <a:lnTo>
                  <a:pt x="3393" y="213"/>
                </a:lnTo>
                <a:lnTo>
                  <a:pt x="3395" y="214"/>
                </a:lnTo>
                <a:lnTo>
                  <a:pt x="3395" y="216"/>
                </a:lnTo>
                <a:lnTo>
                  <a:pt x="3395" y="216"/>
                </a:lnTo>
                <a:lnTo>
                  <a:pt x="3396" y="214"/>
                </a:lnTo>
                <a:lnTo>
                  <a:pt x="3396" y="214"/>
                </a:lnTo>
                <a:lnTo>
                  <a:pt x="3396" y="214"/>
                </a:lnTo>
                <a:lnTo>
                  <a:pt x="3396" y="214"/>
                </a:lnTo>
                <a:lnTo>
                  <a:pt x="3396" y="213"/>
                </a:lnTo>
                <a:lnTo>
                  <a:pt x="3396" y="213"/>
                </a:lnTo>
                <a:lnTo>
                  <a:pt x="3395" y="213"/>
                </a:lnTo>
                <a:lnTo>
                  <a:pt x="3395" y="213"/>
                </a:lnTo>
                <a:lnTo>
                  <a:pt x="3396" y="211"/>
                </a:lnTo>
                <a:lnTo>
                  <a:pt x="3396" y="211"/>
                </a:lnTo>
                <a:lnTo>
                  <a:pt x="3396" y="211"/>
                </a:lnTo>
                <a:lnTo>
                  <a:pt x="3396" y="213"/>
                </a:lnTo>
                <a:lnTo>
                  <a:pt x="3396" y="213"/>
                </a:lnTo>
                <a:lnTo>
                  <a:pt x="3398" y="213"/>
                </a:lnTo>
                <a:lnTo>
                  <a:pt x="3399" y="214"/>
                </a:lnTo>
                <a:lnTo>
                  <a:pt x="3399" y="216"/>
                </a:lnTo>
                <a:lnTo>
                  <a:pt x="3399" y="217"/>
                </a:lnTo>
                <a:lnTo>
                  <a:pt x="3401" y="219"/>
                </a:lnTo>
                <a:lnTo>
                  <a:pt x="3403" y="221"/>
                </a:lnTo>
                <a:lnTo>
                  <a:pt x="3403" y="221"/>
                </a:lnTo>
                <a:lnTo>
                  <a:pt x="3404" y="219"/>
                </a:lnTo>
                <a:lnTo>
                  <a:pt x="3404" y="221"/>
                </a:lnTo>
                <a:lnTo>
                  <a:pt x="3404" y="222"/>
                </a:lnTo>
                <a:lnTo>
                  <a:pt x="3404" y="222"/>
                </a:lnTo>
                <a:lnTo>
                  <a:pt x="3406" y="224"/>
                </a:lnTo>
                <a:lnTo>
                  <a:pt x="3406" y="222"/>
                </a:lnTo>
                <a:lnTo>
                  <a:pt x="3406" y="219"/>
                </a:lnTo>
                <a:lnTo>
                  <a:pt x="3406" y="217"/>
                </a:lnTo>
                <a:lnTo>
                  <a:pt x="3406" y="217"/>
                </a:lnTo>
                <a:lnTo>
                  <a:pt x="3406" y="217"/>
                </a:lnTo>
                <a:lnTo>
                  <a:pt x="3407" y="217"/>
                </a:lnTo>
                <a:lnTo>
                  <a:pt x="3407" y="217"/>
                </a:lnTo>
                <a:lnTo>
                  <a:pt x="3407" y="217"/>
                </a:lnTo>
                <a:lnTo>
                  <a:pt x="3407" y="217"/>
                </a:lnTo>
                <a:lnTo>
                  <a:pt x="3409" y="217"/>
                </a:lnTo>
                <a:lnTo>
                  <a:pt x="3409" y="217"/>
                </a:lnTo>
                <a:lnTo>
                  <a:pt x="3409" y="216"/>
                </a:lnTo>
                <a:lnTo>
                  <a:pt x="3409" y="216"/>
                </a:lnTo>
                <a:lnTo>
                  <a:pt x="3409" y="216"/>
                </a:lnTo>
                <a:lnTo>
                  <a:pt x="3407" y="216"/>
                </a:lnTo>
                <a:lnTo>
                  <a:pt x="3407" y="213"/>
                </a:lnTo>
                <a:lnTo>
                  <a:pt x="3407" y="213"/>
                </a:lnTo>
                <a:lnTo>
                  <a:pt x="3404" y="213"/>
                </a:lnTo>
                <a:lnTo>
                  <a:pt x="3404" y="211"/>
                </a:lnTo>
                <a:lnTo>
                  <a:pt x="3404" y="211"/>
                </a:lnTo>
                <a:lnTo>
                  <a:pt x="3406" y="211"/>
                </a:lnTo>
                <a:lnTo>
                  <a:pt x="3406" y="211"/>
                </a:lnTo>
                <a:lnTo>
                  <a:pt x="3406" y="211"/>
                </a:lnTo>
                <a:lnTo>
                  <a:pt x="3406" y="210"/>
                </a:lnTo>
                <a:lnTo>
                  <a:pt x="3406" y="210"/>
                </a:lnTo>
                <a:lnTo>
                  <a:pt x="3406" y="208"/>
                </a:lnTo>
                <a:lnTo>
                  <a:pt x="3406" y="208"/>
                </a:lnTo>
                <a:lnTo>
                  <a:pt x="3409" y="213"/>
                </a:lnTo>
                <a:lnTo>
                  <a:pt x="3409" y="214"/>
                </a:lnTo>
                <a:lnTo>
                  <a:pt x="3409" y="214"/>
                </a:lnTo>
                <a:lnTo>
                  <a:pt x="3409" y="214"/>
                </a:lnTo>
                <a:lnTo>
                  <a:pt x="3409" y="214"/>
                </a:lnTo>
                <a:lnTo>
                  <a:pt x="3410" y="214"/>
                </a:lnTo>
                <a:lnTo>
                  <a:pt x="3410" y="214"/>
                </a:lnTo>
                <a:lnTo>
                  <a:pt x="3410" y="213"/>
                </a:lnTo>
                <a:lnTo>
                  <a:pt x="3409" y="211"/>
                </a:lnTo>
                <a:lnTo>
                  <a:pt x="3409" y="210"/>
                </a:lnTo>
                <a:lnTo>
                  <a:pt x="3410" y="210"/>
                </a:lnTo>
                <a:lnTo>
                  <a:pt x="3410" y="208"/>
                </a:lnTo>
                <a:lnTo>
                  <a:pt x="3410" y="210"/>
                </a:lnTo>
                <a:lnTo>
                  <a:pt x="3410" y="213"/>
                </a:lnTo>
                <a:lnTo>
                  <a:pt x="3410" y="214"/>
                </a:lnTo>
                <a:lnTo>
                  <a:pt x="3412" y="216"/>
                </a:lnTo>
                <a:lnTo>
                  <a:pt x="3412" y="213"/>
                </a:lnTo>
                <a:lnTo>
                  <a:pt x="3412" y="210"/>
                </a:lnTo>
                <a:lnTo>
                  <a:pt x="3412" y="208"/>
                </a:lnTo>
                <a:lnTo>
                  <a:pt x="3412" y="208"/>
                </a:lnTo>
                <a:lnTo>
                  <a:pt x="3413" y="208"/>
                </a:lnTo>
                <a:lnTo>
                  <a:pt x="3413" y="208"/>
                </a:lnTo>
                <a:lnTo>
                  <a:pt x="3413" y="207"/>
                </a:lnTo>
                <a:lnTo>
                  <a:pt x="3413" y="207"/>
                </a:lnTo>
                <a:lnTo>
                  <a:pt x="3412" y="205"/>
                </a:lnTo>
                <a:lnTo>
                  <a:pt x="3410" y="204"/>
                </a:lnTo>
                <a:lnTo>
                  <a:pt x="3410" y="204"/>
                </a:lnTo>
                <a:lnTo>
                  <a:pt x="3412" y="204"/>
                </a:lnTo>
                <a:lnTo>
                  <a:pt x="3412" y="202"/>
                </a:lnTo>
                <a:lnTo>
                  <a:pt x="3412" y="201"/>
                </a:lnTo>
                <a:lnTo>
                  <a:pt x="3412" y="201"/>
                </a:lnTo>
                <a:lnTo>
                  <a:pt x="3413" y="199"/>
                </a:lnTo>
                <a:lnTo>
                  <a:pt x="3413" y="201"/>
                </a:lnTo>
                <a:lnTo>
                  <a:pt x="3413" y="199"/>
                </a:lnTo>
                <a:lnTo>
                  <a:pt x="3415" y="197"/>
                </a:lnTo>
                <a:lnTo>
                  <a:pt x="3415" y="197"/>
                </a:lnTo>
                <a:lnTo>
                  <a:pt x="3415" y="199"/>
                </a:lnTo>
                <a:lnTo>
                  <a:pt x="3415" y="201"/>
                </a:lnTo>
                <a:lnTo>
                  <a:pt x="3415" y="202"/>
                </a:lnTo>
                <a:lnTo>
                  <a:pt x="3415" y="202"/>
                </a:lnTo>
                <a:lnTo>
                  <a:pt x="3416" y="204"/>
                </a:lnTo>
                <a:lnTo>
                  <a:pt x="3416" y="204"/>
                </a:lnTo>
                <a:lnTo>
                  <a:pt x="3416" y="202"/>
                </a:lnTo>
                <a:lnTo>
                  <a:pt x="3416" y="202"/>
                </a:lnTo>
                <a:lnTo>
                  <a:pt x="3416" y="197"/>
                </a:lnTo>
                <a:lnTo>
                  <a:pt x="3416" y="197"/>
                </a:lnTo>
                <a:lnTo>
                  <a:pt x="3418" y="197"/>
                </a:lnTo>
                <a:lnTo>
                  <a:pt x="3418" y="202"/>
                </a:lnTo>
                <a:lnTo>
                  <a:pt x="3418" y="204"/>
                </a:lnTo>
                <a:lnTo>
                  <a:pt x="3420" y="204"/>
                </a:lnTo>
                <a:lnTo>
                  <a:pt x="3420" y="204"/>
                </a:lnTo>
                <a:lnTo>
                  <a:pt x="3421" y="204"/>
                </a:lnTo>
                <a:lnTo>
                  <a:pt x="3421" y="201"/>
                </a:lnTo>
                <a:lnTo>
                  <a:pt x="3423" y="199"/>
                </a:lnTo>
                <a:lnTo>
                  <a:pt x="3423" y="199"/>
                </a:lnTo>
                <a:lnTo>
                  <a:pt x="3423" y="197"/>
                </a:lnTo>
                <a:lnTo>
                  <a:pt x="3424" y="199"/>
                </a:lnTo>
                <a:lnTo>
                  <a:pt x="3424" y="199"/>
                </a:lnTo>
                <a:lnTo>
                  <a:pt x="3424" y="199"/>
                </a:lnTo>
                <a:lnTo>
                  <a:pt x="3424" y="201"/>
                </a:lnTo>
                <a:lnTo>
                  <a:pt x="3424" y="201"/>
                </a:lnTo>
                <a:lnTo>
                  <a:pt x="3424" y="201"/>
                </a:lnTo>
                <a:lnTo>
                  <a:pt x="3426" y="201"/>
                </a:lnTo>
                <a:lnTo>
                  <a:pt x="3426" y="201"/>
                </a:lnTo>
                <a:lnTo>
                  <a:pt x="3426" y="201"/>
                </a:lnTo>
                <a:lnTo>
                  <a:pt x="3427" y="201"/>
                </a:lnTo>
                <a:lnTo>
                  <a:pt x="3427" y="201"/>
                </a:lnTo>
                <a:lnTo>
                  <a:pt x="3427" y="199"/>
                </a:lnTo>
                <a:lnTo>
                  <a:pt x="3427" y="199"/>
                </a:lnTo>
                <a:lnTo>
                  <a:pt x="3429" y="199"/>
                </a:lnTo>
                <a:lnTo>
                  <a:pt x="3429" y="199"/>
                </a:lnTo>
                <a:lnTo>
                  <a:pt x="3427" y="197"/>
                </a:lnTo>
                <a:lnTo>
                  <a:pt x="3427" y="197"/>
                </a:lnTo>
                <a:lnTo>
                  <a:pt x="3427" y="196"/>
                </a:lnTo>
                <a:lnTo>
                  <a:pt x="3427" y="196"/>
                </a:lnTo>
                <a:lnTo>
                  <a:pt x="3427" y="193"/>
                </a:lnTo>
                <a:lnTo>
                  <a:pt x="3426" y="193"/>
                </a:lnTo>
                <a:lnTo>
                  <a:pt x="3426" y="193"/>
                </a:lnTo>
                <a:lnTo>
                  <a:pt x="3427" y="191"/>
                </a:lnTo>
                <a:lnTo>
                  <a:pt x="3427" y="190"/>
                </a:lnTo>
                <a:lnTo>
                  <a:pt x="3429" y="191"/>
                </a:lnTo>
                <a:lnTo>
                  <a:pt x="3429" y="191"/>
                </a:lnTo>
                <a:lnTo>
                  <a:pt x="3429" y="191"/>
                </a:lnTo>
                <a:lnTo>
                  <a:pt x="3430" y="191"/>
                </a:lnTo>
                <a:lnTo>
                  <a:pt x="3430" y="191"/>
                </a:lnTo>
                <a:lnTo>
                  <a:pt x="3430" y="193"/>
                </a:lnTo>
                <a:lnTo>
                  <a:pt x="3432" y="193"/>
                </a:lnTo>
                <a:lnTo>
                  <a:pt x="3432" y="193"/>
                </a:lnTo>
                <a:lnTo>
                  <a:pt x="3433" y="191"/>
                </a:lnTo>
                <a:lnTo>
                  <a:pt x="3435" y="191"/>
                </a:lnTo>
                <a:lnTo>
                  <a:pt x="3433" y="191"/>
                </a:lnTo>
                <a:lnTo>
                  <a:pt x="3433" y="190"/>
                </a:lnTo>
                <a:lnTo>
                  <a:pt x="3432" y="188"/>
                </a:lnTo>
                <a:lnTo>
                  <a:pt x="3432" y="187"/>
                </a:lnTo>
                <a:lnTo>
                  <a:pt x="3433" y="187"/>
                </a:lnTo>
                <a:lnTo>
                  <a:pt x="3433" y="188"/>
                </a:lnTo>
                <a:lnTo>
                  <a:pt x="3435" y="191"/>
                </a:lnTo>
                <a:lnTo>
                  <a:pt x="3436" y="191"/>
                </a:lnTo>
                <a:lnTo>
                  <a:pt x="3436" y="191"/>
                </a:lnTo>
                <a:lnTo>
                  <a:pt x="3436" y="190"/>
                </a:lnTo>
                <a:lnTo>
                  <a:pt x="3436" y="190"/>
                </a:lnTo>
                <a:lnTo>
                  <a:pt x="3438" y="190"/>
                </a:lnTo>
                <a:lnTo>
                  <a:pt x="3438" y="190"/>
                </a:lnTo>
                <a:lnTo>
                  <a:pt x="3438" y="188"/>
                </a:lnTo>
                <a:lnTo>
                  <a:pt x="3436" y="188"/>
                </a:lnTo>
                <a:lnTo>
                  <a:pt x="3436" y="187"/>
                </a:lnTo>
                <a:lnTo>
                  <a:pt x="3436" y="185"/>
                </a:lnTo>
                <a:lnTo>
                  <a:pt x="3435" y="185"/>
                </a:lnTo>
                <a:lnTo>
                  <a:pt x="3435" y="184"/>
                </a:lnTo>
                <a:lnTo>
                  <a:pt x="3435" y="184"/>
                </a:lnTo>
                <a:lnTo>
                  <a:pt x="3436" y="185"/>
                </a:lnTo>
                <a:lnTo>
                  <a:pt x="3436" y="184"/>
                </a:lnTo>
                <a:lnTo>
                  <a:pt x="3438" y="184"/>
                </a:lnTo>
                <a:lnTo>
                  <a:pt x="3436" y="184"/>
                </a:lnTo>
                <a:lnTo>
                  <a:pt x="3438" y="182"/>
                </a:lnTo>
                <a:lnTo>
                  <a:pt x="3440" y="182"/>
                </a:lnTo>
                <a:lnTo>
                  <a:pt x="3440" y="184"/>
                </a:lnTo>
                <a:lnTo>
                  <a:pt x="3440" y="185"/>
                </a:lnTo>
                <a:lnTo>
                  <a:pt x="3440" y="185"/>
                </a:lnTo>
                <a:lnTo>
                  <a:pt x="3441" y="187"/>
                </a:lnTo>
                <a:lnTo>
                  <a:pt x="3441" y="187"/>
                </a:lnTo>
                <a:lnTo>
                  <a:pt x="3443" y="187"/>
                </a:lnTo>
                <a:lnTo>
                  <a:pt x="3444" y="187"/>
                </a:lnTo>
                <a:lnTo>
                  <a:pt x="3443" y="185"/>
                </a:lnTo>
                <a:lnTo>
                  <a:pt x="3443" y="185"/>
                </a:lnTo>
                <a:lnTo>
                  <a:pt x="3443" y="185"/>
                </a:lnTo>
                <a:lnTo>
                  <a:pt x="3444" y="185"/>
                </a:lnTo>
                <a:lnTo>
                  <a:pt x="3444" y="185"/>
                </a:lnTo>
                <a:lnTo>
                  <a:pt x="3446" y="185"/>
                </a:lnTo>
                <a:lnTo>
                  <a:pt x="3446" y="185"/>
                </a:lnTo>
                <a:lnTo>
                  <a:pt x="3447" y="185"/>
                </a:lnTo>
                <a:lnTo>
                  <a:pt x="3447" y="184"/>
                </a:lnTo>
                <a:lnTo>
                  <a:pt x="3446" y="184"/>
                </a:lnTo>
                <a:lnTo>
                  <a:pt x="3447" y="184"/>
                </a:lnTo>
                <a:lnTo>
                  <a:pt x="3447" y="182"/>
                </a:lnTo>
                <a:lnTo>
                  <a:pt x="3449" y="182"/>
                </a:lnTo>
                <a:lnTo>
                  <a:pt x="3450" y="177"/>
                </a:lnTo>
                <a:lnTo>
                  <a:pt x="3450" y="176"/>
                </a:lnTo>
                <a:lnTo>
                  <a:pt x="3450" y="174"/>
                </a:lnTo>
                <a:lnTo>
                  <a:pt x="3452" y="176"/>
                </a:lnTo>
                <a:lnTo>
                  <a:pt x="3452" y="174"/>
                </a:lnTo>
                <a:lnTo>
                  <a:pt x="3452" y="173"/>
                </a:lnTo>
                <a:lnTo>
                  <a:pt x="3452" y="173"/>
                </a:lnTo>
                <a:lnTo>
                  <a:pt x="3452" y="173"/>
                </a:lnTo>
                <a:lnTo>
                  <a:pt x="3453" y="173"/>
                </a:lnTo>
                <a:lnTo>
                  <a:pt x="3453" y="173"/>
                </a:lnTo>
                <a:lnTo>
                  <a:pt x="3455" y="171"/>
                </a:lnTo>
                <a:lnTo>
                  <a:pt x="3455" y="168"/>
                </a:lnTo>
                <a:lnTo>
                  <a:pt x="3456" y="168"/>
                </a:lnTo>
                <a:lnTo>
                  <a:pt x="3455" y="168"/>
                </a:lnTo>
                <a:close/>
                <a:moveTo>
                  <a:pt x="3393" y="221"/>
                </a:moveTo>
                <a:lnTo>
                  <a:pt x="3392" y="219"/>
                </a:lnTo>
                <a:lnTo>
                  <a:pt x="3390" y="219"/>
                </a:lnTo>
                <a:lnTo>
                  <a:pt x="3387" y="219"/>
                </a:lnTo>
                <a:lnTo>
                  <a:pt x="3386" y="221"/>
                </a:lnTo>
                <a:lnTo>
                  <a:pt x="3386" y="222"/>
                </a:lnTo>
                <a:lnTo>
                  <a:pt x="3386" y="224"/>
                </a:lnTo>
                <a:lnTo>
                  <a:pt x="3386" y="224"/>
                </a:lnTo>
                <a:lnTo>
                  <a:pt x="3386" y="225"/>
                </a:lnTo>
                <a:lnTo>
                  <a:pt x="3384" y="225"/>
                </a:lnTo>
                <a:lnTo>
                  <a:pt x="3384" y="225"/>
                </a:lnTo>
                <a:lnTo>
                  <a:pt x="3384" y="227"/>
                </a:lnTo>
                <a:lnTo>
                  <a:pt x="3384" y="230"/>
                </a:lnTo>
                <a:lnTo>
                  <a:pt x="3384" y="231"/>
                </a:lnTo>
                <a:lnTo>
                  <a:pt x="3384" y="231"/>
                </a:lnTo>
                <a:lnTo>
                  <a:pt x="3384" y="231"/>
                </a:lnTo>
                <a:lnTo>
                  <a:pt x="3386" y="231"/>
                </a:lnTo>
                <a:lnTo>
                  <a:pt x="3386" y="233"/>
                </a:lnTo>
                <a:lnTo>
                  <a:pt x="3386" y="233"/>
                </a:lnTo>
                <a:lnTo>
                  <a:pt x="3386" y="233"/>
                </a:lnTo>
                <a:lnTo>
                  <a:pt x="3386" y="234"/>
                </a:lnTo>
                <a:lnTo>
                  <a:pt x="3389" y="234"/>
                </a:lnTo>
                <a:lnTo>
                  <a:pt x="3389" y="236"/>
                </a:lnTo>
                <a:lnTo>
                  <a:pt x="3390" y="236"/>
                </a:lnTo>
                <a:lnTo>
                  <a:pt x="3390" y="234"/>
                </a:lnTo>
                <a:lnTo>
                  <a:pt x="3390" y="234"/>
                </a:lnTo>
                <a:lnTo>
                  <a:pt x="3392" y="236"/>
                </a:lnTo>
                <a:lnTo>
                  <a:pt x="3392" y="236"/>
                </a:lnTo>
                <a:lnTo>
                  <a:pt x="3393" y="234"/>
                </a:lnTo>
                <a:lnTo>
                  <a:pt x="3393" y="233"/>
                </a:lnTo>
                <a:lnTo>
                  <a:pt x="3393" y="233"/>
                </a:lnTo>
                <a:lnTo>
                  <a:pt x="3392" y="231"/>
                </a:lnTo>
                <a:lnTo>
                  <a:pt x="3390" y="231"/>
                </a:lnTo>
                <a:lnTo>
                  <a:pt x="3390" y="228"/>
                </a:lnTo>
                <a:lnTo>
                  <a:pt x="3392" y="228"/>
                </a:lnTo>
                <a:lnTo>
                  <a:pt x="3393" y="230"/>
                </a:lnTo>
                <a:lnTo>
                  <a:pt x="3395" y="228"/>
                </a:lnTo>
                <a:lnTo>
                  <a:pt x="3398" y="227"/>
                </a:lnTo>
                <a:lnTo>
                  <a:pt x="3398" y="225"/>
                </a:lnTo>
                <a:lnTo>
                  <a:pt x="3396" y="224"/>
                </a:lnTo>
                <a:lnTo>
                  <a:pt x="3393" y="221"/>
                </a:lnTo>
                <a:close/>
                <a:moveTo>
                  <a:pt x="3369" y="254"/>
                </a:moveTo>
                <a:lnTo>
                  <a:pt x="3366" y="254"/>
                </a:lnTo>
                <a:lnTo>
                  <a:pt x="3364" y="254"/>
                </a:lnTo>
                <a:lnTo>
                  <a:pt x="3363" y="253"/>
                </a:lnTo>
                <a:lnTo>
                  <a:pt x="3361" y="253"/>
                </a:lnTo>
                <a:lnTo>
                  <a:pt x="3361" y="254"/>
                </a:lnTo>
                <a:lnTo>
                  <a:pt x="3363" y="254"/>
                </a:lnTo>
                <a:lnTo>
                  <a:pt x="3364" y="256"/>
                </a:lnTo>
                <a:lnTo>
                  <a:pt x="3364" y="256"/>
                </a:lnTo>
                <a:lnTo>
                  <a:pt x="3364" y="258"/>
                </a:lnTo>
                <a:lnTo>
                  <a:pt x="3367" y="259"/>
                </a:lnTo>
                <a:lnTo>
                  <a:pt x="3369" y="259"/>
                </a:lnTo>
                <a:lnTo>
                  <a:pt x="3369" y="258"/>
                </a:lnTo>
                <a:lnTo>
                  <a:pt x="3369" y="258"/>
                </a:lnTo>
                <a:lnTo>
                  <a:pt x="3369" y="256"/>
                </a:lnTo>
                <a:lnTo>
                  <a:pt x="3370" y="256"/>
                </a:lnTo>
                <a:lnTo>
                  <a:pt x="3369" y="254"/>
                </a:lnTo>
                <a:lnTo>
                  <a:pt x="3369" y="254"/>
                </a:lnTo>
                <a:close/>
                <a:moveTo>
                  <a:pt x="3375" y="244"/>
                </a:moveTo>
                <a:lnTo>
                  <a:pt x="3373" y="244"/>
                </a:lnTo>
                <a:lnTo>
                  <a:pt x="3373" y="244"/>
                </a:lnTo>
                <a:lnTo>
                  <a:pt x="3375" y="242"/>
                </a:lnTo>
                <a:lnTo>
                  <a:pt x="3375" y="242"/>
                </a:lnTo>
                <a:lnTo>
                  <a:pt x="3376" y="241"/>
                </a:lnTo>
                <a:lnTo>
                  <a:pt x="3375" y="241"/>
                </a:lnTo>
                <a:lnTo>
                  <a:pt x="3375" y="239"/>
                </a:lnTo>
                <a:lnTo>
                  <a:pt x="3375" y="239"/>
                </a:lnTo>
                <a:lnTo>
                  <a:pt x="3373" y="238"/>
                </a:lnTo>
                <a:lnTo>
                  <a:pt x="3372" y="238"/>
                </a:lnTo>
                <a:lnTo>
                  <a:pt x="3370" y="238"/>
                </a:lnTo>
                <a:lnTo>
                  <a:pt x="3370" y="239"/>
                </a:lnTo>
                <a:lnTo>
                  <a:pt x="3370" y="239"/>
                </a:lnTo>
                <a:lnTo>
                  <a:pt x="3370" y="241"/>
                </a:lnTo>
                <a:lnTo>
                  <a:pt x="3370" y="242"/>
                </a:lnTo>
                <a:lnTo>
                  <a:pt x="3372" y="242"/>
                </a:lnTo>
                <a:lnTo>
                  <a:pt x="3370" y="242"/>
                </a:lnTo>
                <a:lnTo>
                  <a:pt x="3370" y="242"/>
                </a:lnTo>
                <a:lnTo>
                  <a:pt x="3369" y="242"/>
                </a:lnTo>
                <a:lnTo>
                  <a:pt x="3370" y="244"/>
                </a:lnTo>
                <a:lnTo>
                  <a:pt x="3370" y="245"/>
                </a:lnTo>
                <a:lnTo>
                  <a:pt x="3370" y="245"/>
                </a:lnTo>
                <a:lnTo>
                  <a:pt x="3370" y="247"/>
                </a:lnTo>
                <a:lnTo>
                  <a:pt x="3370" y="247"/>
                </a:lnTo>
                <a:lnTo>
                  <a:pt x="3373" y="247"/>
                </a:lnTo>
                <a:lnTo>
                  <a:pt x="3375" y="247"/>
                </a:lnTo>
                <a:lnTo>
                  <a:pt x="3376" y="245"/>
                </a:lnTo>
                <a:lnTo>
                  <a:pt x="3376" y="244"/>
                </a:lnTo>
                <a:lnTo>
                  <a:pt x="3375" y="244"/>
                </a:lnTo>
                <a:close/>
                <a:moveTo>
                  <a:pt x="3050" y="839"/>
                </a:moveTo>
                <a:lnTo>
                  <a:pt x="3050" y="839"/>
                </a:lnTo>
                <a:lnTo>
                  <a:pt x="3051" y="840"/>
                </a:lnTo>
                <a:lnTo>
                  <a:pt x="3053" y="840"/>
                </a:lnTo>
                <a:lnTo>
                  <a:pt x="3053" y="840"/>
                </a:lnTo>
                <a:lnTo>
                  <a:pt x="3053" y="839"/>
                </a:lnTo>
                <a:lnTo>
                  <a:pt x="3053" y="837"/>
                </a:lnTo>
                <a:lnTo>
                  <a:pt x="3053" y="836"/>
                </a:lnTo>
                <a:lnTo>
                  <a:pt x="3051" y="836"/>
                </a:lnTo>
                <a:lnTo>
                  <a:pt x="3051" y="834"/>
                </a:lnTo>
                <a:lnTo>
                  <a:pt x="3050" y="834"/>
                </a:lnTo>
                <a:lnTo>
                  <a:pt x="3050" y="834"/>
                </a:lnTo>
                <a:lnTo>
                  <a:pt x="3050" y="836"/>
                </a:lnTo>
                <a:lnTo>
                  <a:pt x="3050" y="837"/>
                </a:lnTo>
                <a:lnTo>
                  <a:pt x="3053" y="837"/>
                </a:lnTo>
                <a:lnTo>
                  <a:pt x="3053" y="837"/>
                </a:lnTo>
                <a:lnTo>
                  <a:pt x="3053" y="839"/>
                </a:lnTo>
                <a:lnTo>
                  <a:pt x="3050" y="839"/>
                </a:lnTo>
                <a:close/>
                <a:moveTo>
                  <a:pt x="3105" y="802"/>
                </a:moveTo>
                <a:lnTo>
                  <a:pt x="3104" y="802"/>
                </a:lnTo>
                <a:lnTo>
                  <a:pt x="3104" y="803"/>
                </a:lnTo>
                <a:lnTo>
                  <a:pt x="3102" y="810"/>
                </a:lnTo>
                <a:lnTo>
                  <a:pt x="3102" y="813"/>
                </a:lnTo>
                <a:lnTo>
                  <a:pt x="3102" y="816"/>
                </a:lnTo>
                <a:lnTo>
                  <a:pt x="3102" y="817"/>
                </a:lnTo>
                <a:lnTo>
                  <a:pt x="3102" y="819"/>
                </a:lnTo>
                <a:lnTo>
                  <a:pt x="3101" y="822"/>
                </a:lnTo>
                <a:lnTo>
                  <a:pt x="3099" y="825"/>
                </a:lnTo>
                <a:lnTo>
                  <a:pt x="3099" y="825"/>
                </a:lnTo>
                <a:lnTo>
                  <a:pt x="3099" y="827"/>
                </a:lnTo>
                <a:lnTo>
                  <a:pt x="3098" y="830"/>
                </a:lnTo>
                <a:lnTo>
                  <a:pt x="3098" y="830"/>
                </a:lnTo>
                <a:lnTo>
                  <a:pt x="3098" y="833"/>
                </a:lnTo>
                <a:lnTo>
                  <a:pt x="3098" y="834"/>
                </a:lnTo>
                <a:lnTo>
                  <a:pt x="3096" y="834"/>
                </a:lnTo>
                <a:lnTo>
                  <a:pt x="3096" y="836"/>
                </a:lnTo>
                <a:lnTo>
                  <a:pt x="3096" y="836"/>
                </a:lnTo>
                <a:lnTo>
                  <a:pt x="3095" y="836"/>
                </a:lnTo>
                <a:lnTo>
                  <a:pt x="3095" y="836"/>
                </a:lnTo>
                <a:lnTo>
                  <a:pt x="3096" y="837"/>
                </a:lnTo>
                <a:lnTo>
                  <a:pt x="3096" y="837"/>
                </a:lnTo>
                <a:lnTo>
                  <a:pt x="3096" y="839"/>
                </a:lnTo>
                <a:lnTo>
                  <a:pt x="3096" y="839"/>
                </a:lnTo>
                <a:lnTo>
                  <a:pt x="3095" y="839"/>
                </a:lnTo>
                <a:lnTo>
                  <a:pt x="3095" y="839"/>
                </a:lnTo>
                <a:lnTo>
                  <a:pt x="3095" y="839"/>
                </a:lnTo>
                <a:lnTo>
                  <a:pt x="3096" y="839"/>
                </a:lnTo>
                <a:lnTo>
                  <a:pt x="3098" y="837"/>
                </a:lnTo>
                <a:lnTo>
                  <a:pt x="3099" y="834"/>
                </a:lnTo>
                <a:lnTo>
                  <a:pt x="3101" y="823"/>
                </a:lnTo>
                <a:lnTo>
                  <a:pt x="3101" y="823"/>
                </a:lnTo>
                <a:lnTo>
                  <a:pt x="3102" y="820"/>
                </a:lnTo>
                <a:lnTo>
                  <a:pt x="3104" y="814"/>
                </a:lnTo>
                <a:lnTo>
                  <a:pt x="3104" y="808"/>
                </a:lnTo>
                <a:lnTo>
                  <a:pt x="3105" y="803"/>
                </a:lnTo>
                <a:lnTo>
                  <a:pt x="3105" y="802"/>
                </a:lnTo>
                <a:close/>
                <a:moveTo>
                  <a:pt x="3048" y="822"/>
                </a:moveTo>
                <a:lnTo>
                  <a:pt x="3047" y="822"/>
                </a:lnTo>
                <a:lnTo>
                  <a:pt x="3045" y="822"/>
                </a:lnTo>
                <a:lnTo>
                  <a:pt x="3045" y="823"/>
                </a:lnTo>
                <a:lnTo>
                  <a:pt x="3045" y="825"/>
                </a:lnTo>
                <a:lnTo>
                  <a:pt x="3047" y="825"/>
                </a:lnTo>
                <a:lnTo>
                  <a:pt x="3048" y="825"/>
                </a:lnTo>
                <a:lnTo>
                  <a:pt x="3050" y="825"/>
                </a:lnTo>
                <a:lnTo>
                  <a:pt x="3050" y="823"/>
                </a:lnTo>
                <a:lnTo>
                  <a:pt x="3048" y="823"/>
                </a:lnTo>
                <a:lnTo>
                  <a:pt x="3048" y="822"/>
                </a:lnTo>
                <a:close/>
                <a:moveTo>
                  <a:pt x="3352" y="469"/>
                </a:moveTo>
                <a:lnTo>
                  <a:pt x="3352" y="464"/>
                </a:lnTo>
                <a:lnTo>
                  <a:pt x="3353" y="463"/>
                </a:lnTo>
                <a:lnTo>
                  <a:pt x="3353" y="463"/>
                </a:lnTo>
                <a:lnTo>
                  <a:pt x="3353" y="461"/>
                </a:lnTo>
                <a:lnTo>
                  <a:pt x="3352" y="461"/>
                </a:lnTo>
                <a:lnTo>
                  <a:pt x="3352" y="461"/>
                </a:lnTo>
                <a:lnTo>
                  <a:pt x="3352" y="463"/>
                </a:lnTo>
                <a:lnTo>
                  <a:pt x="3352" y="470"/>
                </a:lnTo>
                <a:lnTo>
                  <a:pt x="3352" y="469"/>
                </a:lnTo>
                <a:close/>
                <a:moveTo>
                  <a:pt x="2220" y="1665"/>
                </a:moveTo>
                <a:lnTo>
                  <a:pt x="2220" y="1665"/>
                </a:lnTo>
                <a:lnTo>
                  <a:pt x="2220" y="1667"/>
                </a:lnTo>
                <a:lnTo>
                  <a:pt x="2221" y="1667"/>
                </a:lnTo>
                <a:lnTo>
                  <a:pt x="2221" y="1667"/>
                </a:lnTo>
                <a:lnTo>
                  <a:pt x="2221" y="1665"/>
                </a:lnTo>
                <a:lnTo>
                  <a:pt x="2221" y="1667"/>
                </a:lnTo>
                <a:lnTo>
                  <a:pt x="2223" y="1667"/>
                </a:lnTo>
                <a:lnTo>
                  <a:pt x="2223" y="1667"/>
                </a:lnTo>
                <a:lnTo>
                  <a:pt x="2223" y="1667"/>
                </a:lnTo>
                <a:lnTo>
                  <a:pt x="2224" y="1667"/>
                </a:lnTo>
                <a:lnTo>
                  <a:pt x="2224" y="1667"/>
                </a:lnTo>
                <a:lnTo>
                  <a:pt x="2224" y="1667"/>
                </a:lnTo>
                <a:lnTo>
                  <a:pt x="2224" y="1667"/>
                </a:lnTo>
                <a:lnTo>
                  <a:pt x="2224" y="1667"/>
                </a:lnTo>
                <a:lnTo>
                  <a:pt x="2224" y="1667"/>
                </a:lnTo>
                <a:lnTo>
                  <a:pt x="2224" y="1667"/>
                </a:lnTo>
                <a:lnTo>
                  <a:pt x="2224" y="1665"/>
                </a:lnTo>
                <a:lnTo>
                  <a:pt x="2224" y="1665"/>
                </a:lnTo>
                <a:lnTo>
                  <a:pt x="2224" y="1665"/>
                </a:lnTo>
                <a:lnTo>
                  <a:pt x="2224" y="1667"/>
                </a:lnTo>
                <a:lnTo>
                  <a:pt x="2223" y="1667"/>
                </a:lnTo>
                <a:lnTo>
                  <a:pt x="2223" y="1667"/>
                </a:lnTo>
                <a:lnTo>
                  <a:pt x="2223" y="1665"/>
                </a:lnTo>
                <a:lnTo>
                  <a:pt x="2221" y="1665"/>
                </a:lnTo>
                <a:lnTo>
                  <a:pt x="2223" y="1665"/>
                </a:lnTo>
                <a:lnTo>
                  <a:pt x="2223" y="1665"/>
                </a:lnTo>
                <a:lnTo>
                  <a:pt x="2223" y="1664"/>
                </a:lnTo>
                <a:lnTo>
                  <a:pt x="2221" y="1664"/>
                </a:lnTo>
                <a:lnTo>
                  <a:pt x="2221" y="1664"/>
                </a:lnTo>
                <a:lnTo>
                  <a:pt x="2220" y="1664"/>
                </a:lnTo>
                <a:lnTo>
                  <a:pt x="2220" y="1664"/>
                </a:lnTo>
                <a:lnTo>
                  <a:pt x="2220" y="1662"/>
                </a:lnTo>
                <a:lnTo>
                  <a:pt x="2218" y="1662"/>
                </a:lnTo>
                <a:lnTo>
                  <a:pt x="2217" y="1662"/>
                </a:lnTo>
                <a:lnTo>
                  <a:pt x="2217" y="1662"/>
                </a:lnTo>
                <a:lnTo>
                  <a:pt x="2215" y="1662"/>
                </a:lnTo>
                <a:lnTo>
                  <a:pt x="2215" y="1664"/>
                </a:lnTo>
                <a:lnTo>
                  <a:pt x="2215" y="1664"/>
                </a:lnTo>
                <a:lnTo>
                  <a:pt x="2217" y="1665"/>
                </a:lnTo>
                <a:lnTo>
                  <a:pt x="2218" y="1665"/>
                </a:lnTo>
                <a:lnTo>
                  <a:pt x="2218" y="1665"/>
                </a:lnTo>
                <a:lnTo>
                  <a:pt x="2220" y="1665"/>
                </a:lnTo>
                <a:lnTo>
                  <a:pt x="2220" y="1665"/>
                </a:lnTo>
                <a:lnTo>
                  <a:pt x="2220" y="1665"/>
                </a:lnTo>
                <a:lnTo>
                  <a:pt x="2220" y="1665"/>
                </a:lnTo>
                <a:close/>
                <a:moveTo>
                  <a:pt x="2807" y="1468"/>
                </a:moveTo>
                <a:lnTo>
                  <a:pt x="2805" y="1466"/>
                </a:lnTo>
                <a:lnTo>
                  <a:pt x="2805" y="1466"/>
                </a:lnTo>
                <a:lnTo>
                  <a:pt x="2805" y="1470"/>
                </a:lnTo>
                <a:lnTo>
                  <a:pt x="2802" y="1473"/>
                </a:lnTo>
                <a:lnTo>
                  <a:pt x="2802" y="1476"/>
                </a:lnTo>
                <a:lnTo>
                  <a:pt x="2802" y="1476"/>
                </a:lnTo>
                <a:lnTo>
                  <a:pt x="2803" y="1477"/>
                </a:lnTo>
                <a:lnTo>
                  <a:pt x="2803" y="1479"/>
                </a:lnTo>
                <a:lnTo>
                  <a:pt x="2803" y="1479"/>
                </a:lnTo>
                <a:lnTo>
                  <a:pt x="2803" y="1480"/>
                </a:lnTo>
                <a:lnTo>
                  <a:pt x="2805" y="1486"/>
                </a:lnTo>
                <a:lnTo>
                  <a:pt x="2807" y="1486"/>
                </a:lnTo>
                <a:lnTo>
                  <a:pt x="2807" y="1486"/>
                </a:lnTo>
                <a:lnTo>
                  <a:pt x="2807" y="1485"/>
                </a:lnTo>
                <a:lnTo>
                  <a:pt x="2805" y="1482"/>
                </a:lnTo>
                <a:lnTo>
                  <a:pt x="2805" y="1482"/>
                </a:lnTo>
                <a:lnTo>
                  <a:pt x="2807" y="1479"/>
                </a:lnTo>
                <a:lnTo>
                  <a:pt x="2807" y="1476"/>
                </a:lnTo>
                <a:lnTo>
                  <a:pt x="2807" y="1474"/>
                </a:lnTo>
                <a:lnTo>
                  <a:pt x="2807" y="1471"/>
                </a:lnTo>
                <a:lnTo>
                  <a:pt x="2807" y="1468"/>
                </a:lnTo>
                <a:close/>
                <a:moveTo>
                  <a:pt x="2934" y="1934"/>
                </a:moveTo>
                <a:lnTo>
                  <a:pt x="2934" y="1932"/>
                </a:lnTo>
                <a:lnTo>
                  <a:pt x="2934" y="1932"/>
                </a:lnTo>
                <a:lnTo>
                  <a:pt x="2934" y="1934"/>
                </a:lnTo>
                <a:lnTo>
                  <a:pt x="2934" y="1934"/>
                </a:lnTo>
                <a:close/>
                <a:moveTo>
                  <a:pt x="2936" y="1935"/>
                </a:moveTo>
                <a:lnTo>
                  <a:pt x="2937" y="1935"/>
                </a:lnTo>
                <a:lnTo>
                  <a:pt x="2936" y="1935"/>
                </a:lnTo>
                <a:lnTo>
                  <a:pt x="2936" y="1935"/>
                </a:lnTo>
                <a:close/>
                <a:moveTo>
                  <a:pt x="2933" y="1941"/>
                </a:moveTo>
                <a:lnTo>
                  <a:pt x="2933" y="1941"/>
                </a:lnTo>
                <a:lnTo>
                  <a:pt x="2933" y="1941"/>
                </a:lnTo>
                <a:lnTo>
                  <a:pt x="2933" y="1941"/>
                </a:lnTo>
                <a:close/>
                <a:moveTo>
                  <a:pt x="2927" y="1935"/>
                </a:moveTo>
                <a:lnTo>
                  <a:pt x="2927" y="1935"/>
                </a:lnTo>
                <a:lnTo>
                  <a:pt x="2927" y="1934"/>
                </a:lnTo>
                <a:lnTo>
                  <a:pt x="2927" y="1935"/>
                </a:lnTo>
                <a:close/>
                <a:moveTo>
                  <a:pt x="2941" y="1926"/>
                </a:moveTo>
                <a:lnTo>
                  <a:pt x="2941" y="1926"/>
                </a:lnTo>
                <a:lnTo>
                  <a:pt x="2941" y="1926"/>
                </a:lnTo>
                <a:lnTo>
                  <a:pt x="2941" y="1926"/>
                </a:lnTo>
                <a:lnTo>
                  <a:pt x="2941" y="1926"/>
                </a:lnTo>
                <a:lnTo>
                  <a:pt x="2941" y="1926"/>
                </a:lnTo>
                <a:lnTo>
                  <a:pt x="2941" y="1927"/>
                </a:lnTo>
                <a:lnTo>
                  <a:pt x="2941" y="1927"/>
                </a:lnTo>
                <a:lnTo>
                  <a:pt x="2941" y="1926"/>
                </a:lnTo>
                <a:lnTo>
                  <a:pt x="2941" y="1926"/>
                </a:lnTo>
                <a:lnTo>
                  <a:pt x="2941" y="1926"/>
                </a:lnTo>
                <a:close/>
                <a:moveTo>
                  <a:pt x="2941" y="1943"/>
                </a:moveTo>
                <a:lnTo>
                  <a:pt x="2941" y="1943"/>
                </a:lnTo>
                <a:lnTo>
                  <a:pt x="2941" y="1943"/>
                </a:lnTo>
                <a:lnTo>
                  <a:pt x="2941" y="1943"/>
                </a:lnTo>
                <a:close/>
                <a:moveTo>
                  <a:pt x="2939" y="1926"/>
                </a:moveTo>
                <a:lnTo>
                  <a:pt x="2939" y="1926"/>
                </a:lnTo>
                <a:lnTo>
                  <a:pt x="2941" y="1927"/>
                </a:lnTo>
                <a:lnTo>
                  <a:pt x="2939" y="1926"/>
                </a:lnTo>
                <a:close/>
                <a:moveTo>
                  <a:pt x="2939" y="1946"/>
                </a:moveTo>
                <a:lnTo>
                  <a:pt x="2939" y="1946"/>
                </a:lnTo>
                <a:lnTo>
                  <a:pt x="2937" y="1948"/>
                </a:lnTo>
                <a:lnTo>
                  <a:pt x="2937" y="1948"/>
                </a:lnTo>
                <a:lnTo>
                  <a:pt x="2939" y="1948"/>
                </a:lnTo>
                <a:lnTo>
                  <a:pt x="2939" y="1946"/>
                </a:lnTo>
                <a:lnTo>
                  <a:pt x="2939" y="1946"/>
                </a:lnTo>
                <a:lnTo>
                  <a:pt x="2941" y="1944"/>
                </a:lnTo>
                <a:lnTo>
                  <a:pt x="2941" y="1944"/>
                </a:lnTo>
                <a:lnTo>
                  <a:pt x="2939" y="1946"/>
                </a:lnTo>
                <a:close/>
                <a:moveTo>
                  <a:pt x="2939" y="1926"/>
                </a:moveTo>
                <a:lnTo>
                  <a:pt x="2939" y="1924"/>
                </a:lnTo>
                <a:lnTo>
                  <a:pt x="2937" y="1924"/>
                </a:lnTo>
                <a:lnTo>
                  <a:pt x="2937" y="1926"/>
                </a:lnTo>
                <a:lnTo>
                  <a:pt x="2939" y="1926"/>
                </a:lnTo>
                <a:lnTo>
                  <a:pt x="2939" y="1926"/>
                </a:lnTo>
                <a:close/>
                <a:moveTo>
                  <a:pt x="2936" y="1924"/>
                </a:moveTo>
                <a:lnTo>
                  <a:pt x="2936" y="1924"/>
                </a:lnTo>
                <a:lnTo>
                  <a:pt x="2936" y="1924"/>
                </a:lnTo>
                <a:lnTo>
                  <a:pt x="2936" y="1924"/>
                </a:lnTo>
                <a:close/>
                <a:moveTo>
                  <a:pt x="2934" y="1949"/>
                </a:moveTo>
                <a:lnTo>
                  <a:pt x="2934" y="1949"/>
                </a:lnTo>
                <a:lnTo>
                  <a:pt x="2934" y="1949"/>
                </a:lnTo>
                <a:lnTo>
                  <a:pt x="2934" y="1951"/>
                </a:lnTo>
                <a:lnTo>
                  <a:pt x="2934" y="1951"/>
                </a:lnTo>
                <a:lnTo>
                  <a:pt x="2934" y="1951"/>
                </a:lnTo>
                <a:lnTo>
                  <a:pt x="2933" y="1949"/>
                </a:lnTo>
                <a:lnTo>
                  <a:pt x="2933" y="1949"/>
                </a:lnTo>
                <a:lnTo>
                  <a:pt x="2933" y="1949"/>
                </a:lnTo>
                <a:lnTo>
                  <a:pt x="2933" y="1949"/>
                </a:lnTo>
                <a:lnTo>
                  <a:pt x="2931" y="1952"/>
                </a:lnTo>
                <a:lnTo>
                  <a:pt x="2930" y="1952"/>
                </a:lnTo>
                <a:lnTo>
                  <a:pt x="2930" y="1952"/>
                </a:lnTo>
                <a:lnTo>
                  <a:pt x="2930" y="1952"/>
                </a:lnTo>
                <a:lnTo>
                  <a:pt x="2933" y="1952"/>
                </a:lnTo>
                <a:lnTo>
                  <a:pt x="2934" y="1952"/>
                </a:lnTo>
                <a:lnTo>
                  <a:pt x="2934" y="1951"/>
                </a:lnTo>
                <a:lnTo>
                  <a:pt x="2934" y="1951"/>
                </a:lnTo>
                <a:lnTo>
                  <a:pt x="2934" y="1951"/>
                </a:lnTo>
                <a:lnTo>
                  <a:pt x="2934" y="1949"/>
                </a:lnTo>
                <a:lnTo>
                  <a:pt x="2934" y="1949"/>
                </a:lnTo>
                <a:close/>
                <a:moveTo>
                  <a:pt x="2917" y="1918"/>
                </a:moveTo>
                <a:lnTo>
                  <a:pt x="2919" y="1918"/>
                </a:lnTo>
                <a:lnTo>
                  <a:pt x="2919" y="1920"/>
                </a:lnTo>
                <a:lnTo>
                  <a:pt x="2919" y="1920"/>
                </a:lnTo>
                <a:lnTo>
                  <a:pt x="2919" y="1918"/>
                </a:lnTo>
                <a:lnTo>
                  <a:pt x="2919" y="1918"/>
                </a:lnTo>
                <a:lnTo>
                  <a:pt x="2919" y="1917"/>
                </a:lnTo>
                <a:lnTo>
                  <a:pt x="2917" y="1917"/>
                </a:lnTo>
                <a:lnTo>
                  <a:pt x="2917" y="1917"/>
                </a:lnTo>
                <a:lnTo>
                  <a:pt x="2917" y="1918"/>
                </a:lnTo>
                <a:lnTo>
                  <a:pt x="2917" y="1918"/>
                </a:lnTo>
                <a:lnTo>
                  <a:pt x="2917" y="1918"/>
                </a:lnTo>
                <a:close/>
                <a:moveTo>
                  <a:pt x="2751" y="1676"/>
                </a:moveTo>
                <a:lnTo>
                  <a:pt x="2751" y="1676"/>
                </a:lnTo>
                <a:lnTo>
                  <a:pt x="2751" y="1676"/>
                </a:lnTo>
                <a:lnTo>
                  <a:pt x="2751" y="1676"/>
                </a:lnTo>
                <a:lnTo>
                  <a:pt x="2751" y="1675"/>
                </a:lnTo>
                <a:lnTo>
                  <a:pt x="2751" y="1675"/>
                </a:lnTo>
                <a:lnTo>
                  <a:pt x="2751" y="1675"/>
                </a:lnTo>
                <a:lnTo>
                  <a:pt x="2751" y="1675"/>
                </a:lnTo>
                <a:lnTo>
                  <a:pt x="2751" y="1676"/>
                </a:lnTo>
                <a:close/>
                <a:moveTo>
                  <a:pt x="2914" y="1918"/>
                </a:moveTo>
                <a:lnTo>
                  <a:pt x="2916" y="1918"/>
                </a:lnTo>
                <a:lnTo>
                  <a:pt x="2916" y="1918"/>
                </a:lnTo>
                <a:lnTo>
                  <a:pt x="2916" y="1918"/>
                </a:lnTo>
                <a:lnTo>
                  <a:pt x="2914" y="1918"/>
                </a:lnTo>
                <a:lnTo>
                  <a:pt x="2914" y="1918"/>
                </a:lnTo>
                <a:lnTo>
                  <a:pt x="2914" y="1918"/>
                </a:lnTo>
                <a:lnTo>
                  <a:pt x="2914" y="1918"/>
                </a:lnTo>
                <a:lnTo>
                  <a:pt x="2914" y="1918"/>
                </a:lnTo>
                <a:lnTo>
                  <a:pt x="2914" y="1918"/>
                </a:lnTo>
                <a:close/>
                <a:moveTo>
                  <a:pt x="2916" y="1921"/>
                </a:moveTo>
                <a:lnTo>
                  <a:pt x="2917" y="1921"/>
                </a:lnTo>
                <a:lnTo>
                  <a:pt x="2917" y="1921"/>
                </a:lnTo>
                <a:lnTo>
                  <a:pt x="2917" y="1920"/>
                </a:lnTo>
                <a:lnTo>
                  <a:pt x="2917" y="1920"/>
                </a:lnTo>
                <a:lnTo>
                  <a:pt x="2917" y="1920"/>
                </a:lnTo>
                <a:lnTo>
                  <a:pt x="2917" y="1920"/>
                </a:lnTo>
                <a:lnTo>
                  <a:pt x="2917" y="1920"/>
                </a:lnTo>
                <a:lnTo>
                  <a:pt x="2917" y="1920"/>
                </a:lnTo>
                <a:lnTo>
                  <a:pt x="2917" y="1920"/>
                </a:lnTo>
                <a:lnTo>
                  <a:pt x="2917" y="1920"/>
                </a:lnTo>
                <a:lnTo>
                  <a:pt x="2917" y="1920"/>
                </a:lnTo>
                <a:lnTo>
                  <a:pt x="2916" y="1921"/>
                </a:lnTo>
                <a:close/>
                <a:moveTo>
                  <a:pt x="2907" y="1912"/>
                </a:moveTo>
                <a:lnTo>
                  <a:pt x="2907" y="1912"/>
                </a:lnTo>
                <a:lnTo>
                  <a:pt x="2905" y="1912"/>
                </a:lnTo>
                <a:lnTo>
                  <a:pt x="2904" y="1912"/>
                </a:lnTo>
                <a:lnTo>
                  <a:pt x="2904" y="1912"/>
                </a:lnTo>
                <a:lnTo>
                  <a:pt x="2904" y="1912"/>
                </a:lnTo>
                <a:lnTo>
                  <a:pt x="2904" y="1912"/>
                </a:lnTo>
                <a:lnTo>
                  <a:pt x="2907" y="1912"/>
                </a:lnTo>
                <a:close/>
                <a:moveTo>
                  <a:pt x="2905" y="1915"/>
                </a:moveTo>
                <a:lnTo>
                  <a:pt x="2905" y="1915"/>
                </a:lnTo>
                <a:lnTo>
                  <a:pt x="2905" y="1915"/>
                </a:lnTo>
                <a:lnTo>
                  <a:pt x="2907" y="1914"/>
                </a:lnTo>
                <a:lnTo>
                  <a:pt x="2907" y="1914"/>
                </a:lnTo>
                <a:lnTo>
                  <a:pt x="2907" y="1914"/>
                </a:lnTo>
                <a:lnTo>
                  <a:pt x="2905" y="1914"/>
                </a:lnTo>
                <a:lnTo>
                  <a:pt x="2905" y="1914"/>
                </a:lnTo>
                <a:lnTo>
                  <a:pt x="2904" y="1914"/>
                </a:lnTo>
                <a:lnTo>
                  <a:pt x="2904" y="1914"/>
                </a:lnTo>
                <a:lnTo>
                  <a:pt x="2904" y="1914"/>
                </a:lnTo>
                <a:lnTo>
                  <a:pt x="2904" y="1914"/>
                </a:lnTo>
                <a:lnTo>
                  <a:pt x="2904" y="1914"/>
                </a:lnTo>
                <a:lnTo>
                  <a:pt x="2905" y="1915"/>
                </a:lnTo>
                <a:close/>
                <a:moveTo>
                  <a:pt x="2907" y="1915"/>
                </a:moveTo>
                <a:lnTo>
                  <a:pt x="2907" y="1917"/>
                </a:lnTo>
                <a:lnTo>
                  <a:pt x="2908" y="1918"/>
                </a:lnTo>
                <a:lnTo>
                  <a:pt x="2908" y="1918"/>
                </a:lnTo>
                <a:lnTo>
                  <a:pt x="2910" y="1917"/>
                </a:lnTo>
                <a:lnTo>
                  <a:pt x="2910" y="1917"/>
                </a:lnTo>
                <a:lnTo>
                  <a:pt x="2910" y="1915"/>
                </a:lnTo>
                <a:lnTo>
                  <a:pt x="2910" y="1915"/>
                </a:lnTo>
                <a:lnTo>
                  <a:pt x="2910" y="1915"/>
                </a:lnTo>
                <a:lnTo>
                  <a:pt x="2908" y="1915"/>
                </a:lnTo>
                <a:lnTo>
                  <a:pt x="2907" y="1915"/>
                </a:lnTo>
                <a:lnTo>
                  <a:pt x="2907" y="1915"/>
                </a:lnTo>
                <a:close/>
                <a:moveTo>
                  <a:pt x="2894" y="1651"/>
                </a:moveTo>
                <a:lnTo>
                  <a:pt x="2894" y="1650"/>
                </a:lnTo>
                <a:lnTo>
                  <a:pt x="2893" y="1647"/>
                </a:lnTo>
                <a:lnTo>
                  <a:pt x="2893" y="1647"/>
                </a:lnTo>
                <a:lnTo>
                  <a:pt x="2891" y="1648"/>
                </a:lnTo>
                <a:lnTo>
                  <a:pt x="2890" y="1650"/>
                </a:lnTo>
                <a:lnTo>
                  <a:pt x="2888" y="1650"/>
                </a:lnTo>
                <a:lnTo>
                  <a:pt x="2888" y="1651"/>
                </a:lnTo>
                <a:lnTo>
                  <a:pt x="2888" y="1653"/>
                </a:lnTo>
                <a:lnTo>
                  <a:pt x="2887" y="1653"/>
                </a:lnTo>
                <a:lnTo>
                  <a:pt x="2887" y="1655"/>
                </a:lnTo>
                <a:lnTo>
                  <a:pt x="2887" y="1658"/>
                </a:lnTo>
                <a:lnTo>
                  <a:pt x="2888" y="1659"/>
                </a:lnTo>
                <a:lnTo>
                  <a:pt x="2890" y="1665"/>
                </a:lnTo>
                <a:lnTo>
                  <a:pt x="2890" y="1667"/>
                </a:lnTo>
                <a:lnTo>
                  <a:pt x="2891" y="1668"/>
                </a:lnTo>
                <a:lnTo>
                  <a:pt x="2896" y="1675"/>
                </a:lnTo>
                <a:lnTo>
                  <a:pt x="2897" y="1678"/>
                </a:lnTo>
                <a:lnTo>
                  <a:pt x="2896" y="1676"/>
                </a:lnTo>
                <a:lnTo>
                  <a:pt x="2896" y="1675"/>
                </a:lnTo>
                <a:lnTo>
                  <a:pt x="2894" y="1673"/>
                </a:lnTo>
                <a:lnTo>
                  <a:pt x="2894" y="1673"/>
                </a:lnTo>
                <a:lnTo>
                  <a:pt x="2894" y="1671"/>
                </a:lnTo>
                <a:lnTo>
                  <a:pt x="2894" y="1670"/>
                </a:lnTo>
                <a:lnTo>
                  <a:pt x="2893" y="1661"/>
                </a:lnTo>
                <a:lnTo>
                  <a:pt x="2893" y="1658"/>
                </a:lnTo>
                <a:lnTo>
                  <a:pt x="2894" y="1651"/>
                </a:lnTo>
                <a:close/>
                <a:moveTo>
                  <a:pt x="2767" y="1755"/>
                </a:moveTo>
                <a:lnTo>
                  <a:pt x="2767" y="1755"/>
                </a:lnTo>
                <a:lnTo>
                  <a:pt x="2767" y="1755"/>
                </a:lnTo>
                <a:lnTo>
                  <a:pt x="2767" y="1755"/>
                </a:lnTo>
                <a:lnTo>
                  <a:pt x="2767" y="1755"/>
                </a:lnTo>
                <a:lnTo>
                  <a:pt x="2767" y="1755"/>
                </a:lnTo>
                <a:lnTo>
                  <a:pt x="2767" y="1755"/>
                </a:lnTo>
                <a:lnTo>
                  <a:pt x="2768" y="1755"/>
                </a:lnTo>
                <a:lnTo>
                  <a:pt x="2768" y="1755"/>
                </a:lnTo>
                <a:lnTo>
                  <a:pt x="2768" y="1755"/>
                </a:lnTo>
                <a:lnTo>
                  <a:pt x="2768" y="1755"/>
                </a:lnTo>
                <a:lnTo>
                  <a:pt x="2768" y="1755"/>
                </a:lnTo>
                <a:lnTo>
                  <a:pt x="2768" y="1755"/>
                </a:lnTo>
                <a:lnTo>
                  <a:pt x="2768" y="1755"/>
                </a:lnTo>
                <a:lnTo>
                  <a:pt x="2768" y="1755"/>
                </a:lnTo>
                <a:lnTo>
                  <a:pt x="2767" y="1755"/>
                </a:lnTo>
                <a:close/>
                <a:moveTo>
                  <a:pt x="2787" y="1989"/>
                </a:moveTo>
                <a:lnTo>
                  <a:pt x="2787" y="1989"/>
                </a:lnTo>
                <a:lnTo>
                  <a:pt x="2785" y="1989"/>
                </a:lnTo>
                <a:lnTo>
                  <a:pt x="2787" y="1989"/>
                </a:lnTo>
                <a:lnTo>
                  <a:pt x="2787" y="1989"/>
                </a:lnTo>
                <a:lnTo>
                  <a:pt x="2787" y="1989"/>
                </a:lnTo>
                <a:lnTo>
                  <a:pt x="2787" y="1989"/>
                </a:lnTo>
                <a:lnTo>
                  <a:pt x="2787" y="1989"/>
                </a:lnTo>
                <a:lnTo>
                  <a:pt x="2787" y="1989"/>
                </a:lnTo>
                <a:close/>
                <a:moveTo>
                  <a:pt x="2945" y="1753"/>
                </a:moveTo>
                <a:lnTo>
                  <a:pt x="2928" y="1722"/>
                </a:lnTo>
                <a:lnTo>
                  <a:pt x="2927" y="1721"/>
                </a:lnTo>
                <a:lnTo>
                  <a:pt x="2927" y="1719"/>
                </a:lnTo>
                <a:lnTo>
                  <a:pt x="2927" y="1718"/>
                </a:lnTo>
                <a:lnTo>
                  <a:pt x="2925" y="1716"/>
                </a:lnTo>
                <a:lnTo>
                  <a:pt x="2921" y="1712"/>
                </a:lnTo>
                <a:lnTo>
                  <a:pt x="2919" y="1709"/>
                </a:lnTo>
                <a:lnTo>
                  <a:pt x="2917" y="1705"/>
                </a:lnTo>
                <a:lnTo>
                  <a:pt x="2917" y="1704"/>
                </a:lnTo>
                <a:lnTo>
                  <a:pt x="2917" y="1704"/>
                </a:lnTo>
                <a:lnTo>
                  <a:pt x="2917" y="1704"/>
                </a:lnTo>
                <a:lnTo>
                  <a:pt x="2917" y="1704"/>
                </a:lnTo>
                <a:lnTo>
                  <a:pt x="2917" y="1704"/>
                </a:lnTo>
                <a:lnTo>
                  <a:pt x="2917" y="1704"/>
                </a:lnTo>
                <a:lnTo>
                  <a:pt x="2917" y="1704"/>
                </a:lnTo>
                <a:lnTo>
                  <a:pt x="2916" y="1704"/>
                </a:lnTo>
                <a:lnTo>
                  <a:pt x="2916" y="1704"/>
                </a:lnTo>
                <a:lnTo>
                  <a:pt x="2917" y="1705"/>
                </a:lnTo>
                <a:lnTo>
                  <a:pt x="2921" y="1712"/>
                </a:lnTo>
                <a:lnTo>
                  <a:pt x="2922" y="1713"/>
                </a:lnTo>
                <a:lnTo>
                  <a:pt x="2922" y="1715"/>
                </a:lnTo>
                <a:lnTo>
                  <a:pt x="2924" y="1715"/>
                </a:lnTo>
                <a:lnTo>
                  <a:pt x="2924" y="1716"/>
                </a:lnTo>
                <a:lnTo>
                  <a:pt x="2925" y="1719"/>
                </a:lnTo>
                <a:lnTo>
                  <a:pt x="2925" y="1721"/>
                </a:lnTo>
                <a:lnTo>
                  <a:pt x="2927" y="1721"/>
                </a:lnTo>
                <a:lnTo>
                  <a:pt x="2927" y="1722"/>
                </a:lnTo>
                <a:lnTo>
                  <a:pt x="2933" y="1733"/>
                </a:lnTo>
                <a:lnTo>
                  <a:pt x="2933" y="1736"/>
                </a:lnTo>
                <a:lnTo>
                  <a:pt x="2934" y="1738"/>
                </a:lnTo>
                <a:lnTo>
                  <a:pt x="2934" y="1738"/>
                </a:lnTo>
                <a:lnTo>
                  <a:pt x="2936" y="1738"/>
                </a:lnTo>
                <a:lnTo>
                  <a:pt x="2936" y="1739"/>
                </a:lnTo>
                <a:lnTo>
                  <a:pt x="2936" y="1739"/>
                </a:lnTo>
                <a:lnTo>
                  <a:pt x="2942" y="1749"/>
                </a:lnTo>
                <a:lnTo>
                  <a:pt x="2944" y="1752"/>
                </a:lnTo>
                <a:lnTo>
                  <a:pt x="2945" y="1753"/>
                </a:lnTo>
                <a:lnTo>
                  <a:pt x="2947" y="1755"/>
                </a:lnTo>
                <a:lnTo>
                  <a:pt x="2947" y="1755"/>
                </a:lnTo>
                <a:lnTo>
                  <a:pt x="2947" y="1755"/>
                </a:lnTo>
                <a:lnTo>
                  <a:pt x="2945" y="1753"/>
                </a:lnTo>
                <a:close/>
                <a:moveTo>
                  <a:pt x="2897" y="1679"/>
                </a:moveTo>
                <a:lnTo>
                  <a:pt x="2899" y="1679"/>
                </a:lnTo>
                <a:lnTo>
                  <a:pt x="2899" y="1681"/>
                </a:lnTo>
                <a:lnTo>
                  <a:pt x="2899" y="1681"/>
                </a:lnTo>
                <a:lnTo>
                  <a:pt x="2899" y="1681"/>
                </a:lnTo>
                <a:lnTo>
                  <a:pt x="2899" y="1681"/>
                </a:lnTo>
                <a:lnTo>
                  <a:pt x="2899" y="1679"/>
                </a:lnTo>
                <a:lnTo>
                  <a:pt x="2897" y="1678"/>
                </a:lnTo>
                <a:lnTo>
                  <a:pt x="2897" y="1678"/>
                </a:lnTo>
                <a:lnTo>
                  <a:pt x="2897" y="1678"/>
                </a:lnTo>
                <a:lnTo>
                  <a:pt x="2897" y="1679"/>
                </a:lnTo>
                <a:close/>
                <a:moveTo>
                  <a:pt x="2965" y="1901"/>
                </a:moveTo>
                <a:lnTo>
                  <a:pt x="2964" y="1903"/>
                </a:lnTo>
                <a:lnTo>
                  <a:pt x="2962" y="1906"/>
                </a:lnTo>
                <a:lnTo>
                  <a:pt x="2961" y="1906"/>
                </a:lnTo>
                <a:lnTo>
                  <a:pt x="2959" y="1907"/>
                </a:lnTo>
                <a:lnTo>
                  <a:pt x="2959" y="1907"/>
                </a:lnTo>
                <a:lnTo>
                  <a:pt x="2959" y="1909"/>
                </a:lnTo>
                <a:lnTo>
                  <a:pt x="2959" y="1909"/>
                </a:lnTo>
                <a:lnTo>
                  <a:pt x="2961" y="1909"/>
                </a:lnTo>
                <a:lnTo>
                  <a:pt x="2961" y="1910"/>
                </a:lnTo>
                <a:lnTo>
                  <a:pt x="2961" y="1912"/>
                </a:lnTo>
                <a:lnTo>
                  <a:pt x="2957" y="1915"/>
                </a:lnTo>
                <a:lnTo>
                  <a:pt x="2957" y="1920"/>
                </a:lnTo>
                <a:lnTo>
                  <a:pt x="2954" y="1920"/>
                </a:lnTo>
                <a:lnTo>
                  <a:pt x="2954" y="1921"/>
                </a:lnTo>
                <a:lnTo>
                  <a:pt x="2954" y="1921"/>
                </a:lnTo>
                <a:lnTo>
                  <a:pt x="2954" y="1921"/>
                </a:lnTo>
                <a:lnTo>
                  <a:pt x="2954" y="1920"/>
                </a:lnTo>
                <a:lnTo>
                  <a:pt x="2954" y="1920"/>
                </a:lnTo>
                <a:lnTo>
                  <a:pt x="2956" y="1920"/>
                </a:lnTo>
                <a:lnTo>
                  <a:pt x="2956" y="1921"/>
                </a:lnTo>
                <a:lnTo>
                  <a:pt x="2956" y="1923"/>
                </a:lnTo>
                <a:lnTo>
                  <a:pt x="2956" y="1921"/>
                </a:lnTo>
                <a:lnTo>
                  <a:pt x="2956" y="1921"/>
                </a:lnTo>
                <a:lnTo>
                  <a:pt x="2956" y="1921"/>
                </a:lnTo>
                <a:lnTo>
                  <a:pt x="2956" y="1921"/>
                </a:lnTo>
                <a:lnTo>
                  <a:pt x="2956" y="1923"/>
                </a:lnTo>
                <a:lnTo>
                  <a:pt x="2956" y="1923"/>
                </a:lnTo>
                <a:lnTo>
                  <a:pt x="2956" y="1924"/>
                </a:lnTo>
                <a:lnTo>
                  <a:pt x="2954" y="1924"/>
                </a:lnTo>
                <a:lnTo>
                  <a:pt x="2953" y="1924"/>
                </a:lnTo>
                <a:lnTo>
                  <a:pt x="2953" y="1926"/>
                </a:lnTo>
                <a:lnTo>
                  <a:pt x="2953" y="1927"/>
                </a:lnTo>
                <a:lnTo>
                  <a:pt x="2951" y="1929"/>
                </a:lnTo>
                <a:lnTo>
                  <a:pt x="2951" y="1931"/>
                </a:lnTo>
                <a:lnTo>
                  <a:pt x="2950" y="1932"/>
                </a:lnTo>
                <a:lnTo>
                  <a:pt x="2950" y="1932"/>
                </a:lnTo>
                <a:lnTo>
                  <a:pt x="2950" y="1932"/>
                </a:lnTo>
                <a:lnTo>
                  <a:pt x="2948" y="1935"/>
                </a:lnTo>
                <a:lnTo>
                  <a:pt x="2948" y="1935"/>
                </a:lnTo>
                <a:lnTo>
                  <a:pt x="2947" y="1937"/>
                </a:lnTo>
                <a:lnTo>
                  <a:pt x="2947" y="1937"/>
                </a:lnTo>
                <a:lnTo>
                  <a:pt x="2947" y="1938"/>
                </a:lnTo>
                <a:lnTo>
                  <a:pt x="2947" y="1938"/>
                </a:lnTo>
                <a:lnTo>
                  <a:pt x="2947" y="1938"/>
                </a:lnTo>
                <a:lnTo>
                  <a:pt x="2948" y="1937"/>
                </a:lnTo>
                <a:lnTo>
                  <a:pt x="2950" y="1935"/>
                </a:lnTo>
                <a:lnTo>
                  <a:pt x="2951" y="1932"/>
                </a:lnTo>
                <a:lnTo>
                  <a:pt x="2953" y="1929"/>
                </a:lnTo>
                <a:lnTo>
                  <a:pt x="2954" y="1927"/>
                </a:lnTo>
                <a:lnTo>
                  <a:pt x="2954" y="1926"/>
                </a:lnTo>
                <a:lnTo>
                  <a:pt x="2954" y="1926"/>
                </a:lnTo>
                <a:lnTo>
                  <a:pt x="2956" y="1926"/>
                </a:lnTo>
                <a:lnTo>
                  <a:pt x="2956" y="1924"/>
                </a:lnTo>
                <a:lnTo>
                  <a:pt x="2961" y="1918"/>
                </a:lnTo>
                <a:lnTo>
                  <a:pt x="2961" y="1918"/>
                </a:lnTo>
                <a:lnTo>
                  <a:pt x="2961" y="1917"/>
                </a:lnTo>
                <a:lnTo>
                  <a:pt x="2961" y="1914"/>
                </a:lnTo>
                <a:lnTo>
                  <a:pt x="2962" y="1910"/>
                </a:lnTo>
                <a:lnTo>
                  <a:pt x="2965" y="1907"/>
                </a:lnTo>
                <a:lnTo>
                  <a:pt x="2965" y="1906"/>
                </a:lnTo>
                <a:lnTo>
                  <a:pt x="2965" y="1906"/>
                </a:lnTo>
                <a:lnTo>
                  <a:pt x="2965" y="1904"/>
                </a:lnTo>
                <a:lnTo>
                  <a:pt x="2965" y="1904"/>
                </a:lnTo>
                <a:lnTo>
                  <a:pt x="2965" y="1903"/>
                </a:lnTo>
                <a:lnTo>
                  <a:pt x="2965" y="1903"/>
                </a:lnTo>
                <a:lnTo>
                  <a:pt x="2967" y="1903"/>
                </a:lnTo>
                <a:lnTo>
                  <a:pt x="2967" y="1903"/>
                </a:lnTo>
                <a:lnTo>
                  <a:pt x="2967" y="1901"/>
                </a:lnTo>
                <a:lnTo>
                  <a:pt x="2965" y="1901"/>
                </a:lnTo>
                <a:lnTo>
                  <a:pt x="2965" y="1901"/>
                </a:lnTo>
                <a:close/>
                <a:moveTo>
                  <a:pt x="2945" y="1920"/>
                </a:moveTo>
                <a:lnTo>
                  <a:pt x="2944" y="1920"/>
                </a:lnTo>
                <a:lnTo>
                  <a:pt x="2944" y="1920"/>
                </a:lnTo>
                <a:lnTo>
                  <a:pt x="2944" y="1920"/>
                </a:lnTo>
                <a:lnTo>
                  <a:pt x="2944" y="1921"/>
                </a:lnTo>
                <a:lnTo>
                  <a:pt x="2944" y="1921"/>
                </a:lnTo>
                <a:lnTo>
                  <a:pt x="2945" y="1920"/>
                </a:lnTo>
                <a:close/>
                <a:moveTo>
                  <a:pt x="2945" y="1938"/>
                </a:moveTo>
                <a:lnTo>
                  <a:pt x="2945" y="1940"/>
                </a:lnTo>
                <a:lnTo>
                  <a:pt x="2944" y="1943"/>
                </a:lnTo>
                <a:lnTo>
                  <a:pt x="2944" y="1941"/>
                </a:lnTo>
                <a:lnTo>
                  <a:pt x="2945" y="1940"/>
                </a:lnTo>
                <a:lnTo>
                  <a:pt x="2945" y="1938"/>
                </a:lnTo>
                <a:lnTo>
                  <a:pt x="2945" y="1938"/>
                </a:lnTo>
                <a:lnTo>
                  <a:pt x="2945" y="1938"/>
                </a:lnTo>
                <a:close/>
                <a:moveTo>
                  <a:pt x="2941" y="1927"/>
                </a:moveTo>
                <a:lnTo>
                  <a:pt x="2942" y="1929"/>
                </a:lnTo>
                <a:lnTo>
                  <a:pt x="2942" y="1927"/>
                </a:lnTo>
                <a:lnTo>
                  <a:pt x="2942" y="1927"/>
                </a:lnTo>
                <a:lnTo>
                  <a:pt x="2941" y="1927"/>
                </a:lnTo>
                <a:close/>
                <a:moveTo>
                  <a:pt x="2948" y="1918"/>
                </a:moveTo>
                <a:lnTo>
                  <a:pt x="2948" y="1918"/>
                </a:lnTo>
                <a:lnTo>
                  <a:pt x="2948" y="1918"/>
                </a:lnTo>
                <a:lnTo>
                  <a:pt x="2947" y="1918"/>
                </a:lnTo>
                <a:lnTo>
                  <a:pt x="2947" y="1918"/>
                </a:lnTo>
                <a:lnTo>
                  <a:pt x="2947" y="1918"/>
                </a:lnTo>
                <a:lnTo>
                  <a:pt x="2948" y="1918"/>
                </a:lnTo>
                <a:lnTo>
                  <a:pt x="2948" y="1918"/>
                </a:lnTo>
                <a:close/>
                <a:moveTo>
                  <a:pt x="2942" y="1926"/>
                </a:moveTo>
                <a:lnTo>
                  <a:pt x="2942" y="1926"/>
                </a:lnTo>
                <a:lnTo>
                  <a:pt x="2942" y="1924"/>
                </a:lnTo>
                <a:lnTo>
                  <a:pt x="2941" y="1923"/>
                </a:lnTo>
                <a:lnTo>
                  <a:pt x="2941" y="1923"/>
                </a:lnTo>
                <a:lnTo>
                  <a:pt x="2941" y="1924"/>
                </a:lnTo>
                <a:lnTo>
                  <a:pt x="2941" y="1924"/>
                </a:lnTo>
                <a:lnTo>
                  <a:pt x="2942" y="1926"/>
                </a:lnTo>
                <a:close/>
                <a:moveTo>
                  <a:pt x="2968" y="1889"/>
                </a:moveTo>
                <a:lnTo>
                  <a:pt x="2968" y="1889"/>
                </a:lnTo>
                <a:lnTo>
                  <a:pt x="2968" y="1889"/>
                </a:lnTo>
                <a:lnTo>
                  <a:pt x="2968" y="1889"/>
                </a:lnTo>
                <a:lnTo>
                  <a:pt x="2968" y="1895"/>
                </a:lnTo>
                <a:lnTo>
                  <a:pt x="2967" y="1895"/>
                </a:lnTo>
                <a:lnTo>
                  <a:pt x="2967" y="1897"/>
                </a:lnTo>
                <a:lnTo>
                  <a:pt x="2967" y="1897"/>
                </a:lnTo>
                <a:lnTo>
                  <a:pt x="2967" y="1897"/>
                </a:lnTo>
                <a:lnTo>
                  <a:pt x="2967" y="1897"/>
                </a:lnTo>
                <a:lnTo>
                  <a:pt x="2967" y="1897"/>
                </a:lnTo>
                <a:lnTo>
                  <a:pt x="2967" y="1897"/>
                </a:lnTo>
                <a:lnTo>
                  <a:pt x="2967" y="1897"/>
                </a:lnTo>
                <a:lnTo>
                  <a:pt x="2967" y="1897"/>
                </a:lnTo>
                <a:lnTo>
                  <a:pt x="2968" y="1895"/>
                </a:lnTo>
                <a:lnTo>
                  <a:pt x="2968" y="1894"/>
                </a:lnTo>
                <a:lnTo>
                  <a:pt x="2968" y="1892"/>
                </a:lnTo>
                <a:lnTo>
                  <a:pt x="2968" y="1890"/>
                </a:lnTo>
                <a:lnTo>
                  <a:pt x="2968" y="1890"/>
                </a:lnTo>
                <a:lnTo>
                  <a:pt x="2968" y="1889"/>
                </a:lnTo>
                <a:lnTo>
                  <a:pt x="2968" y="1889"/>
                </a:lnTo>
                <a:lnTo>
                  <a:pt x="2968" y="1889"/>
                </a:lnTo>
                <a:close/>
                <a:moveTo>
                  <a:pt x="2953" y="1923"/>
                </a:moveTo>
                <a:lnTo>
                  <a:pt x="2953" y="1923"/>
                </a:lnTo>
                <a:lnTo>
                  <a:pt x="2953" y="1923"/>
                </a:lnTo>
                <a:lnTo>
                  <a:pt x="2953" y="1923"/>
                </a:lnTo>
                <a:lnTo>
                  <a:pt x="2953" y="1924"/>
                </a:lnTo>
                <a:lnTo>
                  <a:pt x="2951" y="1924"/>
                </a:lnTo>
                <a:lnTo>
                  <a:pt x="2951" y="1924"/>
                </a:lnTo>
                <a:lnTo>
                  <a:pt x="2953" y="1924"/>
                </a:lnTo>
                <a:lnTo>
                  <a:pt x="2953" y="1923"/>
                </a:lnTo>
                <a:lnTo>
                  <a:pt x="2953" y="1923"/>
                </a:lnTo>
                <a:close/>
                <a:moveTo>
                  <a:pt x="2967" y="1873"/>
                </a:moveTo>
                <a:lnTo>
                  <a:pt x="2967" y="1875"/>
                </a:lnTo>
                <a:lnTo>
                  <a:pt x="2967" y="1875"/>
                </a:lnTo>
                <a:lnTo>
                  <a:pt x="2967" y="1875"/>
                </a:lnTo>
                <a:lnTo>
                  <a:pt x="2968" y="1875"/>
                </a:lnTo>
                <a:lnTo>
                  <a:pt x="2968" y="1873"/>
                </a:lnTo>
                <a:lnTo>
                  <a:pt x="2968" y="1869"/>
                </a:lnTo>
                <a:lnTo>
                  <a:pt x="2968" y="1869"/>
                </a:lnTo>
                <a:lnTo>
                  <a:pt x="2968" y="1869"/>
                </a:lnTo>
                <a:lnTo>
                  <a:pt x="2967" y="1869"/>
                </a:lnTo>
                <a:lnTo>
                  <a:pt x="2967" y="1870"/>
                </a:lnTo>
                <a:lnTo>
                  <a:pt x="2967" y="1870"/>
                </a:lnTo>
                <a:lnTo>
                  <a:pt x="2967" y="1870"/>
                </a:lnTo>
                <a:lnTo>
                  <a:pt x="2967" y="1872"/>
                </a:lnTo>
                <a:lnTo>
                  <a:pt x="2967" y="1872"/>
                </a:lnTo>
                <a:lnTo>
                  <a:pt x="2967" y="1872"/>
                </a:lnTo>
                <a:lnTo>
                  <a:pt x="2967" y="1872"/>
                </a:lnTo>
                <a:lnTo>
                  <a:pt x="2967" y="1872"/>
                </a:lnTo>
                <a:lnTo>
                  <a:pt x="2967" y="1872"/>
                </a:lnTo>
                <a:lnTo>
                  <a:pt x="2967" y="1872"/>
                </a:lnTo>
                <a:lnTo>
                  <a:pt x="2967" y="1872"/>
                </a:lnTo>
                <a:lnTo>
                  <a:pt x="2967" y="1872"/>
                </a:lnTo>
                <a:lnTo>
                  <a:pt x="2967" y="1873"/>
                </a:lnTo>
                <a:lnTo>
                  <a:pt x="2967" y="1873"/>
                </a:lnTo>
                <a:close/>
                <a:moveTo>
                  <a:pt x="2743" y="1650"/>
                </a:moveTo>
                <a:lnTo>
                  <a:pt x="2742" y="1650"/>
                </a:lnTo>
                <a:lnTo>
                  <a:pt x="2742" y="1650"/>
                </a:lnTo>
                <a:lnTo>
                  <a:pt x="2743" y="1650"/>
                </a:lnTo>
                <a:lnTo>
                  <a:pt x="2743" y="1650"/>
                </a:lnTo>
                <a:lnTo>
                  <a:pt x="2743" y="1650"/>
                </a:lnTo>
                <a:lnTo>
                  <a:pt x="2743" y="1650"/>
                </a:lnTo>
                <a:lnTo>
                  <a:pt x="2743" y="1650"/>
                </a:lnTo>
                <a:lnTo>
                  <a:pt x="2743" y="1650"/>
                </a:lnTo>
                <a:lnTo>
                  <a:pt x="2743" y="1650"/>
                </a:lnTo>
                <a:lnTo>
                  <a:pt x="2743" y="1650"/>
                </a:lnTo>
                <a:lnTo>
                  <a:pt x="2743" y="1650"/>
                </a:lnTo>
                <a:close/>
                <a:moveTo>
                  <a:pt x="2743" y="1655"/>
                </a:moveTo>
                <a:lnTo>
                  <a:pt x="2743" y="1655"/>
                </a:lnTo>
                <a:lnTo>
                  <a:pt x="2742" y="1655"/>
                </a:lnTo>
                <a:lnTo>
                  <a:pt x="2743" y="1655"/>
                </a:lnTo>
                <a:lnTo>
                  <a:pt x="2743" y="1655"/>
                </a:lnTo>
                <a:lnTo>
                  <a:pt x="2743" y="1655"/>
                </a:lnTo>
                <a:lnTo>
                  <a:pt x="2743" y="1655"/>
                </a:lnTo>
                <a:lnTo>
                  <a:pt x="2743" y="1655"/>
                </a:lnTo>
                <a:lnTo>
                  <a:pt x="2745" y="1655"/>
                </a:lnTo>
                <a:lnTo>
                  <a:pt x="2743" y="1655"/>
                </a:lnTo>
                <a:lnTo>
                  <a:pt x="2743" y="1655"/>
                </a:lnTo>
                <a:close/>
                <a:moveTo>
                  <a:pt x="2748" y="1659"/>
                </a:moveTo>
                <a:lnTo>
                  <a:pt x="2748" y="1659"/>
                </a:lnTo>
                <a:lnTo>
                  <a:pt x="2748" y="1659"/>
                </a:lnTo>
                <a:lnTo>
                  <a:pt x="2750" y="1659"/>
                </a:lnTo>
                <a:lnTo>
                  <a:pt x="2750" y="1659"/>
                </a:lnTo>
                <a:lnTo>
                  <a:pt x="2748" y="1659"/>
                </a:lnTo>
                <a:close/>
                <a:moveTo>
                  <a:pt x="2748" y="1650"/>
                </a:moveTo>
                <a:lnTo>
                  <a:pt x="2748" y="1650"/>
                </a:lnTo>
                <a:lnTo>
                  <a:pt x="2748" y="1650"/>
                </a:lnTo>
                <a:lnTo>
                  <a:pt x="2748" y="1650"/>
                </a:lnTo>
                <a:lnTo>
                  <a:pt x="2748" y="1650"/>
                </a:lnTo>
                <a:lnTo>
                  <a:pt x="2748" y="1650"/>
                </a:lnTo>
                <a:lnTo>
                  <a:pt x="2748" y="1650"/>
                </a:lnTo>
                <a:lnTo>
                  <a:pt x="2748" y="1648"/>
                </a:lnTo>
                <a:lnTo>
                  <a:pt x="2748" y="1648"/>
                </a:lnTo>
                <a:lnTo>
                  <a:pt x="2746" y="1648"/>
                </a:lnTo>
                <a:lnTo>
                  <a:pt x="2746" y="1648"/>
                </a:lnTo>
                <a:lnTo>
                  <a:pt x="2746" y="1648"/>
                </a:lnTo>
                <a:lnTo>
                  <a:pt x="2746" y="1650"/>
                </a:lnTo>
                <a:lnTo>
                  <a:pt x="2748" y="1650"/>
                </a:lnTo>
                <a:close/>
                <a:moveTo>
                  <a:pt x="2745" y="1648"/>
                </a:moveTo>
                <a:lnTo>
                  <a:pt x="2745" y="1648"/>
                </a:lnTo>
                <a:lnTo>
                  <a:pt x="2746" y="1648"/>
                </a:lnTo>
                <a:lnTo>
                  <a:pt x="2746" y="1648"/>
                </a:lnTo>
                <a:lnTo>
                  <a:pt x="2746" y="1648"/>
                </a:lnTo>
                <a:lnTo>
                  <a:pt x="2746" y="1648"/>
                </a:lnTo>
                <a:lnTo>
                  <a:pt x="2745" y="1647"/>
                </a:lnTo>
                <a:lnTo>
                  <a:pt x="2745" y="1647"/>
                </a:lnTo>
                <a:lnTo>
                  <a:pt x="2745" y="1647"/>
                </a:lnTo>
                <a:lnTo>
                  <a:pt x="2745" y="1648"/>
                </a:lnTo>
                <a:lnTo>
                  <a:pt x="2745" y="1648"/>
                </a:lnTo>
                <a:lnTo>
                  <a:pt x="2745" y="1648"/>
                </a:lnTo>
                <a:close/>
                <a:moveTo>
                  <a:pt x="2746" y="1650"/>
                </a:moveTo>
                <a:lnTo>
                  <a:pt x="2746" y="1650"/>
                </a:lnTo>
                <a:lnTo>
                  <a:pt x="2746" y="1650"/>
                </a:lnTo>
                <a:lnTo>
                  <a:pt x="2746" y="1650"/>
                </a:lnTo>
                <a:lnTo>
                  <a:pt x="2746" y="1650"/>
                </a:lnTo>
                <a:lnTo>
                  <a:pt x="2745" y="1650"/>
                </a:lnTo>
                <a:lnTo>
                  <a:pt x="2745" y="1650"/>
                </a:lnTo>
                <a:lnTo>
                  <a:pt x="2745" y="1650"/>
                </a:lnTo>
                <a:lnTo>
                  <a:pt x="2745" y="1650"/>
                </a:lnTo>
                <a:lnTo>
                  <a:pt x="2745" y="1650"/>
                </a:lnTo>
                <a:lnTo>
                  <a:pt x="2746" y="1650"/>
                </a:lnTo>
                <a:close/>
                <a:moveTo>
                  <a:pt x="2742" y="1651"/>
                </a:moveTo>
                <a:lnTo>
                  <a:pt x="2742" y="1651"/>
                </a:lnTo>
                <a:lnTo>
                  <a:pt x="2742" y="1651"/>
                </a:lnTo>
                <a:lnTo>
                  <a:pt x="2742" y="1651"/>
                </a:lnTo>
                <a:lnTo>
                  <a:pt x="2742" y="1651"/>
                </a:lnTo>
                <a:close/>
                <a:moveTo>
                  <a:pt x="2717" y="1631"/>
                </a:moveTo>
                <a:lnTo>
                  <a:pt x="2716" y="1631"/>
                </a:lnTo>
                <a:lnTo>
                  <a:pt x="2716" y="1631"/>
                </a:lnTo>
                <a:lnTo>
                  <a:pt x="2716" y="1631"/>
                </a:lnTo>
                <a:lnTo>
                  <a:pt x="2716" y="1633"/>
                </a:lnTo>
                <a:lnTo>
                  <a:pt x="2716" y="1633"/>
                </a:lnTo>
                <a:lnTo>
                  <a:pt x="2717" y="1631"/>
                </a:lnTo>
                <a:lnTo>
                  <a:pt x="2717" y="1631"/>
                </a:lnTo>
                <a:lnTo>
                  <a:pt x="2717" y="1631"/>
                </a:lnTo>
                <a:lnTo>
                  <a:pt x="2717" y="1631"/>
                </a:lnTo>
                <a:close/>
                <a:moveTo>
                  <a:pt x="2600" y="1593"/>
                </a:moveTo>
                <a:lnTo>
                  <a:pt x="2599" y="1594"/>
                </a:lnTo>
                <a:lnTo>
                  <a:pt x="2596" y="1596"/>
                </a:lnTo>
                <a:lnTo>
                  <a:pt x="2596" y="1597"/>
                </a:lnTo>
                <a:lnTo>
                  <a:pt x="2599" y="1596"/>
                </a:lnTo>
                <a:lnTo>
                  <a:pt x="2600" y="1594"/>
                </a:lnTo>
                <a:lnTo>
                  <a:pt x="2602" y="1593"/>
                </a:lnTo>
                <a:lnTo>
                  <a:pt x="2600" y="1593"/>
                </a:lnTo>
                <a:lnTo>
                  <a:pt x="2600" y="1593"/>
                </a:lnTo>
                <a:close/>
                <a:moveTo>
                  <a:pt x="2734" y="1631"/>
                </a:moveTo>
                <a:lnTo>
                  <a:pt x="2733" y="1633"/>
                </a:lnTo>
                <a:lnTo>
                  <a:pt x="2733" y="1633"/>
                </a:lnTo>
                <a:lnTo>
                  <a:pt x="2733" y="1633"/>
                </a:lnTo>
                <a:lnTo>
                  <a:pt x="2733" y="1633"/>
                </a:lnTo>
                <a:lnTo>
                  <a:pt x="2734" y="1633"/>
                </a:lnTo>
                <a:lnTo>
                  <a:pt x="2734" y="1633"/>
                </a:lnTo>
                <a:lnTo>
                  <a:pt x="2734" y="1633"/>
                </a:lnTo>
                <a:lnTo>
                  <a:pt x="2734" y="1631"/>
                </a:lnTo>
                <a:close/>
                <a:moveTo>
                  <a:pt x="2742" y="1658"/>
                </a:moveTo>
                <a:lnTo>
                  <a:pt x="2742" y="1658"/>
                </a:lnTo>
                <a:lnTo>
                  <a:pt x="2742" y="1656"/>
                </a:lnTo>
                <a:lnTo>
                  <a:pt x="2742" y="1656"/>
                </a:lnTo>
                <a:lnTo>
                  <a:pt x="2742" y="1658"/>
                </a:lnTo>
                <a:close/>
                <a:moveTo>
                  <a:pt x="2748" y="1667"/>
                </a:moveTo>
                <a:lnTo>
                  <a:pt x="2748" y="1667"/>
                </a:lnTo>
                <a:lnTo>
                  <a:pt x="2748" y="1665"/>
                </a:lnTo>
                <a:lnTo>
                  <a:pt x="2748" y="1667"/>
                </a:lnTo>
                <a:close/>
                <a:moveTo>
                  <a:pt x="2780" y="1991"/>
                </a:moveTo>
                <a:lnTo>
                  <a:pt x="2780" y="1991"/>
                </a:lnTo>
                <a:lnTo>
                  <a:pt x="2780" y="1991"/>
                </a:lnTo>
                <a:lnTo>
                  <a:pt x="2780" y="1991"/>
                </a:lnTo>
                <a:close/>
                <a:moveTo>
                  <a:pt x="2785" y="1991"/>
                </a:moveTo>
                <a:lnTo>
                  <a:pt x="2785" y="1991"/>
                </a:lnTo>
                <a:lnTo>
                  <a:pt x="2785" y="1991"/>
                </a:lnTo>
                <a:lnTo>
                  <a:pt x="2785" y="1991"/>
                </a:lnTo>
                <a:close/>
                <a:moveTo>
                  <a:pt x="2771" y="1772"/>
                </a:moveTo>
                <a:lnTo>
                  <a:pt x="2768" y="1769"/>
                </a:lnTo>
                <a:lnTo>
                  <a:pt x="2765" y="1766"/>
                </a:lnTo>
                <a:lnTo>
                  <a:pt x="2765" y="1766"/>
                </a:lnTo>
                <a:lnTo>
                  <a:pt x="2765" y="1766"/>
                </a:lnTo>
                <a:lnTo>
                  <a:pt x="2763" y="1764"/>
                </a:lnTo>
                <a:lnTo>
                  <a:pt x="2763" y="1766"/>
                </a:lnTo>
                <a:lnTo>
                  <a:pt x="2765" y="1767"/>
                </a:lnTo>
                <a:lnTo>
                  <a:pt x="2765" y="1767"/>
                </a:lnTo>
                <a:lnTo>
                  <a:pt x="2767" y="1769"/>
                </a:lnTo>
                <a:lnTo>
                  <a:pt x="2770" y="1772"/>
                </a:lnTo>
                <a:lnTo>
                  <a:pt x="2771" y="1772"/>
                </a:lnTo>
                <a:lnTo>
                  <a:pt x="2771" y="1772"/>
                </a:lnTo>
                <a:lnTo>
                  <a:pt x="2771" y="1772"/>
                </a:lnTo>
                <a:lnTo>
                  <a:pt x="2771" y="1772"/>
                </a:lnTo>
                <a:close/>
                <a:moveTo>
                  <a:pt x="2785" y="1991"/>
                </a:moveTo>
                <a:lnTo>
                  <a:pt x="2785" y="1991"/>
                </a:lnTo>
                <a:lnTo>
                  <a:pt x="2785" y="1991"/>
                </a:lnTo>
                <a:lnTo>
                  <a:pt x="2785" y="1991"/>
                </a:lnTo>
                <a:close/>
                <a:moveTo>
                  <a:pt x="2785" y="1991"/>
                </a:moveTo>
                <a:lnTo>
                  <a:pt x="2785" y="1991"/>
                </a:lnTo>
                <a:lnTo>
                  <a:pt x="2785" y="1991"/>
                </a:lnTo>
                <a:lnTo>
                  <a:pt x="2785" y="1991"/>
                </a:lnTo>
                <a:close/>
                <a:moveTo>
                  <a:pt x="2746" y="1661"/>
                </a:moveTo>
                <a:lnTo>
                  <a:pt x="2746" y="1661"/>
                </a:lnTo>
                <a:lnTo>
                  <a:pt x="2746" y="1661"/>
                </a:lnTo>
                <a:lnTo>
                  <a:pt x="2746" y="1661"/>
                </a:lnTo>
                <a:lnTo>
                  <a:pt x="2746" y="1661"/>
                </a:lnTo>
                <a:lnTo>
                  <a:pt x="2746" y="1661"/>
                </a:lnTo>
                <a:lnTo>
                  <a:pt x="2746" y="1661"/>
                </a:lnTo>
                <a:lnTo>
                  <a:pt x="2746" y="1661"/>
                </a:lnTo>
                <a:lnTo>
                  <a:pt x="2746" y="1661"/>
                </a:lnTo>
                <a:lnTo>
                  <a:pt x="2746" y="1662"/>
                </a:lnTo>
                <a:lnTo>
                  <a:pt x="2746" y="1662"/>
                </a:lnTo>
                <a:lnTo>
                  <a:pt x="2748" y="1662"/>
                </a:lnTo>
                <a:lnTo>
                  <a:pt x="2748" y="1662"/>
                </a:lnTo>
                <a:lnTo>
                  <a:pt x="2748" y="1662"/>
                </a:lnTo>
                <a:lnTo>
                  <a:pt x="2748" y="1661"/>
                </a:lnTo>
                <a:lnTo>
                  <a:pt x="2748" y="1661"/>
                </a:lnTo>
                <a:lnTo>
                  <a:pt x="2748" y="1661"/>
                </a:lnTo>
                <a:lnTo>
                  <a:pt x="2746" y="1661"/>
                </a:lnTo>
                <a:close/>
                <a:moveTo>
                  <a:pt x="2745" y="1662"/>
                </a:moveTo>
                <a:lnTo>
                  <a:pt x="2745" y="1662"/>
                </a:lnTo>
                <a:lnTo>
                  <a:pt x="2745" y="1662"/>
                </a:lnTo>
                <a:lnTo>
                  <a:pt x="2745" y="1662"/>
                </a:lnTo>
                <a:lnTo>
                  <a:pt x="2745" y="1662"/>
                </a:lnTo>
                <a:lnTo>
                  <a:pt x="2745" y="1662"/>
                </a:lnTo>
                <a:lnTo>
                  <a:pt x="2745" y="1662"/>
                </a:lnTo>
                <a:close/>
                <a:moveTo>
                  <a:pt x="2592" y="1599"/>
                </a:moveTo>
                <a:lnTo>
                  <a:pt x="2592" y="1601"/>
                </a:lnTo>
                <a:lnTo>
                  <a:pt x="2591" y="1602"/>
                </a:lnTo>
                <a:lnTo>
                  <a:pt x="2591" y="1602"/>
                </a:lnTo>
                <a:lnTo>
                  <a:pt x="2591" y="1602"/>
                </a:lnTo>
                <a:lnTo>
                  <a:pt x="2589" y="1602"/>
                </a:lnTo>
                <a:lnTo>
                  <a:pt x="2589" y="1602"/>
                </a:lnTo>
                <a:lnTo>
                  <a:pt x="2589" y="1604"/>
                </a:lnTo>
                <a:lnTo>
                  <a:pt x="2589" y="1604"/>
                </a:lnTo>
                <a:lnTo>
                  <a:pt x="2589" y="1604"/>
                </a:lnTo>
                <a:lnTo>
                  <a:pt x="2588" y="1604"/>
                </a:lnTo>
                <a:lnTo>
                  <a:pt x="2574" y="1613"/>
                </a:lnTo>
                <a:lnTo>
                  <a:pt x="2572" y="1614"/>
                </a:lnTo>
                <a:lnTo>
                  <a:pt x="2571" y="1614"/>
                </a:lnTo>
                <a:lnTo>
                  <a:pt x="2568" y="1614"/>
                </a:lnTo>
                <a:lnTo>
                  <a:pt x="2566" y="1614"/>
                </a:lnTo>
                <a:lnTo>
                  <a:pt x="2569" y="1614"/>
                </a:lnTo>
                <a:lnTo>
                  <a:pt x="2571" y="1614"/>
                </a:lnTo>
                <a:lnTo>
                  <a:pt x="2574" y="1614"/>
                </a:lnTo>
                <a:lnTo>
                  <a:pt x="2576" y="1614"/>
                </a:lnTo>
                <a:lnTo>
                  <a:pt x="2580" y="1611"/>
                </a:lnTo>
                <a:lnTo>
                  <a:pt x="2582" y="1610"/>
                </a:lnTo>
                <a:lnTo>
                  <a:pt x="2588" y="1605"/>
                </a:lnTo>
                <a:lnTo>
                  <a:pt x="2591" y="1602"/>
                </a:lnTo>
                <a:lnTo>
                  <a:pt x="2592" y="1601"/>
                </a:lnTo>
                <a:lnTo>
                  <a:pt x="2592" y="1601"/>
                </a:lnTo>
                <a:lnTo>
                  <a:pt x="2594" y="1599"/>
                </a:lnTo>
                <a:lnTo>
                  <a:pt x="2594" y="1599"/>
                </a:lnTo>
                <a:lnTo>
                  <a:pt x="2594" y="1599"/>
                </a:lnTo>
                <a:lnTo>
                  <a:pt x="2592" y="1599"/>
                </a:lnTo>
                <a:close/>
                <a:moveTo>
                  <a:pt x="2748" y="1664"/>
                </a:moveTo>
                <a:lnTo>
                  <a:pt x="2748" y="1662"/>
                </a:lnTo>
                <a:lnTo>
                  <a:pt x="2748" y="1664"/>
                </a:lnTo>
                <a:lnTo>
                  <a:pt x="2748" y="1664"/>
                </a:lnTo>
                <a:lnTo>
                  <a:pt x="2748" y="1664"/>
                </a:lnTo>
                <a:close/>
                <a:moveTo>
                  <a:pt x="2746" y="1656"/>
                </a:moveTo>
                <a:lnTo>
                  <a:pt x="2746" y="1656"/>
                </a:lnTo>
                <a:lnTo>
                  <a:pt x="2745" y="1656"/>
                </a:lnTo>
                <a:lnTo>
                  <a:pt x="2745" y="1658"/>
                </a:lnTo>
                <a:lnTo>
                  <a:pt x="2745" y="1658"/>
                </a:lnTo>
                <a:lnTo>
                  <a:pt x="2746" y="1658"/>
                </a:lnTo>
                <a:lnTo>
                  <a:pt x="2746" y="1658"/>
                </a:lnTo>
                <a:lnTo>
                  <a:pt x="2745" y="1658"/>
                </a:lnTo>
                <a:lnTo>
                  <a:pt x="2745" y="1659"/>
                </a:lnTo>
                <a:lnTo>
                  <a:pt x="2746" y="1659"/>
                </a:lnTo>
                <a:lnTo>
                  <a:pt x="2746" y="1659"/>
                </a:lnTo>
                <a:lnTo>
                  <a:pt x="2746" y="1658"/>
                </a:lnTo>
                <a:lnTo>
                  <a:pt x="2746" y="1658"/>
                </a:lnTo>
                <a:lnTo>
                  <a:pt x="2746" y="1656"/>
                </a:lnTo>
                <a:close/>
                <a:moveTo>
                  <a:pt x="2750" y="1668"/>
                </a:moveTo>
                <a:lnTo>
                  <a:pt x="2750" y="1668"/>
                </a:lnTo>
                <a:lnTo>
                  <a:pt x="2750" y="1668"/>
                </a:lnTo>
                <a:lnTo>
                  <a:pt x="2750" y="1668"/>
                </a:lnTo>
                <a:lnTo>
                  <a:pt x="2750" y="1668"/>
                </a:lnTo>
                <a:lnTo>
                  <a:pt x="2750" y="1668"/>
                </a:lnTo>
                <a:lnTo>
                  <a:pt x="2750" y="1668"/>
                </a:lnTo>
                <a:lnTo>
                  <a:pt x="2750" y="1668"/>
                </a:lnTo>
                <a:lnTo>
                  <a:pt x="2750" y="1668"/>
                </a:lnTo>
                <a:lnTo>
                  <a:pt x="2750" y="1668"/>
                </a:lnTo>
                <a:close/>
                <a:moveTo>
                  <a:pt x="2864" y="1875"/>
                </a:moveTo>
                <a:lnTo>
                  <a:pt x="2864" y="1875"/>
                </a:lnTo>
                <a:lnTo>
                  <a:pt x="2864" y="1875"/>
                </a:lnTo>
                <a:lnTo>
                  <a:pt x="2864" y="1875"/>
                </a:lnTo>
                <a:lnTo>
                  <a:pt x="2864" y="1877"/>
                </a:lnTo>
                <a:lnTo>
                  <a:pt x="2864" y="1877"/>
                </a:lnTo>
                <a:lnTo>
                  <a:pt x="2864" y="1877"/>
                </a:lnTo>
                <a:lnTo>
                  <a:pt x="2864" y="1875"/>
                </a:lnTo>
                <a:close/>
                <a:moveTo>
                  <a:pt x="2856" y="1875"/>
                </a:moveTo>
                <a:lnTo>
                  <a:pt x="2854" y="1875"/>
                </a:lnTo>
                <a:lnTo>
                  <a:pt x="2854" y="1877"/>
                </a:lnTo>
                <a:lnTo>
                  <a:pt x="2853" y="1877"/>
                </a:lnTo>
                <a:lnTo>
                  <a:pt x="2853" y="1877"/>
                </a:lnTo>
                <a:lnTo>
                  <a:pt x="2853" y="1877"/>
                </a:lnTo>
                <a:lnTo>
                  <a:pt x="2854" y="1878"/>
                </a:lnTo>
                <a:lnTo>
                  <a:pt x="2854" y="1878"/>
                </a:lnTo>
                <a:lnTo>
                  <a:pt x="2854" y="1878"/>
                </a:lnTo>
                <a:lnTo>
                  <a:pt x="2854" y="1878"/>
                </a:lnTo>
                <a:lnTo>
                  <a:pt x="2854" y="1878"/>
                </a:lnTo>
                <a:lnTo>
                  <a:pt x="2856" y="1878"/>
                </a:lnTo>
                <a:lnTo>
                  <a:pt x="2856" y="1878"/>
                </a:lnTo>
                <a:lnTo>
                  <a:pt x="2857" y="1877"/>
                </a:lnTo>
                <a:lnTo>
                  <a:pt x="2856" y="1875"/>
                </a:lnTo>
                <a:lnTo>
                  <a:pt x="2856" y="1875"/>
                </a:lnTo>
                <a:close/>
                <a:moveTo>
                  <a:pt x="2568" y="1610"/>
                </a:moveTo>
                <a:lnTo>
                  <a:pt x="2568" y="1608"/>
                </a:lnTo>
                <a:lnTo>
                  <a:pt x="2566" y="1608"/>
                </a:lnTo>
                <a:lnTo>
                  <a:pt x="2566" y="1608"/>
                </a:lnTo>
                <a:lnTo>
                  <a:pt x="2565" y="1608"/>
                </a:lnTo>
                <a:lnTo>
                  <a:pt x="2563" y="1608"/>
                </a:lnTo>
                <a:lnTo>
                  <a:pt x="2562" y="1610"/>
                </a:lnTo>
                <a:lnTo>
                  <a:pt x="2562" y="1610"/>
                </a:lnTo>
                <a:lnTo>
                  <a:pt x="2559" y="1610"/>
                </a:lnTo>
                <a:lnTo>
                  <a:pt x="2559" y="1610"/>
                </a:lnTo>
                <a:lnTo>
                  <a:pt x="2560" y="1611"/>
                </a:lnTo>
                <a:lnTo>
                  <a:pt x="2562" y="1611"/>
                </a:lnTo>
                <a:lnTo>
                  <a:pt x="2562" y="1611"/>
                </a:lnTo>
                <a:lnTo>
                  <a:pt x="2562" y="1613"/>
                </a:lnTo>
                <a:lnTo>
                  <a:pt x="2563" y="1613"/>
                </a:lnTo>
                <a:lnTo>
                  <a:pt x="2563" y="1613"/>
                </a:lnTo>
                <a:lnTo>
                  <a:pt x="2565" y="1613"/>
                </a:lnTo>
                <a:lnTo>
                  <a:pt x="2566" y="1613"/>
                </a:lnTo>
                <a:lnTo>
                  <a:pt x="2566" y="1613"/>
                </a:lnTo>
                <a:lnTo>
                  <a:pt x="2566" y="1611"/>
                </a:lnTo>
                <a:lnTo>
                  <a:pt x="2566" y="1611"/>
                </a:lnTo>
                <a:lnTo>
                  <a:pt x="2566" y="1610"/>
                </a:lnTo>
                <a:lnTo>
                  <a:pt x="2568" y="1610"/>
                </a:lnTo>
                <a:close/>
                <a:moveTo>
                  <a:pt x="2877" y="1881"/>
                </a:moveTo>
                <a:lnTo>
                  <a:pt x="2877" y="1881"/>
                </a:lnTo>
                <a:lnTo>
                  <a:pt x="2877" y="1881"/>
                </a:lnTo>
                <a:lnTo>
                  <a:pt x="2877" y="1880"/>
                </a:lnTo>
                <a:lnTo>
                  <a:pt x="2877" y="1880"/>
                </a:lnTo>
                <a:lnTo>
                  <a:pt x="2877" y="1880"/>
                </a:lnTo>
                <a:lnTo>
                  <a:pt x="2879" y="1880"/>
                </a:lnTo>
                <a:lnTo>
                  <a:pt x="2879" y="1880"/>
                </a:lnTo>
                <a:lnTo>
                  <a:pt x="2879" y="1878"/>
                </a:lnTo>
                <a:lnTo>
                  <a:pt x="2877" y="1878"/>
                </a:lnTo>
                <a:lnTo>
                  <a:pt x="2877" y="1878"/>
                </a:lnTo>
                <a:lnTo>
                  <a:pt x="2876" y="1877"/>
                </a:lnTo>
                <a:lnTo>
                  <a:pt x="2876" y="1877"/>
                </a:lnTo>
                <a:lnTo>
                  <a:pt x="2874" y="1877"/>
                </a:lnTo>
                <a:lnTo>
                  <a:pt x="2873" y="1877"/>
                </a:lnTo>
                <a:lnTo>
                  <a:pt x="2873" y="1878"/>
                </a:lnTo>
                <a:lnTo>
                  <a:pt x="2874" y="1878"/>
                </a:lnTo>
                <a:lnTo>
                  <a:pt x="2874" y="1880"/>
                </a:lnTo>
                <a:lnTo>
                  <a:pt x="2874" y="1880"/>
                </a:lnTo>
                <a:lnTo>
                  <a:pt x="2874" y="1880"/>
                </a:lnTo>
                <a:lnTo>
                  <a:pt x="2876" y="1880"/>
                </a:lnTo>
                <a:lnTo>
                  <a:pt x="2876" y="1881"/>
                </a:lnTo>
                <a:lnTo>
                  <a:pt x="2877" y="1881"/>
                </a:lnTo>
                <a:close/>
                <a:moveTo>
                  <a:pt x="2870" y="1877"/>
                </a:moveTo>
                <a:lnTo>
                  <a:pt x="2870" y="1878"/>
                </a:lnTo>
                <a:lnTo>
                  <a:pt x="2870" y="1877"/>
                </a:lnTo>
                <a:lnTo>
                  <a:pt x="2871" y="1878"/>
                </a:lnTo>
                <a:lnTo>
                  <a:pt x="2871" y="1878"/>
                </a:lnTo>
                <a:lnTo>
                  <a:pt x="2871" y="1878"/>
                </a:lnTo>
                <a:lnTo>
                  <a:pt x="2873" y="1880"/>
                </a:lnTo>
                <a:lnTo>
                  <a:pt x="2873" y="1878"/>
                </a:lnTo>
                <a:lnTo>
                  <a:pt x="2873" y="1878"/>
                </a:lnTo>
                <a:lnTo>
                  <a:pt x="2873" y="1878"/>
                </a:lnTo>
                <a:lnTo>
                  <a:pt x="2873" y="1878"/>
                </a:lnTo>
                <a:lnTo>
                  <a:pt x="2871" y="1877"/>
                </a:lnTo>
                <a:lnTo>
                  <a:pt x="2871" y="1875"/>
                </a:lnTo>
                <a:lnTo>
                  <a:pt x="2871" y="1875"/>
                </a:lnTo>
                <a:lnTo>
                  <a:pt x="2870" y="1875"/>
                </a:lnTo>
                <a:lnTo>
                  <a:pt x="2870" y="1877"/>
                </a:lnTo>
                <a:lnTo>
                  <a:pt x="2868" y="1877"/>
                </a:lnTo>
                <a:lnTo>
                  <a:pt x="2868" y="1877"/>
                </a:lnTo>
                <a:lnTo>
                  <a:pt x="2868" y="1878"/>
                </a:lnTo>
                <a:lnTo>
                  <a:pt x="2868" y="1878"/>
                </a:lnTo>
                <a:lnTo>
                  <a:pt x="2868" y="1878"/>
                </a:lnTo>
                <a:lnTo>
                  <a:pt x="2868" y="1878"/>
                </a:lnTo>
                <a:lnTo>
                  <a:pt x="2868" y="1878"/>
                </a:lnTo>
                <a:lnTo>
                  <a:pt x="2868" y="1878"/>
                </a:lnTo>
                <a:lnTo>
                  <a:pt x="2868" y="1878"/>
                </a:lnTo>
                <a:lnTo>
                  <a:pt x="2868" y="1877"/>
                </a:lnTo>
                <a:lnTo>
                  <a:pt x="2868" y="1877"/>
                </a:lnTo>
                <a:lnTo>
                  <a:pt x="2870" y="1877"/>
                </a:lnTo>
                <a:close/>
                <a:moveTo>
                  <a:pt x="2865" y="1873"/>
                </a:moveTo>
                <a:lnTo>
                  <a:pt x="2865" y="1873"/>
                </a:lnTo>
                <a:lnTo>
                  <a:pt x="2864" y="1873"/>
                </a:lnTo>
                <a:lnTo>
                  <a:pt x="2864" y="1875"/>
                </a:lnTo>
                <a:lnTo>
                  <a:pt x="2864" y="1875"/>
                </a:lnTo>
                <a:lnTo>
                  <a:pt x="2865" y="1875"/>
                </a:lnTo>
                <a:lnTo>
                  <a:pt x="2865" y="1875"/>
                </a:lnTo>
                <a:lnTo>
                  <a:pt x="2865" y="1877"/>
                </a:lnTo>
                <a:lnTo>
                  <a:pt x="2865" y="1878"/>
                </a:lnTo>
                <a:lnTo>
                  <a:pt x="2865" y="1878"/>
                </a:lnTo>
                <a:lnTo>
                  <a:pt x="2867" y="1877"/>
                </a:lnTo>
                <a:lnTo>
                  <a:pt x="2867" y="1875"/>
                </a:lnTo>
                <a:lnTo>
                  <a:pt x="2865" y="1875"/>
                </a:lnTo>
                <a:lnTo>
                  <a:pt x="2865" y="1875"/>
                </a:lnTo>
                <a:lnTo>
                  <a:pt x="2865" y="1875"/>
                </a:lnTo>
                <a:lnTo>
                  <a:pt x="2865" y="1875"/>
                </a:lnTo>
                <a:lnTo>
                  <a:pt x="2865" y="1873"/>
                </a:lnTo>
                <a:close/>
                <a:moveTo>
                  <a:pt x="2879" y="1880"/>
                </a:moveTo>
                <a:lnTo>
                  <a:pt x="2877" y="1880"/>
                </a:lnTo>
                <a:lnTo>
                  <a:pt x="2877" y="1881"/>
                </a:lnTo>
                <a:lnTo>
                  <a:pt x="2880" y="1881"/>
                </a:lnTo>
                <a:lnTo>
                  <a:pt x="2880" y="1881"/>
                </a:lnTo>
                <a:lnTo>
                  <a:pt x="2880" y="1880"/>
                </a:lnTo>
                <a:lnTo>
                  <a:pt x="2880" y="1880"/>
                </a:lnTo>
                <a:lnTo>
                  <a:pt x="2879" y="1880"/>
                </a:lnTo>
                <a:lnTo>
                  <a:pt x="2879" y="1880"/>
                </a:lnTo>
                <a:lnTo>
                  <a:pt x="2879" y="1880"/>
                </a:lnTo>
                <a:lnTo>
                  <a:pt x="2879" y="1880"/>
                </a:lnTo>
                <a:lnTo>
                  <a:pt x="2879" y="1880"/>
                </a:lnTo>
                <a:close/>
                <a:moveTo>
                  <a:pt x="2807" y="1824"/>
                </a:moveTo>
                <a:lnTo>
                  <a:pt x="2805" y="1821"/>
                </a:lnTo>
                <a:lnTo>
                  <a:pt x="2803" y="1820"/>
                </a:lnTo>
                <a:lnTo>
                  <a:pt x="2803" y="1818"/>
                </a:lnTo>
                <a:lnTo>
                  <a:pt x="2803" y="1818"/>
                </a:lnTo>
                <a:lnTo>
                  <a:pt x="2803" y="1818"/>
                </a:lnTo>
                <a:lnTo>
                  <a:pt x="2803" y="1818"/>
                </a:lnTo>
                <a:lnTo>
                  <a:pt x="2805" y="1823"/>
                </a:lnTo>
                <a:lnTo>
                  <a:pt x="2805" y="1824"/>
                </a:lnTo>
                <a:lnTo>
                  <a:pt x="2807" y="1826"/>
                </a:lnTo>
                <a:lnTo>
                  <a:pt x="2807" y="1826"/>
                </a:lnTo>
                <a:lnTo>
                  <a:pt x="2807" y="1826"/>
                </a:lnTo>
                <a:lnTo>
                  <a:pt x="2807" y="1824"/>
                </a:lnTo>
                <a:close/>
                <a:moveTo>
                  <a:pt x="2823" y="1836"/>
                </a:moveTo>
                <a:lnTo>
                  <a:pt x="2822" y="1835"/>
                </a:lnTo>
                <a:lnTo>
                  <a:pt x="2820" y="1835"/>
                </a:lnTo>
                <a:lnTo>
                  <a:pt x="2820" y="1835"/>
                </a:lnTo>
                <a:lnTo>
                  <a:pt x="2820" y="1835"/>
                </a:lnTo>
                <a:lnTo>
                  <a:pt x="2819" y="1836"/>
                </a:lnTo>
                <a:lnTo>
                  <a:pt x="2817" y="1836"/>
                </a:lnTo>
                <a:lnTo>
                  <a:pt x="2816" y="1836"/>
                </a:lnTo>
                <a:lnTo>
                  <a:pt x="2816" y="1836"/>
                </a:lnTo>
                <a:lnTo>
                  <a:pt x="2814" y="1836"/>
                </a:lnTo>
                <a:lnTo>
                  <a:pt x="2813" y="1835"/>
                </a:lnTo>
                <a:lnTo>
                  <a:pt x="2811" y="1833"/>
                </a:lnTo>
                <a:lnTo>
                  <a:pt x="2811" y="1832"/>
                </a:lnTo>
                <a:lnTo>
                  <a:pt x="2811" y="1832"/>
                </a:lnTo>
                <a:lnTo>
                  <a:pt x="2810" y="1830"/>
                </a:lnTo>
                <a:lnTo>
                  <a:pt x="2810" y="1830"/>
                </a:lnTo>
                <a:lnTo>
                  <a:pt x="2810" y="1830"/>
                </a:lnTo>
                <a:lnTo>
                  <a:pt x="2810" y="1830"/>
                </a:lnTo>
                <a:lnTo>
                  <a:pt x="2808" y="1830"/>
                </a:lnTo>
                <a:lnTo>
                  <a:pt x="2810" y="1832"/>
                </a:lnTo>
                <a:lnTo>
                  <a:pt x="2811" y="1835"/>
                </a:lnTo>
                <a:lnTo>
                  <a:pt x="2811" y="1836"/>
                </a:lnTo>
                <a:lnTo>
                  <a:pt x="2813" y="1836"/>
                </a:lnTo>
                <a:lnTo>
                  <a:pt x="2813" y="1836"/>
                </a:lnTo>
                <a:lnTo>
                  <a:pt x="2817" y="1840"/>
                </a:lnTo>
                <a:lnTo>
                  <a:pt x="2817" y="1840"/>
                </a:lnTo>
                <a:lnTo>
                  <a:pt x="2817" y="1840"/>
                </a:lnTo>
                <a:lnTo>
                  <a:pt x="2819" y="1840"/>
                </a:lnTo>
                <a:lnTo>
                  <a:pt x="2820" y="1838"/>
                </a:lnTo>
                <a:lnTo>
                  <a:pt x="2822" y="1836"/>
                </a:lnTo>
                <a:lnTo>
                  <a:pt x="2823" y="1836"/>
                </a:lnTo>
                <a:lnTo>
                  <a:pt x="2823" y="1836"/>
                </a:lnTo>
                <a:lnTo>
                  <a:pt x="2823" y="1836"/>
                </a:lnTo>
                <a:close/>
                <a:moveTo>
                  <a:pt x="2802" y="1812"/>
                </a:moveTo>
                <a:lnTo>
                  <a:pt x="2800" y="1810"/>
                </a:lnTo>
                <a:lnTo>
                  <a:pt x="2800" y="1810"/>
                </a:lnTo>
                <a:lnTo>
                  <a:pt x="2800" y="1810"/>
                </a:lnTo>
                <a:lnTo>
                  <a:pt x="2800" y="1810"/>
                </a:lnTo>
                <a:lnTo>
                  <a:pt x="2800" y="1810"/>
                </a:lnTo>
                <a:lnTo>
                  <a:pt x="2800" y="1810"/>
                </a:lnTo>
                <a:lnTo>
                  <a:pt x="2800" y="1812"/>
                </a:lnTo>
                <a:lnTo>
                  <a:pt x="2802" y="1816"/>
                </a:lnTo>
                <a:lnTo>
                  <a:pt x="2802" y="1818"/>
                </a:lnTo>
                <a:lnTo>
                  <a:pt x="2802" y="1818"/>
                </a:lnTo>
                <a:lnTo>
                  <a:pt x="2802" y="1818"/>
                </a:lnTo>
                <a:lnTo>
                  <a:pt x="2802" y="1815"/>
                </a:lnTo>
                <a:lnTo>
                  <a:pt x="2802" y="1813"/>
                </a:lnTo>
                <a:lnTo>
                  <a:pt x="2802" y="1812"/>
                </a:lnTo>
                <a:close/>
                <a:moveTo>
                  <a:pt x="2449" y="1564"/>
                </a:moveTo>
                <a:lnTo>
                  <a:pt x="2448" y="1565"/>
                </a:lnTo>
                <a:lnTo>
                  <a:pt x="2448" y="1565"/>
                </a:lnTo>
                <a:lnTo>
                  <a:pt x="2446" y="1565"/>
                </a:lnTo>
                <a:lnTo>
                  <a:pt x="2438" y="1568"/>
                </a:lnTo>
                <a:lnTo>
                  <a:pt x="2435" y="1568"/>
                </a:lnTo>
                <a:lnTo>
                  <a:pt x="2434" y="1568"/>
                </a:lnTo>
                <a:lnTo>
                  <a:pt x="2432" y="1568"/>
                </a:lnTo>
                <a:lnTo>
                  <a:pt x="2432" y="1570"/>
                </a:lnTo>
                <a:lnTo>
                  <a:pt x="2429" y="1570"/>
                </a:lnTo>
                <a:lnTo>
                  <a:pt x="2425" y="1571"/>
                </a:lnTo>
                <a:lnTo>
                  <a:pt x="2422" y="1573"/>
                </a:lnTo>
                <a:lnTo>
                  <a:pt x="2414" y="1574"/>
                </a:lnTo>
                <a:lnTo>
                  <a:pt x="2408" y="1576"/>
                </a:lnTo>
                <a:lnTo>
                  <a:pt x="2406" y="1576"/>
                </a:lnTo>
                <a:lnTo>
                  <a:pt x="2411" y="1576"/>
                </a:lnTo>
                <a:lnTo>
                  <a:pt x="2457" y="1565"/>
                </a:lnTo>
                <a:lnTo>
                  <a:pt x="2457" y="1565"/>
                </a:lnTo>
                <a:lnTo>
                  <a:pt x="2457" y="1565"/>
                </a:lnTo>
                <a:lnTo>
                  <a:pt x="2457" y="1565"/>
                </a:lnTo>
                <a:lnTo>
                  <a:pt x="2457" y="1565"/>
                </a:lnTo>
                <a:lnTo>
                  <a:pt x="2458" y="1565"/>
                </a:lnTo>
                <a:lnTo>
                  <a:pt x="2458" y="1565"/>
                </a:lnTo>
                <a:lnTo>
                  <a:pt x="2460" y="1564"/>
                </a:lnTo>
                <a:lnTo>
                  <a:pt x="2452" y="1564"/>
                </a:lnTo>
                <a:lnTo>
                  <a:pt x="2449" y="1564"/>
                </a:lnTo>
                <a:close/>
                <a:moveTo>
                  <a:pt x="2908" y="1915"/>
                </a:moveTo>
                <a:lnTo>
                  <a:pt x="2910" y="1914"/>
                </a:lnTo>
                <a:lnTo>
                  <a:pt x="2910" y="1914"/>
                </a:lnTo>
                <a:lnTo>
                  <a:pt x="2908" y="1914"/>
                </a:lnTo>
                <a:lnTo>
                  <a:pt x="2908" y="1914"/>
                </a:lnTo>
                <a:lnTo>
                  <a:pt x="2908" y="1914"/>
                </a:lnTo>
                <a:lnTo>
                  <a:pt x="2908" y="1915"/>
                </a:lnTo>
                <a:lnTo>
                  <a:pt x="2908" y="1915"/>
                </a:lnTo>
                <a:lnTo>
                  <a:pt x="2908" y="1915"/>
                </a:lnTo>
                <a:close/>
                <a:moveTo>
                  <a:pt x="2813" y="1820"/>
                </a:moveTo>
                <a:lnTo>
                  <a:pt x="2811" y="1818"/>
                </a:lnTo>
                <a:lnTo>
                  <a:pt x="2810" y="1818"/>
                </a:lnTo>
                <a:lnTo>
                  <a:pt x="2810" y="1818"/>
                </a:lnTo>
                <a:lnTo>
                  <a:pt x="2810" y="1818"/>
                </a:lnTo>
                <a:lnTo>
                  <a:pt x="2808" y="1818"/>
                </a:lnTo>
                <a:lnTo>
                  <a:pt x="2810" y="1820"/>
                </a:lnTo>
                <a:lnTo>
                  <a:pt x="2811" y="1823"/>
                </a:lnTo>
                <a:lnTo>
                  <a:pt x="2813" y="1824"/>
                </a:lnTo>
                <a:lnTo>
                  <a:pt x="2813" y="1826"/>
                </a:lnTo>
                <a:lnTo>
                  <a:pt x="2814" y="1827"/>
                </a:lnTo>
                <a:lnTo>
                  <a:pt x="2816" y="1832"/>
                </a:lnTo>
                <a:lnTo>
                  <a:pt x="2817" y="1833"/>
                </a:lnTo>
                <a:lnTo>
                  <a:pt x="2817" y="1833"/>
                </a:lnTo>
                <a:lnTo>
                  <a:pt x="2817" y="1833"/>
                </a:lnTo>
                <a:lnTo>
                  <a:pt x="2819" y="1833"/>
                </a:lnTo>
                <a:lnTo>
                  <a:pt x="2819" y="1832"/>
                </a:lnTo>
                <a:lnTo>
                  <a:pt x="2817" y="1827"/>
                </a:lnTo>
                <a:lnTo>
                  <a:pt x="2816" y="1827"/>
                </a:lnTo>
                <a:lnTo>
                  <a:pt x="2814" y="1826"/>
                </a:lnTo>
                <a:lnTo>
                  <a:pt x="2814" y="1824"/>
                </a:lnTo>
                <a:lnTo>
                  <a:pt x="2814" y="1821"/>
                </a:lnTo>
                <a:lnTo>
                  <a:pt x="2813" y="1820"/>
                </a:lnTo>
                <a:close/>
                <a:moveTo>
                  <a:pt x="41" y="876"/>
                </a:moveTo>
                <a:lnTo>
                  <a:pt x="41" y="876"/>
                </a:lnTo>
                <a:lnTo>
                  <a:pt x="41" y="876"/>
                </a:lnTo>
                <a:lnTo>
                  <a:pt x="41" y="876"/>
                </a:lnTo>
                <a:lnTo>
                  <a:pt x="41" y="876"/>
                </a:lnTo>
                <a:lnTo>
                  <a:pt x="41" y="876"/>
                </a:lnTo>
                <a:lnTo>
                  <a:pt x="41" y="876"/>
                </a:lnTo>
                <a:lnTo>
                  <a:pt x="41" y="876"/>
                </a:lnTo>
                <a:lnTo>
                  <a:pt x="41" y="876"/>
                </a:lnTo>
                <a:lnTo>
                  <a:pt x="41" y="876"/>
                </a:lnTo>
                <a:close/>
                <a:moveTo>
                  <a:pt x="79" y="870"/>
                </a:moveTo>
                <a:lnTo>
                  <a:pt x="79" y="870"/>
                </a:lnTo>
                <a:lnTo>
                  <a:pt x="79" y="870"/>
                </a:lnTo>
                <a:lnTo>
                  <a:pt x="79" y="870"/>
                </a:lnTo>
                <a:lnTo>
                  <a:pt x="77" y="870"/>
                </a:lnTo>
                <a:lnTo>
                  <a:pt x="79" y="870"/>
                </a:lnTo>
                <a:lnTo>
                  <a:pt x="79" y="870"/>
                </a:lnTo>
                <a:lnTo>
                  <a:pt x="79" y="871"/>
                </a:lnTo>
                <a:lnTo>
                  <a:pt x="79" y="871"/>
                </a:lnTo>
                <a:lnTo>
                  <a:pt x="79" y="870"/>
                </a:lnTo>
                <a:lnTo>
                  <a:pt x="79" y="870"/>
                </a:lnTo>
                <a:lnTo>
                  <a:pt x="79" y="870"/>
                </a:lnTo>
                <a:lnTo>
                  <a:pt x="79" y="870"/>
                </a:lnTo>
                <a:close/>
                <a:moveTo>
                  <a:pt x="235" y="1260"/>
                </a:moveTo>
                <a:lnTo>
                  <a:pt x="235" y="1260"/>
                </a:lnTo>
                <a:lnTo>
                  <a:pt x="233" y="1260"/>
                </a:lnTo>
                <a:lnTo>
                  <a:pt x="233" y="1260"/>
                </a:lnTo>
                <a:lnTo>
                  <a:pt x="233" y="1261"/>
                </a:lnTo>
                <a:lnTo>
                  <a:pt x="233" y="1261"/>
                </a:lnTo>
                <a:lnTo>
                  <a:pt x="233" y="1261"/>
                </a:lnTo>
                <a:lnTo>
                  <a:pt x="233" y="1261"/>
                </a:lnTo>
                <a:lnTo>
                  <a:pt x="233" y="1261"/>
                </a:lnTo>
                <a:lnTo>
                  <a:pt x="235" y="1261"/>
                </a:lnTo>
                <a:lnTo>
                  <a:pt x="235" y="1260"/>
                </a:lnTo>
                <a:lnTo>
                  <a:pt x="235" y="1260"/>
                </a:lnTo>
                <a:lnTo>
                  <a:pt x="235" y="1260"/>
                </a:lnTo>
                <a:close/>
                <a:moveTo>
                  <a:pt x="82" y="873"/>
                </a:moveTo>
                <a:lnTo>
                  <a:pt x="82" y="874"/>
                </a:lnTo>
                <a:lnTo>
                  <a:pt x="82" y="874"/>
                </a:lnTo>
                <a:lnTo>
                  <a:pt x="82" y="876"/>
                </a:lnTo>
                <a:lnTo>
                  <a:pt x="82" y="874"/>
                </a:lnTo>
                <a:lnTo>
                  <a:pt x="82" y="874"/>
                </a:lnTo>
                <a:lnTo>
                  <a:pt x="82" y="874"/>
                </a:lnTo>
                <a:lnTo>
                  <a:pt x="82" y="874"/>
                </a:lnTo>
                <a:lnTo>
                  <a:pt x="82" y="873"/>
                </a:lnTo>
                <a:lnTo>
                  <a:pt x="82" y="873"/>
                </a:lnTo>
                <a:lnTo>
                  <a:pt x="82" y="873"/>
                </a:lnTo>
                <a:lnTo>
                  <a:pt x="82" y="873"/>
                </a:lnTo>
                <a:close/>
                <a:moveTo>
                  <a:pt x="2351" y="1587"/>
                </a:moveTo>
                <a:lnTo>
                  <a:pt x="2349" y="1588"/>
                </a:lnTo>
                <a:lnTo>
                  <a:pt x="2349" y="1588"/>
                </a:lnTo>
                <a:lnTo>
                  <a:pt x="2349" y="1588"/>
                </a:lnTo>
                <a:lnTo>
                  <a:pt x="2348" y="1588"/>
                </a:lnTo>
                <a:lnTo>
                  <a:pt x="2343" y="1590"/>
                </a:lnTo>
                <a:lnTo>
                  <a:pt x="2337" y="1591"/>
                </a:lnTo>
                <a:lnTo>
                  <a:pt x="2337" y="1591"/>
                </a:lnTo>
                <a:lnTo>
                  <a:pt x="2352" y="1590"/>
                </a:lnTo>
                <a:lnTo>
                  <a:pt x="2352" y="1590"/>
                </a:lnTo>
                <a:lnTo>
                  <a:pt x="2354" y="1588"/>
                </a:lnTo>
                <a:lnTo>
                  <a:pt x="2354" y="1588"/>
                </a:lnTo>
                <a:lnTo>
                  <a:pt x="2351" y="1587"/>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uk-UA"/>
          </a:p>
        </p:txBody>
      </p:sp>
    </p:spTree>
    <p:extLst>
      <p:ext uri="{BB962C8B-B14F-4D97-AF65-F5344CB8AC3E}">
        <p14:creationId xmlns:p14="http://schemas.microsoft.com/office/powerpoint/2010/main" val="17210271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ECCC73C1-53C1-4C9C-AED5-FDD84694EF7B}"/>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E74B6BA4-2C74-4BC9-981D-8415E18DED84}"/>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pSp>
        <p:nvGrpSpPr>
          <p:cNvPr id="5" name="Group 4">
            <a:extLst>
              <a:ext uri="{FF2B5EF4-FFF2-40B4-BE49-F238E27FC236}">
                <a16:creationId xmlns:a16="http://schemas.microsoft.com/office/drawing/2014/main" id="{6EA4E4BF-63AA-4A6F-AFC3-BB0FAD6BB082}"/>
              </a:ext>
            </a:extLst>
          </p:cNvPr>
          <p:cNvGrpSpPr/>
          <p:nvPr userDrawn="1"/>
        </p:nvGrpSpPr>
        <p:grpSpPr>
          <a:xfrm>
            <a:off x="547333" y="2180350"/>
            <a:ext cx="5850382" cy="3370403"/>
            <a:chOff x="982756" y="2781300"/>
            <a:chExt cx="8597471" cy="4953000"/>
          </a:xfrm>
        </p:grpSpPr>
        <p:sp>
          <p:nvSpPr>
            <p:cNvPr id="6" name="Freeform 9">
              <a:extLst>
                <a:ext uri="{FF2B5EF4-FFF2-40B4-BE49-F238E27FC236}">
                  <a16:creationId xmlns:a16="http://schemas.microsoft.com/office/drawing/2014/main" id="{011CE593-7BBB-4EA8-8C0B-6C4BB703ADE6}"/>
                </a:ext>
              </a:extLst>
            </p:cNvPr>
            <p:cNvSpPr>
              <a:spLocks noEditPoints="1"/>
            </p:cNvSpPr>
            <p:nvPr/>
          </p:nvSpPr>
          <p:spPr bwMode="auto">
            <a:xfrm>
              <a:off x="982756" y="2781300"/>
              <a:ext cx="8597471" cy="4953000"/>
            </a:xfrm>
            <a:custGeom>
              <a:avLst/>
              <a:gdLst>
                <a:gd name="T0" fmla="*/ 225 w 3456"/>
                <a:gd name="T1" fmla="*/ 23 h 1991"/>
                <a:gd name="T2" fmla="*/ 238 w 3456"/>
                <a:gd name="T3" fmla="*/ 79 h 1991"/>
                <a:gd name="T4" fmla="*/ 3082 w 3456"/>
                <a:gd name="T5" fmla="*/ 882 h 1991"/>
                <a:gd name="T6" fmla="*/ 3215 w 3456"/>
                <a:gd name="T7" fmla="*/ 551 h 1991"/>
                <a:gd name="T8" fmla="*/ 3199 w 3456"/>
                <a:gd name="T9" fmla="*/ 577 h 1991"/>
                <a:gd name="T10" fmla="*/ 2996 w 3456"/>
                <a:gd name="T11" fmla="*/ 1194 h 1991"/>
                <a:gd name="T12" fmla="*/ 2292 w 3456"/>
                <a:gd name="T13" fmla="*/ 281 h 1991"/>
                <a:gd name="T14" fmla="*/ 3270 w 3456"/>
                <a:gd name="T15" fmla="*/ 8 h 1991"/>
                <a:gd name="T16" fmla="*/ 2937 w 3456"/>
                <a:gd name="T17" fmla="*/ 382 h 1991"/>
                <a:gd name="T18" fmla="*/ 2576 w 3456"/>
                <a:gd name="T19" fmla="*/ 635 h 1991"/>
                <a:gd name="T20" fmla="*/ 2506 w 3456"/>
                <a:gd name="T21" fmla="*/ 381 h 1991"/>
                <a:gd name="T22" fmla="*/ 2329 w 3456"/>
                <a:gd name="T23" fmla="*/ 477 h 1991"/>
                <a:gd name="T24" fmla="*/ 2268 w 3456"/>
                <a:gd name="T25" fmla="*/ 361 h 1991"/>
                <a:gd name="T26" fmla="*/ 2432 w 3456"/>
                <a:gd name="T27" fmla="*/ 267 h 1991"/>
                <a:gd name="T28" fmla="*/ 2049 w 3456"/>
                <a:gd name="T29" fmla="*/ 290 h 1991"/>
                <a:gd name="T30" fmla="*/ 1826 w 3456"/>
                <a:gd name="T31" fmla="*/ 148 h 1991"/>
                <a:gd name="T32" fmla="*/ 239 w 3456"/>
                <a:gd name="T33" fmla="*/ 48 h 1991"/>
                <a:gd name="T34" fmla="*/ 219 w 3456"/>
                <a:gd name="T35" fmla="*/ 126 h 1991"/>
                <a:gd name="T36" fmla="*/ 139 w 3456"/>
                <a:gd name="T37" fmla="*/ 40 h 1991"/>
                <a:gd name="T38" fmla="*/ 168 w 3456"/>
                <a:gd name="T39" fmla="*/ 213 h 1991"/>
                <a:gd name="T40" fmla="*/ 67 w 3456"/>
                <a:gd name="T41" fmla="*/ 416 h 1991"/>
                <a:gd name="T42" fmla="*/ 50 w 3456"/>
                <a:gd name="T43" fmla="*/ 834 h 1991"/>
                <a:gd name="T44" fmla="*/ 79 w 3456"/>
                <a:gd name="T45" fmla="*/ 891 h 1991"/>
                <a:gd name="T46" fmla="*/ 238 w 3456"/>
                <a:gd name="T47" fmla="*/ 1210 h 1991"/>
                <a:gd name="T48" fmla="*/ 949 w 3456"/>
                <a:gd name="T49" fmla="*/ 1517 h 1991"/>
                <a:gd name="T50" fmla="*/ 1199 w 3456"/>
                <a:gd name="T51" fmla="*/ 1676 h 1991"/>
                <a:gd name="T52" fmla="*/ 1468 w 3456"/>
                <a:gd name="T53" fmla="*/ 1725 h 1991"/>
                <a:gd name="T54" fmla="*/ 1641 w 3456"/>
                <a:gd name="T55" fmla="*/ 1968 h 1991"/>
                <a:gd name="T56" fmla="*/ 1701 w 3456"/>
                <a:gd name="T57" fmla="*/ 1869 h 1991"/>
                <a:gd name="T58" fmla="*/ 1773 w 3456"/>
                <a:gd name="T59" fmla="*/ 1764 h 1991"/>
                <a:gd name="T60" fmla="*/ 1950 w 3456"/>
                <a:gd name="T61" fmla="*/ 1665 h 1991"/>
                <a:gd name="T62" fmla="*/ 2174 w 3456"/>
                <a:gd name="T63" fmla="*/ 1699 h 1991"/>
                <a:gd name="T64" fmla="*/ 2271 w 3456"/>
                <a:gd name="T65" fmla="*/ 1701 h 1991"/>
                <a:gd name="T66" fmla="*/ 2263 w 3456"/>
                <a:gd name="T67" fmla="*/ 1625 h 1991"/>
                <a:gd name="T68" fmla="*/ 2311 w 3456"/>
                <a:gd name="T69" fmla="*/ 1585 h 1991"/>
                <a:gd name="T70" fmla="*/ 2429 w 3456"/>
                <a:gd name="T71" fmla="*/ 1562 h 1991"/>
                <a:gd name="T72" fmla="*/ 2574 w 3456"/>
                <a:gd name="T73" fmla="*/ 1605 h 1991"/>
                <a:gd name="T74" fmla="*/ 2746 w 3456"/>
                <a:gd name="T75" fmla="*/ 1727 h 1991"/>
                <a:gd name="T76" fmla="*/ 2819 w 3456"/>
                <a:gd name="T77" fmla="*/ 1823 h 1991"/>
                <a:gd name="T78" fmla="*/ 2950 w 3456"/>
                <a:gd name="T79" fmla="*/ 1914 h 1991"/>
                <a:gd name="T80" fmla="*/ 2807 w 3456"/>
                <a:gd name="T81" fmla="*/ 1502 h 1991"/>
                <a:gd name="T82" fmla="*/ 2831 w 3456"/>
                <a:gd name="T83" fmla="*/ 1352 h 1991"/>
                <a:gd name="T84" fmla="*/ 2924 w 3456"/>
                <a:gd name="T85" fmla="*/ 1263 h 1991"/>
                <a:gd name="T86" fmla="*/ 3076 w 3456"/>
                <a:gd name="T87" fmla="*/ 1084 h 1991"/>
                <a:gd name="T88" fmla="*/ 3098 w 3456"/>
                <a:gd name="T89" fmla="*/ 1033 h 1991"/>
                <a:gd name="T90" fmla="*/ 3068 w 3456"/>
                <a:gd name="T91" fmla="*/ 976 h 1991"/>
                <a:gd name="T92" fmla="*/ 2999 w 3456"/>
                <a:gd name="T93" fmla="*/ 910 h 1991"/>
                <a:gd name="T94" fmla="*/ 2985 w 3456"/>
                <a:gd name="T95" fmla="*/ 840 h 1991"/>
                <a:gd name="T96" fmla="*/ 2968 w 3456"/>
                <a:gd name="T97" fmla="*/ 822 h 1991"/>
                <a:gd name="T98" fmla="*/ 3004 w 3456"/>
                <a:gd name="T99" fmla="*/ 740 h 1991"/>
                <a:gd name="T100" fmla="*/ 3045 w 3456"/>
                <a:gd name="T101" fmla="*/ 790 h 1991"/>
                <a:gd name="T102" fmla="*/ 3065 w 3456"/>
                <a:gd name="T103" fmla="*/ 891 h 1991"/>
                <a:gd name="T104" fmla="*/ 3078 w 3456"/>
                <a:gd name="T105" fmla="*/ 668 h 1991"/>
                <a:gd name="T106" fmla="*/ 3124 w 3456"/>
                <a:gd name="T107" fmla="*/ 620 h 1991"/>
                <a:gd name="T108" fmla="*/ 3264 w 3456"/>
                <a:gd name="T109" fmla="*/ 481 h 1991"/>
                <a:gd name="T110" fmla="*/ 3306 w 3456"/>
                <a:gd name="T111" fmla="*/ 444 h 1991"/>
                <a:gd name="T112" fmla="*/ 3304 w 3456"/>
                <a:gd name="T113" fmla="*/ 293 h 1991"/>
                <a:gd name="T114" fmla="*/ 3355 w 3456"/>
                <a:gd name="T115" fmla="*/ 239 h 1991"/>
                <a:gd name="T116" fmla="*/ 3424 w 3456"/>
                <a:gd name="T117" fmla="*/ 201 h 1991"/>
                <a:gd name="T118" fmla="*/ 2220 w 3456"/>
                <a:gd name="T119" fmla="*/ 1667 h 1991"/>
                <a:gd name="T120" fmla="*/ 2768 w 3456"/>
                <a:gd name="T121" fmla="*/ 1755 h 1991"/>
                <a:gd name="T122" fmla="*/ 2748 w 3456"/>
                <a:gd name="T123" fmla="*/ 1659 h 1991"/>
                <a:gd name="T124" fmla="*/ 2876 w 3456"/>
                <a:gd name="T125" fmla="*/ 1877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6" h="1991">
                  <a:moveTo>
                    <a:pt x="2057" y="273"/>
                  </a:moveTo>
                  <a:lnTo>
                    <a:pt x="2057" y="271"/>
                  </a:lnTo>
                  <a:lnTo>
                    <a:pt x="2057" y="270"/>
                  </a:lnTo>
                  <a:lnTo>
                    <a:pt x="2055" y="270"/>
                  </a:lnTo>
                  <a:lnTo>
                    <a:pt x="2055" y="270"/>
                  </a:lnTo>
                  <a:lnTo>
                    <a:pt x="2053" y="270"/>
                  </a:lnTo>
                  <a:lnTo>
                    <a:pt x="2053" y="270"/>
                  </a:lnTo>
                  <a:lnTo>
                    <a:pt x="2053" y="270"/>
                  </a:lnTo>
                  <a:lnTo>
                    <a:pt x="2053" y="271"/>
                  </a:lnTo>
                  <a:lnTo>
                    <a:pt x="2053" y="271"/>
                  </a:lnTo>
                  <a:lnTo>
                    <a:pt x="2055" y="273"/>
                  </a:lnTo>
                  <a:lnTo>
                    <a:pt x="2055" y="273"/>
                  </a:lnTo>
                  <a:lnTo>
                    <a:pt x="2057" y="273"/>
                  </a:lnTo>
                  <a:lnTo>
                    <a:pt x="2057" y="273"/>
                  </a:lnTo>
                  <a:close/>
                  <a:moveTo>
                    <a:pt x="2061" y="279"/>
                  </a:moveTo>
                  <a:lnTo>
                    <a:pt x="2063" y="279"/>
                  </a:lnTo>
                  <a:lnTo>
                    <a:pt x="2064" y="279"/>
                  </a:lnTo>
                  <a:lnTo>
                    <a:pt x="2064" y="278"/>
                  </a:lnTo>
                  <a:lnTo>
                    <a:pt x="2064" y="278"/>
                  </a:lnTo>
                  <a:lnTo>
                    <a:pt x="2063" y="276"/>
                  </a:lnTo>
                  <a:lnTo>
                    <a:pt x="2063" y="276"/>
                  </a:lnTo>
                  <a:lnTo>
                    <a:pt x="2060" y="278"/>
                  </a:lnTo>
                  <a:lnTo>
                    <a:pt x="2058" y="279"/>
                  </a:lnTo>
                  <a:lnTo>
                    <a:pt x="2058" y="281"/>
                  </a:lnTo>
                  <a:lnTo>
                    <a:pt x="2053" y="282"/>
                  </a:lnTo>
                  <a:lnTo>
                    <a:pt x="2052" y="284"/>
                  </a:lnTo>
                  <a:lnTo>
                    <a:pt x="2053" y="285"/>
                  </a:lnTo>
                  <a:lnTo>
                    <a:pt x="2053" y="287"/>
                  </a:lnTo>
                  <a:lnTo>
                    <a:pt x="2057" y="284"/>
                  </a:lnTo>
                  <a:lnTo>
                    <a:pt x="2060" y="284"/>
                  </a:lnTo>
                  <a:lnTo>
                    <a:pt x="2060" y="282"/>
                  </a:lnTo>
                  <a:lnTo>
                    <a:pt x="2060" y="282"/>
                  </a:lnTo>
                  <a:lnTo>
                    <a:pt x="2060" y="281"/>
                  </a:lnTo>
                  <a:lnTo>
                    <a:pt x="2061" y="279"/>
                  </a:lnTo>
                  <a:close/>
                  <a:moveTo>
                    <a:pt x="2041" y="270"/>
                  </a:moveTo>
                  <a:lnTo>
                    <a:pt x="2041" y="270"/>
                  </a:lnTo>
                  <a:lnTo>
                    <a:pt x="2041" y="271"/>
                  </a:lnTo>
                  <a:lnTo>
                    <a:pt x="2043" y="270"/>
                  </a:lnTo>
                  <a:lnTo>
                    <a:pt x="2043" y="270"/>
                  </a:lnTo>
                  <a:lnTo>
                    <a:pt x="2044" y="268"/>
                  </a:lnTo>
                  <a:lnTo>
                    <a:pt x="2043" y="267"/>
                  </a:lnTo>
                  <a:lnTo>
                    <a:pt x="2043" y="268"/>
                  </a:lnTo>
                  <a:lnTo>
                    <a:pt x="2041" y="270"/>
                  </a:lnTo>
                  <a:close/>
                  <a:moveTo>
                    <a:pt x="2073" y="259"/>
                  </a:moveTo>
                  <a:lnTo>
                    <a:pt x="2073" y="259"/>
                  </a:lnTo>
                  <a:lnTo>
                    <a:pt x="2073" y="259"/>
                  </a:lnTo>
                  <a:lnTo>
                    <a:pt x="2072" y="259"/>
                  </a:lnTo>
                  <a:lnTo>
                    <a:pt x="2070" y="261"/>
                  </a:lnTo>
                  <a:lnTo>
                    <a:pt x="2070" y="264"/>
                  </a:lnTo>
                  <a:lnTo>
                    <a:pt x="2070" y="265"/>
                  </a:lnTo>
                  <a:lnTo>
                    <a:pt x="2072" y="264"/>
                  </a:lnTo>
                  <a:lnTo>
                    <a:pt x="2073" y="262"/>
                  </a:lnTo>
                  <a:lnTo>
                    <a:pt x="2073" y="261"/>
                  </a:lnTo>
                  <a:lnTo>
                    <a:pt x="2073" y="261"/>
                  </a:lnTo>
                  <a:lnTo>
                    <a:pt x="2073" y="259"/>
                  </a:lnTo>
                  <a:close/>
                  <a:moveTo>
                    <a:pt x="2066" y="270"/>
                  </a:moveTo>
                  <a:lnTo>
                    <a:pt x="2067" y="270"/>
                  </a:lnTo>
                  <a:lnTo>
                    <a:pt x="2067" y="268"/>
                  </a:lnTo>
                  <a:lnTo>
                    <a:pt x="2066" y="268"/>
                  </a:lnTo>
                  <a:lnTo>
                    <a:pt x="2064" y="270"/>
                  </a:lnTo>
                  <a:lnTo>
                    <a:pt x="2061" y="270"/>
                  </a:lnTo>
                  <a:lnTo>
                    <a:pt x="2060" y="271"/>
                  </a:lnTo>
                  <a:lnTo>
                    <a:pt x="2060" y="273"/>
                  </a:lnTo>
                  <a:lnTo>
                    <a:pt x="2060" y="273"/>
                  </a:lnTo>
                  <a:lnTo>
                    <a:pt x="2063" y="273"/>
                  </a:lnTo>
                  <a:lnTo>
                    <a:pt x="2064" y="273"/>
                  </a:lnTo>
                  <a:lnTo>
                    <a:pt x="2066" y="273"/>
                  </a:lnTo>
                  <a:lnTo>
                    <a:pt x="2066" y="273"/>
                  </a:lnTo>
                  <a:lnTo>
                    <a:pt x="2066" y="271"/>
                  </a:lnTo>
                  <a:lnTo>
                    <a:pt x="2066" y="271"/>
                  </a:lnTo>
                  <a:lnTo>
                    <a:pt x="2066" y="270"/>
                  </a:lnTo>
                  <a:close/>
                  <a:moveTo>
                    <a:pt x="2294" y="370"/>
                  </a:moveTo>
                  <a:lnTo>
                    <a:pt x="2294" y="369"/>
                  </a:lnTo>
                  <a:lnTo>
                    <a:pt x="2292" y="367"/>
                  </a:lnTo>
                  <a:lnTo>
                    <a:pt x="2292" y="367"/>
                  </a:lnTo>
                  <a:lnTo>
                    <a:pt x="2291" y="369"/>
                  </a:lnTo>
                  <a:lnTo>
                    <a:pt x="2289" y="369"/>
                  </a:lnTo>
                  <a:lnTo>
                    <a:pt x="2289" y="367"/>
                  </a:lnTo>
                  <a:lnTo>
                    <a:pt x="2288" y="367"/>
                  </a:lnTo>
                  <a:lnTo>
                    <a:pt x="2288" y="367"/>
                  </a:lnTo>
                  <a:lnTo>
                    <a:pt x="2288" y="369"/>
                  </a:lnTo>
                  <a:lnTo>
                    <a:pt x="2288" y="370"/>
                  </a:lnTo>
                  <a:lnTo>
                    <a:pt x="2288" y="372"/>
                  </a:lnTo>
                  <a:lnTo>
                    <a:pt x="2288" y="373"/>
                  </a:lnTo>
                  <a:lnTo>
                    <a:pt x="2288" y="373"/>
                  </a:lnTo>
                  <a:lnTo>
                    <a:pt x="2288" y="373"/>
                  </a:lnTo>
                  <a:lnTo>
                    <a:pt x="2289" y="373"/>
                  </a:lnTo>
                  <a:lnTo>
                    <a:pt x="2289" y="373"/>
                  </a:lnTo>
                  <a:lnTo>
                    <a:pt x="2294" y="373"/>
                  </a:lnTo>
                  <a:lnTo>
                    <a:pt x="2294" y="373"/>
                  </a:lnTo>
                  <a:lnTo>
                    <a:pt x="2294" y="372"/>
                  </a:lnTo>
                  <a:lnTo>
                    <a:pt x="2294" y="372"/>
                  </a:lnTo>
                  <a:lnTo>
                    <a:pt x="2294" y="370"/>
                  </a:lnTo>
                  <a:close/>
                  <a:moveTo>
                    <a:pt x="2284" y="382"/>
                  </a:moveTo>
                  <a:lnTo>
                    <a:pt x="2288" y="384"/>
                  </a:lnTo>
                  <a:lnTo>
                    <a:pt x="2288" y="381"/>
                  </a:lnTo>
                  <a:lnTo>
                    <a:pt x="2288" y="381"/>
                  </a:lnTo>
                  <a:lnTo>
                    <a:pt x="2286" y="381"/>
                  </a:lnTo>
                  <a:lnTo>
                    <a:pt x="2286" y="379"/>
                  </a:lnTo>
                  <a:lnTo>
                    <a:pt x="2288" y="379"/>
                  </a:lnTo>
                  <a:lnTo>
                    <a:pt x="2288" y="378"/>
                  </a:lnTo>
                  <a:lnTo>
                    <a:pt x="2286" y="378"/>
                  </a:lnTo>
                  <a:lnTo>
                    <a:pt x="2284" y="378"/>
                  </a:lnTo>
                  <a:lnTo>
                    <a:pt x="2283" y="378"/>
                  </a:lnTo>
                  <a:lnTo>
                    <a:pt x="2283" y="378"/>
                  </a:lnTo>
                  <a:lnTo>
                    <a:pt x="2281" y="378"/>
                  </a:lnTo>
                  <a:lnTo>
                    <a:pt x="2281" y="378"/>
                  </a:lnTo>
                  <a:lnTo>
                    <a:pt x="2281" y="378"/>
                  </a:lnTo>
                  <a:lnTo>
                    <a:pt x="2281" y="379"/>
                  </a:lnTo>
                  <a:lnTo>
                    <a:pt x="2281" y="379"/>
                  </a:lnTo>
                  <a:lnTo>
                    <a:pt x="2281" y="381"/>
                  </a:lnTo>
                  <a:lnTo>
                    <a:pt x="2280" y="381"/>
                  </a:lnTo>
                  <a:lnTo>
                    <a:pt x="2280" y="381"/>
                  </a:lnTo>
                  <a:lnTo>
                    <a:pt x="2280" y="381"/>
                  </a:lnTo>
                  <a:lnTo>
                    <a:pt x="2280" y="384"/>
                  </a:lnTo>
                  <a:lnTo>
                    <a:pt x="2280" y="386"/>
                  </a:lnTo>
                  <a:lnTo>
                    <a:pt x="2278" y="387"/>
                  </a:lnTo>
                  <a:lnTo>
                    <a:pt x="2277" y="387"/>
                  </a:lnTo>
                  <a:lnTo>
                    <a:pt x="2277" y="389"/>
                  </a:lnTo>
                  <a:lnTo>
                    <a:pt x="2277" y="389"/>
                  </a:lnTo>
                  <a:lnTo>
                    <a:pt x="2275" y="389"/>
                  </a:lnTo>
                  <a:lnTo>
                    <a:pt x="2274" y="389"/>
                  </a:lnTo>
                  <a:lnTo>
                    <a:pt x="2274" y="389"/>
                  </a:lnTo>
                  <a:lnTo>
                    <a:pt x="2272" y="390"/>
                  </a:lnTo>
                  <a:lnTo>
                    <a:pt x="2272" y="390"/>
                  </a:lnTo>
                  <a:lnTo>
                    <a:pt x="2272" y="392"/>
                  </a:lnTo>
                  <a:lnTo>
                    <a:pt x="2272" y="395"/>
                  </a:lnTo>
                  <a:lnTo>
                    <a:pt x="2272" y="396"/>
                  </a:lnTo>
                  <a:lnTo>
                    <a:pt x="2271" y="398"/>
                  </a:lnTo>
                  <a:lnTo>
                    <a:pt x="2271" y="398"/>
                  </a:lnTo>
                  <a:lnTo>
                    <a:pt x="2271" y="398"/>
                  </a:lnTo>
                  <a:lnTo>
                    <a:pt x="2271" y="399"/>
                  </a:lnTo>
                  <a:lnTo>
                    <a:pt x="2271" y="399"/>
                  </a:lnTo>
                  <a:lnTo>
                    <a:pt x="2271" y="399"/>
                  </a:lnTo>
                  <a:lnTo>
                    <a:pt x="2271" y="399"/>
                  </a:lnTo>
                  <a:lnTo>
                    <a:pt x="2268" y="404"/>
                  </a:lnTo>
                  <a:lnTo>
                    <a:pt x="2266" y="406"/>
                  </a:lnTo>
                  <a:lnTo>
                    <a:pt x="2266" y="410"/>
                  </a:lnTo>
                  <a:lnTo>
                    <a:pt x="2266" y="413"/>
                  </a:lnTo>
                  <a:lnTo>
                    <a:pt x="2268" y="415"/>
                  </a:lnTo>
                  <a:lnTo>
                    <a:pt x="2271" y="418"/>
                  </a:lnTo>
                  <a:lnTo>
                    <a:pt x="2272" y="416"/>
                  </a:lnTo>
                  <a:lnTo>
                    <a:pt x="2274" y="416"/>
                  </a:lnTo>
                  <a:lnTo>
                    <a:pt x="2277" y="412"/>
                  </a:lnTo>
                  <a:lnTo>
                    <a:pt x="2277" y="412"/>
                  </a:lnTo>
                  <a:lnTo>
                    <a:pt x="2277" y="410"/>
                  </a:lnTo>
                  <a:lnTo>
                    <a:pt x="2277" y="409"/>
                  </a:lnTo>
                  <a:lnTo>
                    <a:pt x="2277" y="409"/>
                  </a:lnTo>
                  <a:lnTo>
                    <a:pt x="2278" y="407"/>
                  </a:lnTo>
                  <a:lnTo>
                    <a:pt x="2278" y="407"/>
                  </a:lnTo>
                  <a:lnTo>
                    <a:pt x="2277" y="406"/>
                  </a:lnTo>
                  <a:lnTo>
                    <a:pt x="2278" y="403"/>
                  </a:lnTo>
                  <a:lnTo>
                    <a:pt x="2280" y="399"/>
                  </a:lnTo>
                  <a:lnTo>
                    <a:pt x="2280" y="396"/>
                  </a:lnTo>
                  <a:lnTo>
                    <a:pt x="2281" y="396"/>
                  </a:lnTo>
                  <a:lnTo>
                    <a:pt x="2281" y="396"/>
                  </a:lnTo>
                  <a:lnTo>
                    <a:pt x="2281" y="396"/>
                  </a:lnTo>
                  <a:lnTo>
                    <a:pt x="2283" y="396"/>
                  </a:lnTo>
                  <a:lnTo>
                    <a:pt x="2283" y="396"/>
                  </a:lnTo>
                  <a:lnTo>
                    <a:pt x="2283" y="396"/>
                  </a:lnTo>
                  <a:lnTo>
                    <a:pt x="2283" y="395"/>
                  </a:lnTo>
                  <a:lnTo>
                    <a:pt x="2283" y="395"/>
                  </a:lnTo>
                  <a:lnTo>
                    <a:pt x="2283" y="393"/>
                  </a:lnTo>
                  <a:lnTo>
                    <a:pt x="2283" y="393"/>
                  </a:lnTo>
                  <a:lnTo>
                    <a:pt x="2284" y="393"/>
                  </a:lnTo>
                  <a:lnTo>
                    <a:pt x="2284" y="393"/>
                  </a:lnTo>
                  <a:lnTo>
                    <a:pt x="2284" y="392"/>
                  </a:lnTo>
                  <a:lnTo>
                    <a:pt x="2283" y="390"/>
                  </a:lnTo>
                  <a:lnTo>
                    <a:pt x="2281" y="389"/>
                  </a:lnTo>
                  <a:lnTo>
                    <a:pt x="2283" y="389"/>
                  </a:lnTo>
                  <a:lnTo>
                    <a:pt x="2283" y="389"/>
                  </a:lnTo>
                  <a:lnTo>
                    <a:pt x="2284" y="390"/>
                  </a:lnTo>
                  <a:lnTo>
                    <a:pt x="2284" y="389"/>
                  </a:lnTo>
                  <a:lnTo>
                    <a:pt x="2284" y="387"/>
                  </a:lnTo>
                  <a:lnTo>
                    <a:pt x="2283" y="387"/>
                  </a:lnTo>
                  <a:lnTo>
                    <a:pt x="2283" y="386"/>
                  </a:lnTo>
                  <a:lnTo>
                    <a:pt x="2284" y="384"/>
                  </a:lnTo>
                  <a:lnTo>
                    <a:pt x="2284" y="382"/>
                  </a:lnTo>
                  <a:lnTo>
                    <a:pt x="2283" y="382"/>
                  </a:lnTo>
                  <a:lnTo>
                    <a:pt x="2283" y="382"/>
                  </a:lnTo>
                  <a:lnTo>
                    <a:pt x="2284" y="382"/>
                  </a:lnTo>
                  <a:lnTo>
                    <a:pt x="2284" y="382"/>
                  </a:lnTo>
                  <a:close/>
                  <a:moveTo>
                    <a:pt x="225" y="19"/>
                  </a:moveTo>
                  <a:lnTo>
                    <a:pt x="225" y="19"/>
                  </a:lnTo>
                  <a:lnTo>
                    <a:pt x="225" y="20"/>
                  </a:lnTo>
                  <a:lnTo>
                    <a:pt x="225" y="20"/>
                  </a:lnTo>
                  <a:lnTo>
                    <a:pt x="225" y="20"/>
                  </a:lnTo>
                  <a:lnTo>
                    <a:pt x="225" y="20"/>
                  </a:lnTo>
                  <a:lnTo>
                    <a:pt x="225" y="20"/>
                  </a:lnTo>
                  <a:lnTo>
                    <a:pt x="227" y="20"/>
                  </a:lnTo>
                  <a:lnTo>
                    <a:pt x="225" y="20"/>
                  </a:lnTo>
                  <a:lnTo>
                    <a:pt x="227" y="20"/>
                  </a:lnTo>
                  <a:lnTo>
                    <a:pt x="227" y="20"/>
                  </a:lnTo>
                  <a:lnTo>
                    <a:pt x="227" y="20"/>
                  </a:lnTo>
                  <a:lnTo>
                    <a:pt x="227" y="20"/>
                  </a:lnTo>
                  <a:lnTo>
                    <a:pt x="227" y="20"/>
                  </a:lnTo>
                  <a:lnTo>
                    <a:pt x="225" y="19"/>
                  </a:lnTo>
                  <a:lnTo>
                    <a:pt x="227" y="19"/>
                  </a:lnTo>
                  <a:lnTo>
                    <a:pt x="227" y="19"/>
                  </a:lnTo>
                  <a:lnTo>
                    <a:pt x="227" y="19"/>
                  </a:lnTo>
                  <a:lnTo>
                    <a:pt x="227" y="19"/>
                  </a:lnTo>
                  <a:lnTo>
                    <a:pt x="227" y="19"/>
                  </a:lnTo>
                  <a:lnTo>
                    <a:pt x="225" y="19"/>
                  </a:lnTo>
                  <a:lnTo>
                    <a:pt x="225" y="19"/>
                  </a:lnTo>
                  <a:lnTo>
                    <a:pt x="225" y="19"/>
                  </a:lnTo>
                  <a:lnTo>
                    <a:pt x="225" y="19"/>
                  </a:lnTo>
                  <a:lnTo>
                    <a:pt x="225" y="19"/>
                  </a:lnTo>
                  <a:close/>
                  <a:moveTo>
                    <a:pt x="222" y="0"/>
                  </a:moveTo>
                  <a:lnTo>
                    <a:pt x="219" y="0"/>
                  </a:lnTo>
                  <a:lnTo>
                    <a:pt x="219" y="0"/>
                  </a:lnTo>
                  <a:lnTo>
                    <a:pt x="219" y="2"/>
                  </a:lnTo>
                  <a:lnTo>
                    <a:pt x="222" y="0"/>
                  </a:lnTo>
                  <a:lnTo>
                    <a:pt x="222" y="0"/>
                  </a:lnTo>
                  <a:close/>
                  <a:moveTo>
                    <a:pt x="221" y="25"/>
                  </a:moveTo>
                  <a:lnTo>
                    <a:pt x="219" y="26"/>
                  </a:lnTo>
                  <a:lnTo>
                    <a:pt x="218" y="26"/>
                  </a:lnTo>
                  <a:lnTo>
                    <a:pt x="218" y="26"/>
                  </a:lnTo>
                  <a:lnTo>
                    <a:pt x="218" y="28"/>
                  </a:lnTo>
                  <a:lnTo>
                    <a:pt x="218" y="28"/>
                  </a:lnTo>
                  <a:lnTo>
                    <a:pt x="218" y="29"/>
                  </a:lnTo>
                  <a:lnTo>
                    <a:pt x="219" y="31"/>
                  </a:lnTo>
                  <a:lnTo>
                    <a:pt x="219" y="29"/>
                  </a:lnTo>
                  <a:lnTo>
                    <a:pt x="219" y="29"/>
                  </a:lnTo>
                  <a:lnTo>
                    <a:pt x="219" y="28"/>
                  </a:lnTo>
                  <a:lnTo>
                    <a:pt x="221" y="28"/>
                  </a:lnTo>
                  <a:lnTo>
                    <a:pt x="221" y="28"/>
                  </a:lnTo>
                  <a:lnTo>
                    <a:pt x="222" y="29"/>
                  </a:lnTo>
                  <a:lnTo>
                    <a:pt x="222" y="29"/>
                  </a:lnTo>
                  <a:lnTo>
                    <a:pt x="222" y="31"/>
                  </a:lnTo>
                  <a:lnTo>
                    <a:pt x="222" y="31"/>
                  </a:lnTo>
                  <a:lnTo>
                    <a:pt x="222" y="32"/>
                  </a:lnTo>
                  <a:lnTo>
                    <a:pt x="224" y="32"/>
                  </a:lnTo>
                  <a:lnTo>
                    <a:pt x="225" y="32"/>
                  </a:lnTo>
                  <a:lnTo>
                    <a:pt x="227" y="31"/>
                  </a:lnTo>
                  <a:lnTo>
                    <a:pt x="224" y="26"/>
                  </a:lnTo>
                  <a:lnTo>
                    <a:pt x="225" y="26"/>
                  </a:lnTo>
                  <a:lnTo>
                    <a:pt x="225" y="26"/>
                  </a:lnTo>
                  <a:lnTo>
                    <a:pt x="225" y="25"/>
                  </a:lnTo>
                  <a:lnTo>
                    <a:pt x="225" y="25"/>
                  </a:lnTo>
                  <a:lnTo>
                    <a:pt x="225" y="23"/>
                  </a:lnTo>
                  <a:lnTo>
                    <a:pt x="225" y="23"/>
                  </a:lnTo>
                  <a:lnTo>
                    <a:pt x="227" y="25"/>
                  </a:lnTo>
                  <a:lnTo>
                    <a:pt x="227" y="25"/>
                  </a:lnTo>
                  <a:lnTo>
                    <a:pt x="227" y="26"/>
                  </a:lnTo>
                  <a:lnTo>
                    <a:pt x="227" y="28"/>
                  </a:lnTo>
                  <a:lnTo>
                    <a:pt x="227" y="31"/>
                  </a:lnTo>
                  <a:lnTo>
                    <a:pt x="228" y="31"/>
                  </a:lnTo>
                  <a:lnTo>
                    <a:pt x="228" y="31"/>
                  </a:lnTo>
                  <a:lnTo>
                    <a:pt x="230" y="31"/>
                  </a:lnTo>
                  <a:lnTo>
                    <a:pt x="230" y="31"/>
                  </a:lnTo>
                  <a:lnTo>
                    <a:pt x="230" y="31"/>
                  </a:lnTo>
                  <a:lnTo>
                    <a:pt x="230" y="31"/>
                  </a:lnTo>
                  <a:lnTo>
                    <a:pt x="233" y="29"/>
                  </a:lnTo>
                  <a:lnTo>
                    <a:pt x="233" y="29"/>
                  </a:lnTo>
                  <a:lnTo>
                    <a:pt x="233" y="28"/>
                  </a:lnTo>
                  <a:lnTo>
                    <a:pt x="228" y="23"/>
                  </a:lnTo>
                  <a:lnTo>
                    <a:pt x="225" y="23"/>
                  </a:lnTo>
                  <a:lnTo>
                    <a:pt x="225" y="23"/>
                  </a:lnTo>
                  <a:lnTo>
                    <a:pt x="224" y="23"/>
                  </a:lnTo>
                  <a:lnTo>
                    <a:pt x="221" y="25"/>
                  </a:lnTo>
                  <a:lnTo>
                    <a:pt x="221" y="25"/>
                  </a:lnTo>
                  <a:close/>
                  <a:moveTo>
                    <a:pt x="224" y="74"/>
                  </a:moveTo>
                  <a:lnTo>
                    <a:pt x="225" y="76"/>
                  </a:lnTo>
                  <a:lnTo>
                    <a:pt x="225" y="77"/>
                  </a:lnTo>
                  <a:lnTo>
                    <a:pt x="225" y="79"/>
                  </a:lnTo>
                  <a:lnTo>
                    <a:pt x="227" y="79"/>
                  </a:lnTo>
                  <a:lnTo>
                    <a:pt x="227" y="77"/>
                  </a:lnTo>
                  <a:lnTo>
                    <a:pt x="228" y="76"/>
                  </a:lnTo>
                  <a:lnTo>
                    <a:pt x="227" y="74"/>
                  </a:lnTo>
                  <a:lnTo>
                    <a:pt x="227" y="71"/>
                  </a:lnTo>
                  <a:lnTo>
                    <a:pt x="227" y="71"/>
                  </a:lnTo>
                  <a:lnTo>
                    <a:pt x="227" y="71"/>
                  </a:lnTo>
                  <a:lnTo>
                    <a:pt x="225" y="71"/>
                  </a:lnTo>
                  <a:lnTo>
                    <a:pt x="227" y="73"/>
                  </a:lnTo>
                  <a:lnTo>
                    <a:pt x="227" y="74"/>
                  </a:lnTo>
                  <a:lnTo>
                    <a:pt x="227" y="76"/>
                  </a:lnTo>
                  <a:lnTo>
                    <a:pt x="225" y="76"/>
                  </a:lnTo>
                  <a:lnTo>
                    <a:pt x="225" y="74"/>
                  </a:lnTo>
                  <a:lnTo>
                    <a:pt x="225" y="73"/>
                  </a:lnTo>
                  <a:lnTo>
                    <a:pt x="225" y="73"/>
                  </a:lnTo>
                  <a:lnTo>
                    <a:pt x="225" y="73"/>
                  </a:lnTo>
                  <a:lnTo>
                    <a:pt x="225" y="73"/>
                  </a:lnTo>
                  <a:lnTo>
                    <a:pt x="224" y="74"/>
                  </a:lnTo>
                  <a:close/>
                  <a:moveTo>
                    <a:pt x="228" y="39"/>
                  </a:moveTo>
                  <a:lnTo>
                    <a:pt x="227" y="39"/>
                  </a:lnTo>
                  <a:lnTo>
                    <a:pt x="227" y="39"/>
                  </a:lnTo>
                  <a:lnTo>
                    <a:pt x="227" y="39"/>
                  </a:lnTo>
                  <a:lnTo>
                    <a:pt x="225" y="39"/>
                  </a:lnTo>
                  <a:lnTo>
                    <a:pt x="227" y="39"/>
                  </a:lnTo>
                  <a:lnTo>
                    <a:pt x="227" y="40"/>
                  </a:lnTo>
                  <a:lnTo>
                    <a:pt x="227" y="40"/>
                  </a:lnTo>
                  <a:lnTo>
                    <a:pt x="227" y="40"/>
                  </a:lnTo>
                  <a:lnTo>
                    <a:pt x="227" y="42"/>
                  </a:lnTo>
                  <a:lnTo>
                    <a:pt x="227" y="42"/>
                  </a:lnTo>
                  <a:lnTo>
                    <a:pt x="227" y="42"/>
                  </a:lnTo>
                  <a:lnTo>
                    <a:pt x="227" y="40"/>
                  </a:lnTo>
                  <a:lnTo>
                    <a:pt x="228" y="40"/>
                  </a:lnTo>
                  <a:lnTo>
                    <a:pt x="228" y="40"/>
                  </a:lnTo>
                  <a:lnTo>
                    <a:pt x="228" y="39"/>
                  </a:lnTo>
                  <a:lnTo>
                    <a:pt x="228" y="39"/>
                  </a:lnTo>
                  <a:lnTo>
                    <a:pt x="228" y="39"/>
                  </a:lnTo>
                  <a:lnTo>
                    <a:pt x="228" y="39"/>
                  </a:lnTo>
                  <a:lnTo>
                    <a:pt x="228" y="39"/>
                  </a:lnTo>
                  <a:close/>
                  <a:moveTo>
                    <a:pt x="211" y="28"/>
                  </a:moveTo>
                  <a:lnTo>
                    <a:pt x="210" y="28"/>
                  </a:lnTo>
                  <a:lnTo>
                    <a:pt x="208" y="28"/>
                  </a:lnTo>
                  <a:lnTo>
                    <a:pt x="208" y="29"/>
                  </a:lnTo>
                  <a:lnTo>
                    <a:pt x="208" y="29"/>
                  </a:lnTo>
                  <a:lnTo>
                    <a:pt x="208" y="32"/>
                  </a:lnTo>
                  <a:lnTo>
                    <a:pt x="208" y="36"/>
                  </a:lnTo>
                  <a:lnTo>
                    <a:pt x="208" y="36"/>
                  </a:lnTo>
                  <a:lnTo>
                    <a:pt x="208" y="37"/>
                  </a:lnTo>
                  <a:lnTo>
                    <a:pt x="210" y="37"/>
                  </a:lnTo>
                  <a:lnTo>
                    <a:pt x="210" y="37"/>
                  </a:lnTo>
                  <a:lnTo>
                    <a:pt x="211" y="39"/>
                  </a:lnTo>
                  <a:lnTo>
                    <a:pt x="211" y="39"/>
                  </a:lnTo>
                  <a:lnTo>
                    <a:pt x="213" y="39"/>
                  </a:lnTo>
                  <a:lnTo>
                    <a:pt x="213" y="39"/>
                  </a:lnTo>
                  <a:lnTo>
                    <a:pt x="213" y="39"/>
                  </a:lnTo>
                  <a:lnTo>
                    <a:pt x="215" y="40"/>
                  </a:lnTo>
                  <a:lnTo>
                    <a:pt x="215" y="40"/>
                  </a:lnTo>
                  <a:lnTo>
                    <a:pt x="215" y="40"/>
                  </a:lnTo>
                  <a:lnTo>
                    <a:pt x="215" y="42"/>
                  </a:lnTo>
                  <a:lnTo>
                    <a:pt x="216" y="42"/>
                  </a:lnTo>
                  <a:lnTo>
                    <a:pt x="216" y="42"/>
                  </a:lnTo>
                  <a:lnTo>
                    <a:pt x="218" y="42"/>
                  </a:lnTo>
                  <a:lnTo>
                    <a:pt x="218" y="42"/>
                  </a:lnTo>
                  <a:lnTo>
                    <a:pt x="218" y="42"/>
                  </a:lnTo>
                  <a:lnTo>
                    <a:pt x="218" y="40"/>
                  </a:lnTo>
                  <a:lnTo>
                    <a:pt x="216" y="40"/>
                  </a:lnTo>
                  <a:lnTo>
                    <a:pt x="216" y="40"/>
                  </a:lnTo>
                  <a:lnTo>
                    <a:pt x="216" y="37"/>
                  </a:lnTo>
                  <a:lnTo>
                    <a:pt x="216" y="37"/>
                  </a:lnTo>
                  <a:lnTo>
                    <a:pt x="216" y="37"/>
                  </a:lnTo>
                  <a:lnTo>
                    <a:pt x="216" y="37"/>
                  </a:lnTo>
                  <a:lnTo>
                    <a:pt x="218" y="37"/>
                  </a:lnTo>
                  <a:lnTo>
                    <a:pt x="218" y="37"/>
                  </a:lnTo>
                  <a:lnTo>
                    <a:pt x="218" y="36"/>
                  </a:lnTo>
                  <a:lnTo>
                    <a:pt x="219" y="36"/>
                  </a:lnTo>
                  <a:lnTo>
                    <a:pt x="218" y="34"/>
                  </a:lnTo>
                  <a:lnTo>
                    <a:pt x="216" y="32"/>
                  </a:lnTo>
                  <a:lnTo>
                    <a:pt x="215" y="31"/>
                  </a:lnTo>
                  <a:lnTo>
                    <a:pt x="215" y="31"/>
                  </a:lnTo>
                  <a:lnTo>
                    <a:pt x="213" y="29"/>
                  </a:lnTo>
                  <a:lnTo>
                    <a:pt x="213" y="28"/>
                  </a:lnTo>
                  <a:lnTo>
                    <a:pt x="211" y="28"/>
                  </a:lnTo>
                  <a:close/>
                  <a:moveTo>
                    <a:pt x="208" y="23"/>
                  </a:moveTo>
                  <a:lnTo>
                    <a:pt x="210" y="23"/>
                  </a:lnTo>
                  <a:lnTo>
                    <a:pt x="208" y="23"/>
                  </a:lnTo>
                  <a:lnTo>
                    <a:pt x="208" y="23"/>
                  </a:lnTo>
                  <a:lnTo>
                    <a:pt x="208" y="22"/>
                  </a:lnTo>
                  <a:lnTo>
                    <a:pt x="208" y="23"/>
                  </a:lnTo>
                  <a:lnTo>
                    <a:pt x="210" y="23"/>
                  </a:lnTo>
                  <a:lnTo>
                    <a:pt x="210" y="23"/>
                  </a:lnTo>
                  <a:lnTo>
                    <a:pt x="210" y="23"/>
                  </a:lnTo>
                  <a:lnTo>
                    <a:pt x="210" y="22"/>
                  </a:lnTo>
                  <a:lnTo>
                    <a:pt x="210" y="22"/>
                  </a:lnTo>
                  <a:lnTo>
                    <a:pt x="210" y="22"/>
                  </a:lnTo>
                  <a:lnTo>
                    <a:pt x="210" y="22"/>
                  </a:lnTo>
                  <a:lnTo>
                    <a:pt x="208" y="22"/>
                  </a:lnTo>
                  <a:lnTo>
                    <a:pt x="208" y="22"/>
                  </a:lnTo>
                  <a:lnTo>
                    <a:pt x="208" y="22"/>
                  </a:lnTo>
                  <a:lnTo>
                    <a:pt x="208" y="22"/>
                  </a:lnTo>
                  <a:lnTo>
                    <a:pt x="207" y="20"/>
                  </a:lnTo>
                  <a:lnTo>
                    <a:pt x="207" y="20"/>
                  </a:lnTo>
                  <a:lnTo>
                    <a:pt x="207" y="22"/>
                  </a:lnTo>
                  <a:lnTo>
                    <a:pt x="208" y="23"/>
                  </a:lnTo>
                  <a:close/>
                  <a:moveTo>
                    <a:pt x="210" y="25"/>
                  </a:moveTo>
                  <a:lnTo>
                    <a:pt x="211" y="25"/>
                  </a:lnTo>
                  <a:lnTo>
                    <a:pt x="211" y="26"/>
                  </a:lnTo>
                  <a:lnTo>
                    <a:pt x="213" y="26"/>
                  </a:lnTo>
                  <a:lnTo>
                    <a:pt x="213" y="26"/>
                  </a:lnTo>
                  <a:lnTo>
                    <a:pt x="213" y="26"/>
                  </a:lnTo>
                  <a:lnTo>
                    <a:pt x="213" y="26"/>
                  </a:lnTo>
                  <a:lnTo>
                    <a:pt x="213" y="26"/>
                  </a:lnTo>
                  <a:lnTo>
                    <a:pt x="211" y="25"/>
                  </a:lnTo>
                  <a:lnTo>
                    <a:pt x="211" y="25"/>
                  </a:lnTo>
                  <a:lnTo>
                    <a:pt x="211" y="25"/>
                  </a:lnTo>
                  <a:lnTo>
                    <a:pt x="210" y="25"/>
                  </a:lnTo>
                  <a:lnTo>
                    <a:pt x="210" y="25"/>
                  </a:lnTo>
                  <a:close/>
                  <a:moveTo>
                    <a:pt x="219" y="34"/>
                  </a:moveTo>
                  <a:lnTo>
                    <a:pt x="219" y="34"/>
                  </a:lnTo>
                  <a:lnTo>
                    <a:pt x="221" y="34"/>
                  </a:lnTo>
                  <a:lnTo>
                    <a:pt x="221" y="34"/>
                  </a:lnTo>
                  <a:lnTo>
                    <a:pt x="221" y="34"/>
                  </a:lnTo>
                  <a:lnTo>
                    <a:pt x="221" y="34"/>
                  </a:lnTo>
                  <a:lnTo>
                    <a:pt x="221" y="34"/>
                  </a:lnTo>
                  <a:lnTo>
                    <a:pt x="222" y="34"/>
                  </a:lnTo>
                  <a:lnTo>
                    <a:pt x="222" y="34"/>
                  </a:lnTo>
                  <a:lnTo>
                    <a:pt x="222" y="34"/>
                  </a:lnTo>
                  <a:lnTo>
                    <a:pt x="222" y="34"/>
                  </a:lnTo>
                  <a:lnTo>
                    <a:pt x="222" y="34"/>
                  </a:lnTo>
                  <a:lnTo>
                    <a:pt x="224" y="32"/>
                  </a:lnTo>
                  <a:lnTo>
                    <a:pt x="222" y="32"/>
                  </a:lnTo>
                  <a:lnTo>
                    <a:pt x="222" y="32"/>
                  </a:lnTo>
                  <a:lnTo>
                    <a:pt x="222" y="32"/>
                  </a:lnTo>
                  <a:lnTo>
                    <a:pt x="222" y="32"/>
                  </a:lnTo>
                  <a:lnTo>
                    <a:pt x="222" y="32"/>
                  </a:lnTo>
                  <a:lnTo>
                    <a:pt x="222" y="32"/>
                  </a:lnTo>
                  <a:lnTo>
                    <a:pt x="221" y="32"/>
                  </a:lnTo>
                  <a:lnTo>
                    <a:pt x="222" y="32"/>
                  </a:lnTo>
                  <a:lnTo>
                    <a:pt x="222" y="32"/>
                  </a:lnTo>
                  <a:lnTo>
                    <a:pt x="221" y="31"/>
                  </a:lnTo>
                  <a:lnTo>
                    <a:pt x="221" y="31"/>
                  </a:lnTo>
                  <a:lnTo>
                    <a:pt x="218" y="31"/>
                  </a:lnTo>
                  <a:lnTo>
                    <a:pt x="218" y="31"/>
                  </a:lnTo>
                  <a:lnTo>
                    <a:pt x="218" y="31"/>
                  </a:lnTo>
                  <a:lnTo>
                    <a:pt x="218" y="31"/>
                  </a:lnTo>
                  <a:lnTo>
                    <a:pt x="218" y="32"/>
                  </a:lnTo>
                  <a:lnTo>
                    <a:pt x="218" y="32"/>
                  </a:lnTo>
                  <a:lnTo>
                    <a:pt x="219" y="32"/>
                  </a:lnTo>
                  <a:lnTo>
                    <a:pt x="219" y="32"/>
                  </a:lnTo>
                  <a:lnTo>
                    <a:pt x="219" y="34"/>
                  </a:lnTo>
                  <a:close/>
                  <a:moveTo>
                    <a:pt x="218" y="23"/>
                  </a:moveTo>
                  <a:lnTo>
                    <a:pt x="218" y="23"/>
                  </a:lnTo>
                  <a:lnTo>
                    <a:pt x="218" y="23"/>
                  </a:lnTo>
                  <a:lnTo>
                    <a:pt x="219" y="23"/>
                  </a:lnTo>
                  <a:lnTo>
                    <a:pt x="219" y="23"/>
                  </a:lnTo>
                  <a:lnTo>
                    <a:pt x="219" y="23"/>
                  </a:lnTo>
                  <a:lnTo>
                    <a:pt x="219" y="22"/>
                  </a:lnTo>
                  <a:lnTo>
                    <a:pt x="219" y="20"/>
                  </a:lnTo>
                  <a:lnTo>
                    <a:pt x="218" y="20"/>
                  </a:lnTo>
                  <a:lnTo>
                    <a:pt x="218" y="22"/>
                  </a:lnTo>
                  <a:lnTo>
                    <a:pt x="216" y="22"/>
                  </a:lnTo>
                  <a:lnTo>
                    <a:pt x="216" y="22"/>
                  </a:lnTo>
                  <a:lnTo>
                    <a:pt x="218" y="23"/>
                  </a:lnTo>
                  <a:lnTo>
                    <a:pt x="218" y="23"/>
                  </a:lnTo>
                  <a:close/>
                  <a:moveTo>
                    <a:pt x="238" y="26"/>
                  </a:moveTo>
                  <a:lnTo>
                    <a:pt x="238" y="23"/>
                  </a:lnTo>
                  <a:lnTo>
                    <a:pt x="236" y="23"/>
                  </a:lnTo>
                  <a:lnTo>
                    <a:pt x="236" y="25"/>
                  </a:lnTo>
                  <a:lnTo>
                    <a:pt x="236" y="25"/>
                  </a:lnTo>
                  <a:lnTo>
                    <a:pt x="236" y="25"/>
                  </a:lnTo>
                  <a:lnTo>
                    <a:pt x="238" y="28"/>
                  </a:lnTo>
                  <a:lnTo>
                    <a:pt x="238" y="29"/>
                  </a:lnTo>
                  <a:lnTo>
                    <a:pt x="239" y="29"/>
                  </a:lnTo>
                  <a:lnTo>
                    <a:pt x="239" y="31"/>
                  </a:lnTo>
                  <a:lnTo>
                    <a:pt x="241" y="31"/>
                  </a:lnTo>
                  <a:lnTo>
                    <a:pt x="241" y="31"/>
                  </a:lnTo>
                  <a:lnTo>
                    <a:pt x="241" y="31"/>
                  </a:lnTo>
                  <a:lnTo>
                    <a:pt x="241" y="29"/>
                  </a:lnTo>
                  <a:lnTo>
                    <a:pt x="241" y="29"/>
                  </a:lnTo>
                  <a:lnTo>
                    <a:pt x="241" y="28"/>
                  </a:lnTo>
                  <a:lnTo>
                    <a:pt x="239" y="28"/>
                  </a:lnTo>
                  <a:lnTo>
                    <a:pt x="239" y="26"/>
                  </a:lnTo>
                  <a:lnTo>
                    <a:pt x="238" y="26"/>
                  </a:lnTo>
                  <a:close/>
                  <a:moveTo>
                    <a:pt x="236" y="32"/>
                  </a:moveTo>
                  <a:lnTo>
                    <a:pt x="236" y="32"/>
                  </a:lnTo>
                  <a:lnTo>
                    <a:pt x="238" y="34"/>
                  </a:lnTo>
                  <a:lnTo>
                    <a:pt x="238" y="32"/>
                  </a:lnTo>
                  <a:lnTo>
                    <a:pt x="238" y="32"/>
                  </a:lnTo>
                  <a:lnTo>
                    <a:pt x="238" y="32"/>
                  </a:lnTo>
                  <a:lnTo>
                    <a:pt x="236" y="32"/>
                  </a:lnTo>
                  <a:lnTo>
                    <a:pt x="236" y="32"/>
                  </a:lnTo>
                  <a:close/>
                  <a:moveTo>
                    <a:pt x="238" y="49"/>
                  </a:moveTo>
                  <a:lnTo>
                    <a:pt x="238" y="49"/>
                  </a:lnTo>
                  <a:lnTo>
                    <a:pt x="236" y="51"/>
                  </a:lnTo>
                  <a:lnTo>
                    <a:pt x="236" y="51"/>
                  </a:lnTo>
                  <a:lnTo>
                    <a:pt x="235" y="51"/>
                  </a:lnTo>
                  <a:lnTo>
                    <a:pt x="233" y="52"/>
                  </a:lnTo>
                  <a:lnTo>
                    <a:pt x="227" y="59"/>
                  </a:lnTo>
                  <a:lnTo>
                    <a:pt x="227" y="60"/>
                  </a:lnTo>
                  <a:lnTo>
                    <a:pt x="227" y="63"/>
                  </a:lnTo>
                  <a:lnTo>
                    <a:pt x="227" y="63"/>
                  </a:lnTo>
                  <a:lnTo>
                    <a:pt x="227" y="65"/>
                  </a:lnTo>
                  <a:lnTo>
                    <a:pt x="228" y="65"/>
                  </a:lnTo>
                  <a:lnTo>
                    <a:pt x="228" y="65"/>
                  </a:lnTo>
                  <a:lnTo>
                    <a:pt x="228" y="65"/>
                  </a:lnTo>
                  <a:lnTo>
                    <a:pt x="230" y="68"/>
                  </a:lnTo>
                  <a:lnTo>
                    <a:pt x="231" y="68"/>
                  </a:lnTo>
                  <a:lnTo>
                    <a:pt x="233" y="68"/>
                  </a:lnTo>
                  <a:lnTo>
                    <a:pt x="233" y="68"/>
                  </a:lnTo>
                  <a:lnTo>
                    <a:pt x="233" y="71"/>
                  </a:lnTo>
                  <a:lnTo>
                    <a:pt x="231" y="74"/>
                  </a:lnTo>
                  <a:lnTo>
                    <a:pt x="231" y="76"/>
                  </a:lnTo>
                  <a:lnTo>
                    <a:pt x="233" y="77"/>
                  </a:lnTo>
                  <a:lnTo>
                    <a:pt x="231" y="79"/>
                  </a:lnTo>
                  <a:lnTo>
                    <a:pt x="233" y="80"/>
                  </a:lnTo>
                  <a:lnTo>
                    <a:pt x="233" y="82"/>
                  </a:lnTo>
                  <a:lnTo>
                    <a:pt x="235" y="82"/>
                  </a:lnTo>
                  <a:lnTo>
                    <a:pt x="235" y="83"/>
                  </a:lnTo>
                  <a:lnTo>
                    <a:pt x="235" y="83"/>
                  </a:lnTo>
                  <a:lnTo>
                    <a:pt x="236" y="83"/>
                  </a:lnTo>
                  <a:lnTo>
                    <a:pt x="236" y="83"/>
                  </a:lnTo>
                  <a:lnTo>
                    <a:pt x="238" y="82"/>
                  </a:lnTo>
                  <a:lnTo>
                    <a:pt x="238" y="82"/>
                  </a:lnTo>
                  <a:lnTo>
                    <a:pt x="239" y="83"/>
                  </a:lnTo>
                  <a:lnTo>
                    <a:pt x="239" y="85"/>
                  </a:lnTo>
                  <a:lnTo>
                    <a:pt x="239" y="86"/>
                  </a:lnTo>
                  <a:lnTo>
                    <a:pt x="239" y="88"/>
                  </a:lnTo>
                  <a:lnTo>
                    <a:pt x="239" y="89"/>
                  </a:lnTo>
                  <a:lnTo>
                    <a:pt x="239" y="89"/>
                  </a:lnTo>
                  <a:lnTo>
                    <a:pt x="241" y="88"/>
                  </a:lnTo>
                  <a:lnTo>
                    <a:pt x="242" y="89"/>
                  </a:lnTo>
                  <a:lnTo>
                    <a:pt x="241" y="89"/>
                  </a:lnTo>
                  <a:lnTo>
                    <a:pt x="241" y="89"/>
                  </a:lnTo>
                  <a:lnTo>
                    <a:pt x="242" y="89"/>
                  </a:lnTo>
                  <a:lnTo>
                    <a:pt x="242" y="89"/>
                  </a:lnTo>
                  <a:lnTo>
                    <a:pt x="242" y="89"/>
                  </a:lnTo>
                  <a:lnTo>
                    <a:pt x="242" y="89"/>
                  </a:lnTo>
                  <a:lnTo>
                    <a:pt x="244" y="88"/>
                  </a:lnTo>
                  <a:lnTo>
                    <a:pt x="244" y="86"/>
                  </a:lnTo>
                  <a:lnTo>
                    <a:pt x="245" y="86"/>
                  </a:lnTo>
                  <a:lnTo>
                    <a:pt x="245" y="86"/>
                  </a:lnTo>
                  <a:lnTo>
                    <a:pt x="244" y="85"/>
                  </a:lnTo>
                  <a:lnTo>
                    <a:pt x="244" y="83"/>
                  </a:lnTo>
                  <a:lnTo>
                    <a:pt x="244" y="82"/>
                  </a:lnTo>
                  <a:lnTo>
                    <a:pt x="241" y="77"/>
                  </a:lnTo>
                  <a:lnTo>
                    <a:pt x="239" y="77"/>
                  </a:lnTo>
                  <a:lnTo>
                    <a:pt x="239" y="76"/>
                  </a:lnTo>
                  <a:lnTo>
                    <a:pt x="238" y="74"/>
                  </a:lnTo>
                  <a:lnTo>
                    <a:pt x="236" y="76"/>
                  </a:lnTo>
                  <a:lnTo>
                    <a:pt x="236" y="77"/>
                  </a:lnTo>
                  <a:lnTo>
                    <a:pt x="238" y="79"/>
                  </a:lnTo>
                  <a:lnTo>
                    <a:pt x="236" y="80"/>
                  </a:lnTo>
                  <a:lnTo>
                    <a:pt x="235" y="80"/>
                  </a:lnTo>
                  <a:lnTo>
                    <a:pt x="235" y="79"/>
                  </a:lnTo>
                  <a:lnTo>
                    <a:pt x="235" y="76"/>
                  </a:lnTo>
                  <a:lnTo>
                    <a:pt x="236" y="71"/>
                  </a:lnTo>
                  <a:lnTo>
                    <a:pt x="236" y="68"/>
                  </a:lnTo>
                  <a:lnTo>
                    <a:pt x="236" y="66"/>
                  </a:lnTo>
                  <a:lnTo>
                    <a:pt x="235" y="65"/>
                  </a:lnTo>
                  <a:lnTo>
                    <a:pt x="233" y="63"/>
                  </a:lnTo>
                  <a:lnTo>
                    <a:pt x="233" y="63"/>
                  </a:lnTo>
                  <a:lnTo>
                    <a:pt x="231" y="63"/>
                  </a:lnTo>
                  <a:lnTo>
                    <a:pt x="231" y="62"/>
                  </a:lnTo>
                  <a:lnTo>
                    <a:pt x="230" y="62"/>
                  </a:lnTo>
                  <a:lnTo>
                    <a:pt x="228" y="62"/>
                  </a:lnTo>
                  <a:lnTo>
                    <a:pt x="228" y="62"/>
                  </a:lnTo>
                  <a:lnTo>
                    <a:pt x="231" y="62"/>
                  </a:lnTo>
                  <a:lnTo>
                    <a:pt x="233" y="60"/>
                  </a:lnTo>
                  <a:lnTo>
                    <a:pt x="233" y="60"/>
                  </a:lnTo>
                  <a:lnTo>
                    <a:pt x="233" y="59"/>
                  </a:lnTo>
                  <a:lnTo>
                    <a:pt x="233" y="57"/>
                  </a:lnTo>
                  <a:lnTo>
                    <a:pt x="235" y="60"/>
                  </a:lnTo>
                  <a:lnTo>
                    <a:pt x="235" y="59"/>
                  </a:lnTo>
                  <a:lnTo>
                    <a:pt x="236" y="57"/>
                  </a:lnTo>
                  <a:lnTo>
                    <a:pt x="236" y="57"/>
                  </a:lnTo>
                  <a:lnTo>
                    <a:pt x="238" y="57"/>
                  </a:lnTo>
                  <a:lnTo>
                    <a:pt x="238" y="59"/>
                  </a:lnTo>
                  <a:lnTo>
                    <a:pt x="239" y="60"/>
                  </a:lnTo>
                  <a:lnTo>
                    <a:pt x="239" y="60"/>
                  </a:lnTo>
                  <a:lnTo>
                    <a:pt x="241" y="59"/>
                  </a:lnTo>
                  <a:lnTo>
                    <a:pt x="241" y="57"/>
                  </a:lnTo>
                  <a:lnTo>
                    <a:pt x="238" y="54"/>
                  </a:lnTo>
                  <a:lnTo>
                    <a:pt x="238" y="52"/>
                  </a:lnTo>
                  <a:lnTo>
                    <a:pt x="238" y="51"/>
                  </a:lnTo>
                  <a:lnTo>
                    <a:pt x="238" y="51"/>
                  </a:lnTo>
                  <a:lnTo>
                    <a:pt x="238" y="51"/>
                  </a:lnTo>
                  <a:lnTo>
                    <a:pt x="238" y="49"/>
                  </a:lnTo>
                  <a:close/>
                  <a:moveTo>
                    <a:pt x="225" y="46"/>
                  </a:moveTo>
                  <a:lnTo>
                    <a:pt x="227" y="45"/>
                  </a:lnTo>
                  <a:lnTo>
                    <a:pt x="227" y="45"/>
                  </a:lnTo>
                  <a:lnTo>
                    <a:pt x="227" y="43"/>
                  </a:lnTo>
                  <a:lnTo>
                    <a:pt x="227" y="42"/>
                  </a:lnTo>
                  <a:lnTo>
                    <a:pt x="225" y="43"/>
                  </a:lnTo>
                  <a:lnTo>
                    <a:pt x="225" y="42"/>
                  </a:lnTo>
                  <a:lnTo>
                    <a:pt x="224" y="42"/>
                  </a:lnTo>
                  <a:lnTo>
                    <a:pt x="224" y="40"/>
                  </a:lnTo>
                  <a:lnTo>
                    <a:pt x="225" y="37"/>
                  </a:lnTo>
                  <a:lnTo>
                    <a:pt x="225" y="36"/>
                  </a:lnTo>
                  <a:lnTo>
                    <a:pt x="225" y="34"/>
                  </a:lnTo>
                  <a:lnTo>
                    <a:pt x="224" y="34"/>
                  </a:lnTo>
                  <a:lnTo>
                    <a:pt x="222" y="36"/>
                  </a:lnTo>
                  <a:lnTo>
                    <a:pt x="222" y="36"/>
                  </a:lnTo>
                  <a:lnTo>
                    <a:pt x="222" y="36"/>
                  </a:lnTo>
                  <a:lnTo>
                    <a:pt x="222" y="37"/>
                  </a:lnTo>
                  <a:lnTo>
                    <a:pt x="222" y="37"/>
                  </a:lnTo>
                  <a:lnTo>
                    <a:pt x="221" y="39"/>
                  </a:lnTo>
                  <a:lnTo>
                    <a:pt x="221" y="39"/>
                  </a:lnTo>
                  <a:lnTo>
                    <a:pt x="219" y="40"/>
                  </a:lnTo>
                  <a:lnTo>
                    <a:pt x="219" y="42"/>
                  </a:lnTo>
                  <a:lnTo>
                    <a:pt x="221" y="42"/>
                  </a:lnTo>
                  <a:lnTo>
                    <a:pt x="222" y="43"/>
                  </a:lnTo>
                  <a:lnTo>
                    <a:pt x="222" y="43"/>
                  </a:lnTo>
                  <a:lnTo>
                    <a:pt x="222" y="45"/>
                  </a:lnTo>
                  <a:lnTo>
                    <a:pt x="225" y="46"/>
                  </a:lnTo>
                  <a:close/>
                  <a:moveTo>
                    <a:pt x="241" y="26"/>
                  </a:moveTo>
                  <a:lnTo>
                    <a:pt x="241" y="26"/>
                  </a:lnTo>
                  <a:lnTo>
                    <a:pt x="239" y="26"/>
                  </a:lnTo>
                  <a:lnTo>
                    <a:pt x="239" y="26"/>
                  </a:lnTo>
                  <a:lnTo>
                    <a:pt x="239" y="26"/>
                  </a:lnTo>
                  <a:lnTo>
                    <a:pt x="241" y="28"/>
                  </a:lnTo>
                  <a:lnTo>
                    <a:pt x="242" y="28"/>
                  </a:lnTo>
                  <a:lnTo>
                    <a:pt x="242" y="26"/>
                  </a:lnTo>
                  <a:lnTo>
                    <a:pt x="242" y="26"/>
                  </a:lnTo>
                  <a:lnTo>
                    <a:pt x="241" y="26"/>
                  </a:lnTo>
                  <a:lnTo>
                    <a:pt x="241" y="26"/>
                  </a:lnTo>
                  <a:lnTo>
                    <a:pt x="241" y="26"/>
                  </a:lnTo>
                  <a:lnTo>
                    <a:pt x="241" y="26"/>
                  </a:lnTo>
                  <a:lnTo>
                    <a:pt x="241" y="26"/>
                  </a:lnTo>
                  <a:close/>
                  <a:moveTo>
                    <a:pt x="238" y="40"/>
                  </a:moveTo>
                  <a:lnTo>
                    <a:pt x="238" y="40"/>
                  </a:lnTo>
                  <a:lnTo>
                    <a:pt x="239" y="40"/>
                  </a:lnTo>
                  <a:lnTo>
                    <a:pt x="241" y="40"/>
                  </a:lnTo>
                  <a:lnTo>
                    <a:pt x="241" y="40"/>
                  </a:lnTo>
                  <a:lnTo>
                    <a:pt x="241" y="40"/>
                  </a:lnTo>
                  <a:lnTo>
                    <a:pt x="241" y="40"/>
                  </a:lnTo>
                  <a:lnTo>
                    <a:pt x="241" y="39"/>
                  </a:lnTo>
                  <a:lnTo>
                    <a:pt x="239" y="37"/>
                  </a:lnTo>
                  <a:lnTo>
                    <a:pt x="238" y="36"/>
                  </a:lnTo>
                  <a:lnTo>
                    <a:pt x="238" y="36"/>
                  </a:lnTo>
                  <a:lnTo>
                    <a:pt x="238" y="36"/>
                  </a:lnTo>
                  <a:lnTo>
                    <a:pt x="238" y="37"/>
                  </a:lnTo>
                  <a:lnTo>
                    <a:pt x="238" y="37"/>
                  </a:lnTo>
                  <a:lnTo>
                    <a:pt x="236" y="39"/>
                  </a:lnTo>
                  <a:lnTo>
                    <a:pt x="238" y="40"/>
                  </a:lnTo>
                  <a:close/>
                  <a:moveTo>
                    <a:pt x="235" y="34"/>
                  </a:moveTo>
                  <a:lnTo>
                    <a:pt x="235" y="34"/>
                  </a:lnTo>
                  <a:lnTo>
                    <a:pt x="235" y="32"/>
                  </a:lnTo>
                  <a:lnTo>
                    <a:pt x="233" y="32"/>
                  </a:lnTo>
                  <a:lnTo>
                    <a:pt x="233" y="34"/>
                  </a:lnTo>
                  <a:lnTo>
                    <a:pt x="233" y="36"/>
                  </a:lnTo>
                  <a:lnTo>
                    <a:pt x="233" y="37"/>
                  </a:lnTo>
                  <a:lnTo>
                    <a:pt x="233" y="37"/>
                  </a:lnTo>
                  <a:lnTo>
                    <a:pt x="235" y="39"/>
                  </a:lnTo>
                  <a:lnTo>
                    <a:pt x="235" y="39"/>
                  </a:lnTo>
                  <a:lnTo>
                    <a:pt x="235" y="37"/>
                  </a:lnTo>
                  <a:lnTo>
                    <a:pt x="235" y="37"/>
                  </a:lnTo>
                  <a:lnTo>
                    <a:pt x="236" y="37"/>
                  </a:lnTo>
                  <a:lnTo>
                    <a:pt x="236" y="36"/>
                  </a:lnTo>
                  <a:lnTo>
                    <a:pt x="236" y="36"/>
                  </a:lnTo>
                  <a:lnTo>
                    <a:pt x="235" y="34"/>
                  </a:lnTo>
                  <a:lnTo>
                    <a:pt x="235" y="34"/>
                  </a:lnTo>
                  <a:close/>
                  <a:moveTo>
                    <a:pt x="205" y="133"/>
                  </a:moveTo>
                  <a:lnTo>
                    <a:pt x="205" y="131"/>
                  </a:lnTo>
                  <a:lnTo>
                    <a:pt x="205" y="131"/>
                  </a:lnTo>
                  <a:lnTo>
                    <a:pt x="207" y="131"/>
                  </a:lnTo>
                  <a:lnTo>
                    <a:pt x="205" y="131"/>
                  </a:lnTo>
                  <a:lnTo>
                    <a:pt x="205" y="131"/>
                  </a:lnTo>
                  <a:lnTo>
                    <a:pt x="204" y="131"/>
                  </a:lnTo>
                  <a:lnTo>
                    <a:pt x="204" y="131"/>
                  </a:lnTo>
                  <a:lnTo>
                    <a:pt x="202" y="131"/>
                  </a:lnTo>
                  <a:lnTo>
                    <a:pt x="202" y="131"/>
                  </a:lnTo>
                  <a:lnTo>
                    <a:pt x="202" y="133"/>
                  </a:lnTo>
                  <a:lnTo>
                    <a:pt x="201" y="134"/>
                  </a:lnTo>
                  <a:lnTo>
                    <a:pt x="201" y="134"/>
                  </a:lnTo>
                  <a:lnTo>
                    <a:pt x="201" y="136"/>
                  </a:lnTo>
                  <a:lnTo>
                    <a:pt x="202" y="137"/>
                  </a:lnTo>
                  <a:lnTo>
                    <a:pt x="202" y="137"/>
                  </a:lnTo>
                  <a:lnTo>
                    <a:pt x="202" y="137"/>
                  </a:lnTo>
                  <a:lnTo>
                    <a:pt x="202" y="139"/>
                  </a:lnTo>
                  <a:lnTo>
                    <a:pt x="202" y="140"/>
                  </a:lnTo>
                  <a:lnTo>
                    <a:pt x="202" y="140"/>
                  </a:lnTo>
                  <a:lnTo>
                    <a:pt x="204" y="139"/>
                  </a:lnTo>
                  <a:lnTo>
                    <a:pt x="205" y="139"/>
                  </a:lnTo>
                  <a:lnTo>
                    <a:pt x="205" y="137"/>
                  </a:lnTo>
                  <a:lnTo>
                    <a:pt x="205" y="136"/>
                  </a:lnTo>
                  <a:lnTo>
                    <a:pt x="205" y="136"/>
                  </a:lnTo>
                  <a:lnTo>
                    <a:pt x="204" y="134"/>
                  </a:lnTo>
                  <a:lnTo>
                    <a:pt x="204" y="133"/>
                  </a:lnTo>
                  <a:lnTo>
                    <a:pt x="205" y="133"/>
                  </a:lnTo>
                  <a:close/>
                  <a:moveTo>
                    <a:pt x="128" y="179"/>
                  </a:moveTo>
                  <a:lnTo>
                    <a:pt x="128" y="179"/>
                  </a:lnTo>
                  <a:lnTo>
                    <a:pt x="128" y="180"/>
                  </a:lnTo>
                  <a:lnTo>
                    <a:pt x="130" y="184"/>
                  </a:lnTo>
                  <a:lnTo>
                    <a:pt x="130" y="182"/>
                  </a:lnTo>
                  <a:lnTo>
                    <a:pt x="130" y="182"/>
                  </a:lnTo>
                  <a:lnTo>
                    <a:pt x="131" y="180"/>
                  </a:lnTo>
                  <a:lnTo>
                    <a:pt x="131" y="179"/>
                  </a:lnTo>
                  <a:lnTo>
                    <a:pt x="130" y="177"/>
                  </a:lnTo>
                  <a:lnTo>
                    <a:pt x="130" y="177"/>
                  </a:lnTo>
                  <a:lnTo>
                    <a:pt x="130" y="177"/>
                  </a:lnTo>
                  <a:lnTo>
                    <a:pt x="130" y="176"/>
                  </a:lnTo>
                  <a:lnTo>
                    <a:pt x="130" y="176"/>
                  </a:lnTo>
                  <a:lnTo>
                    <a:pt x="128" y="177"/>
                  </a:lnTo>
                  <a:lnTo>
                    <a:pt x="128" y="177"/>
                  </a:lnTo>
                  <a:lnTo>
                    <a:pt x="128" y="179"/>
                  </a:lnTo>
                  <a:lnTo>
                    <a:pt x="128" y="179"/>
                  </a:lnTo>
                  <a:close/>
                  <a:moveTo>
                    <a:pt x="230" y="130"/>
                  </a:moveTo>
                  <a:lnTo>
                    <a:pt x="228" y="130"/>
                  </a:lnTo>
                  <a:lnTo>
                    <a:pt x="228" y="130"/>
                  </a:lnTo>
                  <a:lnTo>
                    <a:pt x="228" y="131"/>
                  </a:lnTo>
                  <a:lnTo>
                    <a:pt x="228" y="133"/>
                  </a:lnTo>
                  <a:lnTo>
                    <a:pt x="230" y="131"/>
                  </a:lnTo>
                  <a:lnTo>
                    <a:pt x="231" y="130"/>
                  </a:lnTo>
                  <a:lnTo>
                    <a:pt x="235" y="130"/>
                  </a:lnTo>
                  <a:lnTo>
                    <a:pt x="235" y="130"/>
                  </a:lnTo>
                  <a:lnTo>
                    <a:pt x="235" y="128"/>
                  </a:lnTo>
                  <a:lnTo>
                    <a:pt x="233" y="128"/>
                  </a:lnTo>
                  <a:lnTo>
                    <a:pt x="231" y="126"/>
                  </a:lnTo>
                  <a:lnTo>
                    <a:pt x="231" y="125"/>
                  </a:lnTo>
                  <a:lnTo>
                    <a:pt x="231" y="125"/>
                  </a:lnTo>
                  <a:lnTo>
                    <a:pt x="231" y="123"/>
                  </a:lnTo>
                  <a:lnTo>
                    <a:pt x="231" y="122"/>
                  </a:lnTo>
                  <a:lnTo>
                    <a:pt x="231" y="122"/>
                  </a:lnTo>
                  <a:lnTo>
                    <a:pt x="231" y="122"/>
                  </a:lnTo>
                  <a:lnTo>
                    <a:pt x="231" y="120"/>
                  </a:lnTo>
                  <a:lnTo>
                    <a:pt x="231" y="120"/>
                  </a:lnTo>
                  <a:lnTo>
                    <a:pt x="230" y="120"/>
                  </a:lnTo>
                  <a:lnTo>
                    <a:pt x="230" y="120"/>
                  </a:lnTo>
                  <a:lnTo>
                    <a:pt x="228" y="122"/>
                  </a:lnTo>
                  <a:lnTo>
                    <a:pt x="228" y="122"/>
                  </a:lnTo>
                  <a:lnTo>
                    <a:pt x="227" y="128"/>
                  </a:lnTo>
                  <a:lnTo>
                    <a:pt x="225" y="128"/>
                  </a:lnTo>
                  <a:lnTo>
                    <a:pt x="225" y="130"/>
                  </a:lnTo>
                  <a:lnTo>
                    <a:pt x="225" y="130"/>
                  </a:lnTo>
                  <a:lnTo>
                    <a:pt x="225" y="131"/>
                  </a:lnTo>
                  <a:lnTo>
                    <a:pt x="225" y="131"/>
                  </a:lnTo>
                  <a:lnTo>
                    <a:pt x="225" y="131"/>
                  </a:lnTo>
                  <a:lnTo>
                    <a:pt x="227" y="133"/>
                  </a:lnTo>
                  <a:lnTo>
                    <a:pt x="227" y="131"/>
                  </a:lnTo>
                  <a:lnTo>
                    <a:pt x="227" y="131"/>
                  </a:lnTo>
                  <a:lnTo>
                    <a:pt x="227" y="131"/>
                  </a:lnTo>
                  <a:lnTo>
                    <a:pt x="228" y="130"/>
                  </a:lnTo>
                  <a:lnTo>
                    <a:pt x="228" y="128"/>
                  </a:lnTo>
                  <a:lnTo>
                    <a:pt x="228" y="128"/>
                  </a:lnTo>
                  <a:lnTo>
                    <a:pt x="230" y="128"/>
                  </a:lnTo>
                  <a:lnTo>
                    <a:pt x="230" y="128"/>
                  </a:lnTo>
                  <a:lnTo>
                    <a:pt x="230" y="128"/>
                  </a:lnTo>
                  <a:lnTo>
                    <a:pt x="231" y="128"/>
                  </a:lnTo>
                  <a:lnTo>
                    <a:pt x="230" y="128"/>
                  </a:lnTo>
                  <a:lnTo>
                    <a:pt x="230" y="130"/>
                  </a:lnTo>
                  <a:close/>
                  <a:moveTo>
                    <a:pt x="227" y="111"/>
                  </a:moveTo>
                  <a:lnTo>
                    <a:pt x="227" y="111"/>
                  </a:lnTo>
                  <a:lnTo>
                    <a:pt x="227" y="111"/>
                  </a:lnTo>
                  <a:lnTo>
                    <a:pt x="228" y="111"/>
                  </a:lnTo>
                  <a:lnTo>
                    <a:pt x="228" y="113"/>
                  </a:lnTo>
                  <a:lnTo>
                    <a:pt x="230" y="114"/>
                  </a:lnTo>
                  <a:lnTo>
                    <a:pt x="231" y="113"/>
                  </a:lnTo>
                  <a:lnTo>
                    <a:pt x="231" y="113"/>
                  </a:lnTo>
                  <a:lnTo>
                    <a:pt x="231" y="113"/>
                  </a:lnTo>
                  <a:lnTo>
                    <a:pt x="231" y="113"/>
                  </a:lnTo>
                  <a:lnTo>
                    <a:pt x="231" y="111"/>
                  </a:lnTo>
                  <a:lnTo>
                    <a:pt x="231" y="111"/>
                  </a:lnTo>
                  <a:lnTo>
                    <a:pt x="231" y="111"/>
                  </a:lnTo>
                  <a:lnTo>
                    <a:pt x="231" y="110"/>
                  </a:lnTo>
                  <a:lnTo>
                    <a:pt x="230" y="110"/>
                  </a:lnTo>
                  <a:lnTo>
                    <a:pt x="231" y="110"/>
                  </a:lnTo>
                  <a:lnTo>
                    <a:pt x="231" y="110"/>
                  </a:lnTo>
                  <a:lnTo>
                    <a:pt x="231" y="108"/>
                  </a:lnTo>
                  <a:lnTo>
                    <a:pt x="231" y="108"/>
                  </a:lnTo>
                  <a:lnTo>
                    <a:pt x="231" y="106"/>
                  </a:lnTo>
                  <a:lnTo>
                    <a:pt x="231" y="105"/>
                  </a:lnTo>
                  <a:lnTo>
                    <a:pt x="231" y="103"/>
                  </a:lnTo>
                  <a:lnTo>
                    <a:pt x="231" y="103"/>
                  </a:lnTo>
                  <a:lnTo>
                    <a:pt x="230" y="102"/>
                  </a:lnTo>
                  <a:lnTo>
                    <a:pt x="230" y="102"/>
                  </a:lnTo>
                  <a:lnTo>
                    <a:pt x="230" y="102"/>
                  </a:lnTo>
                  <a:lnTo>
                    <a:pt x="228" y="103"/>
                  </a:lnTo>
                  <a:lnTo>
                    <a:pt x="228" y="103"/>
                  </a:lnTo>
                  <a:lnTo>
                    <a:pt x="228" y="105"/>
                  </a:lnTo>
                  <a:lnTo>
                    <a:pt x="227" y="105"/>
                  </a:lnTo>
                  <a:lnTo>
                    <a:pt x="227" y="106"/>
                  </a:lnTo>
                  <a:lnTo>
                    <a:pt x="227" y="106"/>
                  </a:lnTo>
                  <a:lnTo>
                    <a:pt x="227" y="108"/>
                  </a:lnTo>
                  <a:lnTo>
                    <a:pt x="227" y="108"/>
                  </a:lnTo>
                  <a:lnTo>
                    <a:pt x="227" y="110"/>
                  </a:lnTo>
                  <a:lnTo>
                    <a:pt x="227" y="111"/>
                  </a:lnTo>
                  <a:close/>
                  <a:moveTo>
                    <a:pt x="213" y="140"/>
                  </a:moveTo>
                  <a:lnTo>
                    <a:pt x="211" y="140"/>
                  </a:lnTo>
                  <a:lnTo>
                    <a:pt x="211" y="142"/>
                  </a:lnTo>
                  <a:lnTo>
                    <a:pt x="211" y="142"/>
                  </a:lnTo>
                  <a:lnTo>
                    <a:pt x="210" y="142"/>
                  </a:lnTo>
                  <a:lnTo>
                    <a:pt x="210" y="142"/>
                  </a:lnTo>
                  <a:lnTo>
                    <a:pt x="210" y="143"/>
                  </a:lnTo>
                  <a:lnTo>
                    <a:pt x="210" y="143"/>
                  </a:lnTo>
                  <a:lnTo>
                    <a:pt x="210" y="145"/>
                  </a:lnTo>
                  <a:lnTo>
                    <a:pt x="211" y="145"/>
                  </a:lnTo>
                  <a:lnTo>
                    <a:pt x="211" y="145"/>
                  </a:lnTo>
                  <a:lnTo>
                    <a:pt x="211" y="145"/>
                  </a:lnTo>
                  <a:lnTo>
                    <a:pt x="213" y="145"/>
                  </a:lnTo>
                  <a:lnTo>
                    <a:pt x="213" y="145"/>
                  </a:lnTo>
                  <a:lnTo>
                    <a:pt x="215" y="143"/>
                  </a:lnTo>
                  <a:lnTo>
                    <a:pt x="215" y="142"/>
                  </a:lnTo>
                  <a:lnTo>
                    <a:pt x="215" y="142"/>
                  </a:lnTo>
                  <a:lnTo>
                    <a:pt x="213" y="142"/>
                  </a:lnTo>
                  <a:lnTo>
                    <a:pt x="213" y="140"/>
                  </a:lnTo>
                  <a:close/>
                  <a:moveTo>
                    <a:pt x="3082" y="876"/>
                  </a:moveTo>
                  <a:lnTo>
                    <a:pt x="3082" y="880"/>
                  </a:lnTo>
                  <a:lnTo>
                    <a:pt x="3082" y="882"/>
                  </a:lnTo>
                  <a:lnTo>
                    <a:pt x="3082" y="882"/>
                  </a:lnTo>
                  <a:lnTo>
                    <a:pt x="3082" y="882"/>
                  </a:lnTo>
                  <a:lnTo>
                    <a:pt x="3084" y="879"/>
                  </a:lnTo>
                  <a:lnTo>
                    <a:pt x="3084" y="877"/>
                  </a:lnTo>
                  <a:lnTo>
                    <a:pt x="3084" y="876"/>
                  </a:lnTo>
                  <a:lnTo>
                    <a:pt x="3084" y="876"/>
                  </a:lnTo>
                  <a:lnTo>
                    <a:pt x="3082" y="876"/>
                  </a:lnTo>
                  <a:close/>
                  <a:moveTo>
                    <a:pt x="3078" y="896"/>
                  </a:moveTo>
                  <a:lnTo>
                    <a:pt x="3076" y="896"/>
                  </a:lnTo>
                  <a:lnTo>
                    <a:pt x="3078" y="897"/>
                  </a:lnTo>
                  <a:lnTo>
                    <a:pt x="3079" y="896"/>
                  </a:lnTo>
                  <a:lnTo>
                    <a:pt x="3079" y="894"/>
                  </a:lnTo>
                  <a:lnTo>
                    <a:pt x="3079" y="893"/>
                  </a:lnTo>
                  <a:lnTo>
                    <a:pt x="3079" y="890"/>
                  </a:lnTo>
                  <a:lnTo>
                    <a:pt x="3079" y="890"/>
                  </a:lnTo>
                  <a:lnTo>
                    <a:pt x="3079" y="891"/>
                  </a:lnTo>
                  <a:lnTo>
                    <a:pt x="3079" y="893"/>
                  </a:lnTo>
                  <a:lnTo>
                    <a:pt x="3078" y="894"/>
                  </a:lnTo>
                  <a:lnTo>
                    <a:pt x="3078" y="896"/>
                  </a:lnTo>
                  <a:close/>
                  <a:moveTo>
                    <a:pt x="2917" y="1274"/>
                  </a:moveTo>
                  <a:lnTo>
                    <a:pt x="2917" y="1274"/>
                  </a:lnTo>
                  <a:lnTo>
                    <a:pt x="2916" y="1274"/>
                  </a:lnTo>
                  <a:lnTo>
                    <a:pt x="2916" y="1275"/>
                  </a:lnTo>
                  <a:lnTo>
                    <a:pt x="2916" y="1277"/>
                  </a:lnTo>
                  <a:lnTo>
                    <a:pt x="2916" y="1278"/>
                  </a:lnTo>
                  <a:lnTo>
                    <a:pt x="2916" y="1280"/>
                  </a:lnTo>
                  <a:lnTo>
                    <a:pt x="2916" y="1280"/>
                  </a:lnTo>
                  <a:lnTo>
                    <a:pt x="2916" y="1275"/>
                  </a:lnTo>
                  <a:lnTo>
                    <a:pt x="2916" y="1275"/>
                  </a:lnTo>
                  <a:lnTo>
                    <a:pt x="2917" y="1275"/>
                  </a:lnTo>
                  <a:lnTo>
                    <a:pt x="2917" y="1274"/>
                  </a:lnTo>
                  <a:close/>
                  <a:moveTo>
                    <a:pt x="3267" y="523"/>
                  </a:moveTo>
                  <a:lnTo>
                    <a:pt x="3266" y="523"/>
                  </a:lnTo>
                  <a:lnTo>
                    <a:pt x="3266" y="521"/>
                  </a:lnTo>
                  <a:lnTo>
                    <a:pt x="3266" y="521"/>
                  </a:lnTo>
                  <a:lnTo>
                    <a:pt x="3266" y="520"/>
                  </a:lnTo>
                  <a:lnTo>
                    <a:pt x="3266" y="520"/>
                  </a:lnTo>
                  <a:lnTo>
                    <a:pt x="3264" y="520"/>
                  </a:lnTo>
                  <a:lnTo>
                    <a:pt x="3264" y="521"/>
                  </a:lnTo>
                  <a:lnTo>
                    <a:pt x="3266" y="521"/>
                  </a:lnTo>
                  <a:lnTo>
                    <a:pt x="3264" y="523"/>
                  </a:lnTo>
                  <a:lnTo>
                    <a:pt x="3264" y="523"/>
                  </a:lnTo>
                  <a:lnTo>
                    <a:pt x="3262" y="524"/>
                  </a:lnTo>
                  <a:lnTo>
                    <a:pt x="3264" y="524"/>
                  </a:lnTo>
                  <a:lnTo>
                    <a:pt x="3264" y="526"/>
                  </a:lnTo>
                  <a:lnTo>
                    <a:pt x="3266" y="526"/>
                  </a:lnTo>
                  <a:lnTo>
                    <a:pt x="3267" y="526"/>
                  </a:lnTo>
                  <a:lnTo>
                    <a:pt x="3267" y="524"/>
                  </a:lnTo>
                  <a:lnTo>
                    <a:pt x="3267" y="524"/>
                  </a:lnTo>
                  <a:lnTo>
                    <a:pt x="3267" y="524"/>
                  </a:lnTo>
                  <a:lnTo>
                    <a:pt x="3267" y="523"/>
                  </a:lnTo>
                  <a:close/>
                  <a:moveTo>
                    <a:pt x="3279" y="493"/>
                  </a:moveTo>
                  <a:lnTo>
                    <a:pt x="3279" y="492"/>
                  </a:lnTo>
                  <a:lnTo>
                    <a:pt x="3279" y="490"/>
                  </a:lnTo>
                  <a:lnTo>
                    <a:pt x="3278" y="486"/>
                  </a:lnTo>
                  <a:lnTo>
                    <a:pt x="3278" y="483"/>
                  </a:lnTo>
                  <a:lnTo>
                    <a:pt x="3278" y="481"/>
                  </a:lnTo>
                  <a:lnTo>
                    <a:pt x="3276" y="481"/>
                  </a:lnTo>
                  <a:lnTo>
                    <a:pt x="3275" y="483"/>
                  </a:lnTo>
                  <a:lnTo>
                    <a:pt x="3275" y="484"/>
                  </a:lnTo>
                  <a:lnTo>
                    <a:pt x="3275" y="484"/>
                  </a:lnTo>
                  <a:lnTo>
                    <a:pt x="3275" y="487"/>
                  </a:lnTo>
                  <a:lnTo>
                    <a:pt x="3275" y="487"/>
                  </a:lnTo>
                  <a:lnTo>
                    <a:pt x="3275" y="489"/>
                  </a:lnTo>
                  <a:lnTo>
                    <a:pt x="3273" y="489"/>
                  </a:lnTo>
                  <a:lnTo>
                    <a:pt x="3273" y="489"/>
                  </a:lnTo>
                  <a:lnTo>
                    <a:pt x="3275" y="490"/>
                  </a:lnTo>
                  <a:lnTo>
                    <a:pt x="3275" y="490"/>
                  </a:lnTo>
                  <a:lnTo>
                    <a:pt x="3275" y="492"/>
                  </a:lnTo>
                  <a:lnTo>
                    <a:pt x="3273" y="492"/>
                  </a:lnTo>
                  <a:lnTo>
                    <a:pt x="3273" y="493"/>
                  </a:lnTo>
                  <a:lnTo>
                    <a:pt x="3275" y="493"/>
                  </a:lnTo>
                  <a:lnTo>
                    <a:pt x="3275" y="495"/>
                  </a:lnTo>
                  <a:lnTo>
                    <a:pt x="3275" y="495"/>
                  </a:lnTo>
                  <a:lnTo>
                    <a:pt x="3273" y="497"/>
                  </a:lnTo>
                  <a:lnTo>
                    <a:pt x="3273" y="498"/>
                  </a:lnTo>
                  <a:lnTo>
                    <a:pt x="3273" y="498"/>
                  </a:lnTo>
                  <a:lnTo>
                    <a:pt x="3273" y="498"/>
                  </a:lnTo>
                  <a:lnTo>
                    <a:pt x="3275" y="498"/>
                  </a:lnTo>
                  <a:lnTo>
                    <a:pt x="3275" y="498"/>
                  </a:lnTo>
                  <a:lnTo>
                    <a:pt x="3276" y="497"/>
                  </a:lnTo>
                  <a:lnTo>
                    <a:pt x="3276" y="495"/>
                  </a:lnTo>
                  <a:lnTo>
                    <a:pt x="3278" y="495"/>
                  </a:lnTo>
                  <a:lnTo>
                    <a:pt x="3279" y="495"/>
                  </a:lnTo>
                  <a:lnTo>
                    <a:pt x="3279" y="493"/>
                  </a:lnTo>
                  <a:lnTo>
                    <a:pt x="3279" y="493"/>
                  </a:lnTo>
                  <a:close/>
                  <a:moveTo>
                    <a:pt x="3272" y="492"/>
                  </a:moveTo>
                  <a:lnTo>
                    <a:pt x="3272" y="490"/>
                  </a:lnTo>
                  <a:lnTo>
                    <a:pt x="3270" y="490"/>
                  </a:lnTo>
                  <a:lnTo>
                    <a:pt x="3270" y="490"/>
                  </a:lnTo>
                  <a:lnTo>
                    <a:pt x="3270" y="490"/>
                  </a:lnTo>
                  <a:lnTo>
                    <a:pt x="3270" y="490"/>
                  </a:lnTo>
                  <a:lnTo>
                    <a:pt x="3269" y="493"/>
                  </a:lnTo>
                  <a:lnTo>
                    <a:pt x="3270" y="493"/>
                  </a:lnTo>
                  <a:lnTo>
                    <a:pt x="3270" y="495"/>
                  </a:lnTo>
                  <a:lnTo>
                    <a:pt x="3270" y="495"/>
                  </a:lnTo>
                  <a:lnTo>
                    <a:pt x="3270" y="495"/>
                  </a:lnTo>
                  <a:lnTo>
                    <a:pt x="3270" y="495"/>
                  </a:lnTo>
                  <a:lnTo>
                    <a:pt x="3270" y="497"/>
                  </a:lnTo>
                  <a:lnTo>
                    <a:pt x="3270" y="497"/>
                  </a:lnTo>
                  <a:lnTo>
                    <a:pt x="3270" y="498"/>
                  </a:lnTo>
                  <a:lnTo>
                    <a:pt x="3270" y="500"/>
                  </a:lnTo>
                  <a:lnTo>
                    <a:pt x="3272" y="498"/>
                  </a:lnTo>
                  <a:lnTo>
                    <a:pt x="3272" y="498"/>
                  </a:lnTo>
                  <a:lnTo>
                    <a:pt x="3272" y="498"/>
                  </a:lnTo>
                  <a:lnTo>
                    <a:pt x="3272" y="497"/>
                  </a:lnTo>
                  <a:lnTo>
                    <a:pt x="3272" y="497"/>
                  </a:lnTo>
                  <a:lnTo>
                    <a:pt x="3272" y="495"/>
                  </a:lnTo>
                  <a:lnTo>
                    <a:pt x="3272" y="492"/>
                  </a:lnTo>
                  <a:close/>
                  <a:moveTo>
                    <a:pt x="2936" y="350"/>
                  </a:moveTo>
                  <a:lnTo>
                    <a:pt x="2937" y="350"/>
                  </a:lnTo>
                  <a:lnTo>
                    <a:pt x="2937" y="350"/>
                  </a:lnTo>
                  <a:lnTo>
                    <a:pt x="2941" y="349"/>
                  </a:lnTo>
                  <a:lnTo>
                    <a:pt x="2941" y="347"/>
                  </a:lnTo>
                  <a:lnTo>
                    <a:pt x="2941" y="347"/>
                  </a:lnTo>
                  <a:lnTo>
                    <a:pt x="2941" y="347"/>
                  </a:lnTo>
                  <a:lnTo>
                    <a:pt x="2941" y="345"/>
                  </a:lnTo>
                  <a:lnTo>
                    <a:pt x="2941" y="345"/>
                  </a:lnTo>
                  <a:lnTo>
                    <a:pt x="2939" y="347"/>
                  </a:lnTo>
                  <a:lnTo>
                    <a:pt x="2939" y="347"/>
                  </a:lnTo>
                  <a:lnTo>
                    <a:pt x="2939" y="347"/>
                  </a:lnTo>
                  <a:lnTo>
                    <a:pt x="2937" y="347"/>
                  </a:lnTo>
                  <a:lnTo>
                    <a:pt x="2936" y="349"/>
                  </a:lnTo>
                  <a:lnTo>
                    <a:pt x="2936" y="349"/>
                  </a:lnTo>
                  <a:lnTo>
                    <a:pt x="2936" y="349"/>
                  </a:lnTo>
                  <a:lnTo>
                    <a:pt x="2936" y="350"/>
                  </a:lnTo>
                  <a:lnTo>
                    <a:pt x="2936" y="350"/>
                  </a:lnTo>
                  <a:close/>
                  <a:moveTo>
                    <a:pt x="2787" y="483"/>
                  </a:moveTo>
                  <a:lnTo>
                    <a:pt x="2788" y="483"/>
                  </a:lnTo>
                  <a:lnTo>
                    <a:pt x="2788" y="484"/>
                  </a:lnTo>
                  <a:lnTo>
                    <a:pt x="2790" y="484"/>
                  </a:lnTo>
                  <a:lnTo>
                    <a:pt x="2791" y="484"/>
                  </a:lnTo>
                  <a:lnTo>
                    <a:pt x="2793" y="480"/>
                  </a:lnTo>
                  <a:lnTo>
                    <a:pt x="2793" y="478"/>
                  </a:lnTo>
                  <a:lnTo>
                    <a:pt x="2793" y="478"/>
                  </a:lnTo>
                  <a:lnTo>
                    <a:pt x="2791" y="478"/>
                  </a:lnTo>
                  <a:lnTo>
                    <a:pt x="2790" y="478"/>
                  </a:lnTo>
                  <a:lnTo>
                    <a:pt x="2788" y="478"/>
                  </a:lnTo>
                  <a:lnTo>
                    <a:pt x="2788" y="478"/>
                  </a:lnTo>
                  <a:lnTo>
                    <a:pt x="2787" y="478"/>
                  </a:lnTo>
                  <a:lnTo>
                    <a:pt x="2787" y="480"/>
                  </a:lnTo>
                  <a:lnTo>
                    <a:pt x="2787" y="483"/>
                  </a:lnTo>
                  <a:lnTo>
                    <a:pt x="2787" y="483"/>
                  </a:lnTo>
                  <a:close/>
                  <a:moveTo>
                    <a:pt x="3118" y="612"/>
                  </a:moveTo>
                  <a:lnTo>
                    <a:pt x="3118" y="612"/>
                  </a:lnTo>
                  <a:lnTo>
                    <a:pt x="3118" y="612"/>
                  </a:lnTo>
                  <a:lnTo>
                    <a:pt x="3118" y="614"/>
                  </a:lnTo>
                  <a:lnTo>
                    <a:pt x="3118" y="614"/>
                  </a:lnTo>
                  <a:lnTo>
                    <a:pt x="3118" y="617"/>
                  </a:lnTo>
                  <a:lnTo>
                    <a:pt x="3124" y="611"/>
                  </a:lnTo>
                  <a:lnTo>
                    <a:pt x="3127" y="608"/>
                  </a:lnTo>
                  <a:lnTo>
                    <a:pt x="3125" y="603"/>
                  </a:lnTo>
                  <a:lnTo>
                    <a:pt x="3124" y="603"/>
                  </a:lnTo>
                  <a:lnTo>
                    <a:pt x="3124" y="603"/>
                  </a:lnTo>
                  <a:lnTo>
                    <a:pt x="3122" y="604"/>
                  </a:lnTo>
                  <a:lnTo>
                    <a:pt x="3122" y="604"/>
                  </a:lnTo>
                  <a:lnTo>
                    <a:pt x="3121" y="604"/>
                  </a:lnTo>
                  <a:lnTo>
                    <a:pt x="3119" y="604"/>
                  </a:lnTo>
                  <a:lnTo>
                    <a:pt x="3119" y="604"/>
                  </a:lnTo>
                  <a:lnTo>
                    <a:pt x="3118" y="606"/>
                  </a:lnTo>
                  <a:lnTo>
                    <a:pt x="3119" y="608"/>
                  </a:lnTo>
                  <a:lnTo>
                    <a:pt x="3119" y="611"/>
                  </a:lnTo>
                  <a:lnTo>
                    <a:pt x="3119" y="611"/>
                  </a:lnTo>
                  <a:lnTo>
                    <a:pt x="3118" y="612"/>
                  </a:lnTo>
                  <a:close/>
                  <a:moveTo>
                    <a:pt x="3175" y="591"/>
                  </a:moveTo>
                  <a:lnTo>
                    <a:pt x="3175" y="591"/>
                  </a:lnTo>
                  <a:lnTo>
                    <a:pt x="3175" y="589"/>
                  </a:lnTo>
                  <a:lnTo>
                    <a:pt x="3175" y="589"/>
                  </a:lnTo>
                  <a:lnTo>
                    <a:pt x="3175" y="589"/>
                  </a:lnTo>
                  <a:lnTo>
                    <a:pt x="3173" y="591"/>
                  </a:lnTo>
                  <a:lnTo>
                    <a:pt x="3170" y="591"/>
                  </a:lnTo>
                  <a:lnTo>
                    <a:pt x="3168" y="591"/>
                  </a:lnTo>
                  <a:lnTo>
                    <a:pt x="3168" y="592"/>
                  </a:lnTo>
                  <a:lnTo>
                    <a:pt x="3168" y="592"/>
                  </a:lnTo>
                  <a:lnTo>
                    <a:pt x="3167" y="594"/>
                  </a:lnTo>
                  <a:lnTo>
                    <a:pt x="3167" y="594"/>
                  </a:lnTo>
                  <a:lnTo>
                    <a:pt x="3165" y="595"/>
                  </a:lnTo>
                  <a:lnTo>
                    <a:pt x="3158" y="598"/>
                  </a:lnTo>
                  <a:lnTo>
                    <a:pt x="3159" y="598"/>
                  </a:lnTo>
                  <a:lnTo>
                    <a:pt x="3167" y="595"/>
                  </a:lnTo>
                  <a:lnTo>
                    <a:pt x="3170" y="592"/>
                  </a:lnTo>
                  <a:lnTo>
                    <a:pt x="3175" y="591"/>
                  </a:lnTo>
                  <a:lnTo>
                    <a:pt x="3175" y="591"/>
                  </a:lnTo>
                  <a:close/>
                  <a:moveTo>
                    <a:pt x="2936" y="372"/>
                  </a:moveTo>
                  <a:lnTo>
                    <a:pt x="2937" y="370"/>
                  </a:lnTo>
                  <a:lnTo>
                    <a:pt x="2937" y="369"/>
                  </a:lnTo>
                  <a:lnTo>
                    <a:pt x="2936" y="369"/>
                  </a:lnTo>
                  <a:lnTo>
                    <a:pt x="2936" y="369"/>
                  </a:lnTo>
                  <a:lnTo>
                    <a:pt x="2934" y="370"/>
                  </a:lnTo>
                  <a:lnTo>
                    <a:pt x="2934" y="372"/>
                  </a:lnTo>
                  <a:lnTo>
                    <a:pt x="2933" y="372"/>
                  </a:lnTo>
                  <a:lnTo>
                    <a:pt x="2934" y="375"/>
                  </a:lnTo>
                  <a:lnTo>
                    <a:pt x="2936" y="372"/>
                  </a:lnTo>
                  <a:lnTo>
                    <a:pt x="2936" y="372"/>
                  </a:lnTo>
                  <a:close/>
                  <a:moveTo>
                    <a:pt x="3249" y="537"/>
                  </a:moveTo>
                  <a:lnTo>
                    <a:pt x="3247" y="537"/>
                  </a:lnTo>
                  <a:lnTo>
                    <a:pt x="3247" y="538"/>
                  </a:lnTo>
                  <a:lnTo>
                    <a:pt x="3247" y="538"/>
                  </a:lnTo>
                  <a:lnTo>
                    <a:pt x="3245" y="538"/>
                  </a:lnTo>
                  <a:lnTo>
                    <a:pt x="3245" y="538"/>
                  </a:lnTo>
                  <a:lnTo>
                    <a:pt x="3244" y="538"/>
                  </a:lnTo>
                  <a:lnTo>
                    <a:pt x="3244" y="540"/>
                  </a:lnTo>
                  <a:lnTo>
                    <a:pt x="3242" y="540"/>
                  </a:lnTo>
                  <a:lnTo>
                    <a:pt x="3242" y="541"/>
                  </a:lnTo>
                  <a:lnTo>
                    <a:pt x="3241" y="543"/>
                  </a:lnTo>
                  <a:lnTo>
                    <a:pt x="3238" y="544"/>
                  </a:lnTo>
                  <a:lnTo>
                    <a:pt x="3238" y="546"/>
                  </a:lnTo>
                  <a:lnTo>
                    <a:pt x="3236" y="546"/>
                  </a:lnTo>
                  <a:lnTo>
                    <a:pt x="3236" y="544"/>
                  </a:lnTo>
                  <a:lnTo>
                    <a:pt x="3233" y="541"/>
                  </a:lnTo>
                  <a:lnTo>
                    <a:pt x="3232" y="541"/>
                  </a:lnTo>
                  <a:lnTo>
                    <a:pt x="3232" y="543"/>
                  </a:lnTo>
                  <a:lnTo>
                    <a:pt x="3232" y="544"/>
                  </a:lnTo>
                  <a:lnTo>
                    <a:pt x="3232" y="546"/>
                  </a:lnTo>
                  <a:lnTo>
                    <a:pt x="3229" y="544"/>
                  </a:lnTo>
                  <a:lnTo>
                    <a:pt x="3229" y="544"/>
                  </a:lnTo>
                  <a:lnTo>
                    <a:pt x="3229" y="544"/>
                  </a:lnTo>
                  <a:lnTo>
                    <a:pt x="3229" y="546"/>
                  </a:lnTo>
                  <a:lnTo>
                    <a:pt x="3229" y="546"/>
                  </a:lnTo>
                  <a:lnTo>
                    <a:pt x="3227" y="546"/>
                  </a:lnTo>
                  <a:lnTo>
                    <a:pt x="3225" y="547"/>
                  </a:lnTo>
                  <a:lnTo>
                    <a:pt x="3225" y="547"/>
                  </a:lnTo>
                  <a:lnTo>
                    <a:pt x="3224" y="547"/>
                  </a:lnTo>
                  <a:lnTo>
                    <a:pt x="3224" y="546"/>
                  </a:lnTo>
                  <a:lnTo>
                    <a:pt x="3224" y="546"/>
                  </a:lnTo>
                  <a:lnTo>
                    <a:pt x="3222" y="547"/>
                  </a:lnTo>
                  <a:lnTo>
                    <a:pt x="3224" y="547"/>
                  </a:lnTo>
                  <a:lnTo>
                    <a:pt x="3222" y="549"/>
                  </a:lnTo>
                  <a:lnTo>
                    <a:pt x="3222" y="551"/>
                  </a:lnTo>
                  <a:lnTo>
                    <a:pt x="3219" y="554"/>
                  </a:lnTo>
                  <a:lnTo>
                    <a:pt x="3218" y="555"/>
                  </a:lnTo>
                  <a:lnTo>
                    <a:pt x="3218" y="557"/>
                  </a:lnTo>
                  <a:lnTo>
                    <a:pt x="3219" y="557"/>
                  </a:lnTo>
                  <a:lnTo>
                    <a:pt x="3218" y="558"/>
                  </a:lnTo>
                  <a:lnTo>
                    <a:pt x="3216" y="558"/>
                  </a:lnTo>
                  <a:lnTo>
                    <a:pt x="3215" y="560"/>
                  </a:lnTo>
                  <a:lnTo>
                    <a:pt x="3215" y="560"/>
                  </a:lnTo>
                  <a:lnTo>
                    <a:pt x="3213" y="560"/>
                  </a:lnTo>
                  <a:lnTo>
                    <a:pt x="3212" y="560"/>
                  </a:lnTo>
                  <a:lnTo>
                    <a:pt x="3210" y="561"/>
                  </a:lnTo>
                  <a:lnTo>
                    <a:pt x="3210" y="560"/>
                  </a:lnTo>
                  <a:lnTo>
                    <a:pt x="3209" y="560"/>
                  </a:lnTo>
                  <a:lnTo>
                    <a:pt x="3209" y="560"/>
                  </a:lnTo>
                  <a:lnTo>
                    <a:pt x="3209" y="561"/>
                  </a:lnTo>
                  <a:lnTo>
                    <a:pt x="3209" y="560"/>
                  </a:lnTo>
                  <a:lnTo>
                    <a:pt x="3209" y="558"/>
                  </a:lnTo>
                  <a:lnTo>
                    <a:pt x="3210" y="557"/>
                  </a:lnTo>
                  <a:lnTo>
                    <a:pt x="3212" y="557"/>
                  </a:lnTo>
                  <a:lnTo>
                    <a:pt x="3212" y="555"/>
                  </a:lnTo>
                  <a:lnTo>
                    <a:pt x="3212" y="555"/>
                  </a:lnTo>
                  <a:lnTo>
                    <a:pt x="3213" y="554"/>
                  </a:lnTo>
                  <a:lnTo>
                    <a:pt x="3213" y="554"/>
                  </a:lnTo>
                  <a:lnTo>
                    <a:pt x="3213" y="552"/>
                  </a:lnTo>
                  <a:lnTo>
                    <a:pt x="3213" y="552"/>
                  </a:lnTo>
                  <a:lnTo>
                    <a:pt x="3213" y="552"/>
                  </a:lnTo>
                  <a:lnTo>
                    <a:pt x="3215" y="552"/>
                  </a:lnTo>
                  <a:lnTo>
                    <a:pt x="3215" y="551"/>
                  </a:lnTo>
                  <a:lnTo>
                    <a:pt x="3216" y="551"/>
                  </a:lnTo>
                  <a:lnTo>
                    <a:pt x="3216" y="551"/>
                  </a:lnTo>
                  <a:lnTo>
                    <a:pt x="3216" y="552"/>
                  </a:lnTo>
                  <a:lnTo>
                    <a:pt x="3218" y="552"/>
                  </a:lnTo>
                  <a:lnTo>
                    <a:pt x="3218" y="551"/>
                  </a:lnTo>
                  <a:lnTo>
                    <a:pt x="3218" y="551"/>
                  </a:lnTo>
                  <a:lnTo>
                    <a:pt x="3216" y="549"/>
                  </a:lnTo>
                  <a:lnTo>
                    <a:pt x="3216" y="549"/>
                  </a:lnTo>
                  <a:lnTo>
                    <a:pt x="3218" y="547"/>
                  </a:lnTo>
                  <a:lnTo>
                    <a:pt x="3218" y="547"/>
                  </a:lnTo>
                  <a:lnTo>
                    <a:pt x="3219" y="547"/>
                  </a:lnTo>
                  <a:lnTo>
                    <a:pt x="3219" y="546"/>
                  </a:lnTo>
                  <a:lnTo>
                    <a:pt x="3219" y="546"/>
                  </a:lnTo>
                  <a:lnTo>
                    <a:pt x="3218" y="546"/>
                  </a:lnTo>
                  <a:lnTo>
                    <a:pt x="3218" y="546"/>
                  </a:lnTo>
                  <a:lnTo>
                    <a:pt x="3218" y="546"/>
                  </a:lnTo>
                  <a:lnTo>
                    <a:pt x="3221" y="540"/>
                  </a:lnTo>
                  <a:lnTo>
                    <a:pt x="3222" y="538"/>
                  </a:lnTo>
                  <a:lnTo>
                    <a:pt x="3224" y="540"/>
                  </a:lnTo>
                  <a:lnTo>
                    <a:pt x="3224" y="540"/>
                  </a:lnTo>
                  <a:lnTo>
                    <a:pt x="3225" y="538"/>
                  </a:lnTo>
                  <a:lnTo>
                    <a:pt x="3225" y="537"/>
                  </a:lnTo>
                  <a:lnTo>
                    <a:pt x="3225" y="537"/>
                  </a:lnTo>
                  <a:lnTo>
                    <a:pt x="3225" y="535"/>
                  </a:lnTo>
                  <a:lnTo>
                    <a:pt x="3225" y="535"/>
                  </a:lnTo>
                  <a:lnTo>
                    <a:pt x="3224" y="535"/>
                  </a:lnTo>
                  <a:lnTo>
                    <a:pt x="3222" y="535"/>
                  </a:lnTo>
                  <a:lnTo>
                    <a:pt x="3221" y="538"/>
                  </a:lnTo>
                  <a:lnTo>
                    <a:pt x="3219" y="540"/>
                  </a:lnTo>
                  <a:lnTo>
                    <a:pt x="3218" y="541"/>
                  </a:lnTo>
                  <a:lnTo>
                    <a:pt x="3218" y="543"/>
                  </a:lnTo>
                  <a:lnTo>
                    <a:pt x="3215" y="544"/>
                  </a:lnTo>
                  <a:lnTo>
                    <a:pt x="3215" y="544"/>
                  </a:lnTo>
                  <a:lnTo>
                    <a:pt x="3213" y="547"/>
                  </a:lnTo>
                  <a:lnTo>
                    <a:pt x="3210" y="549"/>
                  </a:lnTo>
                  <a:lnTo>
                    <a:pt x="3207" y="554"/>
                  </a:lnTo>
                  <a:lnTo>
                    <a:pt x="3205" y="555"/>
                  </a:lnTo>
                  <a:lnTo>
                    <a:pt x="3199" y="558"/>
                  </a:lnTo>
                  <a:lnTo>
                    <a:pt x="3189" y="560"/>
                  </a:lnTo>
                  <a:lnTo>
                    <a:pt x="3179" y="563"/>
                  </a:lnTo>
                  <a:lnTo>
                    <a:pt x="3179" y="563"/>
                  </a:lnTo>
                  <a:lnTo>
                    <a:pt x="3179" y="564"/>
                  </a:lnTo>
                  <a:lnTo>
                    <a:pt x="3179" y="564"/>
                  </a:lnTo>
                  <a:lnTo>
                    <a:pt x="3178" y="564"/>
                  </a:lnTo>
                  <a:lnTo>
                    <a:pt x="3178" y="563"/>
                  </a:lnTo>
                  <a:lnTo>
                    <a:pt x="3176" y="563"/>
                  </a:lnTo>
                  <a:lnTo>
                    <a:pt x="3176" y="564"/>
                  </a:lnTo>
                  <a:lnTo>
                    <a:pt x="3175" y="564"/>
                  </a:lnTo>
                  <a:lnTo>
                    <a:pt x="3175" y="566"/>
                  </a:lnTo>
                  <a:lnTo>
                    <a:pt x="3175" y="567"/>
                  </a:lnTo>
                  <a:lnTo>
                    <a:pt x="3175" y="567"/>
                  </a:lnTo>
                  <a:lnTo>
                    <a:pt x="3172" y="569"/>
                  </a:lnTo>
                  <a:lnTo>
                    <a:pt x="3172" y="571"/>
                  </a:lnTo>
                  <a:lnTo>
                    <a:pt x="3170" y="569"/>
                  </a:lnTo>
                  <a:lnTo>
                    <a:pt x="3168" y="569"/>
                  </a:lnTo>
                  <a:lnTo>
                    <a:pt x="3168" y="569"/>
                  </a:lnTo>
                  <a:lnTo>
                    <a:pt x="3167" y="569"/>
                  </a:lnTo>
                  <a:lnTo>
                    <a:pt x="3161" y="569"/>
                  </a:lnTo>
                  <a:lnTo>
                    <a:pt x="3159" y="569"/>
                  </a:lnTo>
                  <a:lnTo>
                    <a:pt x="3159" y="571"/>
                  </a:lnTo>
                  <a:lnTo>
                    <a:pt x="3161" y="571"/>
                  </a:lnTo>
                  <a:lnTo>
                    <a:pt x="3162" y="571"/>
                  </a:lnTo>
                  <a:lnTo>
                    <a:pt x="3162" y="571"/>
                  </a:lnTo>
                  <a:lnTo>
                    <a:pt x="3164" y="571"/>
                  </a:lnTo>
                  <a:lnTo>
                    <a:pt x="3164" y="572"/>
                  </a:lnTo>
                  <a:lnTo>
                    <a:pt x="3162" y="572"/>
                  </a:lnTo>
                  <a:lnTo>
                    <a:pt x="3162" y="572"/>
                  </a:lnTo>
                  <a:lnTo>
                    <a:pt x="3161" y="572"/>
                  </a:lnTo>
                  <a:lnTo>
                    <a:pt x="3159" y="574"/>
                  </a:lnTo>
                  <a:lnTo>
                    <a:pt x="3159" y="572"/>
                  </a:lnTo>
                  <a:lnTo>
                    <a:pt x="3158" y="572"/>
                  </a:lnTo>
                  <a:lnTo>
                    <a:pt x="3158" y="571"/>
                  </a:lnTo>
                  <a:lnTo>
                    <a:pt x="3158" y="571"/>
                  </a:lnTo>
                  <a:lnTo>
                    <a:pt x="3156" y="571"/>
                  </a:lnTo>
                  <a:lnTo>
                    <a:pt x="3155" y="572"/>
                  </a:lnTo>
                  <a:lnTo>
                    <a:pt x="3156" y="572"/>
                  </a:lnTo>
                  <a:lnTo>
                    <a:pt x="3156" y="574"/>
                  </a:lnTo>
                  <a:lnTo>
                    <a:pt x="3158" y="575"/>
                  </a:lnTo>
                  <a:lnTo>
                    <a:pt x="3156" y="575"/>
                  </a:lnTo>
                  <a:lnTo>
                    <a:pt x="3155" y="575"/>
                  </a:lnTo>
                  <a:lnTo>
                    <a:pt x="3155" y="575"/>
                  </a:lnTo>
                  <a:lnTo>
                    <a:pt x="3155" y="574"/>
                  </a:lnTo>
                  <a:lnTo>
                    <a:pt x="3155" y="574"/>
                  </a:lnTo>
                  <a:lnTo>
                    <a:pt x="3152" y="574"/>
                  </a:lnTo>
                  <a:lnTo>
                    <a:pt x="3147" y="575"/>
                  </a:lnTo>
                  <a:lnTo>
                    <a:pt x="3147" y="578"/>
                  </a:lnTo>
                  <a:lnTo>
                    <a:pt x="3148" y="583"/>
                  </a:lnTo>
                  <a:lnTo>
                    <a:pt x="3147" y="583"/>
                  </a:lnTo>
                  <a:lnTo>
                    <a:pt x="3145" y="581"/>
                  </a:lnTo>
                  <a:lnTo>
                    <a:pt x="3144" y="580"/>
                  </a:lnTo>
                  <a:lnTo>
                    <a:pt x="3142" y="580"/>
                  </a:lnTo>
                  <a:lnTo>
                    <a:pt x="3142" y="580"/>
                  </a:lnTo>
                  <a:lnTo>
                    <a:pt x="3142" y="581"/>
                  </a:lnTo>
                  <a:lnTo>
                    <a:pt x="3142" y="583"/>
                  </a:lnTo>
                  <a:lnTo>
                    <a:pt x="3144" y="583"/>
                  </a:lnTo>
                  <a:lnTo>
                    <a:pt x="3144" y="583"/>
                  </a:lnTo>
                  <a:lnTo>
                    <a:pt x="3144" y="584"/>
                  </a:lnTo>
                  <a:lnTo>
                    <a:pt x="3144" y="584"/>
                  </a:lnTo>
                  <a:lnTo>
                    <a:pt x="3144" y="584"/>
                  </a:lnTo>
                  <a:lnTo>
                    <a:pt x="3142" y="584"/>
                  </a:lnTo>
                  <a:lnTo>
                    <a:pt x="3142" y="583"/>
                  </a:lnTo>
                  <a:lnTo>
                    <a:pt x="3141" y="583"/>
                  </a:lnTo>
                  <a:lnTo>
                    <a:pt x="3141" y="584"/>
                  </a:lnTo>
                  <a:lnTo>
                    <a:pt x="3141" y="586"/>
                  </a:lnTo>
                  <a:lnTo>
                    <a:pt x="3141" y="588"/>
                  </a:lnTo>
                  <a:lnTo>
                    <a:pt x="3139" y="586"/>
                  </a:lnTo>
                  <a:lnTo>
                    <a:pt x="3138" y="586"/>
                  </a:lnTo>
                  <a:lnTo>
                    <a:pt x="3136" y="588"/>
                  </a:lnTo>
                  <a:lnTo>
                    <a:pt x="3136" y="589"/>
                  </a:lnTo>
                  <a:lnTo>
                    <a:pt x="3133" y="589"/>
                  </a:lnTo>
                  <a:lnTo>
                    <a:pt x="3132" y="591"/>
                  </a:lnTo>
                  <a:lnTo>
                    <a:pt x="3130" y="597"/>
                  </a:lnTo>
                  <a:lnTo>
                    <a:pt x="3130" y="597"/>
                  </a:lnTo>
                  <a:lnTo>
                    <a:pt x="3128" y="597"/>
                  </a:lnTo>
                  <a:lnTo>
                    <a:pt x="3128" y="598"/>
                  </a:lnTo>
                  <a:lnTo>
                    <a:pt x="3128" y="598"/>
                  </a:lnTo>
                  <a:lnTo>
                    <a:pt x="3128" y="598"/>
                  </a:lnTo>
                  <a:lnTo>
                    <a:pt x="3128" y="598"/>
                  </a:lnTo>
                  <a:lnTo>
                    <a:pt x="3127" y="601"/>
                  </a:lnTo>
                  <a:lnTo>
                    <a:pt x="3127" y="601"/>
                  </a:lnTo>
                  <a:lnTo>
                    <a:pt x="3128" y="604"/>
                  </a:lnTo>
                  <a:lnTo>
                    <a:pt x="3130" y="606"/>
                  </a:lnTo>
                  <a:lnTo>
                    <a:pt x="3130" y="608"/>
                  </a:lnTo>
                  <a:lnTo>
                    <a:pt x="3132" y="606"/>
                  </a:lnTo>
                  <a:lnTo>
                    <a:pt x="3135" y="606"/>
                  </a:lnTo>
                  <a:lnTo>
                    <a:pt x="3135" y="604"/>
                  </a:lnTo>
                  <a:lnTo>
                    <a:pt x="3135" y="604"/>
                  </a:lnTo>
                  <a:lnTo>
                    <a:pt x="3136" y="604"/>
                  </a:lnTo>
                  <a:lnTo>
                    <a:pt x="3136" y="604"/>
                  </a:lnTo>
                  <a:lnTo>
                    <a:pt x="3136" y="604"/>
                  </a:lnTo>
                  <a:lnTo>
                    <a:pt x="3138" y="604"/>
                  </a:lnTo>
                  <a:lnTo>
                    <a:pt x="3138" y="603"/>
                  </a:lnTo>
                  <a:lnTo>
                    <a:pt x="3136" y="601"/>
                  </a:lnTo>
                  <a:lnTo>
                    <a:pt x="3136" y="601"/>
                  </a:lnTo>
                  <a:lnTo>
                    <a:pt x="3136" y="601"/>
                  </a:lnTo>
                  <a:lnTo>
                    <a:pt x="3136" y="601"/>
                  </a:lnTo>
                  <a:lnTo>
                    <a:pt x="3138" y="600"/>
                  </a:lnTo>
                  <a:lnTo>
                    <a:pt x="3138" y="598"/>
                  </a:lnTo>
                  <a:lnTo>
                    <a:pt x="3139" y="598"/>
                  </a:lnTo>
                  <a:lnTo>
                    <a:pt x="3141" y="598"/>
                  </a:lnTo>
                  <a:lnTo>
                    <a:pt x="3142" y="598"/>
                  </a:lnTo>
                  <a:lnTo>
                    <a:pt x="3144" y="598"/>
                  </a:lnTo>
                  <a:lnTo>
                    <a:pt x="3144" y="600"/>
                  </a:lnTo>
                  <a:lnTo>
                    <a:pt x="3144" y="600"/>
                  </a:lnTo>
                  <a:lnTo>
                    <a:pt x="3144" y="600"/>
                  </a:lnTo>
                  <a:lnTo>
                    <a:pt x="3144" y="600"/>
                  </a:lnTo>
                  <a:lnTo>
                    <a:pt x="3144" y="601"/>
                  </a:lnTo>
                  <a:lnTo>
                    <a:pt x="3136" y="606"/>
                  </a:lnTo>
                  <a:lnTo>
                    <a:pt x="3135" y="608"/>
                  </a:lnTo>
                  <a:lnTo>
                    <a:pt x="3138" y="608"/>
                  </a:lnTo>
                  <a:lnTo>
                    <a:pt x="3145" y="601"/>
                  </a:lnTo>
                  <a:lnTo>
                    <a:pt x="3156" y="600"/>
                  </a:lnTo>
                  <a:lnTo>
                    <a:pt x="3156" y="598"/>
                  </a:lnTo>
                  <a:lnTo>
                    <a:pt x="3155" y="598"/>
                  </a:lnTo>
                  <a:lnTo>
                    <a:pt x="3150" y="601"/>
                  </a:lnTo>
                  <a:lnTo>
                    <a:pt x="3148" y="600"/>
                  </a:lnTo>
                  <a:lnTo>
                    <a:pt x="3148" y="598"/>
                  </a:lnTo>
                  <a:lnTo>
                    <a:pt x="3150" y="598"/>
                  </a:lnTo>
                  <a:lnTo>
                    <a:pt x="3153" y="597"/>
                  </a:lnTo>
                  <a:lnTo>
                    <a:pt x="3159" y="594"/>
                  </a:lnTo>
                  <a:lnTo>
                    <a:pt x="3165" y="592"/>
                  </a:lnTo>
                  <a:lnTo>
                    <a:pt x="3167" y="591"/>
                  </a:lnTo>
                  <a:lnTo>
                    <a:pt x="3168" y="589"/>
                  </a:lnTo>
                  <a:lnTo>
                    <a:pt x="3173" y="588"/>
                  </a:lnTo>
                  <a:lnTo>
                    <a:pt x="3173" y="586"/>
                  </a:lnTo>
                  <a:lnTo>
                    <a:pt x="3173" y="586"/>
                  </a:lnTo>
                  <a:lnTo>
                    <a:pt x="3175" y="584"/>
                  </a:lnTo>
                  <a:lnTo>
                    <a:pt x="3175" y="584"/>
                  </a:lnTo>
                  <a:lnTo>
                    <a:pt x="3178" y="584"/>
                  </a:lnTo>
                  <a:lnTo>
                    <a:pt x="3179" y="584"/>
                  </a:lnTo>
                  <a:lnTo>
                    <a:pt x="3181" y="584"/>
                  </a:lnTo>
                  <a:lnTo>
                    <a:pt x="3181" y="583"/>
                  </a:lnTo>
                  <a:lnTo>
                    <a:pt x="3179" y="583"/>
                  </a:lnTo>
                  <a:lnTo>
                    <a:pt x="3179" y="581"/>
                  </a:lnTo>
                  <a:lnTo>
                    <a:pt x="3181" y="581"/>
                  </a:lnTo>
                  <a:lnTo>
                    <a:pt x="3181" y="581"/>
                  </a:lnTo>
                  <a:lnTo>
                    <a:pt x="3182" y="581"/>
                  </a:lnTo>
                  <a:lnTo>
                    <a:pt x="3182" y="581"/>
                  </a:lnTo>
                  <a:lnTo>
                    <a:pt x="3184" y="581"/>
                  </a:lnTo>
                  <a:lnTo>
                    <a:pt x="3185" y="580"/>
                  </a:lnTo>
                  <a:lnTo>
                    <a:pt x="3187" y="580"/>
                  </a:lnTo>
                  <a:lnTo>
                    <a:pt x="3187" y="578"/>
                  </a:lnTo>
                  <a:lnTo>
                    <a:pt x="3192" y="578"/>
                  </a:lnTo>
                  <a:lnTo>
                    <a:pt x="3193" y="577"/>
                  </a:lnTo>
                  <a:lnTo>
                    <a:pt x="3193" y="575"/>
                  </a:lnTo>
                  <a:lnTo>
                    <a:pt x="3195" y="575"/>
                  </a:lnTo>
                  <a:lnTo>
                    <a:pt x="3196" y="575"/>
                  </a:lnTo>
                  <a:lnTo>
                    <a:pt x="3196" y="575"/>
                  </a:lnTo>
                  <a:lnTo>
                    <a:pt x="3198" y="575"/>
                  </a:lnTo>
                  <a:lnTo>
                    <a:pt x="3199" y="574"/>
                  </a:lnTo>
                  <a:lnTo>
                    <a:pt x="3199" y="574"/>
                  </a:lnTo>
                  <a:lnTo>
                    <a:pt x="3198" y="572"/>
                  </a:lnTo>
                  <a:lnTo>
                    <a:pt x="3199" y="572"/>
                  </a:lnTo>
                  <a:lnTo>
                    <a:pt x="3207" y="569"/>
                  </a:lnTo>
                  <a:lnTo>
                    <a:pt x="3209" y="569"/>
                  </a:lnTo>
                  <a:lnTo>
                    <a:pt x="3207" y="569"/>
                  </a:lnTo>
                  <a:lnTo>
                    <a:pt x="3207" y="571"/>
                  </a:lnTo>
                  <a:lnTo>
                    <a:pt x="3204" y="572"/>
                  </a:lnTo>
                  <a:lnTo>
                    <a:pt x="3204" y="572"/>
                  </a:lnTo>
                  <a:lnTo>
                    <a:pt x="3204" y="572"/>
                  </a:lnTo>
                  <a:lnTo>
                    <a:pt x="3204" y="572"/>
                  </a:lnTo>
                  <a:lnTo>
                    <a:pt x="3204" y="574"/>
                  </a:lnTo>
                  <a:lnTo>
                    <a:pt x="3204" y="572"/>
                  </a:lnTo>
                  <a:lnTo>
                    <a:pt x="3204" y="572"/>
                  </a:lnTo>
                  <a:lnTo>
                    <a:pt x="3204" y="572"/>
                  </a:lnTo>
                  <a:lnTo>
                    <a:pt x="3205" y="572"/>
                  </a:lnTo>
                  <a:lnTo>
                    <a:pt x="3212" y="567"/>
                  </a:lnTo>
                  <a:lnTo>
                    <a:pt x="3215" y="566"/>
                  </a:lnTo>
                  <a:lnTo>
                    <a:pt x="3216" y="564"/>
                  </a:lnTo>
                  <a:lnTo>
                    <a:pt x="3218" y="563"/>
                  </a:lnTo>
                  <a:lnTo>
                    <a:pt x="3216" y="563"/>
                  </a:lnTo>
                  <a:lnTo>
                    <a:pt x="3216" y="561"/>
                  </a:lnTo>
                  <a:lnTo>
                    <a:pt x="3216" y="561"/>
                  </a:lnTo>
                  <a:lnTo>
                    <a:pt x="3216" y="560"/>
                  </a:lnTo>
                  <a:lnTo>
                    <a:pt x="3216" y="560"/>
                  </a:lnTo>
                  <a:lnTo>
                    <a:pt x="3218" y="560"/>
                  </a:lnTo>
                  <a:lnTo>
                    <a:pt x="3219" y="560"/>
                  </a:lnTo>
                  <a:lnTo>
                    <a:pt x="3219" y="561"/>
                  </a:lnTo>
                  <a:lnTo>
                    <a:pt x="3219" y="563"/>
                  </a:lnTo>
                  <a:lnTo>
                    <a:pt x="3219" y="561"/>
                  </a:lnTo>
                  <a:lnTo>
                    <a:pt x="3222" y="560"/>
                  </a:lnTo>
                  <a:lnTo>
                    <a:pt x="3224" y="560"/>
                  </a:lnTo>
                  <a:lnTo>
                    <a:pt x="3227" y="557"/>
                  </a:lnTo>
                  <a:lnTo>
                    <a:pt x="3232" y="552"/>
                  </a:lnTo>
                  <a:lnTo>
                    <a:pt x="3235" y="551"/>
                  </a:lnTo>
                  <a:lnTo>
                    <a:pt x="3239" y="546"/>
                  </a:lnTo>
                  <a:lnTo>
                    <a:pt x="3242" y="544"/>
                  </a:lnTo>
                  <a:lnTo>
                    <a:pt x="3249" y="538"/>
                  </a:lnTo>
                  <a:lnTo>
                    <a:pt x="3250" y="538"/>
                  </a:lnTo>
                  <a:lnTo>
                    <a:pt x="3250" y="537"/>
                  </a:lnTo>
                  <a:lnTo>
                    <a:pt x="3250" y="537"/>
                  </a:lnTo>
                  <a:lnTo>
                    <a:pt x="3250" y="537"/>
                  </a:lnTo>
                  <a:lnTo>
                    <a:pt x="3249" y="537"/>
                  </a:lnTo>
                  <a:close/>
                  <a:moveTo>
                    <a:pt x="3201" y="574"/>
                  </a:moveTo>
                  <a:lnTo>
                    <a:pt x="3198" y="577"/>
                  </a:lnTo>
                  <a:lnTo>
                    <a:pt x="3195" y="578"/>
                  </a:lnTo>
                  <a:lnTo>
                    <a:pt x="3195" y="578"/>
                  </a:lnTo>
                  <a:lnTo>
                    <a:pt x="3193" y="580"/>
                  </a:lnTo>
                  <a:lnTo>
                    <a:pt x="3192" y="580"/>
                  </a:lnTo>
                  <a:lnTo>
                    <a:pt x="3190" y="581"/>
                  </a:lnTo>
                  <a:lnTo>
                    <a:pt x="3190" y="581"/>
                  </a:lnTo>
                  <a:lnTo>
                    <a:pt x="3189" y="583"/>
                  </a:lnTo>
                  <a:lnTo>
                    <a:pt x="3187" y="584"/>
                  </a:lnTo>
                  <a:lnTo>
                    <a:pt x="3184" y="588"/>
                  </a:lnTo>
                  <a:lnTo>
                    <a:pt x="3178" y="589"/>
                  </a:lnTo>
                  <a:lnTo>
                    <a:pt x="3176" y="591"/>
                  </a:lnTo>
                  <a:lnTo>
                    <a:pt x="3175" y="592"/>
                  </a:lnTo>
                  <a:lnTo>
                    <a:pt x="3173" y="592"/>
                  </a:lnTo>
                  <a:lnTo>
                    <a:pt x="3173" y="592"/>
                  </a:lnTo>
                  <a:lnTo>
                    <a:pt x="3176" y="592"/>
                  </a:lnTo>
                  <a:lnTo>
                    <a:pt x="3181" y="589"/>
                  </a:lnTo>
                  <a:lnTo>
                    <a:pt x="3187" y="586"/>
                  </a:lnTo>
                  <a:lnTo>
                    <a:pt x="3189" y="584"/>
                  </a:lnTo>
                  <a:lnTo>
                    <a:pt x="3190" y="583"/>
                  </a:lnTo>
                  <a:lnTo>
                    <a:pt x="3193" y="580"/>
                  </a:lnTo>
                  <a:lnTo>
                    <a:pt x="3198" y="577"/>
                  </a:lnTo>
                  <a:lnTo>
                    <a:pt x="3199" y="577"/>
                  </a:lnTo>
                  <a:lnTo>
                    <a:pt x="3199" y="575"/>
                  </a:lnTo>
                  <a:lnTo>
                    <a:pt x="3202" y="574"/>
                  </a:lnTo>
                  <a:lnTo>
                    <a:pt x="3202" y="574"/>
                  </a:lnTo>
                  <a:lnTo>
                    <a:pt x="3201" y="574"/>
                  </a:lnTo>
                  <a:close/>
                  <a:moveTo>
                    <a:pt x="2942" y="344"/>
                  </a:moveTo>
                  <a:lnTo>
                    <a:pt x="2942" y="345"/>
                  </a:lnTo>
                  <a:lnTo>
                    <a:pt x="2942" y="345"/>
                  </a:lnTo>
                  <a:lnTo>
                    <a:pt x="2944" y="347"/>
                  </a:lnTo>
                  <a:lnTo>
                    <a:pt x="2944" y="345"/>
                  </a:lnTo>
                  <a:lnTo>
                    <a:pt x="2945" y="344"/>
                  </a:lnTo>
                  <a:lnTo>
                    <a:pt x="2947" y="344"/>
                  </a:lnTo>
                  <a:lnTo>
                    <a:pt x="2947" y="342"/>
                  </a:lnTo>
                  <a:lnTo>
                    <a:pt x="2948" y="341"/>
                  </a:lnTo>
                  <a:lnTo>
                    <a:pt x="2948" y="339"/>
                  </a:lnTo>
                  <a:lnTo>
                    <a:pt x="2948" y="339"/>
                  </a:lnTo>
                  <a:lnTo>
                    <a:pt x="2948" y="339"/>
                  </a:lnTo>
                  <a:lnTo>
                    <a:pt x="2948" y="339"/>
                  </a:lnTo>
                  <a:lnTo>
                    <a:pt x="2948" y="339"/>
                  </a:lnTo>
                  <a:lnTo>
                    <a:pt x="2947" y="339"/>
                  </a:lnTo>
                  <a:lnTo>
                    <a:pt x="2947" y="341"/>
                  </a:lnTo>
                  <a:lnTo>
                    <a:pt x="2947" y="339"/>
                  </a:lnTo>
                  <a:lnTo>
                    <a:pt x="2945" y="341"/>
                  </a:lnTo>
                  <a:lnTo>
                    <a:pt x="2945" y="342"/>
                  </a:lnTo>
                  <a:lnTo>
                    <a:pt x="2944" y="342"/>
                  </a:lnTo>
                  <a:lnTo>
                    <a:pt x="2944" y="342"/>
                  </a:lnTo>
                  <a:lnTo>
                    <a:pt x="2944" y="342"/>
                  </a:lnTo>
                  <a:lnTo>
                    <a:pt x="2944" y="342"/>
                  </a:lnTo>
                  <a:lnTo>
                    <a:pt x="2944" y="342"/>
                  </a:lnTo>
                  <a:lnTo>
                    <a:pt x="2944" y="342"/>
                  </a:lnTo>
                  <a:lnTo>
                    <a:pt x="2944" y="342"/>
                  </a:lnTo>
                  <a:lnTo>
                    <a:pt x="2942" y="342"/>
                  </a:lnTo>
                  <a:lnTo>
                    <a:pt x="2942" y="344"/>
                  </a:lnTo>
                  <a:lnTo>
                    <a:pt x="2942" y="344"/>
                  </a:lnTo>
                  <a:lnTo>
                    <a:pt x="2942" y="344"/>
                  </a:lnTo>
                  <a:lnTo>
                    <a:pt x="2942" y="344"/>
                  </a:lnTo>
                  <a:lnTo>
                    <a:pt x="2941" y="344"/>
                  </a:lnTo>
                  <a:lnTo>
                    <a:pt x="2942" y="344"/>
                  </a:lnTo>
                  <a:lnTo>
                    <a:pt x="2942" y="344"/>
                  </a:lnTo>
                  <a:close/>
                  <a:moveTo>
                    <a:pt x="3238" y="524"/>
                  </a:moveTo>
                  <a:lnTo>
                    <a:pt x="3238" y="524"/>
                  </a:lnTo>
                  <a:lnTo>
                    <a:pt x="3239" y="523"/>
                  </a:lnTo>
                  <a:lnTo>
                    <a:pt x="3239" y="521"/>
                  </a:lnTo>
                  <a:lnTo>
                    <a:pt x="3241" y="521"/>
                  </a:lnTo>
                  <a:lnTo>
                    <a:pt x="3241" y="521"/>
                  </a:lnTo>
                  <a:lnTo>
                    <a:pt x="3241" y="521"/>
                  </a:lnTo>
                  <a:lnTo>
                    <a:pt x="3241" y="520"/>
                  </a:lnTo>
                  <a:lnTo>
                    <a:pt x="3236" y="523"/>
                  </a:lnTo>
                  <a:lnTo>
                    <a:pt x="3236" y="523"/>
                  </a:lnTo>
                  <a:lnTo>
                    <a:pt x="3236" y="524"/>
                  </a:lnTo>
                  <a:lnTo>
                    <a:pt x="3236" y="524"/>
                  </a:lnTo>
                  <a:lnTo>
                    <a:pt x="3238" y="524"/>
                  </a:lnTo>
                  <a:close/>
                  <a:moveTo>
                    <a:pt x="3128" y="700"/>
                  </a:moveTo>
                  <a:lnTo>
                    <a:pt x="3130" y="702"/>
                  </a:lnTo>
                  <a:lnTo>
                    <a:pt x="3128" y="702"/>
                  </a:lnTo>
                  <a:lnTo>
                    <a:pt x="3128" y="705"/>
                  </a:lnTo>
                  <a:lnTo>
                    <a:pt x="3128" y="705"/>
                  </a:lnTo>
                  <a:lnTo>
                    <a:pt x="3127" y="705"/>
                  </a:lnTo>
                  <a:lnTo>
                    <a:pt x="3127" y="705"/>
                  </a:lnTo>
                  <a:lnTo>
                    <a:pt x="3125" y="703"/>
                  </a:lnTo>
                  <a:lnTo>
                    <a:pt x="3125" y="705"/>
                  </a:lnTo>
                  <a:lnTo>
                    <a:pt x="3127" y="706"/>
                  </a:lnTo>
                  <a:lnTo>
                    <a:pt x="3128" y="706"/>
                  </a:lnTo>
                  <a:lnTo>
                    <a:pt x="3130" y="705"/>
                  </a:lnTo>
                  <a:lnTo>
                    <a:pt x="3132" y="702"/>
                  </a:lnTo>
                  <a:lnTo>
                    <a:pt x="3132" y="700"/>
                  </a:lnTo>
                  <a:lnTo>
                    <a:pt x="3133" y="700"/>
                  </a:lnTo>
                  <a:lnTo>
                    <a:pt x="3133" y="699"/>
                  </a:lnTo>
                  <a:lnTo>
                    <a:pt x="3133" y="699"/>
                  </a:lnTo>
                  <a:lnTo>
                    <a:pt x="3130" y="699"/>
                  </a:lnTo>
                  <a:lnTo>
                    <a:pt x="3128" y="700"/>
                  </a:lnTo>
                  <a:close/>
                  <a:moveTo>
                    <a:pt x="3139" y="674"/>
                  </a:moveTo>
                  <a:lnTo>
                    <a:pt x="3139" y="674"/>
                  </a:lnTo>
                  <a:lnTo>
                    <a:pt x="3139" y="677"/>
                  </a:lnTo>
                  <a:lnTo>
                    <a:pt x="3139" y="679"/>
                  </a:lnTo>
                  <a:lnTo>
                    <a:pt x="3135" y="689"/>
                  </a:lnTo>
                  <a:lnTo>
                    <a:pt x="3135" y="692"/>
                  </a:lnTo>
                  <a:lnTo>
                    <a:pt x="3135" y="692"/>
                  </a:lnTo>
                  <a:lnTo>
                    <a:pt x="3135" y="692"/>
                  </a:lnTo>
                  <a:lnTo>
                    <a:pt x="3135" y="694"/>
                  </a:lnTo>
                  <a:lnTo>
                    <a:pt x="3136" y="691"/>
                  </a:lnTo>
                  <a:lnTo>
                    <a:pt x="3138" y="685"/>
                  </a:lnTo>
                  <a:lnTo>
                    <a:pt x="3139" y="682"/>
                  </a:lnTo>
                  <a:lnTo>
                    <a:pt x="3139" y="679"/>
                  </a:lnTo>
                  <a:lnTo>
                    <a:pt x="3141" y="675"/>
                  </a:lnTo>
                  <a:lnTo>
                    <a:pt x="3141" y="672"/>
                  </a:lnTo>
                  <a:lnTo>
                    <a:pt x="3139" y="674"/>
                  </a:lnTo>
                  <a:close/>
                  <a:moveTo>
                    <a:pt x="3110" y="1061"/>
                  </a:moveTo>
                  <a:lnTo>
                    <a:pt x="3107" y="1064"/>
                  </a:lnTo>
                  <a:lnTo>
                    <a:pt x="3105" y="1066"/>
                  </a:lnTo>
                  <a:lnTo>
                    <a:pt x="3104" y="1066"/>
                  </a:lnTo>
                  <a:lnTo>
                    <a:pt x="3104" y="1067"/>
                  </a:lnTo>
                  <a:lnTo>
                    <a:pt x="3104" y="1069"/>
                  </a:lnTo>
                  <a:lnTo>
                    <a:pt x="3102" y="1070"/>
                  </a:lnTo>
                  <a:lnTo>
                    <a:pt x="3108" y="1062"/>
                  </a:lnTo>
                  <a:lnTo>
                    <a:pt x="3115" y="1059"/>
                  </a:lnTo>
                  <a:lnTo>
                    <a:pt x="3116" y="1058"/>
                  </a:lnTo>
                  <a:lnTo>
                    <a:pt x="3116" y="1058"/>
                  </a:lnTo>
                  <a:lnTo>
                    <a:pt x="3116" y="1056"/>
                  </a:lnTo>
                  <a:lnTo>
                    <a:pt x="3118" y="1056"/>
                  </a:lnTo>
                  <a:lnTo>
                    <a:pt x="3115" y="1058"/>
                  </a:lnTo>
                  <a:lnTo>
                    <a:pt x="3110" y="1061"/>
                  </a:lnTo>
                  <a:close/>
                  <a:moveTo>
                    <a:pt x="3132" y="1021"/>
                  </a:moveTo>
                  <a:lnTo>
                    <a:pt x="3130" y="1018"/>
                  </a:lnTo>
                  <a:lnTo>
                    <a:pt x="3128" y="1015"/>
                  </a:lnTo>
                  <a:lnTo>
                    <a:pt x="3127" y="1013"/>
                  </a:lnTo>
                  <a:lnTo>
                    <a:pt x="3127" y="1012"/>
                  </a:lnTo>
                  <a:lnTo>
                    <a:pt x="3125" y="1008"/>
                  </a:lnTo>
                  <a:lnTo>
                    <a:pt x="3124" y="1007"/>
                  </a:lnTo>
                  <a:lnTo>
                    <a:pt x="3122" y="1007"/>
                  </a:lnTo>
                  <a:lnTo>
                    <a:pt x="3122" y="1007"/>
                  </a:lnTo>
                  <a:lnTo>
                    <a:pt x="3124" y="1008"/>
                  </a:lnTo>
                  <a:lnTo>
                    <a:pt x="3125" y="1012"/>
                  </a:lnTo>
                  <a:lnTo>
                    <a:pt x="3125" y="1012"/>
                  </a:lnTo>
                  <a:lnTo>
                    <a:pt x="3128" y="1018"/>
                  </a:lnTo>
                  <a:lnTo>
                    <a:pt x="3130" y="1021"/>
                  </a:lnTo>
                  <a:lnTo>
                    <a:pt x="3130" y="1022"/>
                  </a:lnTo>
                  <a:lnTo>
                    <a:pt x="3130" y="1024"/>
                  </a:lnTo>
                  <a:lnTo>
                    <a:pt x="3130" y="1025"/>
                  </a:lnTo>
                  <a:lnTo>
                    <a:pt x="3130" y="1027"/>
                  </a:lnTo>
                  <a:lnTo>
                    <a:pt x="3130" y="1027"/>
                  </a:lnTo>
                  <a:lnTo>
                    <a:pt x="3130" y="1029"/>
                  </a:lnTo>
                  <a:lnTo>
                    <a:pt x="3130" y="1030"/>
                  </a:lnTo>
                  <a:lnTo>
                    <a:pt x="3132" y="1032"/>
                  </a:lnTo>
                  <a:lnTo>
                    <a:pt x="3132" y="1035"/>
                  </a:lnTo>
                  <a:lnTo>
                    <a:pt x="3132" y="1038"/>
                  </a:lnTo>
                  <a:lnTo>
                    <a:pt x="3132" y="1042"/>
                  </a:lnTo>
                  <a:lnTo>
                    <a:pt x="3132" y="1042"/>
                  </a:lnTo>
                  <a:lnTo>
                    <a:pt x="3132" y="1045"/>
                  </a:lnTo>
                  <a:lnTo>
                    <a:pt x="3130" y="1047"/>
                  </a:lnTo>
                  <a:lnTo>
                    <a:pt x="3127" y="1050"/>
                  </a:lnTo>
                  <a:lnTo>
                    <a:pt x="3122" y="1053"/>
                  </a:lnTo>
                  <a:lnTo>
                    <a:pt x="3122" y="1053"/>
                  </a:lnTo>
                  <a:lnTo>
                    <a:pt x="3122" y="1053"/>
                  </a:lnTo>
                  <a:lnTo>
                    <a:pt x="3122" y="1052"/>
                  </a:lnTo>
                  <a:lnTo>
                    <a:pt x="3122" y="1052"/>
                  </a:lnTo>
                  <a:lnTo>
                    <a:pt x="3122" y="1052"/>
                  </a:lnTo>
                  <a:lnTo>
                    <a:pt x="3121" y="1053"/>
                  </a:lnTo>
                  <a:lnTo>
                    <a:pt x="3122" y="1053"/>
                  </a:lnTo>
                  <a:lnTo>
                    <a:pt x="3121" y="1053"/>
                  </a:lnTo>
                  <a:lnTo>
                    <a:pt x="3121" y="1053"/>
                  </a:lnTo>
                  <a:lnTo>
                    <a:pt x="3121" y="1055"/>
                  </a:lnTo>
                  <a:lnTo>
                    <a:pt x="3121" y="1055"/>
                  </a:lnTo>
                  <a:lnTo>
                    <a:pt x="3121" y="1055"/>
                  </a:lnTo>
                  <a:lnTo>
                    <a:pt x="3119" y="1055"/>
                  </a:lnTo>
                  <a:lnTo>
                    <a:pt x="3119" y="1056"/>
                  </a:lnTo>
                  <a:lnTo>
                    <a:pt x="3119" y="1056"/>
                  </a:lnTo>
                  <a:lnTo>
                    <a:pt x="3121" y="1056"/>
                  </a:lnTo>
                  <a:lnTo>
                    <a:pt x="3121" y="1056"/>
                  </a:lnTo>
                  <a:lnTo>
                    <a:pt x="3121" y="1055"/>
                  </a:lnTo>
                  <a:lnTo>
                    <a:pt x="3122" y="1055"/>
                  </a:lnTo>
                  <a:lnTo>
                    <a:pt x="3122" y="1055"/>
                  </a:lnTo>
                  <a:lnTo>
                    <a:pt x="3125" y="1053"/>
                  </a:lnTo>
                  <a:lnTo>
                    <a:pt x="3125" y="1052"/>
                  </a:lnTo>
                  <a:lnTo>
                    <a:pt x="3128" y="1050"/>
                  </a:lnTo>
                  <a:lnTo>
                    <a:pt x="3130" y="1050"/>
                  </a:lnTo>
                  <a:lnTo>
                    <a:pt x="3132" y="1050"/>
                  </a:lnTo>
                  <a:lnTo>
                    <a:pt x="3132" y="1049"/>
                  </a:lnTo>
                  <a:lnTo>
                    <a:pt x="3133" y="1047"/>
                  </a:lnTo>
                  <a:lnTo>
                    <a:pt x="3133" y="1041"/>
                  </a:lnTo>
                  <a:lnTo>
                    <a:pt x="3132" y="1027"/>
                  </a:lnTo>
                  <a:lnTo>
                    <a:pt x="3132" y="1021"/>
                  </a:lnTo>
                  <a:close/>
                  <a:moveTo>
                    <a:pt x="3113" y="999"/>
                  </a:moveTo>
                  <a:lnTo>
                    <a:pt x="3111" y="998"/>
                  </a:lnTo>
                  <a:lnTo>
                    <a:pt x="3111" y="998"/>
                  </a:lnTo>
                  <a:lnTo>
                    <a:pt x="3110" y="996"/>
                  </a:lnTo>
                  <a:lnTo>
                    <a:pt x="3110" y="996"/>
                  </a:lnTo>
                  <a:lnTo>
                    <a:pt x="3110" y="996"/>
                  </a:lnTo>
                  <a:lnTo>
                    <a:pt x="3108" y="996"/>
                  </a:lnTo>
                  <a:lnTo>
                    <a:pt x="3108" y="996"/>
                  </a:lnTo>
                  <a:lnTo>
                    <a:pt x="3107" y="996"/>
                  </a:lnTo>
                  <a:lnTo>
                    <a:pt x="3107" y="996"/>
                  </a:lnTo>
                  <a:lnTo>
                    <a:pt x="3107" y="998"/>
                  </a:lnTo>
                  <a:lnTo>
                    <a:pt x="3107" y="998"/>
                  </a:lnTo>
                  <a:lnTo>
                    <a:pt x="3107" y="998"/>
                  </a:lnTo>
                  <a:lnTo>
                    <a:pt x="3108" y="998"/>
                  </a:lnTo>
                  <a:lnTo>
                    <a:pt x="3108" y="999"/>
                  </a:lnTo>
                  <a:lnTo>
                    <a:pt x="3111" y="1001"/>
                  </a:lnTo>
                  <a:lnTo>
                    <a:pt x="3111" y="1001"/>
                  </a:lnTo>
                  <a:lnTo>
                    <a:pt x="3111" y="1002"/>
                  </a:lnTo>
                  <a:lnTo>
                    <a:pt x="3113" y="1004"/>
                  </a:lnTo>
                  <a:lnTo>
                    <a:pt x="3115" y="1004"/>
                  </a:lnTo>
                  <a:lnTo>
                    <a:pt x="3115" y="1004"/>
                  </a:lnTo>
                  <a:lnTo>
                    <a:pt x="3115" y="1004"/>
                  </a:lnTo>
                  <a:lnTo>
                    <a:pt x="3115" y="1002"/>
                  </a:lnTo>
                  <a:lnTo>
                    <a:pt x="3116" y="1001"/>
                  </a:lnTo>
                  <a:lnTo>
                    <a:pt x="3113" y="999"/>
                  </a:lnTo>
                  <a:close/>
                  <a:moveTo>
                    <a:pt x="3091" y="1084"/>
                  </a:moveTo>
                  <a:lnTo>
                    <a:pt x="3090" y="1086"/>
                  </a:lnTo>
                  <a:lnTo>
                    <a:pt x="3090" y="1086"/>
                  </a:lnTo>
                  <a:lnTo>
                    <a:pt x="3090" y="1086"/>
                  </a:lnTo>
                  <a:lnTo>
                    <a:pt x="3088" y="1089"/>
                  </a:lnTo>
                  <a:lnTo>
                    <a:pt x="3082" y="1098"/>
                  </a:lnTo>
                  <a:lnTo>
                    <a:pt x="3078" y="1112"/>
                  </a:lnTo>
                  <a:lnTo>
                    <a:pt x="3078" y="1113"/>
                  </a:lnTo>
                  <a:lnTo>
                    <a:pt x="3078" y="1115"/>
                  </a:lnTo>
                  <a:lnTo>
                    <a:pt x="3078" y="1113"/>
                  </a:lnTo>
                  <a:lnTo>
                    <a:pt x="3084" y="1098"/>
                  </a:lnTo>
                  <a:lnTo>
                    <a:pt x="3085" y="1093"/>
                  </a:lnTo>
                  <a:lnTo>
                    <a:pt x="3087" y="1092"/>
                  </a:lnTo>
                  <a:lnTo>
                    <a:pt x="3088" y="1090"/>
                  </a:lnTo>
                  <a:lnTo>
                    <a:pt x="3091" y="1087"/>
                  </a:lnTo>
                  <a:lnTo>
                    <a:pt x="3093" y="1086"/>
                  </a:lnTo>
                  <a:lnTo>
                    <a:pt x="3093" y="1082"/>
                  </a:lnTo>
                  <a:lnTo>
                    <a:pt x="3093" y="1082"/>
                  </a:lnTo>
                  <a:lnTo>
                    <a:pt x="3091" y="1084"/>
                  </a:lnTo>
                  <a:close/>
                  <a:moveTo>
                    <a:pt x="3099" y="1070"/>
                  </a:moveTo>
                  <a:lnTo>
                    <a:pt x="3099" y="1070"/>
                  </a:lnTo>
                  <a:lnTo>
                    <a:pt x="3099" y="1072"/>
                  </a:lnTo>
                  <a:lnTo>
                    <a:pt x="3099" y="1072"/>
                  </a:lnTo>
                  <a:lnTo>
                    <a:pt x="3098" y="1073"/>
                  </a:lnTo>
                  <a:lnTo>
                    <a:pt x="3098" y="1073"/>
                  </a:lnTo>
                  <a:lnTo>
                    <a:pt x="3098" y="1075"/>
                  </a:lnTo>
                  <a:lnTo>
                    <a:pt x="3096" y="1076"/>
                  </a:lnTo>
                  <a:lnTo>
                    <a:pt x="3096" y="1078"/>
                  </a:lnTo>
                  <a:lnTo>
                    <a:pt x="3096" y="1078"/>
                  </a:lnTo>
                  <a:lnTo>
                    <a:pt x="3098" y="1076"/>
                  </a:lnTo>
                  <a:lnTo>
                    <a:pt x="3101" y="1072"/>
                  </a:lnTo>
                  <a:lnTo>
                    <a:pt x="3101" y="1072"/>
                  </a:lnTo>
                  <a:lnTo>
                    <a:pt x="3102" y="1072"/>
                  </a:lnTo>
                  <a:lnTo>
                    <a:pt x="3102" y="1072"/>
                  </a:lnTo>
                  <a:lnTo>
                    <a:pt x="3102" y="1070"/>
                  </a:lnTo>
                  <a:lnTo>
                    <a:pt x="3101" y="1070"/>
                  </a:lnTo>
                  <a:lnTo>
                    <a:pt x="3099" y="1070"/>
                  </a:lnTo>
                  <a:close/>
                  <a:moveTo>
                    <a:pt x="2999" y="1167"/>
                  </a:moveTo>
                  <a:lnTo>
                    <a:pt x="2998" y="1169"/>
                  </a:lnTo>
                  <a:lnTo>
                    <a:pt x="2998" y="1172"/>
                  </a:lnTo>
                  <a:lnTo>
                    <a:pt x="2998" y="1173"/>
                  </a:lnTo>
                  <a:lnTo>
                    <a:pt x="2999" y="1172"/>
                  </a:lnTo>
                  <a:lnTo>
                    <a:pt x="2999" y="1170"/>
                  </a:lnTo>
                  <a:lnTo>
                    <a:pt x="2999" y="1166"/>
                  </a:lnTo>
                  <a:lnTo>
                    <a:pt x="3001" y="1166"/>
                  </a:lnTo>
                  <a:lnTo>
                    <a:pt x="3001" y="1166"/>
                  </a:lnTo>
                  <a:lnTo>
                    <a:pt x="3001" y="1166"/>
                  </a:lnTo>
                  <a:lnTo>
                    <a:pt x="3001" y="1166"/>
                  </a:lnTo>
                  <a:lnTo>
                    <a:pt x="2999" y="1167"/>
                  </a:lnTo>
                  <a:close/>
                  <a:moveTo>
                    <a:pt x="3075" y="1110"/>
                  </a:moveTo>
                  <a:lnTo>
                    <a:pt x="3075" y="1109"/>
                  </a:lnTo>
                  <a:lnTo>
                    <a:pt x="3070" y="1109"/>
                  </a:lnTo>
                  <a:lnTo>
                    <a:pt x="3068" y="1109"/>
                  </a:lnTo>
                  <a:lnTo>
                    <a:pt x="3068" y="1110"/>
                  </a:lnTo>
                  <a:lnTo>
                    <a:pt x="3068" y="1110"/>
                  </a:lnTo>
                  <a:lnTo>
                    <a:pt x="3073" y="1110"/>
                  </a:lnTo>
                  <a:lnTo>
                    <a:pt x="3076" y="1112"/>
                  </a:lnTo>
                  <a:lnTo>
                    <a:pt x="3076" y="1112"/>
                  </a:lnTo>
                  <a:lnTo>
                    <a:pt x="3076" y="1112"/>
                  </a:lnTo>
                  <a:lnTo>
                    <a:pt x="3076" y="1110"/>
                  </a:lnTo>
                  <a:lnTo>
                    <a:pt x="3075" y="1110"/>
                  </a:lnTo>
                  <a:close/>
                  <a:moveTo>
                    <a:pt x="2994" y="1190"/>
                  </a:moveTo>
                  <a:lnTo>
                    <a:pt x="2994" y="1190"/>
                  </a:lnTo>
                  <a:lnTo>
                    <a:pt x="2993" y="1190"/>
                  </a:lnTo>
                  <a:lnTo>
                    <a:pt x="2991" y="1190"/>
                  </a:lnTo>
                  <a:lnTo>
                    <a:pt x="2991" y="1192"/>
                  </a:lnTo>
                  <a:lnTo>
                    <a:pt x="2993" y="1194"/>
                  </a:lnTo>
                  <a:lnTo>
                    <a:pt x="2993" y="1194"/>
                  </a:lnTo>
                  <a:lnTo>
                    <a:pt x="2994" y="1194"/>
                  </a:lnTo>
                  <a:lnTo>
                    <a:pt x="2996" y="1194"/>
                  </a:lnTo>
                  <a:lnTo>
                    <a:pt x="2996" y="1194"/>
                  </a:lnTo>
                  <a:lnTo>
                    <a:pt x="2996" y="1189"/>
                  </a:lnTo>
                  <a:lnTo>
                    <a:pt x="2994" y="1190"/>
                  </a:lnTo>
                  <a:lnTo>
                    <a:pt x="2994" y="1190"/>
                  </a:lnTo>
                  <a:close/>
                  <a:moveTo>
                    <a:pt x="3024" y="1132"/>
                  </a:moveTo>
                  <a:lnTo>
                    <a:pt x="3022" y="1135"/>
                  </a:lnTo>
                  <a:lnTo>
                    <a:pt x="3021" y="1135"/>
                  </a:lnTo>
                  <a:lnTo>
                    <a:pt x="3019" y="1135"/>
                  </a:lnTo>
                  <a:lnTo>
                    <a:pt x="3011" y="1143"/>
                  </a:lnTo>
                  <a:lnTo>
                    <a:pt x="3010" y="1146"/>
                  </a:lnTo>
                  <a:lnTo>
                    <a:pt x="3010" y="1149"/>
                  </a:lnTo>
                  <a:lnTo>
                    <a:pt x="3010" y="1147"/>
                  </a:lnTo>
                  <a:lnTo>
                    <a:pt x="3016" y="1140"/>
                  </a:lnTo>
                  <a:lnTo>
                    <a:pt x="3016" y="1140"/>
                  </a:lnTo>
                  <a:lnTo>
                    <a:pt x="3019" y="1138"/>
                  </a:lnTo>
                  <a:lnTo>
                    <a:pt x="3024" y="1133"/>
                  </a:lnTo>
                  <a:lnTo>
                    <a:pt x="3025" y="1132"/>
                  </a:lnTo>
                  <a:lnTo>
                    <a:pt x="3025" y="1132"/>
                  </a:lnTo>
                  <a:lnTo>
                    <a:pt x="3025" y="1132"/>
                  </a:lnTo>
                  <a:lnTo>
                    <a:pt x="3025" y="1132"/>
                  </a:lnTo>
                  <a:lnTo>
                    <a:pt x="3025" y="1132"/>
                  </a:lnTo>
                  <a:lnTo>
                    <a:pt x="3024" y="1132"/>
                  </a:lnTo>
                  <a:close/>
                  <a:moveTo>
                    <a:pt x="3062" y="1109"/>
                  </a:moveTo>
                  <a:lnTo>
                    <a:pt x="3051" y="1112"/>
                  </a:lnTo>
                  <a:lnTo>
                    <a:pt x="3042" y="1116"/>
                  </a:lnTo>
                  <a:lnTo>
                    <a:pt x="3041" y="1116"/>
                  </a:lnTo>
                  <a:lnTo>
                    <a:pt x="3039" y="1118"/>
                  </a:lnTo>
                  <a:lnTo>
                    <a:pt x="3056" y="1110"/>
                  </a:lnTo>
                  <a:lnTo>
                    <a:pt x="3058" y="1110"/>
                  </a:lnTo>
                  <a:lnTo>
                    <a:pt x="3067" y="1109"/>
                  </a:lnTo>
                  <a:lnTo>
                    <a:pt x="3067" y="1109"/>
                  </a:lnTo>
                  <a:lnTo>
                    <a:pt x="3062" y="1109"/>
                  </a:lnTo>
                  <a:close/>
                  <a:moveTo>
                    <a:pt x="2258" y="1607"/>
                  </a:moveTo>
                  <a:lnTo>
                    <a:pt x="2258" y="1608"/>
                  </a:lnTo>
                  <a:lnTo>
                    <a:pt x="2258" y="1608"/>
                  </a:lnTo>
                  <a:lnTo>
                    <a:pt x="2260" y="1607"/>
                  </a:lnTo>
                  <a:lnTo>
                    <a:pt x="2260" y="1607"/>
                  </a:lnTo>
                  <a:lnTo>
                    <a:pt x="2258" y="1607"/>
                  </a:lnTo>
                  <a:close/>
                  <a:moveTo>
                    <a:pt x="2549" y="591"/>
                  </a:moveTo>
                  <a:lnTo>
                    <a:pt x="2549" y="595"/>
                  </a:lnTo>
                  <a:lnTo>
                    <a:pt x="2549" y="597"/>
                  </a:lnTo>
                  <a:lnTo>
                    <a:pt x="2549" y="598"/>
                  </a:lnTo>
                  <a:lnTo>
                    <a:pt x="2551" y="597"/>
                  </a:lnTo>
                  <a:lnTo>
                    <a:pt x="2551" y="594"/>
                  </a:lnTo>
                  <a:lnTo>
                    <a:pt x="2549" y="589"/>
                  </a:lnTo>
                  <a:lnTo>
                    <a:pt x="2549" y="591"/>
                  </a:lnTo>
                  <a:close/>
                  <a:moveTo>
                    <a:pt x="2177" y="238"/>
                  </a:moveTo>
                  <a:lnTo>
                    <a:pt x="2175" y="239"/>
                  </a:lnTo>
                  <a:lnTo>
                    <a:pt x="2175" y="241"/>
                  </a:lnTo>
                  <a:lnTo>
                    <a:pt x="2175" y="244"/>
                  </a:lnTo>
                  <a:lnTo>
                    <a:pt x="2177" y="245"/>
                  </a:lnTo>
                  <a:lnTo>
                    <a:pt x="2181" y="245"/>
                  </a:lnTo>
                  <a:lnTo>
                    <a:pt x="2183" y="245"/>
                  </a:lnTo>
                  <a:lnTo>
                    <a:pt x="2184" y="247"/>
                  </a:lnTo>
                  <a:lnTo>
                    <a:pt x="2184" y="247"/>
                  </a:lnTo>
                  <a:lnTo>
                    <a:pt x="2186" y="245"/>
                  </a:lnTo>
                  <a:lnTo>
                    <a:pt x="2187" y="245"/>
                  </a:lnTo>
                  <a:lnTo>
                    <a:pt x="2187" y="244"/>
                  </a:lnTo>
                  <a:lnTo>
                    <a:pt x="2186" y="242"/>
                  </a:lnTo>
                  <a:lnTo>
                    <a:pt x="2184" y="244"/>
                  </a:lnTo>
                  <a:lnTo>
                    <a:pt x="2186" y="242"/>
                  </a:lnTo>
                  <a:lnTo>
                    <a:pt x="2186" y="241"/>
                  </a:lnTo>
                  <a:lnTo>
                    <a:pt x="2187" y="239"/>
                  </a:lnTo>
                  <a:lnTo>
                    <a:pt x="2187" y="239"/>
                  </a:lnTo>
                  <a:lnTo>
                    <a:pt x="2187" y="241"/>
                  </a:lnTo>
                  <a:lnTo>
                    <a:pt x="2187" y="244"/>
                  </a:lnTo>
                  <a:lnTo>
                    <a:pt x="2187" y="244"/>
                  </a:lnTo>
                  <a:lnTo>
                    <a:pt x="2187" y="245"/>
                  </a:lnTo>
                  <a:lnTo>
                    <a:pt x="2187" y="247"/>
                  </a:lnTo>
                  <a:lnTo>
                    <a:pt x="2186" y="248"/>
                  </a:lnTo>
                  <a:lnTo>
                    <a:pt x="2184" y="248"/>
                  </a:lnTo>
                  <a:lnTo>
                    <a:pt x="2184" y="250"/>
                  </a:lnTo>
                  <a:lnTo>
                    <a:pt x="2184" y="250"/>
                  </a:lnTo>
                  <a:lnTo>
                    <a:pt x="2189" y="254"/>
                  </a:lnTo>
                  <a:lnTo>
                    <a:pt x="2189" y="254"/>
                  </a:lnTo>
                  <a:lnTo>
                    <a:pt x="2189" y="253"/>
                  </a:lnTo>
                  <a:lnTo>
                    <a:pt x="2191" y="251"/>
                  </a:lnTo>
                  <a:lnTo>
                    <a:pt x="2192" y="247"/>
                  </a:lnTo>
                  <a:lnTo>
                    <a:pt x="2192" y="247"/>
                  </a:lnTo>
                  <a:lnTo>
                    <a:pt x="2195" y="245"/>
                  </a:lnTo>
                  <a:lnTo>
                    <a:pt x="2195" y="244"/>
                  </a:lnTo>
                  <a:lnTo>
                    <a:pt x="2195" y="242"/>
                  </a:lnTo>
                  <a:lnTo>
                    <a:pt x="2195" y="242"/>
                  </a:lnTo>
                  <a:lnTo>
                    <a:pt x="2197" y="242"/>
                  </a:lnTo>
                  <a:lnTo>
                    <a:pt x="2198" y="242"/>
                  </a:lnTo>
                  <a:lnTo>
                    <a:pt x="2198" y="241"/>
                  </a:lnTo>
                  <a:lnTo>
                    <a:pt x="2197" y="241"/>
                  </a:lnTo>
                  <a:lnTo>
                    <a:pt x="2197" y="239"/>
                  </a:lnTo>
                  <a:lnTo>
                    <a:pt x="2198" y="238"/>
                  </a:lnTo>
                  <a:lnTo>
                    <a:pt x="2198" y="236"/>
                  </a:lnTo>
                  <a:lnTo>
                    <a:pt x="2200" y="236"/>
                  </a:lnTo>
                  <a:lnTo>
                    <a:pt x="2200" y="236"/>
                  </a:lnTo>
                  <a:lnTo>
                    <a:pt x="2201" y="236"/>
                  </a:lnTo>
                  <a:lnTo>
                    <a:pt x="2201" y="236"/>
                  </a:lnTo>
                  <a:lnTo>
                    <a:pt x="2203" y="233"/>
                  </a:lnTo>
                  <a:lnTo>
                    <a:pt x="2204" y="231"/>
                  </a:lnTo>
                  <a:lnTo>
                    <a:pt x="2206" y="231"/>
                  </a:lnTo>
                  <a:lnTo>
                    <a:pt x="2206" y="231"/>
                  </a:lnTo>
                  <a:lnTo>
                    <a:pt x="2206" y="228"/>
                  </a:lnTo>
                  <a:lnTo>
                    <a:pt x="2207" y="228"/>
                  </a:lnTo>
                  <a:lnTo>
                    <a:pt x="2209" y="228"/>
                  </a:lnTo>
                  <a:lnTo>
                    <a:pt x="2209" y="227"/>
                  </a:lnTo>
                  <a:lnTo>
                    <a:pt x="2212" y="224"/>
                  </a:lnTo>
                  <a:lnTo>
                    <a:pt x="2212" y="224"/>
                  </a:lnTo>
                  <a:lnTo>
                    <a:pt x="2209" y="222"/>
                  </a:lnTo>
                  <a:lnTo>
                    <a:pt x="2207" y="222"/>
                  </a:lnTo>
                  <a:lnTo>
                    <a:pt x="2209" y="222"/>
                  </a:lnTo>
                  <a:lnTo>
                    <a:pt x="2209" y="221"/>
                  </a:lnTo>
                  <a:lnTo>
                    <a:pt x="2212" y="221"/>
                  </a:lnTo>
                  <a:lnTo>
                    <a:pt x="2215" y="219"/>
                  </a:lnTo>
                  <a:lnTo>
                    <a:pt x="2217" y="219"/>
                  </a:lnTo>
                  <a:lnTo>
                    <a:pt x="2218" y="219"/>
                  </a:lnTo>
                  <a:lnTo>
                    <a:pt x="2220" y="221"/>
                  </a:lnTo>
                  <a:lnTo>
                    <a:pt x="2221" y="221"/>
                  </a:lnTo>
                  <a:lnTo>
                    <a:pt x="2223" y="219"/>
                  </a:lnTo>
                  <a:lnTo>
                    <a:pt x="2224" y="217"/>
                  </a:lnTo>
                  <a:lnTo>
                    <a:pt x="2226" y="217"/>
                  </a:lnTo>
                  <a:lnTo>
                    <a:pt x="2226" y="217"/>
                  </a:lnTo>
                  <a:lnTo>
                    <a:pt x="2224" y="217"/>
                  </a:lnTo>
                  <a:lnTo>
                    <a:pt x="2223" y="216"/>
                  </a:lnTo>
                  <a:lnTo>
                    <a:pt x="2223" y="214"/>
                  </a:lnTo>
                  <a:lnTo>
                    <a:pt x="2220" y="213"/>
                  </a:lnTo>
                  <a:lnTo>
                    <a:pt x="2218" y="213"/>
                  </a:lnTo>
                  <a:lnTo>
                    <a:pt x="2206" y="214"/>
                  </a:lnTo>
                  <a:lnTo>
                    <a:pt x="2201" y="216"/>
                  </a:lnTo>
                  <a:lnTo>
                    <a:pt x="2197" y="217"/>
                  </a:lnTo>
                  <a:lnTo>
                    <a:pt x="2197" y="219"/>
                  </a:lnTo>
                  <a:lnTo>
                    <a:pt x="2195" y="221"/>
                  </a:lnTo>
                  <a:lnTo>
                    <a:pt x="2195" y="221"/>
                  </a:lnTo>
                  <a:lnTo>
                    <a:pt x="2194" y="221"/>
                  </a:lnTo>
                  <a:lnTo>
                    <a:pt x="2194" y="221"/>
                  </a:lnTo>
                  <a:lnTo>
                    <a:pt x="2192" y="221"/>
                  </a:lnTo>
                  <a:lnTo>
                    <a:pt x="2192" y="221"/>
                  </a:lnTo>
                  <a:lnTo>
                    <a:pt x="2191" y="222"/>
                  </a:lnTo>
                  <a:lnTo>
                    <a:pt x="2186" y="224"/>
                  </a:lnTo>
                  <a:lnTo>
                    <a:pt x="2184" y="225"/>
                  </a:lnTo>
                  <a:lnTo>
                    <a:pt x="2180" y="233"/>
                  </a:lnTo>
                  <a:lnTo>
                    <a:pt x="2180" y="234"/>
                  </a:lnTo>
                  <a:lnTo>
                    <a:pt x="2177" y="236"/>
                  </a:lnTo>
                  <a:lnTo>
                    <a:pt x="2177" y="238"/>
                  </a:lnTo>
                  <a:close/>
                  <a:moveTo>
                    <a:pt x="2462" y="301"/>
                  </a:moveTo>
                  <a:lnTo>
                    <a:pt x="2462" y="301"/>
                  </a:lnTo>
                  <a:lnTo>
                    <a:pt x="2462" y="301"/>
                  </a:lnTo>
                  <a:lnTo>
                    <a:pt x="2462" y="299"/>
                  </a:lnTo>
                  <a:lnTo>
                    <a:pt x="2463" y="299"/>
                  </a:lnTo>
                  <a:lnTo>
                    <a:pt x="2463" y="301"/>
                  </a:lnTo>
                  <a:lnTo>
                    <a:pt x="2463" y="301"/>
                  </a:lnTo>
                  <a:lnTo>
                    <a:pt x="2465" y="301"/>
                  </a:lnTo>
                  <a:lnTo>
                    <a:pt x="2466" y="301"/>
                  </a:lnTo>
                  <a:lnTo>
                    <a:pt x="2466" y="302"/>
                  </a:lnTo>
                  <a:lnTo>
                    <a:pt x="2466" y="302"/>
                  </a:lnTo>
                  <a:lnTo>
                    <a:pt x="2466" y="302"/>
                  </a:lnTo>
                  <a:lnTo>
                    <a:pt x="2468" y="302"/>
                  </a:lnTo>
                  <a:lnTo>
                    <a:pt x="2468" y="302"/>
                  </a:lnTo>
                  <a:lnTo>
                    <a:pt x="2469" y="301"/>
                  </a:lnTo>
                  <a:lnTo>
                    <a:pt x="2471" y="302"/>
                  </a:lnTo>
                  <a:lnTo>
                    <a:pt x="2471" y="302"/>
                  </a:lnTo>
                  <a:lnTo>
                    <a:pt x="2472" y="302"/>
                  </a:lnTo>
                  <a:lnTo>
                    <a:pt x="2472" y="302"/>
                  </a:lnTo>
                  <a:lnTo>
                    <a:pt x="2474" y="301"/>
                  </a:lnTo>
                  <a:lnTo>
                    <a:pt x="2474" y="301"/>
                  </a:lnTo>
                  <a:lnTo>
                    <a:pt x="2477" y="301"/>
                  </a:lnTo>
                  <a:lnTo>
                    <a:pt x="2479" y="302"/>
                  </a:lnTo>
                  <a:lnTo>
                    <a:pt x="2480" y="302"/>
                  </a:lnTo>
                  <a:lnTo>
                    <a:pt x="2482" y="301"/>
                  </a:lnTo>
                  <a:lnTo>
                    <a:pt x="2483" y="301"/>
                  </a:lnTo>
                  <a:lnTo>
                    <a:pt x="2483" y="298"/>
                  </a:lnTo>
                  <a:lnTo>
                    <a:pt x="2483" y="298"/>
                  </a:lnTo>
                  <a:lnTo>
                    <a:pt x="2485" y="296"/>
                  </a:lnTo>
                  <a:lnTo>
                    <a:pt x="2485" y="295"/>
                  </a:lnTo>
                  <a:lnTo>
                    <a:pt x="2483" y="295"/>
                  </a:lnTo>
                  <a:lnTo>
                    <a:pt x="2482" y="295"/>
                  </a:lnTo>
                  <a:lnTo>
                    <a:pt x="2480" y="293"/>
                  </a:lnTo>
                  <a:lnTo>
                    <a:pt x="2480" y="291"/>
                  </a:lnTo>
                  <a:lnTo>
                    <a:pt x="2479" y="290"/>
                  </a:lnTo>
                  <a:lnTo>
                    <a:pt x="2477" y="290"/>
                  </a:lnTo>
                  <a:lnTo>
                    <a:pt x="2475" y="288"/>
                  </a:lnTo>
                  <a:lnTo>
                    <a:pt x="2471" y="288"/>
                  </a:lnTo>
                  <a:lnTo>
                    <a:pt x="2469" y="288"/>
                  </a:lnTo>
                  <a:lnTo>
                    <a:pt x="2469" y="290"/>
                  </a:lnTo>
                  <a:lnTo>
                    <a:pt x="2471" y="291"/>
                  </a:lnTo>
                  <a:lnTo>
                    <a:pt x="2471" y="291"/>
                  </a:lnTo>
                  <a:lnTo>
                    <a:pt x="2472" y="291"/>
                  </a:lnTo>
                  <a:lnTo>
                    <a:pt x="2472" y="291"/>
                  </a:lnTo>
                  <a:lnTo>
                    <a:pt x="2472" y="291"/>
                  </a:lnTo>
                  <a:lnTo>
                    <a:pt x="2472" y="293"/>
                  </a:lnTo>
                  <a:lnTo>
                    <a:pt x="2472" y="293"/>
                  </a:lnTo>
                  <a:lnTo>
                    <a:pt x="2471" y="293"/>
                  </a:lnTo>
                  <a:lnTo>
                    <a:pt x="2469" y="295"/>
                  </a:lnTo>
                  <a:lnTo>
                    <a:pt x="2469" y="295"/>
                  </a:lnTo>
                  <a:lnTo>
                    <a:pt x="2468" y="296"/>
                  </a:lnTo>
                  <a:lnTo>
                    <a:pt x="2468" y="296"/>
                  </a:lnTo>
                  <a:lnTo>
                    <a:pt x="2466" y="296"/>
                  </a:lnTo>
                  <a:lnTo>
                    <a:pt x="2466" y="298"/>
                  </a:lnTo>
                  <a:lnTo>
                    <a:pt x="2466" y="298"/>
                  </a:lnTo>
                  <a:lnTo>
                    <a:pt x="2465" y="298"/>
                  </a:lnTo>
                  <a:lnTo>
                    <a:pt x="2463" y="296"/>
                  </a:lnTo>
                  <a:lnTo>
                    <a:pt x="2462" y="296"/>
                  </a:lnTo>
                  <a:lnTo>
                    <a:pt x="2462" y="298"/>
                  </a:lnTo>
                  <a:lnTo>
                    <a:pt x="2462" y="299"/>
                  </a:lnTo>
                  <a:lnTo>
                    <a:pt x="2462" y="301"/>
                  </a:lnTo>
                  <a:close/>
                  <a:moveTo>
                    <a:pt x="2425" y="318"/>
                  </a:moveTo>
                  <a:lnTo>
                    <a:pt x="2423" y="318"/>
                  </a:lnTo>
                  <a:lnTo>
                    <a:pt x="2423" y="319"/>
                  </a:lnTo>
                  <a:lnTo>
                    <a:pt x="2423" y="319"/>
                  </a:lnTo>
                  <a:lnTo>
                    <a:pt x="2426" y="322"/>
                  </a:lnTo>
                  <a:lnTo>
                    <a:pt x="2429" y="324"/>
                  </a:lnTo>
                  <a:lnTo>
                    <a:pt x="2429" y="324"/>
                  </a:lnTo>
                  <a:lnTo>
                    <a:pt x="2431" y="324"/>
                  </a:lnTo>
                  <a:lnTo>
                    <a:pt x="2432" y="324"/>
                  </a:lnTo>
                  <a:lnTo>
                    <a:pt x="2432" y="324"/>
                  </a:lnTo>
                  <a:lnTo>
                    <a:pt x="2434" y="324"/>
                  </a:lnTo>
                  <a:lnTo>
                    <a:pt x="2434" y="322"/>
                  </a:lnTo>
                  <a:lnTo>
                    <a:pt x="2435" y="321"/>
                  </a:lnTo>
                  <a:lnTo>
                    <a:pt x="2435" y="319"/>
                  </a:lnTo>
                  <a:lnTo>
                    <a:pt x="2434" y="319"/>
                  </a:lnTo>
                  <a:lnTo>
                    <a:pt x="2432" y="319"/>
                  </a:lnTo>
                  <a:lnTo>
                    <a:pt x="2432" y="318"/>
                  </a:lnTo>
                  <a:lnTo>
                    <a:pt x="2432" y="316"/>
                  </a:lnTo>
                  <a:lnTo>
                    <a:pt x="2431" y="318"/>
                  </a:lnTo>
                  <a:lnTo>
                    <a:pt x="2431" y="318"/>
                  </a:lnTo>
                  <a:lnTo>
                    <a:pt x="2431" y="319"/>
                  </a:lnTo>
                  <a:lnTo>
                    <a:pt x="2431" y="319"/>
                  </a:lnTo>
                  <a:lnTo>
                    <a:pt x="2429" y="318"/>
                  </a:lnTo>
                  <a:lnTo>
                    <a:pt x="2425" y="318"/>
                  </a:lnTo>
                  <a:close/>
                  <a:moveTo>
                    <a:pt x="2292" y="281"/>
                  </a:moveTo>
                  <a:lnTo>
                    <a:pt x="2292" y="281"/>
                  </a:lnTo>
                  <a:lnTo>
                    <a:pt x="2294" y="281"/>
                  </a:lnTo>
                  <a:lnTo>
                    <a:pt x="2294" y="282"/>
                  </a:lnTo>
                  <a:lnTo>
                    <a:pt x="2294" y="282"/>
                  </a:lnTo>
                  <a:lnTo>
                    <a:pt x="2294" y="284"/>
                  </a:lnTo>
                  <a:lnTo>
                    <a:pt x="2294" y="284"/>
                  </a:lnTo>
                  <a:lnTo>
                    <a:pt x="2295" y="284"/>
                  </a:lnTo>
                  <a:lnTo>
                    <a:pt x="2295" y="284"/>
                  </a:lnTo>
                  <a:lnTo>
                    <a:pt x="2295" y="284"/>
                  </a:lnTo>
                  <a:lnTo>
                    <a:pt x="2295" y="282"/>
                  </a:lnTo>
                  <a:lnTo>
                    <a:pt x="2295" y="282"/>
                  </a:lnTo>
                  <a:lnTo>
                    <a:pt x="2295" y="284"/>
                  </a:lnTo>
                  <a:lnTo>
                    <a:pt x="2297" y="284"/>
                  </a:lnTo>
                  <a:lnTo>
                    <a:pt x="2297" y="284"/>
                  </a:lnTo>
                  <a:lnTo>
                    <a:pt x="2297" y="284"/>
                  </a:lnTo>
                  <a:lnTo>
                    <a:pt x="2298" y="284"/>
                  </a:lnTo>
                  <a:lnTo>
                    <a:pt x="2298" y="282"/>
                  </a:lnTo>
                  <a:lnTo>
                    <a:pt x="2298" y="282"/>
                  </a:lnTo>
                  <a:lnTo>
                    <a:pt x="2297" y="282"/>
                  </a:lnTo>
                  <a:lnTo>
                    <a:pt x="2297" y="282"/>
                  </a:lnTo>
                  <a:lnTo>
                    <a:pt x="2295" y="282"/>
                  </a:lnTo>
                  <a:lnTo>
                    <a:pt x="2295" y="281"/>
                  </a:lnTo>
                  <a:lnTo>
                    <a:pt x="2297" y="281"/>
                  </a:lnTo>
                  <a:lnTo>
                    <a:pt x="2297" y="279"/>
                  </a:lnTo>
                  <a:lnTo>
                    <a:pt x="2295" y="278"/>
                  </a:lnTo>
                  <a:lnTo>
                    <a:pt x="2295" y="276"/>
                  </a:lnTo>
                  <a:lnTo>
                    <a:pt x="2295" y="276"/>
                  </a:lnTo>
                  <a:lnTo>
                    <a:pt x="2294" y="276"/>
                  </a:lnTo>
                  <a:lnTo>
                    <a:pt x="2292" y="276"/>
                  </a:lnTo>
                  <a:lnTo>
                    <a:pt x="2292" y="278"/>
                  </a:lnTo>
                  <a:lnTo>
                    <a:pt x="2292" y="279"/>
                  </a:lnTo>
                  <a:lnTo>
                    <a:pt x="2292" y="281"/>
                  </a:lnTo>
                  <a:close/>
                  <a:moveTo>
                    <a:pt x="2432" y="304"/>
                  </a:moveTo>
                  <a:lnTo>
                    <a:pt x="2431" y="302"/>
                  </a:lnTo>
                  <a:lnTo>
                    <a:pt x="2429" y="304"/>
                  </a:lnTo>
                  <a:lnTo>
                    <a:pt x="2429" y="304"/>
                  </a:lnTo>
                  <a:lnTo>
                    <a:pt x="2429" y="304"/>
                  </a:lnTo>
                  <a:lnTo>
                    <a:pt x="2429" y="305"/>
                  </a:lnTo>
                  <a:lnTo>
                    <a:pt x="2429" y="305"/>
                  </a:lnTo>
                  <a:lnTo>
                    <a:pt x="2431" y="305"/>
                  </a:lnTo>
                  <a:lnTo>
                    <a:pt x="2431" y="305"/>
                  </a:lnTo>
                  <a:lnTo>
                    <a:pt x="2429" y="305"/>
                  </a:lnTo>
                  <a:lnTo>
                    <a:pt x="2431" y="305"/>
                  </a:lnTo>
                  <a:lnTo>
                    <a:pt x="2432" y="307"/>
                  </a:lnTo>
                  <a:lnTo>
                    <a:pt x="2435" y="305"/>
                  </a:lnTo>
                  <a:lnTo>
                    <a:pt x="2434" y="305"/>
                  </a:lnTo>
                  <a:lnTo>
                    <a:pt x="2434" y="305"/>
                  </a:lnTo>
                  <a:lnTo>
                    <a:pt x="2432" y="304"/>
                  </a:lnTo>
                  <a:lnTo>
                    <a:pt x="2432" y="305"/>
                  </a:lnTo>
                  <a:lnTo>
                    <a:pt x="2432" y="304"/>
                  </a:lnTo>
                  <a:lnTo>
                    <a:pt x="2432" y="304"/>
                  </a:lnTo>
                  <a:close/>
                  <a:moveTo>
                    <a:pt x="2442" y="276"/>
                  </a:moveTo>
                  <a:lnTo>
                    <a:pt x="2440" y="276"/>
                  </a:lnTo>
                  <a:lnTo>
                    <a:pt x="2440" y="276"/>
                  </a:lnTo>
                  <a:lnTo>
                    <a:pt x="2440" y="278"/>
                  </a:lnTo>
                  <a:lnTo>
                    <a:pt x="2440" y="279"/>
                  </a:lnTo>
                  <a:lnTo>
                    <a:pt x="2440" y="281"/>
                  </a:lnTo>
                  <a:lnTo>
                    <a:pt x="2442" y="282"/>
                  </a:lnTo>
                  <a:lnTo>
                    <a:pt x="2443" y="282"/>
                  </a:lnTo>
                  <a:lnTo>
                    <a:pt x="2445" y="282"/>
                  </a:lnTo>
                  <a:lnTo>
                    <a:pt x="2445" y="279"/>
                  </a:lnTo>
                  <a:lnTo>
                    <a:pt x="2443" y="278"/>
                  </a:lnTo>
                  <a:lnTo>
                    <a:pt x="2443" y="276"/>
                  </a:lnTo>
                  <a:lnTo>
                    <a:pt x="2442" y="276"/>
                  </a:lnTo>
                  <a:close/>
                  <a:moveTo>
                    <a:pt x="2434" y="265"/>
                  </a:moveTo>
                  <a:lnTo>
                    <a:pt x="2435" y="267"/>
                  </a:lnTo>
                  <a:lnTo>
                    <a:pt x="2435" y="267"/>
                  </a:lnTo>
                  <a:lnTo>
                    <a:pt x="2437" y="270"/>
                  </a:lnTo>
                  <a:lnTo>
                    <a:pt x="2437" y="271"/>
                  </a:lnTo>
                  <a:lnTo>
                    <a:pt x="2438" y="271"/>
                  </a:lnTo>
                  <a:lnTo>
                    <a:pt x="2440" y="273"/>
                  </a:lnTo>
                  <a:lnTo>
                    <a:pt x="2440" y="273"/>
                  </a:lnTo>
                  <a:lnTo>
                    <a:pt x="2440" y="275"/>
                  </a:lnTo>
                  <a:lnTo>
                    <a:pt x="2440" y="275"/>
                  </a:lnTo>
                  <a:lnTo>
                    <a:pt x="2440" y="275"/>
                  </a:lnTo>
                  <a:lnTo>
                    <a:pt x="2442" y="275"/>
                  </a:lnTo>
                  <a:lnTo>
                    <a:pt x="2442" y="275"/>
                  </a:lnTo>
                  <a:lnTo>
                    <a:pt x="2443" y="275"/>
                  </a:lnTo>
                  <a:lnTo>
                    <a:pt x="2443" y="275"/>
                  </a:lnTo>
                  <a:lnTo>
                    <a:pt x="2443" y="275"/>
                  </a:lnTo>
                  <a:lnTo>
                    <a:pt x="2443" y="275"/>
                  </a:lnTo>
                  <a:lnTo>
                    <a:pt x="2443" y="275"/>
                  </a:lnTo>
                  <a:lnTo>
                    <a:pt x="2443" y="273"/>
                  </a:lnTo>
                  <a:lnTo>
                    <a:pt x="2443" y="273"/>
                  </a:lnTo>
                  <a:lnTo>
                    <a:pt x="2440" y="270"/>
                  </a:lnTo>
                  <a:lnTo>
                    <a:pt x="2438" y="268"/>
                  </a:lnTo>
                  <a:lnTo>
                    <a:pt x="2438" y="268"/>
                  </a:lnTo>
                  <a:lnTo>
                    <a:pt x="2438" y="267"/>
                  </a:lnTo>
                  <a:lnTo>
                    <a:pt x="2438" y="265"/>
                  </a:lnTo>
                  <a:lnTo>
                    <a:pt x="2440" y="262"/>
                  </a:lnTo>
                  <a:lnTo>
                    <a:pt x="2440" y="261"/>
                  </a:lnTo>
                  <a:lnTo>
                    <a:pt x="2440" y="261"/>
                  </a:lnTo>
                  <a:lnTo>
                    <a:pt x="2442" y="261"/>
                  </a:lnTo>
                  <a:lnTo>
                    <a:pt x="2442" y="261"/>
                  </a:lnTo>
                  <a:lnTo>
                    <a:pt x="2440" y="259"/>
                  </a:lnTo>
                  <a:lnTo>
                    <a:pt x="2437" y="259"/>
                  </a:lnTo>
                  <a:lnTo>
                    <a:pt x="2437" y="259"/>
                  </a:lnTo>
                  <a:lnTo>
                    <a:pt x="2437" y="259"/>
                  </a:lnTo>
                  <a:lnTo>
                    <a:pt x="2434" y="262"/>
                  </a:lnTo>
                  <a:lnTo>
                    <a:pt x="2434" y="264"/>
                  </a:lnTo>
                  <a:lnTo>
                    <a:pt x="2432" y="265"/>
                  </a:lnTo>
                  <a:lnTo>
                    <a:pt x="2434" y="265"/>
                  </a:lnTo>
                  <a:lnTo>
                    <a:pt x="2434" y="265"/>
                  </a:lnTo>
                  <a:close/>
                  <a:moveTo>
                    <a:pt x="3455" y="168"/>
                  </a:moveTo>
                  <a:lnTo>
                    <a:pt x="3455" y="165"/>
                  </a:lnTo>
                  <a:lnTo>
                    <a:pt x="3453" y="165"/>
                  </a:lnTo>
                  <a:lnTo>
                    <a:pt x="3453" y="165"/>
                  </a:lnTo>
                  <a:lnTo>
                    <a:pt x="3453" y="165"/>
                  </a:lnTo>
                  <a:lnTo>
                    <a:pt x="3453" y="165"/>
                  </a:lnTo>
                  <a:lnTo>
                    <a:pt x="3453" y="165"/>
                  </a:lnTo>
                  <a:lnTo>
                    <a:pt x="3453" y="165"/>
                  </a:lnTo>
                  <a:lnTo>
                    <a:pt x="3450" y="164"/>
                  </a:lnTo>
                  <a:lnTo>
                    <a:pt x="3450" y="164"/>
                  </a:lnTo>
                  <a:lnTo>
                    <a:pt x="3449" y="164"/>
                  </a:lnTo>
                  <a:lnTo>
                    <a:pt x="3452" y="167"/>
                  </a:lnTo>
                  <a:lnTo>
                    <a:pt x="3452" y="168"/>
                  </a:lnTo>
                  <a:lnTo>
                    <a:pt x="3450" y="168"/>
                  </a:lnTo>
                  <a:lnTo>
                    <a:pt x="3450" y="167"/>
                  </a:lnTo>
                  <a:lnTo>
                    <a:pt x="3449" y="165"/>
                  </a:lnTo>
                  <a:lnTo>
                    <a:pt x="3447" y="164"/>
                  </a:lnTo>
                  <a:lnTo>
                    <a:pt x="3447" y="165"/>
                  </a:lnTo>
                  <a:lnTo>
                    <a:pt x="3447" y="165"/>
                  </a:lnTo>
                  <a:lnTo>
                    <a:pt x="3447" y="165"/>
                  </a:lnTo>
                  <a:lnTo>
                    <a:pt x="3447" y="167"/>
                  </a:lnTo>
                  <a:lnTo>
                    <a:pt x="3447" y="167"/>
                  </a:lnTo>
                  <a:lnTo>
                    <a:pt x="3447" y="167"/>
                  </a:lnTo>
                  <a:lnTo>
                    <a:pt x="3447" y="168"/>
                  </a:lnTo>
                  <a:lnTo>
                    <a:pt x="3446" y="167"/>
                  </a:lnTo>
                  <a:lnTo>
                    <a:pt x="3446" y="167"/>
                  </a:lnTo>
                  <a:lnTo>
                    <a:pt x="3446" y="168"/>
                  </a:lnTo>
                  <a:lnTo>
                    <a:pt x="3446" y="170"/>
                  </a:lnTo>
                  <a:lnTo>
                    <a:pt x="3446" y="171"/>
                  </a:lnTo>
                  <a:lnTo>
                    <a:pt x="3444" y="167"/>
                  </a:lnTo>
                  <a:lnTo>
                    <a:pt x="3443" y="167"/>
                  </a:lnTo>
                  <a:lnTo>
                    <a:pt x="3443" y="165"/>
                  </a:lnTo>
                  <a:lnTo>
                    <a:pt x="3441" y="165"/>
                  </a:lnTo>
                  <a:lnTo>
                    <a:pt x="3441" y="164"/>
                  </a:lnTo>
                  <a:lnTo>
                    <a:pt x="3441" y="164"/>
                  </a:lnTo>
                  <a:lnTo>
                    <a:pt x="3444" y="165"/>
                  </a:lnTo>
                  <a:lnTo>
                    <a:pt x="3444" y="165"/>
                  </a:lnTo>
                  <a:lnTo>
                    <a:pt x="3446" y="164"/>
                  </a:lnTo>
                  <a:lnTo>
                    <a:pt x="3446" y="164"/>
                  </a:lnTo>
                  <a:lnTo>
                    <a:pt x="3446" y="162"/>
                  </a:lnTo>
                  <a:lnTo>
                    <a:pt x="3444" y="162"/>
                  </a:lnTo>
                  <a:lnTo>
                    <a:pt x="3444" y="160"/>
                  </a:lnTo>
                  <a:lnTo>
                    <a:pt x="3446" y="160"/>
                  </a:lnTo>
                  <a:lnTo>
                    <a:pt x="3446" y="160"/>
                  </a:lnTo>
                  <a:lnTo>
                    <a:pt x="3447" y="162"/>
                  </a:lnTo>
                  <a:lnTo>
                    <a:pt x="3449" y="160"/>
                  </a:lnTo>
                  <a:lnTo>
                    <a:pt x="3449" y="159"/>
                  </a:lnTo>
                  <a:lnTo>
                    <a:pt x="3449" y="157"/>
                  </a:lnTo>
                  <a:lnTo>
                    <a:pt x="3449" y="157"/>
                  </a:lnTo>
                  <a:lnTo>
                    <a:pt x="3447" y="156"/>
                  </a:lnTo>
                  <a:lnTo>
                    <a:pt x="3446" y="154"/>
                  </a:lnTo>
                  <a:lnTo>
                    <a:pt x="3446" y="154"/>
                  </a:lnTo>
                  <a:lnTo>
                    <a:pt x="3444" y="154"/>
                  </a:lnTo>
                  <a:lnTo>
                    <a:pt x="3443" y="153"/>
                  </a:lnTo>
                  <a:lnTo>
                    <a:pt x="3443" y="153"/>
                  </a:lnTo>
                  <a:lnTo>
                    <a:pt x="3443" y="151"/>
                  </a:lnTo>
                  <a:lnTo>
                    <a:pt x="3441" y="150"/>
                  </a:lnTo>
                  <a:lnTo>
                    <a:pt x="3441" y="148"/>
                  </a:lnTo>
                  <a:lnTo>
                    <a:pt x="3440" y="148"/>
                  </a:lnTo>
                  <a:lnTo>
                    <a:pt x="3440" y="148"/>
                  </a:lnTo>
                  <a:lnTo>
                    <a:pt x="3440" y="148"/>
                  </a:lnTo>
                  <a:lnTo>
                    <a:pt x="3438" y="148"/>
                  </a:lnTo>
                  <a:lnTo>
                    <a:pt x="3438" y="147"/>
                  </a:lnTo>
                  <a:lnTo>
                    <a:pt x="3438" y="147"/>
                  </a:lnTo>
                  <a:lnTo>
                    <a:pt x="3436" y="147"/>
                  </a:lnTo>
                  <a:lnTo>
                    <a:pt x="3436" y="145"/>
                  </a:lnTo>
                  <a:lnTo>
                    <a:pt x="3436" y="145"/>
                  </a:lnTo>
                  <a:lnTo>
                    <a:pt x="3435" y="147"/>
                  </a:lnTo>
                  <a:lnTo>
                    <a:pt x="3435" y="147"/>
                  </a:lnTo>
                  <a:lnTo>
                    <a:pt x="3435" y="145"/>
                  </a:lnTo>
                  <a:lnTo>
                    <a:pt x="3433" y="145"/>
                  </a:lnTo>
                  <a:lnTo>
                    <a:pt x="3432" y="145"/>
                  </a:lnTo>
                  <a:lnTo>
                    <a:pt x="3430" y="145"/>
                  </a:lnTo>
                  <a:lnTo>
                    <a:pt x="3430" y="145"/>
                  </a:lnTo>
                  <a:lnTo>
                    <a:pt x="3430" y="145"/>
                  </a:lnTo>
                  <a:lnTo>
                    <a:pt x="3430" y="147"/>
                  </a:lnTo>
                  <a:lnTo>
                    <a:pt x="3430" y="147"/>
                  </a:lnTo>
                  <a:lnTo>
                    <a:pt x="3430" y="148"/>
                  </a:lnTo>
                  <a:lnTo>
                    <a:pt x="3429" y="150"/>
                  </a:lnTo>
                  <a:lnTo>
                    <a:pt x="3426" y="150"/>
                  </a:lnTo>
                  <a:lnTo>
                    <a:pt x="3424" y="148"/>
                  </a:lnTo>
                  <a:lnTo>
                    <a:pt x="3421" y="145"/>
                  </a:lnTo>
                  <a:lnTo>
                    <a:pt x="3418" y="143"/>
                  </a:lnTo>
                  <a:lnTo>
                    <a:pt x="3416" y="142"/>
                  </a:lnTo>
                  <a:lnTo>
                    <a:pt x="3416" y="140"/>
                  </a:lnTo>
                  <a:lnTo>
                    <a:pt x="3416" y="139"/>
                  </a:lnTo>
                  <a:lnTo>
                    <a:pt x="3418" y="137"/>
                  </a:lnTo>
                  <a:lnTo>
                    <a:pt x="3416" y="134"/>
                  </a:lnTo>
                  <a:lnTo>
                    <a:pt x="3412" y="130"/>
                  </a:lnTo>
                  <a:lnTo>
                    <a:pt x="3410" y="126"/>
                  </a:lnTo>
                  <a:lnTo>
                    <a:pt x="3412" y="125"/>
                  </a:lnTo>
                  <a:lnTo>
                    <a:pt x="3413" y="123"/>
                  </a:lnTo>
                  <a:lnTo>
                    <a:pt x="3413" y="123"/>
                  </a:lnTo>
                  <a:lnTo>
                    <a:pt x="3413" y="120"/>
                  </a:lnTo>
                  <a:lnTo>
                    <a:pt x="3412" y="119"/>
                  </a:lnTo>
                  <a:lnTo>
                    <a:pt x="3410" y="117"/>
                  </a:lnTo>
                  <a:lnTo>
                    <a:pt x="3409" y="117"/>
                  </a:lnTo>
                  <a:lnTo>
                    <a:pt x="3407" y="119"/>
                  </a:lnTo>
                  <a:lnTo>
                    <a:pt x="3406" y="119"/>
                  </a:lnTo>
                  <a:lnTo>
                    <a:pt x="3401" y="119"/>
                  </a:lnTo>
                  <a:lnTo>
                    <a:pt x="3398" y="119"/>
                  </a:lnTo>
                  <a:lnTo>
                    <a:pt x="3396" y="119"/>
                  </a:lnTo>
                  <a:lnTo>
                    <a:pt x="3395" y="117"/>
                  </a:lnTo>
                  <a:lnTo>
                    <a:pt x="3395" y="117"/>
                  </a:lnTo>
                  <a:lnTo>
                    <a:pt x="3393" y="116"/>
                  </a:lnTo>
                  <a:lnTo>
                    <a:pt x="3393" y="116"/>
                  </a:lnTo>
                  <a:lnTo>
                    <a:pt x="3393" y="116"/>
                  </a:lnTo>
                  <a:lnTo>
                    <a:pt x="3393" y="117"/>
                  </a:lnTo>
                  <a:lnTo>
                    <a:pt x="3392" y="117"/>
                  </a:lnTo>
                  <a:lnTo>
                    <a:pt x="3392" y="117"/>
                  </a:lnTo>
                  <a:lnTo>
                    <a:pt x="3390" y="117"/>
                  </a:lnTo>
                  <a:lnTo>
                    <a:pt x="3389" y="117"/>
                  </a:lnTo>
                  <a:lnTo>
                    <a:pt x="3389" y="116"/>
                  </a:lnTo>
                  <a:lnTo>
                    <a:pt x="3387" y="113"/>
                  </a:lnTo>
                  <a:lnTo>
                    <a:pt x="3387" y="111"/>
                  </a:lnTo>
                  <a:lnTo>
                    <a:pt x="3387" y="110"/>
                  </a:lnTo>
                  <a:lnTo>
                    <a:pt x="3387" y="108"/>
                  </a:lnTo>
                  <a:lnTo>
                    <a:pt x="3387" y="106"/>
                  </a:lnTo>
                  <a:lnTo>
                    <a:pt x="3387" y="106"/>
                  </a:lnTo>
                  <a:lnTo>
                    <a:pt x="3386" y="105"/>
                  </a:lnTo>
                  <a:lnTo>
                    <a:pt x="3386" y="103"/>
                  </a:lnTo>
                  <a:lnTo>
                    <a:pt x="3386" y="102"/>
                  </a:lnTo>
                  <a:lnTo>
                    <a:pt x="3386" y="100"/>
                  </a:lnTo>
                  <a:lnTo>
                    <a:pt x="3386" y="100"/>
                  </a:lnTo>
                  <a:lnTo>
                    <a:pt x="3386" y="99"/>
                  </a:lnTo>
                  <a:lnTo>
                    <a:pt x="3386" y="99"/>
                  </a:lnTo>
                  <a:lnTo>
                    <a:pt x="3384" y="99"/>
                  </a:lnTo>
                  <a:lnTo>
                    <a:pt x="3384" y="97"/>
                  </a:lnTo>
                  <a:lnTo>
                    <a:pt x="3384" y="97"/>
                  </a:lnTo>
                  <a:lnTo>
                    <a:pt x="3381" y="86"/>
                  </a:lnTo>
                  <a:lnTo>
                    <a:pt x="3378" y="77"/>
                  </a:lnTo>
                  <a:lnTo>
                    <a:pt x="3375" y="66"/>
                  </a:lnTo>
                  <a:lnTo>
                    <a:pt x="3372" y="57"/>
                  </a:lnTo>
                  <a:lnTo>
                    <a:pt x="3369" y="46"/>
                  </a:lnTo>
                  <a:lnTo>
                    <a:pt x="3366" y="37"/>
                  </a:lnTo>
                  <a:lnTo>
                    <a:pt x="3363" y="26"/>
                  </a:lnTo>
                  <a:lnTo>
                    <a:pt x="3359" y="17"/>
                  </a:lnTo>
                  <a:lnTo>
                    <a:pt x="3358" y="14"/>
                  </a:lnTo>
                  <a:lnTo>
                    <a:pt x="3358" y="14"/>
                  </a:lnTo>
                  <a:lnTo>
                    <a:pt x="3355" y="12"/>
                  </a:lnTo>
                  <a:lnTo>
                    <a:pt x="3353" y="12"/>
                  </a:lnTo>
                  <a:lnTo>
                    <a:pt x="3352" y="11"/>
                  </a:lnTo>
                  <a:lnTo>
                    <a:pt x="3349" y="9"/>
                  </a:lnTo>
                  <a:lnTo>
                    <a:pt x="3347" y="9"/>
                  </a:lnTo>
                  <a:lnTo>
                    <a:pt x="3347" y="8"/>
                  </a:lnTo>
                  <a:lnTo>
                    <a:pt x="3347" y="8"/>
                  </a:lnTo>
                  <a:lnTo>
                    <a:pt x="3344" y="6"/>
                  </a:lnTo>
                  <a:lnTo>
                    <a:pt x="3341" y="5"/>
                  </a:lnTo>
                  <a:lnTo>
                    <a:pt x="3336" y="3"/>
                  </a:lnTo>
                  <a:lnTo>
                    <a:pt x="3336" y="3"/>
                  </a:lnTo>
                  <a:lnTo>
                    <a:pt x="3333" y="3"/>
                  </a:lnTo>
                  <a:lnTo>
                    <a:pt x="3333" y="3"/>
                  </a:lnTo>
                  <a:lnTo>
                    <a:pt x="3332" y="2"/>
                  </a:lnTo>
                  <a:lnTo>
                    <a:pt x="3330" y="0"/>
                  </a:lnTo>
                  <a:lnTo>
                    <a:pt x="3327" y="0"/>
                  </a:lnTo>
                  <a:lnTo>
                    <a:pt x="3324" y="0"/>
                  </a:lnTo>
                  <a:lnTo>
                    <a:pt x="3321" y="2"/>
                  </a:lnTo>
                  <a:lnTo>
                    <a:pt x="3321" y="5"/>
                  </a:lnTo>
                  <a:lnTo>
                    <a:pt x="3321" y="6"/>
                  </a:lnTo>
                  <a:lnTo>
                    <a:pt x="3321" y="6"/>
                  </a:lnTo>
                  <a:lnTo>
                    <a:pt x="3321" y="6"/>
                  </a:lnTo>
                  <a:lnTo>
                    <a:pt x="3319" y="8"/>
                  </a:lnTo>
                  <a:lnTo>
                    <a:pt x="3319" y="8"/>
                  </a:lnTo>
                  <a:lnTo>
                    <a:pt x="3318" y="8"/>
                  </a:lnTo>
                  <a:lnTo>
                    <a:pt x="3316" y="8"/>
                  </a:lnTo>
                  <a:lnTo>
                    <a:pt x="3315" y="8"/>
                  </a:lnTo>
                  <a:lnTo>
                    <a:pt x="3313" y="8"/>
                  </a:lnTo>
                  <a:lnTo>
                    <a:pt x="3312" y="9"/>
                  </a:lnTo>
                  <a:lnTo>
                    <a:pt x="3310" y="11"/>
                  </a:lnTo>
                  <a:lnTo>
                    <a:pt x="3309" y="12"/>
                  </a:lnTo>
                  <a:lnTo>
                    <a:pt x="3309" y="14"/>
                  </a:lnTo>
                  <a:lnTo>
                    <a:pt x="3307" y="15"/>
                  </a:lnTo>
                  <a:lnTo>
                    <a:pt x="3306" y="15"/>
                  </a:lnTo>
                  <a:lnTo>
                    <a:pt x="3304" y="15"/>
                  </a:lnTo>
                  <a:lnTo>
                    <a:pt x="3301" y="17"/>
                  </a:lnTo>
                  <a:lnTo>
                    <a:pt x="3295" y="23"/>
                  </a:lnTo>
                  <a:lnTo>
                    <a:pt x="3295" y="23"/>
                  </a:lnTo>
                  <a:lnTo>
                    <a:pt x="3286" y="22"/>
                  </a:lnTo>
                  <a:lnTo>
                    <a:pt x="3284" y="20"/>
                  </a:lnTo>
                  <a:lnTo>
                    <a:pt x="3284" y="19"/>
                  </a:lnTo>
                  <a:lnTo>
                    <a:pt x="3282" y="19"/>
                  </a:lnTo>
                  <a:lnTo>
                    <a:pt x="3282" y="15"/>
                  </a:lnTo>
                  <a:lnTo>
                    <a:pt x="3281" y="11"/>
                  </a:lnTo>
                  <a:lnTo>
                    <a:pt x="3281" y="9"/>
                  </a:lnTo>
                  <a:lnTo>
                    <a:pt x="3279" y="8"/>
                  </a:lnTo>
                  <a:lnTo>
                    <a:pt x="3270" y="8"/>
                  </a:lnTo>
                  <a:lnTo>
                    <a:pt x="3270" y="9"/>
                  </a:lnTo>
                  <a:lnTo>
                    <a:pt x="3270" y="9"/>
                  </a:lnTo>
                  <a:lnTo>
                    <a:pt x="3269" y="11"/>
                  </a:lnTo>
                  <a:lnTo>
                    <a:pt x="3262" y="26"/>
                  </a:lnTo>
                  <a:lnTo>
                    <a:pt x="3259" y="36"/>
                  </a:lnTo>
                  <a:lnTo>
                    <a:pt x="3256" y="43"/>
                  </a:lnTo>
                  <a:lnTo>
                    <a:pt x="3253" y="51"/>
                  </a:lnTo>
                  <a:lnTo>
                    <a:pt x="3250" y="59"/>
                  </a:lnTo>
                  <a:lnTo>
                    <a:pt x="3247" y="68"/>
                  </a:lnTo>
                  <a:lnTo>
                    <a:pt x="3244" y="76"/>
                  </a:lnTo>
                  <a:lnTo>
                    <a:pt x="3242" y="77"/>
                  </a:lnTo>
                  <a:lnTo>
                    <a:pt x="3242" y="80"/>
                  </a:lnTo>
                  <a:lnTo>
                    <a:pt x="3244" y="85"/>
                  </a:lnTo>
                  <a:lnTo>
                    <a:pt x="3244" y="93"/>
                  </a:lnTo>
                  <a:lnTo>
                    <a:pt x="3245" y="97"/>
                  </a:lnTo>
                  <a:lnTo>
                    <a:pt x="3245" y="100"/>
                  </a:lnTo>
                  <a:lnTo>
                    <a:pt x="3242" y="105"/>
                  </a:lnTo>
                  <a:lnTo>
                    <a:pt x="3241" y="105"/>
                  </a:lnTo>
                  <a:lnTo>
                    <a:pt x="3239" y="106"/>
                  </a:lnTo>
                  <a:lnTo>
                    <a:pt x="3239" y="108"/>
                  </a:lnTo>
                  <a:lnTo>
                    <a:pt x="3241" y="110"/>
                  </a:lnTo>
                  <a:lnTo>
                    <a:pt x="3241" y="110"/>
                  </a:lnTo>
                  <a:lnTo>
                    <a:pt x="3239" y="111"/>
                  </a:lnTo>
                  <a:lnTo>
                    <a:pt x="3239" y="113"/>
                  </a:lnTo>
                  <a:lnTo>
                    <a:pt x="3238" y="116"/>
                  </a:lnTo>
                  <a:lnTo>
                    <a:pt x="3238" y="119"/>
                  </a:lnTo>
                  <a:lnTo>
                    <a:pt x="3238" y="120"/>
                  </a:lnTo>
                  <a:lnTo>
                    <a:pt x="3239" y="120"/>
                  </a:lnTo>
                  <a:lnTo>
                    <a:pt x="3241" y="122"/>
                  </a:lnTo>
                  <a:lnTo>
                    <a:pt x="3241" y="123"/>
                  </a:lnTo>
                  <a:lnTo>
                    <a:pt x="3241" y="125"/>
                  </a:lnTo>
                  <a:lnTo>
                    <a:pt x="3241" y="126"/>
                  </a:lnTo>
                  <a:lnTo>
                    <a:pt x="3239" y="128"/>
                  </a:lnTo>
                  <a:lnTo>
                    <a:pt x="3239" y="130"/>
                  </a:lnTo>
                  <a:lnTo>
                    <a:pt x="3239" y="130"/>
                  </a:lnTo>
                  <a:lnTo>
                    <a:pt x="3239" y="130"/>
                  </a:lnTo>
                  <a:lnTo>
                    <a:pt x="3239" y="130"/>
                  </a:lnTo>
                  <a:lnTo>
                    <a:pt x="3241" y="130"/>
                  </a:lnTo>
                  <a:lnTo>
                    <a:pt x="3241" y="131"/>
                  </a:lnTo>
                  <a:lnTo>
                    <a:pt x="3241" y="131"/>
                  </a:lnTo>
                  <a:lnTo>
                    <a:pt x="3241" y="131"/>
                  </a:lnTo>
                  <a:lnTo>
                    <a:pt x="3239" y="133"/>
                  </a:lnTo>
                  <a:lnTo>
                    <a:pt x="3239" y="133"/>
                  </a:lnTo>
                  <a:lnTo>
                    <a:pt x="3241" y="136"/>
                  </a:lnTo>
                  <a:lnTo>
                    <a:pt x="3241" y="136"/>
                  </a:lnTo>
                  <a:lnTo>
                    <a:pt x="3241" y="137"/>
                  </a:lnTo>
                  <a:lnTo>
                    <a:pt x="3242" y="137"/>
                  </a:lnTo>
                  <a:lnTo>
                    <a:pt x="3244" y="137"/>
                  </a:lnTo>
                  <a:lnTo>
                    <a:pt x="3244" y="137"/>
                  </a:lnTo>
                  <a:lnTo>
                    <a:pt x="3245" y="140"/>
                  </a:lnTo>
                  <a:lnTo>
                    <a:pt x="3244" y="143"/>
                  </a:lnTo>
                  <a:lnTo>
                    <a:pt x="3242" y="145"/>
                  </a:lnTo>
                  <a:lnTo>
                    <a:pt x="3239" y="150"/>
                  </a:lnTo>
                  <a:lnTo>
                    <a:pt x="3239" y="151"/>
                  </a:lnTo>
                  <a:lnTo>
                    <a:pt x="3239" y="151"/>
                  </a:lnTo>
                  <a:lnTo>
                    <a:pt x="3239" y="153"/>
                  </a:lnTo>
                  <a:lnTo>
                    <a:pt x="3239" y="153"/>
                  </a:lnTo>
                  <a:lnTo>
                    <a:pt x="3239" y="153"/>
                  </a:lnTo>
                  <a:lnTo>
                    <a:pt x="3239" y="154"/>
                  </a:lnTo>
                  <a:lnTo>
                    <a:pt x="3241" y="156"/>
                  </a:lnTo>
                  <a:lnTo>
                    <a:pt x="3241" y="157"/>
                  </a:lnTo>
                  <a:lnTo>
                    <a:pt x="3241" y="157"/>
                  </a:lnTo>
                  <a:lnTo>
                    <a:pt x="3239" y="159"/>
                  </a:lnTo>
                  <a:lnTo>
                    <a:pt x="3239" y="159"/>
                  </a:lnTo>
                  <a:lnTo>
                    <a:pt x="3238" y="160"/>
                  </a:lnTo>
                  <a:lnTo>
                    <a:pt x="3236" y="160"/>
                  </a:lnTo>
                  <a:lnTo>
                    <a:pt x="3236" y="162"/>
                  </a:lnTo>
                  <a:lnTo>
                    <a:pt x="3233" y="165"/>
                  </a:lnTo>
                  <a:lnTo>
                    <a:pt x="3232" y="165"/>
                  </a:lnTo>
                  <a:lnTo>
                    <a:pt x="3229" y="173"/>
                  </a:lnTo>
                  <a:lnTo>
                    <a:pt x="3227" y="179"/>
                  </a:lnTo>
                  <a:lnTo>
                    <a:pt x="3227" y="180"/>
                  </a:lnTo>
                  <a:lnTo>
                    <a:pt x="3229" y="182"/>
                  </a:lnTo>
                  <a:lnTo>
                    <a:pt x="3229" y="182"/>
                  </a:lnTo>
                  <a:lnTo>
                    <a:pt x="3232" y="184"/>
                  </a:lnTo>
                  <a:lnTo>
                    <a:pt x="3233" y="184"/>
                  </a:lnTo>
                  <a:lnTo>
                    <a:pt x="3233" y="185"/>
                  </a:lnTo>
                  <a:lnTo>
                    <a:pt x="3233" y="187"/>
                  </a:lnTo>
                  <a:lnTo>
                    <a:pt x="3232" y="187"/>
                  </a:lnTo>
                  <a:lnTo>
                    <a:pt x="3232" y="187"/>
                  </a:lnTo>
                  <a:lnTo>
                    <a:pt x="3230" y="187"/>
                  </a:lnTo>
                  <a:lnTo>
                    <a:pt x="3227" y="185"/>
                  </a:lnTo>
                  <a:lnTo>
                    <a:pt x="3225" y="185"/>
                  </a:lnTo>
                  <a:lnTo>
                    <a:pt x="3224" y="185"/>
                  </a:lnTo>
                  <a:lnTo>
                    <a:pt x="3224" y="187"/>
                  </a:lnTo>
                  <a:lnTo>
                    <a:pt x="3224" y="188"/>
                  </a:lnTo>
                  <a:lnTo>
                    <a:pt x="3224" y="190"/>
                  </a:lnTo>
                  <a:lnTo>
                    <a:pt x="3224" y="191"/>
                  </a:lnTo>
                  <a:lnTo>
                    <a:pt x="3224" y="194"/>
                  </a:lnTo>
                  <a:lnTo>
                    <a:pt x="3225" y="196"/>
                  </a:lnTo>
                  <a:lnTo>
                    <a:pt x="3224" y="196"/>
                  </a:lnTo>
                  <a:lnTo>
                    <a:pt x="3224" y="197"/>
                  </a:lnTo>
                  <a:lnTo>
                    <a:pt x="3224" y="197"/>
                  </a:lnTo>
                  <a:lnTo>
                    <a:pt x="3224" y="199"/>
                  </a:lnTo>
                  <a:lnTo>
                    <a:pt x="3224" y="201"/>
                  </a:lnTo>
                  <a:lnTo>
                    <a:pt x="3224" y="201"/>
                  </a:lnTo>
                  <a:lnTo>
                    <a:pt x="3222" y="202"/>
                  </a:lnTo>
                  <a:lnTo>
                    <a:pt x="3222" y="201"/>
                  </a:lnTo>
                  <a:lnTo>
                    <a:pt x="3218" y="196"/>
                  </a:lnTo>
                  <a:lnTo>
                    <a:pt x="3216" y="194"/>
                  </a:lnTo>
                  <a:lnTo>
                    <a:pt x="3215" y="194"/>
                  </a:lnTo>
                  <a:lnTo>
                    <a:pt x="3213" y="196"/>
                  </a:lnTo>
                  <a:lnTo>
                    <a:pt x="3213" y="196"/>
                  </a:lnTo>
                  <a:lnTo>
                    <a:pt x="3213" y="197"/>
                  </a:lnTo>
                  <a:lnTo>
                    <a:pt x="3212" y="199"/>
                  </a:lnTo>
                  <a:lnTo>
                    <a:pt x="3212" y="199"/>
                  </a:lnTo>
                  <a:lnTo>
                    <a:pt x="3210" y="199"/>
                  </a:lnTo>
                  <a:lnTo>
                    <a:pt x="3210" y="199"/>
                  </a:lnTo>
                  <a:lnTo>
                    <a:pt x="3210" y="201"/>
                  </a:lnTo>
                  <a:lnTo>
                    <a:pt x="3210" y="202"/>
                  </a:lnTo>
                  <a:lnTo>
                    <a:pt x="3209" y="205"/>
                  </a:lnTo>
                  <a:lnTo>
                    <a:pt x="3207" y="205"/>
                  </a:lnTo>
                  <a:lnTo>
                    <a:pt x="3205" y="205"/>
                  </a:lnTo>
                  <a:lnTo>
                    <a:pt x="3204" y="205"/>
                  </a:lnTo>
                  <a:lnTo>
                    <a:pt x="3199" y="204"/>
                  </a:lnTo>
                  <a:lnTo>
                    <a:pt x="3198" y="204"/>
                  </a:lnTo>
                  <a:lnTo>
                    <a:pt x="3196" y="205"/>
                  </a:lnTo>
                  <a:lnTo>
                    <a:pt x="3196" y="205"/>
                  </a:lnTo>
                  <a:lnTo>
                    <a:pt x="3195" y="208"/>
                  </a:lnTo>
                  <a:lnTo>
                    <a:pt x="3195" y="210"/>
                  </a:lnTo>
                  <a:lnTo>
                    <a:pt x="3192" y="210"/>
                  </a:lnTo>
                  <a:lnTo>
                    <a:pt x="3192" y="211"/>
                  </a:lnTo>
                  <a:lnTo>
                    <a:pt x="3193" y="211"/>
                  </a:lnTo>
                  <a:lnTo>
                    <a:pt x="3195" y="211"/>
                  </a:lnTo>
                  <a:lnTo>
                    <a:pt x="3195" y="213"/>
                  </a:lnTo>
                  <a:lnTo>
                    <a:pt x="3193" y="216"/>
                  </a:lnTo>
                  <a:lnTo>
                    <a:pt x="3193" y="217"/>
                  </a:lnTo>
                  <a:lnTo>
                    <a:pt x="3193" y="219"/>
                  </a:lnTo>
                  <a:lnTo>
                    <a:pt x="3193" y="221"/>
                  </a:lnTo>
                  <a:lnTo>
                    <a:pt x="3192" y="224"/>
                  </a:lnTo>
                  <a:lnTo>
                    <a:pt x="3192" y="225"/>
                  </a:lnTo>
                  <a:lnTo>
                    <a:pt x="3192" y="227"/>
                  </a:lnTo>
                  <a:lnTo>
                    <a:pt x="3193" y="228"/>
                  </a:lnTo>
                  <a:lnTo>
                    <a:pt x="3193" y="228"/>
                  </a:lnTo>
                  <a:lnTo>
                    <a:pt x="3187" y="230"/>
                  </a:lnTo>
                  <a:lnTo>
                    <a:pt x="3181" y="231"/>
                  </a:lnTo>
                  <a:lnTo>
                    <a:pt x="3175" y="233"/>
                  </a:lnTo>
                  <a:lnTo>
                    <a:pt x="3170" y="234"/>
                  </a:lnTo>
                  <a:lnTo>
                    <a:pt x="3164" y="236"/>
                  </a:lnTo>
                  <a:lnTo>
                    <a:pt x="3158" y="238"/>
                  </a:lnTo>
                  <a:lnTo>
                    <a:pt x="3153" y="239"/>
                  </a:lnTo>
                  <a:lnTo>
                    <a:pt x="3147" y="241"/>
                  </a:lnTo>
                  <a:lnTo>
                    <a:pt x="3141" y="242"/>
                  </a:lnTo>
                  <a:lnTo>
                    <a:pt x="3130" y="245"/>
                  </a:lnTo>
                  <a:lnTo>
                    <a:pt x="3124" y="247"/>
                  </a:lnTo>
                  <a:lnTo>
                    <a:pt x="3111" y="250"/>
                  </a:lnTo>
                  <a:lnTo>
                    <a:pt x="3107" y="251"/>
                  </a:lnTo>
                  <a:lnTo>
                    <a:pt x="3101" y="251"/>
                  </a:lnTo>
                  <a:lnTo>
                    <a:pt x="3101" y="253"/>
                  </a:lnTo>
                  <a:lnTo>
                    <a:pt x="3099" y="253"/>
                  </a:lnTo>
                  <a:lnTo>
                    <a:pt x="3098" y="253"/>
                  </a:lnTo>
                  <a:lnTo>
                    <a:pt x="3095" y="253"/>
                  </a:lnTo>
                  <a:lnTo>
                    <a:pt x="3095" y="254"/>
                  </a:lnTo>
                  <a:lnTo>
                    <a:pt x="3090" y="254"/>
                  </a:lnTo>
                  <a:lnTo>
                    <a:pt x="3087" y="256"/>
                  </a:lnTo>
                  <a:lnTo>
                    <a:pt x="3087" y="256"/>
                  </a:lnTo>
                  <a:lnTo>
                    <a:pt x="3085" y="256"/>
                  </a:lnTo>
                  <a:lnTo>
                    <a:pt x="3085" y="256"/>
                  </a:lnTo>
                  <a:lnTo>
                    <a:pt x="3084" y="256"/>
                  </a:lnTo>
                  <a:lnTo>
                    <a:pt x="3078" y="258"/>
                  </a:lnTo>
                  <a:lnTo>
                    <a:pt x="3071" y="259"/>
                  </a:lnTo>
                  <a:lnTo>
                    <a:pt x="3067" y="261"/>
                  </a:lnTo>
                  <a:lnTo>
                    <a:pt x="3055" y="264"/>
                  </a:lnTo>
                  <a:lnTo>
                    <a:pt x="3048" y="265"/>
                  </a:lnTo>
                  <a:lnTo>
                    <a:pt x="3044" y="267"/>
                  </a:lnTo>
                  <a:lnTo>
                    <a:pt x="3038" y="268"/>
                  </a:lnTo>
                  <a:lnTo>
                    <a:pt x="3031" y="270"/>
                  </a:lnTo>
                  <a:lnTo>
                    <a:pt x="3025" y="271"/>
                  </a:lnTo>
                  <a:lnTo>
                    <a:pt x="3021" y="271"/>
                  </a:lnTo>
                  <a:lnTo>
                    <a:pt x="3014" y="273"/>
                  </a:lnTo>
                  <a:lnTo>
                    <a:pt x="3008" y="275"/>
                  </a:lnTo>
                  <a:lnTo>
                    <a:pt x="3008" y="275"/>
                  </a:lnTo>
                  <a:lnTo>
                    <a:pt x="3007" y="276"/>
                  </a:lnTo>
                  <a:lnTo>
                    <a:pt x="2999" y="276"/>
                  </a:lnTo>
                  <a:lnTo>
                    <a:pt x="2998" y="276"/>
                  </a:lnTo>
                  <a:lnTo>
                    <a:pt x="2996" y="278"/>
                  </a:lnTo>
                  <a:lnTo>
                    <a:pt x="2994" y="279"/>
                  </a:lnTo>
                  <a:lnTo>
                    <a:pt x="2991" y="281"/>
                  </a:lnTo>
                  <a:lnTo>
                    <a:pt x="2991" y="282"/>
                  </a:lnTo>
                  <a:lnTo>
                    <a:pt x="2988" y="284"/>
                  </a:lnTo>
                  <a:lnTo>
                    <a:pt x="2988" y="285"/>
                  </a:lnTo>
                  <a:lnTo>
                    <a:pt x="2985" y="287"/>
                  </a:lnTo>
                  <a:lnTo>
                    <a:pt x="2978" y="293"/>
                  </a:lnTo>
                  <a:lnTo>
                    <a:pt x="2974" y="298"/>
                  </a:lnTo>
                  <a:lnTo>
                    <a:pt x="2970" y="305"/>
                  </a:lnTo>
                  <a:lnTo>
                    <a:pt x="2964" y="313"/>
                  </a:lnTo>
                  <a:lnTo>
                    <a:pt x="2957" y="321"/>
                  </a:lnTo>
                  <a:lnTo>
                    <a:pt x="2956" y="325"/>
                  </a:lnTo>
                  <a:lnTo>
                    <a:pt x="2954" y="328"/>
                  </a:lnTo>
                  <a:lnTo>
                    <a:pt x="2954" y="328"/>
                  </a:lnTo>
                  <a:lnTo>
                    <a:pt x="2954" y="328"/>
                  </a:lnTo>
                  <a:lnTo>
                    <a:pt x="2954" y="328"/>
                  </a:lnTo>
                  <a:lnTo>
                    <a:pt x="2956" y="330"/>
                  </a:lnTo>
                  <a:lnTo>
                    <a:pt x="2956" y="332"/>
                  </a:lnTo>
                  <a:lnTo>
                    <a:pt x="2956" y="333"/>
                  </a:lnTo>
                  <a:lnTo>
                    <a:pt x="2953" y="336"/>
                  </a:lnTo>
                  <a:lnTo>
                    <a:pt x="2953" y="336"/>
                  </a:lnTo>
                  <a:lnTo>
                    <a:pt x="2953" y="336"/>
                  </a:lnTo>
                  <a:lnTo>
                    <a:pt x="2953" y="338"/>
                  </a:lnTo>
                  <a:lnTo>
                    <a:pt x="2953" y="338"/>
                  </a:lnTo>
                  <a:lnTo>
                    <a:pt x="2951" y="338"/>
                  </a:lnTo>
                  <a:lnTo>
                    <a:pt x="2950" y="339"/>
                  </a:lnTo>
                  <a:lnTo>
                    <a:pt x="2948" y="341"/>
                  </a:lnTo>
                  <a:lnTo>
                    <a:pt x="2948" y="341"/>
                  </a:lnTo>
                  <a:lnTo>
                    <a:pt x="2942" y="349"/>
                  </a:lnTo>
                  <a:lnTo>
                    <a:pt x="2936" y="355"/>
                  </a:lnTo>
                  <a:lnTo>
                    <a:pt x="2927" y="364"/>
                  </a:lnTo>
                  <a:lnTo>
                    <a:pt x="2927" y="364"/>
                  </a:lnTo>
                  <a:lnTo>
                    <a:pt x="2927" y="367"/>
                  </a:lnTo>
                  <a:lnTo>
                    <a:pt x="2928" y="367"/>
                  </a:lnTo>
                  <a:lnTo>
                    <a:pt x="2930" y="367"/>
                  </a:lnTo>
                  <a:lnTo>
                    <a:pt x="2931" y="367"/>
                  </a:lnTo>
                  <a:lnTo>
                    <a:pt x="2931" y="369"/>
                  </a:lnTo>
                  <a:lnTo>
                    <a:pt x="2931" y="369"/>
                  </a:lnTo>
                  <a:lnTo>
                    <a:pt x="2931" y="370"/>
                  </a:lnTo>
                  <a:lnTo>
                    <a:pt x="2931" y="370"/>
                  </a:lnTo>
                  <a:lnTo>
                    <a:pt x="2931" y="370"/>
                  </a:lnTo>
                  <a:lnTo>
                    <a:pt x="2933" y="370"/>
                  </a:lnTo>
                  <a:lnTo>
                    <a:pt x="2933" y="370"/>
                  </a:lnTo>
                  <a:lnTo>
                    <a:pt x="2933" y="369"/>
                  </a:lnTo>
                  <a:lnTo>
                    <a:pt x="2933" y="367"/>
                  </a:lnTo>
                  <a:lnTo>
                    <a:pt x="2936" y="365"/>
                  </a:lnTo>
                  <a:lnTo>
                    <a:pt x="2937" y="365"/>
                  </a:lnTo>
                  <a:lnTo>
                    <a:pt x="2939" y="365"/>
                  </a:lnTo>
                  <a:lnTo>
                    <a:pt x="2941" y="365"/>
                  </a:lnTo>
                  <a:lnTo>
                    <a:pt x="2941" y="367"/>
                  </a:lnTo>
                  <a:lnTo>
                    <a:pt x="2941" y="367"/>
                  </a:lnTo>
                  <a:lnTo>
                    <a:pt x="2941" y="367"/>
                  </a:lnTo>
                  <a:lnTo>
                    <a:pt x="2941" y="367"/>
                  </a:lnTo>
                  <a:lnTo>
                    <a:pt x="2941" y="367"/>
                  </a:lnTo>
                  <a:lnTo>
                    <a:pt x="2941" y="367"/>
                  </a:lnTo>
                  <a:lnTo>
                    <a:pt x="2942" y="365"/>
                  </a:lnTo>
                  <a:lnTo>
                    <a:pt x="2942" y="367"/>
                  </a:lnTo>
                  <a:lnTo>
                    <a:pt x="2941" y="369"/>
                  </a:lnTo>
                  <a:lnTo>
                    <a:pt x="2941" y="370"/>
                  </a:lnTo>
                  <a:lnTo>
                    <a:pt x="2939" y="370"/>
                  </a:lnTo>
                  <a:lnTo>
                    <a:pt x="2937" y="372"/>
                  </a:lnTo>
                  <a:lnTo>
                    <a:pt x="2937" y="373"/>
                  </a:lnTo>
                  <a:lnTo>
                    <a:pt x="2939" y="373"/>
                  </a:lnTo>
                  <a:lnTo>
                    <a:pt x="2942" y="372"/>
                  </a:lnTo>
                  <a:lnTo>
                    <a:pt x="2944" y="372"/>
                  </a:lnTo>
                  <a:lnTo>
                    <a:pt x="2944" y="370"/>
                  </a:lnTo>
                  <a:lnTo>
                    <a:pt x="2945" y="369"/>
                  </a:lnTo>
                  <a:lnTo>
                    <a:pt x="2947" y="369"/>
                  </a:lnTo>
                  <a:lnTo>
                    <a:pt x="2947" y="370"/>
                  </a:lnTo>
                  <a:lnTo>
                    <a:pt x="2947" y="370"/>
                  </a:lnTo>
                  <a:lnTo>
                    <a:pt x="2947" y="372"/>
                  </a:lnTo>
                  <a:lnTo>
                    <a:pt x="2945" y="373"/>
                  </a:lnTo>
                  <a:lnTo>
                    <a:pt x="2944" y="373"/>
                  </a:lnTo>
                  <a:lnTo>
                    <a:pt x="2944" y="375"/>
                  </a:lnTo>
                  <a:lnTo>
                    <a:pt x="2942" y="375"/>
                  </a:lnTo>
                  <a:lnTo>
                    <a:pt x="2944" y="376"/>
                  </a:lnTo>
                  <a:lnTo>
                    <a:pt x="2944" y="378"/>
                  </a:lnTo>
                  <a:lnTo>
                    <a:pt x="2942" y="379"/>
                  </a:lnTo>
                  <a:lnTo>
                    <a:pt x="2941" y="381"/>
                  </a:lnTo>
                  <a:lnTo>
                    <a:pt x="2939" y="382"/>
                  </a:lnTo>
                  <a:lnTo>
                    <a:pt x="2937" y="382"/>
                  </a:lnTo>
                  <a:lnTo>
                    <a:pt x="2937" y="381"/>
                  </a:lnTo>
                  <a:lnTo>
                    <a:pt x="2939" y="379"/>
                  </a:lnTo>
                  <a:lnTo>
                    <a:pt x="2936" y="381"/>
                  </a:lnTo>
                  <a:lnTo>
                    <a:pt x="2934" y="382"/>
                  </a:lnTo>
                  <a:lnTo>
                    <a:pt x="2934" y="384"/>
                  </a:lnTo>
                  <a:lnTo>
                    <a:pt x="2934" y="384"/>
                  </a:lnTo>
                  <a:lnTo>
                    <a:pt x="2936" y="384"/>
                  </a:lnTo>
                  <a:lnTo>
                    <a:pt x="2937" y="386"/>
                  </a:lnTo>
                  <a:lnTo>
                    <a:pt x="2937" y="386"/>
                  </a:lnTo>
                  <a:lnTo>
                    <a:pt x="2939" y="386"/>
                  </a:lnTo>
                  <a:lnTo>
                    <a:pt x="2939" y="386"/>
                  </a:lnTo>
                  <a:lnTo>
                    <a:pt x="2939" y="387"/>
                  </a:lnTo>
                  <a:lnTo>
                    <a:pt x="2939" y="387"/>
                  </a:lnTo>
                  <a:lnTo>
                    <a:pt x="2939" y="389"/>
                  </a:lnTo>
                  <a:lnTo>
                    <a:pt x="2941" y="389"/>
                  </a:lnTo>
                  <a:lnTo>
                    <a:pt x="2942" y="392"/>
                  </a:lnTo>
                  <a:lnTo>
                    <a:pt x="2942" y="392"/>
                  </a:lnTo>
                  <a:lnTo>
                    <a:pt x="2942" y="393"/>
                  </a:lnTo>
                  <a:lnTo>
                    <a:pt x="2942" y="395"/>
                  </a:lnTo>
                  <a:lnTo>
                    <a:pt x="2944" y="398"/>
                  </a:lnTo>
                  <a:lnTo>
                    <a:pt x="2944" y="399"/>
                  </a:lnTo>
                  <a:lnTo>
                    <a:pt x="2944" y="398"/>
                  </a:lnTo>
                  <a:lnTo>
                    <a:pt x="2944" y="396"/>
                  </a:lnTo>
                  <a:lnTo>
                    <a:pt x="2945" y="396"/>
                  </a:lnTo>
                  <a:lnTo>
                    <a:pt x="2945" y="396"/>
                  </a:lnTo>
                  <a:lnTo>
                    <a:pt x="2944" y="401"/>
                  </a:lnTo>
                  <a:lnTo>
                    <a:pt x="2944" y="403"/>
                  </a:lnTo>
                  <a:lnTo>
                    <a:pt x="2947" y="404"/>
                  </a:lnTo>
                  <a:lnTo>
                    <a:pt x="2945" y="404"/>
                  </a:lnTo>
                  <a:lnTo>
                    <a:pt x="2944" y="409"/>
                  </a:lnTo>
                  <a:lnTo>
                    <a:pt x="2942" y="409"/>
                  </a:lnTo>
                  <a:lnTo>
                    <a:pt x="2939" y="410"/>
                  </a:lnTo>
                  <a:lnTo>
                    <a:pt x="2937" y="410"/>
                  </a:lnTo>
                  <a:lnTo>
                    <a:pt x="2934" y="410"/>
                  </a:lnTo>
                  <a:lnTo>
                    <a:pt x="2933" y="410"/>
                  </a:lnTo>
                  <a:lnTo>
                    <a:pt x="2931" y="415"/>
                  </a:lnTo>
                  <a:lnTo>
                    <a:pt x="2930" y="415"/>
                  </a:lnTo>
                  <a:lnTo>
                    <a:pt x="2924" y="419"/>
                  </a:lnTo>
                  <a:lnTo>
                    <a:pt x="2922" y="421"/>
                  </a:lnTo>
                  <a:lnTo>
                    <a:pt x="2921" y="424"/>
                  </a:lnTo>
                  <a:lnTo>
                    <a:pt x="2919" y="429"/>
                  </a:lnTo>
                  <a:lnTo>
                    <a:pt x="2917" y="429"/>
                  </a:lnTo>
                  <a:lnTo>
                    <a:pt x="2916" y="429"/>
                  </a:lnTo>
                  <a:lnTo>
                    <a:pt x="2916" y="430"/>
                  </a:lnTo>
                  <a:lnTo>
                    <a:pt x="2916" y="430"/>
                  </a:lnTo>
                  <a:lnTo>
                    <a:pt x="2913" y="432"/>
                  </a:lnTo>
                  <a:lnTo>
                    <a:pt x="2907" y="435"/>
                  </a:lnTo>
                  <a:lnTo>
                    <a:pt x="2907" y="435"/>
                  </a:lnTo>
                  <a:lnTo>
                    <a:pt x="2907" y="436"/>
                  </a:lnTo>
                  <a:lnTo>
                    <a:pt x="2907" y="436"/>
                  </a:lnTo>
                  <a:lnTo>
                    <a:pt x="2907" y="436"/>
                  </a:lnTo>
                  <a:lnTo>
                    <a:pt x="2907" y="438"/>
                  </a:lnTo>
                  <a:lnTo>
                    <a:pt x="2907" y="438"/>
                  </a:lnTo>
                  <a:lnTo>
                    <a:pt x="2907" y="438"/>
                  </a:lnTo>
                  <a:lnTo>
                    <a:pt x="2907" y="438"/>
                  </a:lnTo>
                  <a:lnTo>
                    <a:pt x="2907" y="440"/>
                  </a:lnTo>
                  <a:lnTo>
                    <a:pt x="2905" y="440"/>
                  </a:lnTo>
                  <a:lnTo>
                    <a:pt x="2905" y="440"/>
                  </a:lnTo>
                  <a:lnTo>
                    <a:pt x="2904" y="438"/>
                  </a:lnTo>
                  <a:lnTo>
                    <a:pt x="2904" y="438"/>
                  </a:lnTo>
                  <a:lnTo>
                    <a:pt x="2904" y="438"/>
                  </a:lnTo>
                  <a:lnTo>
                    <a:pt x="2904" y="436"/>
                  </a:lnTo>
                  <a:lnTo>
                    <a:pt x="2880" y="441"/>
                  </a:lnTo>
                  <a:lnTo>
                    <a:pt x="2879" y="443"/>
                  </a:lnTo>
                  <a:lnTo>
                    <a:pt x="2871" y="446"/>
                  </a:lnTo>
                  <a:lnTo>
                    <a:pt x="2868" y="447"/>
                  </a:lnTo>
                  <a:lnTo>
                    <a:pt x="2867" y="446"/>
                  </a:lnTo>
                  <a:lnTo>
                    <a:pt x="2860" y="443"/>
                  </a:lnTo>
                  <a:lnTo>
                    <a:pt x="2860" y="443"/>
                  </a:lnTo>
                  <a:lnTo>
                    <a:pt x="2859" y="443"/>
                  </a:lnTo>
                  <a:lnTo>
                    <a:pt x="2859" y="443"/>
                  </a:lnTo>
                  <a:lnTo>
                    <a:pt x="2857" y="441"/>
                  </a:lnTo>
                  <a:lnTo>
                    <a:pt x="2836" y="443"/>
                  </a:lnTo>
                  <a:lnTo>
                    <a:pt x="2828" y="444"/>
                  </a:lnTo>
                  <a:lnTo>
                    <a:pt x="2819" y="446"/>
                  </a:lnTo>
                  <a:lnTo>
                    <a:pt x="2802" y="452"/>
                  </a:lnTo>
                  <a:lnTo>
                    <a:pt x="2797" y="455"/>
                  </a:lnTo>
                  <a:lnTo>
                    <a:pt x="2791" y="456"/>
                  </a:lnTo>
                  <a:lnTo>
                    <a:pt x="2785" y="461"/>
                  </a:lnTo>
                  <a:lnTo>
                    <a:pt x="2780" y="463"/>
                  </a:lnTo>
                  <a:lnTo>
                    <a:pt x="2780" y="464"/>
                  </a:lnTo>
                  <a:lnTo>
                    <a:pt x="2783" y="470"/>
                  </a:lnTo>
                  <a:lnTo>
                    <a:pt x="2783" y="472"/>
                  </a:lnTo>
                  <a:lnTo>
                    <a:pt x="2783" y="472"/>
                  </a:lnTo>
                  <a:lnTo>
                    <a:pt x="2783" y="473"/>
                  </a:lnTo>
                  <a:lnTo>
                    <a:pt x="2782" y="473"/>
                  </a:lnTo>
                  <a:lnTo>
                    <a:pt x="2782" y="475"/>
                  </a:lnTo>
                  <a:lnTo>
                    <a:pt x="2783" y="477"/>
                  </a:lnTo>
                  <a:lnTo>
                    <a:pt x="2783" y="477"/>
                  </a:lnTo>
                  <a:lnTo>
                    <a:pt x="2785" y="477"/>
                  </a:lnTo>
                  <a:lnTo>
                    <a:pt x="2793" y="477"/>
                  </a:lnTo>
                  <a:lnTo>
                    <a:pt x="2794" y="478"/>
                  </a:lnTo>
                  <a:lnTo>
                    <a:pt x="2794" y="480"/>
                  </a:lnTo>
                  <a:lnTo>
                    <a:pt x="2793" y="483"/>
                  </a:lnTo>
                  <a:lnTo>
                    <a:pt x="2793" y="484"/>
                  </a:lnTo>
                  <a:lnTo>
                    <a:pt x="2793" y="484"/>
                  </a:lnTo>
                  <a:lnTo>
                    <a:pt x="2794" y="486"/>
                  </a:lnTo>
                  <a:lnTo>
                    <a:pt x="2794" y="486"/>
                  </a:lnTo>
                  <a:lnTo>
                    <a:pt x="2796" y="489"/>
                  </a:lnTo>
                  <a:lnTo>
                    <a:pt x="2796" y="490"/>
                  </a:lnTo>
                  <a:lnTo>
                    <a:pt x="2797" y="492"/>
                  </a:lnTo>
                  <a:lnTo>
                    <a:pt x="2799" y="493"/>
                  </a:lnTo>
                  <a:lnTo>
                    <a:pt x="2799" y="493"/>
                  </a:lnTo>
                  <a:lnTo>
                    <a:pt x="2799" y="495"/>
                  </a:lnTo>
                  <a:lnTo>
                    <a:pt x="2799" y="498"/>
                  </a:lnTo>
                  <a:lnTo>
                    <a:pt x="2799" y="500"/>
                  </a:lnTo>
                  <a:lnTo>
                    <a:pt x="2797" y="500"/>
                  </a:lnTo>
                  <a:lnTo>
                    <a:pt x="2797" y="501"/>
                  </a:lnTo>
                  <a:lnTo>
                    <a:pt x="2793" y="504"/>
                  </a:lnTo>
                  <a:lnTo>
                    <a:pt x="2791" y="506"/>
                  </a:lnTo>
                  <a:lnTo>
                    <a:pt x="2790" y="509"/>
                  </a:lnTo>
                  <a:lnTo>
                    <a:pt x="2788" y="512"/>
                  </a:lnTo>
                  <a:lnTo>
                    <a:pt x="2788" y="514"/>
                  </a:lnTo>
                  <a:lnTo>
                    <a:pt x="2787" y="514"/>
                  </a:lnTo>
                  <a:lnTo>
                    <a:pt x="2787" y="515"/>
                  </a:lnTo>
                  <a:lnTo>
                    <a:pt x="2787" y="517"/>
                  </a:lnTo>
                  <a:lnTo>
                    <a:pt x="2785" y="518"/>
                  </a:lnTo>
                  <a:lnTo>
                    <a:pt x="2785" y="518"/>
                  </a:lnTo>
                  <a:lnTo>
                    <a:pt x="2785" y="518"/>
                  </a:lnTo>
                  <a:lnTo>
                    <a:pt x="2780" y="521"/>
                  </a:lnTo>
                  <a:lnTo>
                    <a:pt x="2780" y="523"/>
                  </a:lnTo>
                  <a:lnTo>
                    <a:pt x="2777" y="526"/>
                  </a:lnTo>
                  <a:lnTo>
                    <a:pt x="2774" y="527"/>
                  </a:lnTo>
                  <a:lnTo>
                    <a:pt x="2774" y="527"/>
                  </a:lnTo>
                  <a:lnTo>
                    <a:pt x="2774" y="527"/>
                  </a:lnTo>
                  <a:lnTo>
                    <a:pt x="2773" y="529"/>
                  </a:lnTo>
                  <a:lnTo>
                    <a:pt x="2773" y="529"/>
                  </a:lnTo>
                  <a:lnTo>
                    <a:pt x="2771" y="530"/>
                  </a:lnTo>
                  <a:lnTo>
                    <a:pt x="2770" y="535"/>
                  </a:lnTo>
                  <a:lnTo>
                    <a:pt x="2767" y="538"/>
                  </a:lnTo>
                  <a:lnTo>
                    <a:pt x="2765" y="538"/>
                  </a:lnTo>
                  <a:lnTo>
                    <a:pt x="2763" y="540"/>
                  </a:lnTo>
                  <a:lnTo>
                    <a:pt x="2760" y="543"/>
                  </a:lnTo>
                  <a:lnTo>
                    <a:pt x="2756" y="546"/>
                  </a:lnTo>
                  <a:lnTo>
                    <a:pt x="2754" y="547"/>
                  </a:lnTo>
                  <a:lnTo>
                    <a:pt x="2754" y="549"/>
                  </a:lnTo>
                  <a:lnTo>
                    <a:pt x="2753" y="549"/>
                  </a:lnTo>
                  <a:lnTo>
                    <a:pt x="2746" y="554"/>
                  </a:lnTo>
                  <a:lnTo>
                    <a:pt x="2743" y="557"/>
                  </a:lnTo>
                  <a:lnTo>
                    <a:pt x="2742" y="557"/>
                  </a:lnTo>
                  <a:lnTo>
                    <a:pt x="2739" y="560"/>
                  </a:lnTo>
                  <a:lnTo>
                    <a:pt x="2737" y="561"/>
                  </a:lnTo>
                  <a:lnTo>
                    <a:pt x="2734" y="564"/>
                  </a:lnTo>
                  <a:lnTo>
                    <a:pt x="2733" y="564"/>
                  </a:lnTo>
                  <a:lnTo>
                    <a:pt x="2733" y="564"/>
                  </a:lnTo>
                  <a:lnTo>
                    <a:pt x="2733" y="563"/>
                  </a:lnTo>
                  <a:lnTo>
                    <a:pt x="2734" y="563"/>
                  </a:lnTo>
                  <a:lnTo>
                    <a:pt x="2734" y="563"/>
                  </a:lnTo>
                  <a:lnTo>
                    <a:pt x="2736" y="561"/>
                  </a:lnTo>
                  <a:lnTo>
                    <a:pt x="2736" y="561"/>
                  </a:lnTo>
                  <a:lnTo>
                    <a:pt x="2736" y="561"/>
                  </a:lnTo>
                  <a:lnTo>
                    <a:pt x="2734" y="560"/>
                  </a:lnTo>
                  <a:lnTo>
                    <a:pt x="2734" y="561"/>
                  </a:lnTo>
                  <a:lnTo>
                    <a:pt x="2733" y="563"/>
                  </a:lnTo>
                  <a:lnTo>
                    <a:pt x="2731" y="563"/>
                  </a:lnTo>
                  <a:lnTo>
                    <a:pt x="2731" y="566"/>
                  </a:lnTo>
                  <a:lnTo>
                    <a:pt x="2731" y="566"/>
                  </a:lnTo>
                  <a:lnTo>
                    <a:pt x="2730" y="566"/>
                  </a:lnTo>
                  <a:lnTo>
                    <a:pt x="2728" y="567"/>
                  </a:lnTo>
                  <a:lnTo>
                    <a:pt x="2720" y="575"/>
                  </a:lnTo>
                  <a:lnTo>
                    <a:pt x="2716" y="577"/>
                  </a:lnTo>
                  <a:lnTo>
                    <a:pt x="2716" y="577"/>
                  </a:lnTo>
                  <a:lnTo>
                    <a:pt x="2714" y="578"/>
                  </a:lnTo>
                  <a:lnTo>
                    <a:pt x="2711" y="580"/>
                  </a:lnTo>
                  <a:lnTo>
                    <a:pt x="2697" y="588"/>
                  </a:lnTo>
                  <a:lnTo>
                    <a:pt x="2694" y="589"/>
                  </a:lnTo>
                  <a:lnTo>
                    <a:pt x="2693" y="591"/>
                  </a:lnTo>
                  <a:lnTo>
                    <a:pt x="2691" y="591"/>
                  </a:lnTo>
                  <a:lnTo>
                    <a:pt x="2691" y="591"/>
                  </a:lnTo>
                  <a:lnTo>
                    <a:pt x="2691" y="592"/>
                  </a:lnTo>
                  <a:lnTo>
                    <a:pt x="2690" y="592"/>
                  </a:lnTo>
                  <a:lnTo>
                    <a:pt x="2688" y="594"/>
                  </a:lnTo>
                  <a:lnTo>
                    <a:pt x="2686" y="595"/>
                  </a:lnTo>
                  <a:lnTo>
                    <a:pt x="2683" y="597"/>
                  </a:lnTo>
                  <a:lnTo>
                    <a:pt x="2665" y="609"/>
                  </a:lnTo>
                  <a:lnTo>
                    <a:pt x="2648" y="629"/>
                  </a:lnTo>
                  <a:lnTo>
                    <a:pt x="2645" y="629"/>
                  </a:lnTo>
                  <a:lnTo>
                    <a:pt x="2643" y="631"/>
                  </a:lnTo>
                  <a:lnTo>
                    <a:pt x="2642" y="631"/>
                  </a:lnTo>
                  <a:lnTo>
                    <a:pt x="2640" y="631"/>
                  </a:lnTo>
                  <a:lnTo>
                    <a:pt x="2640" y="631"/>
                  </a:lnTo>
                  <a:lnTo>
                    <a:pt x="2639" y="631"/>
                  </a:lnTo>
                  <a:lnTo>
                    <a:pt x="2637" y="632"/>
                  </a:lnTo>
                  <a:lnTo>
                    <a:pt x="2637" y="632"/>
                  </a:lnTo>
                  <a:lnTo>
                    <a:pt x="2636" y="632"/>
                  </a:lnTo>
                  <a:lnTo>
                    <a:pt x="2628" y="632"/>
                  </a:lnTo>
                  <a:lnTo>
                    <a:pt x="2625" y="632"/>
                  </a:lnTo>
                  <a:lnTo>
                    <a:pt x="2617" y="637"/>
                  </a:lnTo>
                  <a:lnTo>
                    <a:pt x="2613" y="640"/>
                  </a:lnTo>
                  <a:lnTo>
                    <a:pt x="2611" y="641"/>
                  </a:lnTo>
                  <a:lnTo>
                    <a:pt x="2606" y="641"/>
                  </a:lnTo>
                  <a:lnTo>
                    <a:pt x="2605" y="643"/>
                  </a:lnTo>
                  <a:lnTo>
                    <a:pt x="2605" y="643"/>
                  </a:lnTo>
                  <a:lnTo>
                    <a:pt x="2602" y="646"/>
                  </a:lnTo>
                  <a:lnTo>
                    <a:pt x="2602" y="646"/>
                  </a:lnTo>
                  <a:lnTo>
                    <a:pt x="2599" y="646"/>
                  </a:lnTo>
                  <a:lnTo>
                    <a:pt x="2596" y="646"/>
                  </a:lnTo>
                  <a:lnTo>
                    <a:pt x="2591" y="643"/>
                  </a:lnTo>
                  <a:lnTo>
                    <a:pt x="2589" y="643"/>
                  </a:lnTo>
                  <a:lnTo>
                    <a:pt x="2589" y="643"/>
                  </a:lnTo>
                  <a:lnTo>
                    <a:pt x="2588" y="643"/>
                  </a:lnTo>
                  <a:lnTo>
                    <a:pt x="2588" y="641"/>
                  </a:lnTo>
                  <a:lnTo>
                    <a:pt x="2588" y="641"/>
                  </a:lnTo>
                  <a:lnTo>
                    <a:pt x="2586" y="640"/>
                  </a:lnTo>
                  <a:lnTo>
                    <a:pt x="2586" y="640"/>
                  </a:lnTo>
                  <a:lnTo>
                    <a:pt x="2588" y="641"/>
                  </a:lnTo>
                  <a:lnTo>
                    <a:pt x="2589" y="645"/>
                  </a:lnTo>
                  <a:lnTo>
                    <a:pt x="2591" y="645"/>
                  </a:lnTo>
                  <a:lnTo>
                    <a:pt x="2588" y="643"/>
                  </a:lnTo>
                  <a:lnTo>
                    <a:pt x="2586" y="643"/>
                  </a:lnTo>
                  <a:lnTo>
                    <a:pt x="2585" y="643"/>
                  </a:lnTo>
                  <a:lnTo>
                    <a:pt x="2585" y="643"/>
                  </a:lnTo>
                  <a:lnTo>
                    <a:pt x="2583" y="643"/>
                  </a:lnTo>
                  <a:lnTo>
                    <a:pt x="2583" y="643"/>
                  </a:lnTo>
                  <a:lnTo>
                    <a:pt x="2582" y="645"/>
                  </a:lnTo>
                  <a:lnTo>
                    <a:pt x="2582" y="643"/>
                  </a:lnTo>
                  <a:lnTo>
                    <a:pt x="2580" y="643"/>
                  </a:lnTo>
                  <a:lnTo>
                    <a:pt x="2577" y="645"/>
                  </a:lnTo>
                  <a:lnTo>
                    <a:pt x="2576" y="646"/>
                  </a:lnTo>
                  <a:lnTo>
                    <a:pt x="2572" y="648"/>
                  </a:lnTo>
                  <a:lnTo>
                    <a:pt x="2569" y="646"/>
                  </a:lnTo>
                  <a:lnTo>
                    <a:pt x="2569" y="648"/>
                  </a:lnTo>
                  <a:lnTo>
                    <a:pt x="2569" y="648"/>
                  </a:lnTo>
                  <a:lnTo>
                    <a:pt x="2568" y="648"/>
                  </a:lnTo>
                  <a:lnTo>
                    <a:pt x="2568" y="646"/>
                  </a:lnTo>
                  <a:lnTo>
                    <a:pt x="2566" y="646"/>
                  </a:lnTo>
                  <a:lnTo>
                    <a:pt x="2563" y="646"/>
                  </a:lnTo>
                  <a:lnTo>
                    <a:pt x="2565" y="646"/>
                  </a:lnTo>
                  <a:lnTo>
                    <a:pt x="2566" y="646"/>
                  </a:lnTo>
                  <a:lnTo>
                    <a:pt x="2568" y="645"/>
                  </a:lnTo>
                  <a:lnTo>
                    <a:pt x="2568" y="646"/>
                  </a:lnTo>
                  <a:lnTo>
                    <a:pt x="2569" y="645"/>
                  </a:lnTo>
                  <a:lnTo>
                    <a:pt x="2569" y="645"/>
                  </a:lnTo>
                  <a:lnTo>
                    <a:pt x="2569" y="643"/>
                  </a:lnTo>
                  <a:lnTo>
                    <a:pt x="2569" y="643"/>
                  </a:lnTo>
                  <a:lnTo>
                    <a:pt x="2571" y="643"/>
                  </a:lnTo>
                  <a:lnTo>
                    <a:pt x="2572" y="643"/>
                  </a:lnTo>
                  <a:lnTo>
                    <a:pt x="2576" y="641"/>
                  </a:lnTo>
                  <a:lnTo>
                    <a:pt x="2576" y="641"/>
                  </a:lnTo>
                  <a:lnTo>
                    <a:pt x="2577" y="641"/>
                  </a:lnTo>
                  <a:lnTo>
                    <a:pt x="2579" y="640"/>
                  </a:lnTo>
                  <a:lnTo>
                    <a:pt x="2580" y="640"/>
                  </a:lnTo>
                  <a:lnTo>
                    <a:pt x="2585" y="638"/>
                  </a:lnTo>
                  <a:lnTo>
                    <a:pt x="2585" y="638"/>
                  </a:lnTo>
                  <a:lnTo>
                    <a:pt x="2583" y="637"/>
                  </a:lnTo>
                  <a:lnTo>
                    <a:pt x="2583" y="637"/>
                  </a:lnTo>
                  <a:lnTo>
                    <a:pt x="2580" y="637"/>
                  </a:lnTo>
                  <a:lnTo>
                    <a:pt x="2580" y="637"/>
                  </a:lnTo>
                  <a:lnTo>
                    <a:pt x="2579" y="638"/>
                  </a:lnTo>
                  <a:lnTo>
                    <a:pt x="2579" y="637"/>
                  </a:lnTo>
                  <a:lnTo>
                    <a:pt x="2579" y="637"/>
                  </a:lnTo>
                  <a:lnTo>
                    <a:pt x="2579" y="637"/>
                  </a:lnTo>
                  <a:lnTo>
                    <a:pt x="2577" y="635"/>
                  </a:lnTo>
                  <a:lnTo>
                    <a:pt x="2576" y="635"/>
                  </a:lnTo>
                  <a:lnTo>
                    <a:pt x="2576" y="634"/>
                  </a:lnTo>
                  <a:lnTo>
                    <a:pt x="2576" y="635"/>
                  </a:lnTo>
                  <a:lnTo>
                    <a:pt x="2576" y="635"/>
                  </a:lnTo>
                  <a:lnTo>
                    <a:pt x="2576" y="637"/>
                  </a:lnTo>
                  <a:lnTo>
                    <a:pt x="2576" y="638"/>
                  </a:lnTo>
                  <a:lnTo>
                    <a:pt x="2574" y="638"/>
                  </a:lnTo>
                  <a:lnTo>
                    <a:pt x="2574" y="640"/>
                  </a:lnTo>
                  <a:lnTo>
                    <a:pt x="2571" y="640"/>
                  </a:lnTo>
                  <a:lnTo>
                    <a:pt x="2569" y="640"/>
                  </a:lnTo>
                  <a:lnTo>
                    <a:pt x="2568" y="640"/>
                  </a:lnTo>
                  <a:lnTo>
                    <a:pt x="2566" y="640"/>
                  </a:lnTo>
                  <a:lnTo>
                    <a:pt x="2565" y="638"/>
                  </a:lnTo>
                  <a:lnTo>
                    <a:pt x="2562" y="635"/>
                  </a:lnTo>
                  <a:lnTo>
                    <a:pt x="2560" y="635"/>
                  </a:lnTo>
                  <a:lnTo>
                    <a:pt x="2557" y="635"/>
                  </a:lnTo>
                  <a:lnTo>
                    <a:pt x="2556" y="635"/>
                  </a:lnTo>
                  <a:lnTo>
                    <a:pt x="2551" y="634"/>
                  </a:lnTo>
                  <a:lnTo>
                    <a:pt x="2549" y="632"/>
                  </a:lnTo>
                  <a:lnTo>
                    <a:pt x="2546" y="631"/>
                  </a:lnTo>
                  <a:lnTo>
                    <a:pt x="2545" y="629"/>
                  </a:lnTo>
                  <a:lnTo>
                    <a:pt x="2545" y="629"/>
                  </a:lnTo>
                  <a:lnTo>
                    <a:pt x="2543" y="631"/>
                  </a:lnTo>
                  <a:lnTo>
                    <a:pt x="2542" y="631"/>
                  </a:lnTo>
                  <a:lnTo>
                    <a:pt x="2542" y="631"/>
                  </a:lnTo>
                  <a:lnTo>
                    <a:pt x="2535" y="631"/>
                  </a:lnTo>
                  <a:lnTo>
                    <a:pt x="2535" y="629"/>
                  </a:lnTo>
                  <a:lnTo>
                    <a:pt x="2535" y="629"/>
                  </a:lnTo>
                  <a:lnTo>
                    <a:pt x="2535" y="628"/>
                  </a:lnTo>
                  <a:lnTo>
                    <a:pt x="2535" y="628"/>
                  </a:lnTo>
                  <a:lnTo>
                    <a:pt x="2535" y="626"/>
                  </a:lnTo>
                  <a:lnTo>
                    <a:pt x="2537" y="626"/>
                  </a:lnTo>
                  <a:lnTo>
                    <a:pt x="2537" y="626"/>
                  </a:lnTo>
                  <a:lnTo>
                    <a:pt x="2537" y="626"/>
                  </a:lnTo>
                  <a:lnTo>
                    <a:pt x="2537" y="625"/>
                  </a:lnTo>
                  <a:lnTo>
                    <a:pt x="2537" y="623"/>
                  </a:lnTo>
                  <a:lnTo>
                    <a:pt x="2537" y="621"/>
                  </a:lnTo>
                  <a:lnTo>
                    <a:pt x="2540" y="617"/>
                  </a:lnTo>
                  <a:lnTo>
                    <a:pt x="2540" y="615"/>
                  </a:lnTo>
                  <a:lnTo>
                    <a:pt x="2542" y="615"/>
                  </a:lnTo>
                  <a:lnTo>
                    <a:pt x="2542" y="614"/>
                  </a:lnTo>
                  <a:lnTo>
                    <a:pt x="2543" y="612"/>
                  </a:lnTo>
                  <a:lnTo>
                    <a:pt x="2543" y="611"/>
                  </a:lnTo>
                  <a:lnTo>
                    <a:pt x="2546" y="611"/>
                  </a:lnTo>
                  <a:lnTo>
                    <a:pt x="2546" y="611"/>
                  </a:lnTo>
                  <a:lnTo>
                    <a:pt x="2546" y="609"/>
                  </a:lnTo>
                  <a:lnTo>
                    <a:pt x="2545" y="609"/>
                  </a:lnTo>
                  <a:lnTo>
                    <a:pt x="2545" y="608"/>
                  </a:lnTo>
                  <a:lnTo>
                    <a:pt x="2546" y="608"/>
                  </a:lnTo>
                  <a:lnTo>
                    <a:pt x="2548" y="606"/>
                  </a:lnTo>
                  <a:lnTo>
                    <a:pt x="2548" y="603"/>
                  </a:lnTo>
                  <a:lnTo>
                    <a:pt x="2548" y="603"/>
                  </a:lnTo>
                  <a:lnTo>
                    <a:pt x="2549" y="603"/>
                  </a:lnTo>
                  <a:lnTo>
                    <a:pt x="2549" y="604"/>
                  </a:lnTo>
                  <a:lnTo>
                    <a:pt x="2549" y="603"/>
                  </a:lnTo>
                  <a:lnTo>
                    <a:pt x="2549" y="603"/>
                  </a:lnTo>
                  <a:lnTo>
                    <a:pt x="2549" y="601"/>
                  </a:lnTo>
                  <a:lnTo>
                    <a:pt x="2548" y="601"/>
                  </a:lnTo>
                  <a:lnTo>
                    <a:pt x="2548" y="601"/>
                  </a:lnTo>
                  <a:lnTo>
                    <a:pt x="2548" y="600"/>
                  </a:lnTo>
                  <a:lnTo>
                    <a:pt x="2548" y="600"/>
                  </a:lnTo>
                  <a:lnTo>
                    <a:pt x="2548" y="598"/>
                  </a:lnTo>
                  <a:lnTo>
                    <a:pt x="2548" y="598"/>
                  </a:lnTo>
                  <a:lnTo>
                    <a:pt x="2548" y="597"/>
                  </a:lnTo>
                  <a:lnTo>
                    <a:pt x="2548" y="597"/>
                  </a:lnTo>
                  <a:lnTo>
                    <a:pt x="2548" y="595"/>
                  </a:lnTo>
                  <a:lnTo>
                    <a:pt x="2549" y="588"/>
                  </a:lnTo>
                  <a:lnTo>
                    <a:pt x="2549" y="584"/>
                  </a:lnTo>
                  <a:lnTo>
                    <a:pt x="2552" y="580"/>
                  </a:lnTo>
                  <a:lnTo>
                    <a:pt x="2552" y="578"/>
                  </a:lnTo>
                  <a:lnTo>
                    <a:pt x="2554" y="577"/>
                  </a:lnTo>
                  <a:lnTo>
                    <a:pt x="2557" y="575"/>
                  </a:lnTo>
                  <a:lnTo>
                    <a:pt x="2559" y="575"/>
                  </a:lnTo>
                  <a:lnTo>
                    <a:pt x="2560" y="574"/>
                  </a:lnTo>
                  <a:lnTo>
                    <a:pt x="2560" y="574"/>
                  </a:lnTo>
                  <a:lnTo>
                    <a:pt x="2562" y="572"/>
                  </a:lnTo>
                  <a:lnTo>
                    <a:pt x="2562" y="571"/>
                  </a:lnTo>
                  <a:lnTo>
                    <a:pt x="2563" y="569"/>
                  </a:lnTo>
                  <a:lnTo>
                    <a:pt x="2563" y="569"/>
                  </a:lnTo>
                  <a:lnTo>
                    <a:pt x="2563" y="567"/>
                  </a:lnTo>
                  <a:lnTo>
                    <a:pt x="2563" y="566"/>
                  </a:lnTo>
                  <a:lnTo>
                    <a:pt x="2563" y="566"/>
                  </a:lnTo>
                  <a:lnTo>
                    <a:pt x="2562" y="564"/>
                  </a:lnTo>
                  <a:lnTo>
                    <a:pt x="2562" y="563"/>
                  </a:lnTo>
                  <a:lnTo>
                    <a:pt x="2562" y="561"/>
                  </a:lnTo>
                  <a:lnTo>
                    <a:pt x="2562" y="560"/>
                  </a:lnTo>
                  <a:lnTo>
                    <a:pt x="2562" y="558"/>
                  </a:lnTo>
                  <a:lnTo>
                    <a:pt x="2563" y="558"/>
                  </a:lnTo>
                  <a:lnTo>
                    <a:pt x="2565" y="557"/>
                  </a:lnTo>
                  <a:lnTo>
                    <a:pt x="2566" y="557"/>
                  </a:lnTo>
                  <a:lnTo>
                    <a:pt x="2566" y="555"/>
                  </a:lnTo>
                  <a:lnTo>
                    <a:pt x="2566" y="555"/>
                  </a:lnTo>
                  <a:lnTo>
                    <a:pt x="2566" y="555"/>
                  </a:lnTo>
                  <a:lnTo>
                    <a:pt x="2565" y="554"/>
                  </a:lnTo>
                  <a:lnTo>
                    <a:pt x="2565" y="552"/>
                  </a:lnTo>
                  <a:lnTo>
                    <a:pt x="2563" y="551"/>
                  </a:lnTo>
                  <a:lnTo>
                    <a:pt x="2565" y="549"/>
                  </a:lnTo>
                  <a:lnTo>
                    <a:pt x="2566" y="549"/>
                  </a:lnTo>
                  <a:lnTo>
                    <a:pt x="2568" y="547"/>
                  </a:lnTo>
                  <a:lnTo>
                    <a:pt x="2568" y="547"/>
                  </a:lnTo>
                  <a:lnTo>
                    <a:pt x="2569" y="546"/>
                  </a:lnTo>
                  <a:lnTo>
                    <a:pt x="2571" y="546"/>
                  </a:lnTo>
                  <a:lnTo>
                    <a:pt x="2574" y="547"/>
                  </a:lnTo>
                  <a:lnTo>
                    <a:pt x="2574" y="546"/>
                  </a:lnTo>
                  <a:lnTo>
                    <a:pt x="2574" y="547"/>
                  </a:lnTo>
                  <a:lnTo>
                    <a:pt x="2574" y="549"/>
                  </a:lnTo>
                  <a:lnTo>
                    <a:pt x="2574" y="551"/>
                  </a:lnTo>
                  <a:lnTo>
                    <a:pt x="2574" y="551"/>
                  </a:lnTo>
                  <a:lnTo>
                    <a:pt x="2576" y="551"/>
                  </a:lnTo>
                  <a:lnTo>
                    <a:pt x="2576" y="552"/>
                  </a:lnTo>
                  <a:lnTo>
                    <a:pt x="2576" y="554"/>
                  </a:lnTo>
                  <a:lnTo>
                    <a:pt x="2577" y="554"/>
                  </a:lnTo>
                  <a:lnTo>
                    <a:pt x="2577" y="555"/>
                  </a:lnTo>
                  <a:lnTo>
                    <a:pt x="2576" y="555"/>
                  </a:lnTo>
                  <a:lnTo>
                    <a:pt x="2576" y="557"/>
                  </a:lnTo>
                  <a:lnTo>
                    <a:pt x="2576" y="557"/>
                  </a:lnTo>
                  <a:lnTo>
                    <a:pt x="2577" y="555"/>
                  </a:lnTo>
                  <a:lnTo>
                    <a:pt x="2579" y="555"/>
                  </a:lnTo>
                  <a:lnTo>
                    <a:pt x="2580" y="554"/>
                  </a:lnTo>
                  <a:lnTo>
                    <a:pt x="2582" y="551"/>
                  </a:lnTo>
                  <a:lnTo>
                    <a:pt x="2582" y="547"/>
                  </a:lnTo>
                  <a:lnTo>
                    <a:pt x="2583" y="543"/>
                  </a:lnTo>
                  <a:lnTo>
                    <a:pt x="2583" y="538"/>
                  </a:lnTo>
                  <a:lnTo>
                    <a:pt x="2583" y="537"/>
                  </a:lnTo>
                  <a:lnTo>
                    <a:pt x="2583" y="537"/>
                  </a:lnTo>
                  <a:lnTo>
                    <a:pt x="2583" y="537"/>
                  </a:lnTo>
                  <a:lnTo>
                    <a:pt x="2582" y="535"/>
                  </a:lnTo>
                  <a:lnTo>
                    <a:pt x="2582" y="534"/>
                  </a:lnTo>
                  <a:lnTo>
                    <a:pt x="2582" y="530"/>
                  </a:lnTo>
                  <a:lnTo>
                    <a:pt x="2582" y="529"/>
                  </a:lnTo>
                  <a:lnTo>
                    <a:pt x="2582" y="526"/>
                  </a:lnTo>
                  <a:lnTo>
                    <a:pt x="2583" y="523"/>
                  </a:lnTo>
                  <a:lnTo>
                    <a:pt x="2583" y="521"/>
                  </a:lnTo>
                  <a:lnTo>
                    <a:pt x="2583" y="518"/>
                  </a:lnTo>
                  <a:lnTo>
                    <a:pt x="2583" y="518"/>
                  </a:lnTo>
                  <a:lnTo>
                    <a:pt x="2582" y="517"/>
                  </a:lnTo>
                  <a:lnTo>
                    <a:pt x="2580" y="514"/>
                  </a:lnTo>
                  <a:lnTo>
                    <a:pt x="2579" y="514"/>
                  </a:lnTo>
                  <a:lnTo>
                    <a:pt x="2579" y="512"/>
                  </a:lnTo>
                  <a:lnTo>
                    <a:pt x="2574" y="498"/>
                  </a:lnTo>
                  <a:lnTo>
                    <a:pt x="2569" y="486"/>
                  </a:lnTo>
                  <a:lnTo>
                    <a:pt x="2568" y="480"/>
                  </a:lnTo>
                  <a:lnTo>
                    <a:pt x="2560" y="458"/>
                  </a:lnTo>
                  <a:lnTo>
                    <a:pt x="2557" y="453"/>
                  </a:lnTo>
                  <a:lnTo>
                    <a:pt x="2557" y="453"/>
                  </a:lnTo>
                  <a:lnTo>
                    <a:pt x="2557" y="452"/>
                  </a:lnTo>
                  <a:lnTo>
                    <a:pt x="2556" y="450"/>
                  </a:lnTo>
                  <a:lnTo>
                    <a:pt x="2552" y="446"/>
                  </a:lnTo>
                  <a:lnTo>
                    <a:pt x="2549" y="444"/>
                  </a:lnTo>
                  <a:lnTo>
                    <a:pt x="2548" y="443"/>
                  </a:lnTo>
                  <a:lnTo>
                    <a:pt x="2540" y="441"/>
                  </a:lnTo>
                  <a:lnTo>
                    <a:pt x="2539" y="441"/>
                  </a:lnTo>
                  <a:lnTo>
                    <a:pt x="2537" y="441"/>
                  </a:lnTo>
                  <a:lnTo>
                    <a:pt x="2534" y="443"/>
                  </a:lnTo>
                  <a:lnTo>
                    <a:pt x="2534" y="443"/>
                  </a:lnTo>
                  <a:lnTo>
                    <a:pt x="2532" y="446"/>
                  </a:lnTo>
                  <a:lnTo>
                    <a:pt x="2531" y="446"/>
                  </a:lnTo>
                  <a:lnTo>
                    <a:pt x="2529" y="447"/>
                  </a:lnTo>
                  <a:lnTo>
                    <a:pt x="2528" y="447"/>
                  </a:lnTo>
                  <a:lnTo>
                    <a:pt x="2528" y="449"/>
                  </a:lnTo>
                  <a:lnTo>
                    <a:pt x="2526" y="449"/>
                  </a:lnTo>
                  <a:lnTo>
                    <a:pt x="2522" y="450"/>
                  </a:lnTo>
                  <a:lnTo>
                    <a:pt x="2522" y="450"/>
                  </a:lnTo>
                  <a:lnTo>
                    <a:pt x="2522" y="450"/>
                  </a:lnTo>
                  <a:lnTo>
                    <a:pt x="2520" y="450"/>
                  </a:lnTo>
                  <a:lnTo>
                    <a:pt x="2519" y="453"/>
                  </a:lnTo>
                  <a:lnTo>
                    <a:pt x="2519" y="455"/>
                  </a:lnTo>
                  <a:lnTo>
                    <a:pt x="2519" y="455"/>
                  </a:lnTo>
                  <a:lnTo>
                    <a:pt x="2512" y="456"/>
                  </a:lnTo>
                  <a:lnTo>
                    <a:pt x="2514" y="456"/>
                  </a:lnTo>
                  <a:lnTo>
                    <a:pt x="2515" y="456"/>
                  </a:lnTo>
                  <a:lnTo>
                    <a:pt x="2517" y="456"/>
                  </a:lnTo>
                  <a:lnTo>
                    <a:pt x="2517" y="458"/>
                  </a:lnTo>
                  <a:lnTo>
                    <a:pt x="2515" y="460"/>
                  </a:lnTo>
                  <a:lnTo>
                    <a:pt x="2515" y="461"/>
                  </a:lnTo>
                  <a:lnTo>
                    <a:pt x="2514" y="463"/>
                  </a:lnTo>
                  <a:lnTo>
                    <a:pt x="2514" y="464"/>
                  </a:lnTo>
                  <a:lnTo>
                    <a:pt x="2512" y="469"/>
                  </a:lnTo>
                  <a:lnTo>
                    <a:pt x="2511" y="473"/>
                  </a:lnTo>
                  <a:lnTo>
                    <a:pt x="2511" y="475"/>
                  </a:lnTo>
                  <a:lnTo>
                    <a:pt x="2509" y="475"/>
                  </a:lnTo>
                  <a:lnTo>
                    <a:pt x="2509" y="473"/>
                  </a:lnTo>
                  <a:lnTo>
                    <a:pt x="2509" y="473"/>
                  </a:lnTo>
                  <a:lnTo>
                    <a:pt x="2508" y="472"/>
                  </a:lnTo>
                  <a:lnTo>
                    <a:pt x="2508" y="473"/>
                  </a:lnTo>
                  <a:lnTo>
                    <a:pt x="2505" y="480"/>
                  </a:lnTo>
                  <a:lnTo>
                    <a:pt x="2503" y="483"/>
                  </a:lnTo>
                  <a:lnTo>
                    <a:pt x="2500" y="484"/>
                  </a:lnTo>
                  <a:lnTo>
                    <a:pt x="2499" y="483"/>
                  </a:lnTo>
                  <a:lnTo>
                    <a:pt x="2495" y="483"/>
                  </a:lnTo>
                  <a:lnTo>
                    <a:pt x="2492" y="481"/>
                  </a:lnTo>
                  <a:lnTo>
                    <a:pt x="2491" y="481"/>
                  </a:lnTo>
                  <a:lnTo>
                    <a:pt x="2488" y="481"/>
                  </a:lnTo>
                  <a:lnTo>
                    <a:pt x="2486" y="480"/>
                  </a:lnTo>
                  <a:lnTo>
                    <a:pt x="2485" y="478"/>
                  </a:lnTo>
                  <a:lnTo>
                    <a:pt x="2483" y="477"/>
                  </a:lnTo>
                  <a:lnTo>
                    <a:pt x="2483" y="475"/>
                  </a:lnTo>
                  <a:lnTo>
                    <a:pt x="2483" y="472"/>
                  </a:lnTo>
                  <a:lnTo>
                    <a:pt x="2483" y="472"/>
                  </a:lnTo>
                  <a:lnTo>
                    <a:pt x="2483" y="469"/>
                  </a:lnTo>
                  <a:lnTo>
                    <a:pt x="2483" y="467"/>
                  </a:lnTo>
                  <a:lnTo>
                    <a:pt x="2483" y="467"/>
                  </a:lnTo>
                  <a:lnTo>
                    <a:pt x="2483" y="466"/>
                  </a:lnTo>
                  <a:lnTo>
                    <a:pt x="2483" y="466"/>
                  </a:lnTo>
                  <a:lnTo>
                    <a:pt x="2483" y="464"/>
                  </a:lnTo>
                  <a:lnTo>
                    <a:pt x="2483" y="458"/>
                  </a:lnTo>
                  <a:lnTo>
                    <a:pt x="2485" y="455"/>
                  </a:lnTo>
                  <a:lnTo>
                    <a:pt x="2488" y="453"/>
                  </a:lnTo>
                  <a:lnTo>
                    <a:pt x="2488" y="453"/>
                  </a:lnTo>
                  <a:lnTo>
                    <a:pt x="2489" y="453"/>
                  </a:lnTo>
                  <a:lnTo>
                    <a:pt x="2491" y="453"/>
                  </a:lnTo>
                  <a:lnTo>
                    <a:pt x="2491" y="453"/>
                  </a:lnTo>
                  <a:lnTo>
                    <a:pt x="2492" y="453"/>
                  </a:lnTo>
                  <a:lnTo>
                    <a:pt x="2492" y="452"/>
                  </a:lnTo>
                  <a:lnTo>
                    <a:pt x="2492" y="452"/>
                  </a:lnTo>
                  <a:lnTo>
                    <a:pt x="2494" y="453"/>
                  </a:lnTo>
                  <a:lnTo>
                    <a:pt x="2495" y="453"/>
                  </a:lnTo>
                  <a:lnTo>
                    <a:pt x="2495" y="452"/>
                  </a:lnTo>
                  <a:lnTo>
                    <a:pt x="2495" y="450"/>
                  </a:lnTo>
                  <a:lnTo>
                    <a:pt x="2495" y="449"/>
                  </a:lnTo>
                  <a:lnTo>
                    <a:pt x="2497" y="449"/>
                  </a:lnTo>
                  <a:lnTo>
                    <a:pt x="2500" y="447"/>
                  </a:lnTo>
                  <a:lnTo>
                    <a:pt x="2500" y="447"/>
                  </a:lnTo>
                  <a:lnTo>
                    <a:pt x="2500" y="446"/>
                  </a:lnTo>
                  <a:lnTo>
                    <a:pt x="2500" y="446"/>
                  </a:lnTo>
                  <a:lnTo>
                    <a:pt x="2500" y="444"/>
                  </a:lnTo>
                  <a:lnTo>
                    <a:pt x="2500" y="444"/>
                  </a:lnTo>
                  <a:lnTo>
                    <a:pt x="2502" y="444"/>
                  </a:lnTo>
                  <a:lnTo>
                    <a:pt x="2502" y="443"/>
                  </a:lnTo>
                  <a:lnTo>
                    <a:pt x="2500" y="436"/>
                  </a:lnTo>
                  <a:lnTo>
                    <a:pt x="2500" y="433"/>
                  </a:lnTo>
                  <a:lnTo>
                    <a:pt x="2502" y="430"/>
                  </a:lnTo>
                  <a:lnTo>
                    <a:pt x="2503" y="429"/>
                  </a:lnTo>
                  <a:lnTo>
                    <a:pt x="2505" y="429"/>
                  </a:lnTo>
                  <a:lnTo>
                    <a:pt x="2506" y="429"/>
                  </a:lnTo>
                  <a:lnTo>
                    <a:pt x="2506" y="429"/>
                  </a:lnTo>
                  <a:lnTo>
                    <a:pt x="2506" y="430"/>
                  </a:lnTo>
                  <a:lnTo>
                    <a:pt x="2506" y="430"/>
                  </a:lnTo>
                  <a:lnTo>
                    <a:pt x="2506" y="430"/>
                  </a:lnTo>
                  <a:lnTo>
                    <a:pt x="2508" y="426"/>
                  </a:lnTo>
                  <a:lnTo>
                    <a:pt x="2509" y="426"/>
                  </a:lnTo>
                  <a:lnTo>
                    <a:pt x="2509" y="424"/>
                  </a:lnTo>
                  <a:lnTo>
                    <a:pt x="2511" y="424"/>
                  </a:lnTo>
                  <a:lnTo>
                    <a:pt x="2511" y="424"/>
                  </a:lnTo>
                  <a:lnTo>
                    <a:pt x="2512" y="423"/>
                  </a:lnTo>
                  <a:lnTo>
                    <a:pt x="2512" y="423"/>
                  </a:lnTo>
                  <a:lnTo>
                    <a:pt x="2512" y="421"/>
                  </a:lnTo>
                  <a:lnTo>
                    <a:pt x="2512" y="418"/>
                  </a:lnTo>
                  <a:lnTo>
                    <a:pt x="2511" y="401"/>
                  </a:lnTo>
                  <a:lnTo>
                    <a:pt x="2511" y="399"/>
                  </a:lnTo>
                  <a:lnTo>
                    <a:pt x="2511" y="396"/>
                  </a:lnTo>
                  <a:lnTo>
                    <a:pt x="2511" y="395"/>
                  </a:lnTo>
                  <a:lnTo>
                    <a:pt x="2511" y="393"/>
                  </a:lnTo>
                  <a:lnTo>
                    <a:pt x="2509" y="390"/>
                  </a:lnTo>
                  <a:lnTo>
                    <a:pt x="2509" y="386"/>
                  </a:lnTo>
                  <a:lnTo>
                    <a:pt x="2508" y="384"/>
                  </a:lnTo>
                  <a:lnTo>
                    <a:pt x="2508" y="382"/>
                  </a:lnTo>
                  <a:lnTo>
                    <a:pt x="2506" y="382"/>
                  </a:lnTo>
                  <a:lnTo>
                    <a:pt x="2506" y="381"/>
                  </a:lnTo>
                  <a:lnTo>
                    <a:pt x="2506" y="381"/>
                  </a:lnTo>
                  <a:lnTo>
                    <a:pt x="2506" y="381"/>
                  </a:lnTo>
                  <a:lnTo>
                    <a:pt x="2505" y="379"/>
                  </a:lnTo>
                  <a:lnTo>
                    <a:pt x="2505" y="379"/>
                  </a:lnTo>
                  <a:lnTo>
                    <a:pt x="2503" y="379"/>
                  </a:lnTo>
                  <a:lnTo>
                    <a:pt x="2502" y="378"/>
                  </a:lnTo>
                  <a:lnTo>
                    <a:pt x="2500" y="378"/>
                  </a:lnTo>
                  <a:lnTo>
                    <a:pt x="2500" y="376"/>
                  </a:lnTo>
                  <a:lnTo>
                    <a:pt x="2499" y="376"/>
                  </a:lnTo>
                  <a:lnTo>
                    <a:pt x="2499" y="375"/>
                  </a:lnTo>
                  <a:lnTo>
                    <a:pt x="2499" y="375"/>
                  </a:lnTo>
                  <a:lnTo>
                    <a:pt x="2499" y="373"/>
                  </a:lnTo>
                  <a:lnTo>
                    <a:pt x="2499" y="373"/>
                  </a:lnTo>
                  <a:lnTo>
                    <a:pt x="2497" y="373"/>
                  </a:lnTo>
                  <a:lnTo>
                    <a:pt x="2497" y="373"/>
                  </a:lnTo>
                  <a:lnTo>
                    <a:pt x="2497" y="372"/>
                  </a:lnTo>
                  <a:lnTo>
                    <a:pt x="2497" y="372"/>
                  </a:lnTo>
                  <a:lnTo>
                    <a:pt x="2497" y="372"/>
                  </a:lnTo>
                  <a:lnTo>
                    <a:pt x="2499" y="372"/>
                  </a:lnTo>
                  <a:lnTo>
                    <a:pt x="2497" y="369"/>
                  </a:lnTo>
                  <a:lnTo>
                    <a:pt x="2499" y="367"/>
                  </a:lnTo>
                  <a:lnTo>
                    <a:pt x="2499" y="367"/>
                  </a:lnTo>
                  <a:lnTo>
                    <a:pt x="2502" y="365"/>
                  </a:lnTo>
                  <a:lnTo>
                    <a:pt x="2502" y="365"/>
                  </a:lnTo>
                  <a:lnTo>
                    <a:pt x="2503" y="367"/>
                  </a:lnTo>
                  <a:lnTo>
                    <a:pt x="2505" y="369"/>
                  </a:lnTo>
                  <a:lnTo>
                    <a:pt x="2505" y="369"/>
                  </a:lnTo>
                  <a:lnTo>
                    <a:pt x="2506" y="369"/>
                  </a:lnTo>
                  <a:lnTo>
                    <a:pt x="2508" y="369"/>
                  </a:lnTo>
                  <a:lnTo>
                    <a:pt x="2508" y="367"/>
                  </a:lnTo>
                  <a:lnTo>
                    <a:pt x="2505" y="365"/>
                  </a:lnTo>
                  <a:lnTo>
                    <a:pt x="2505" y="364"/>
                  </a:lnTo>
                  <a:lnTo>
                    <a:pt x="2505" y="364"/>
                  </a:lnTo>
                  <a:lnTo>
                    <a:pt x="2505" y="364"/>
                  </a:lnTo>
                  <a:lnTo>
                    <a:pt x="2505" y="364"/>
                  </a:lnTo>
                  <a:lnTo>
                    <a:pt x="2505" y="364"/>
                  </a:lnTo>
                  <a:lnTo>
                    <a:pt x="2505" y="362"/>
                  </a:lnTo>
                  <a:lnTo>
                    <a:pt x="2505" y="362"/>
                  </a:lnTo>
                  <a:lnTo>
                    <a:pt x="2505" y="362"/>
                  </a:lnTo>
                  <a:lnTo>
                    <a:pt x="2505" y="362"/>
                  </a:lnTo>
                  <a:lnTo>
                    <a:pt x="2505" y="361"/>
                  </a:lnTo>
                  <a:lnTo>
                    <a:pt x="2503" y="359"/>
                  </a:lnTo>
                  <a:lnTo>
                    <a:pt x="2503" y="359"/>
                  </a:lnTo>
                  <a:lnTo>
                    <a:pt x="2503" y="359"/>
                  </a:lnTo>
                  <a:lnTo>
                    <a:pt x="2502" y="359"/>
                  </a:lnTo>
                  <a:lnTo>
                    <a:pt x="2502" y="359"/>
                  </a:lnTo>
                  <a:lnTo>
                    <a:pt x="2500" y="358"/>
                  </a:lnTo>
                  <a:lnTo>
                    <a:pt x="2499" y="356"/>
                  </a:lnTo>
                  <a:lnTo>
                    <a:pt x="2497" y="353"/>
                  </a:lnTo>
                  <a:lnTo>
                    <a:pt x="2497" y="353"/>
                  </a:lnTo>
                  <a:lnTo>
                    <a:pt x="2497" y="352"/>
                  </a:lnTo>
                  <a:lnTo>
                    <a:pt x="2497" y="352"/>
                  </a:lnTo>
                  <a:lnTo>
                    <a:pt x="2499" y="350"/>
                  </a:lnTo>
                  <a:lnTo>
                    <a:pt x="2495" y="349"/>
                  </a:lnTo>
                  <a:lnTo>
                    <a:pt x="2492" y="347"/>
                  </a:lnTo>
                  <a:lnTo>
                    <a:pt x="2491" y="345"/>
                  </a:lnTo>
                  <a:lnTo>
                    <a:pt x="2488" y="345"/>
                  </a:lnTo>
                  <a:lnTo>
                    <a:pt x="2485" y="345"/>
                  </a:lnTo>
                  <a:lnTo>
                    <a:pt x="2485" y="345"/>
                  </a:lnTo>
                  <a:lnTo>
                    <a:pt x="2482" y="345"/>
                  </a:lnTo>
                  <a:lnTo>
                    <a:pt x="2482" y="345"/>
                  </a:lnTo>
                  <a:lnTo>
                    <a:pt x="2480" y="344"/>
                  </a:lnTo>
                  <a:lnTo>
                    <a:pt x="2479" y="342"/>
                  </a:lnTo>
                  <a:lnTo>
                    <a:pt x="2477" y="342"/>
                  </a:lnTo>
                  <a:lnTo>
                    <a:pt x="2477" y="342"/>
                  </a:lnTo>
                  <a:lnTo>
                    <a:pt x="2474" y="342"/>
                  </a:lnTo>
                  <a:lnTo>
                    <a:pt x="2474" y="342"/>
                  </a:lnTo>
                  <a:lnTo>
                    <a:pt x="2472" y="342"/>
                  </a:lnTo>
                  <a:lnTo>
                    <a:pt x="2469" y="342"/>
                  </a:lnTo>
                  <a:lnTo>
                    <a:pt x="2468" y="341"/>
                  </a:lnTo>
                  <a:lnTo>
                    <a:pt x="2466" y="339"/>
                  </a:lnTo>
                  <a:lnTo>
                    <a:pt x="2463" y="338"/>
                  </a:lnTo>
                  <a:lnTo>
                    <a:pt x="2454" y="339"/>
                  </a:lnTo>
                  <a:lnTo>
                    <a:pt x="2452" y="339"/>
                  </a:lnTo>
                  <a:lnTo>
                    <a:pt x="2452" y="338"/>
                  </a:lnTo>
                  <a:lnTo>
                    <a:pt x="2451" y="336"/>
                  </a:lnTo>
                  <a:lnTo>
                    <a:pt x="2451" y="335"/>
                  </a:lnTo>
                  <a:lnTo>
                    <a:pt x="2451" y="333"/>
                  </a:lnTo>
                  <a:lnTo>
                    <a:pt x="2449" y="333"/>
                  </a:lnTo>
                  <a:lnTo>
                    <a:pt x="2448" y="330"/>
                  </a:lnTo>
                  <a:lnTo>
                    <a:pt x="2445" y="330"/>
                  </a:lnTo>
                  <a:lnTo>
                    <a:pt x="2442" y="328"/>
                  </a:lnTo>
                  <a:lnTo>
                    <a:pt x="2440" y="328"/>
                  </a:lnTo>
                  <a:lnTo>
                    <a:pt x="2437" y="328"/>
                  </a:lnTo>
                  <a:lnTo>
                    <a:pt x="2431" y="328"/>
                  </a:lnTo>
                  <a:lnTo>
                    <a:pt x="2429" y="328"/>
                  </a:lnTo>
                  <a:lnTo>
                    <a:pt x="2423" y="325"/>
                  </a:lnTo>
                  <a:lnTo>
                    <a:pt x="2415" y="322"/>
                  </a:lnTo>
                  <a:lnTo>
                    <a:pt x="2414" y="321"/>
                  </a:lnTo>
                  <a:lnTo>
                    <a:pt x="2412" y="321"/>
                  </a:lnTo>
                  <a:lnTo>
                    <a:pt x="2411" y="322"/>
                  </a:lnTo>
                  <a:lnTo>
                    <a:pt x="2411" y="322"/>
                  </a:lnTo>
                  <a:lnTo>
                    <a:pt x="2411" y="324"/>
                  </a:lnTo>
                  <a:lnTo>
                    <a:pt x="2409" y="324"/>
                  </a:lnTo>
                  <a:lnTo>
                    <a:pt x="2409" y="325"/>
                  </a:lnTo>
                  <a:lnTo>
                    <a:pt x="2402" y="325"/>
                  </a:lnTo>
                  <a:lnTo>
                    <a:pt x="2398" y="325"/>
                  </a:lnTo>
                  <a:lnTo>
                    <a:pt x="2398" y="325"/>
                  </a:lnTo>
                  <a:lnTo>
                    <a:pt x="2400" y="327"/>
                  </a:lnTo>
                  <a:lnTo>
                    <a:pt x="2402" y="328"/>
                  </a:lnTo>
                  <a:lnTo>
                    <a:pt x="2402" y="328"/>
                  </a:lnTo>
                  <a:lnTo>
                    <a:pt x="2402" y="328"/>
                  </a:lnTo>
                  <a:lnTo>
                    <a:pt x="2400" y="333"/>
                  </a:lnTo>
                  <a:lnTo>
                    <a:pt x="2397" y="336"/>
                  </a:lnTo>
                  <a:lnTo>
                    <a:pt x="2395" y="338"/>
                  </a:lnTo>
                  <a:lnTo>
                    <a:pt x="2394" y="339"/>
                  </a:lnTo>
                  <a:lnTo>
                    <a:pt x="2394" y="342"/>
                  </a:lnTo>
                  <a:lnTo>
                    <a:pt x="2395" y="345"/>
                  </a:lnTo>
                  <a:lnTo>
                    <a:pt x="2397" y="349"/>
                  </a:lnTo>
                  <a:lnTo>
                    <a:pt x="2397" y="350"/>
                  </a:lnTo>
                  <a:lnTo>
                    <a:pt x="2400" y="352"/>
                  </a:lnTo>
                  <a:lnTo>
                    <a:pt x="2400" y="352"/>
                  </a:lnTo>
                  <a:lnTo>
                    <a:pt x="2406" y="352"/>
                  </a:lnTo>
                  <a:lnTo>
                    <a:pt x="2408" y="352"/>
                  </a:lnTo>
                  <a:lnTo>
                    <a:pt x="2406" y="355"/>
                  </a:lnTo>
                  <a:lnTo>
                    <a:pt x="2403" y="356"/>
                  </a:lnTo>
                  <a:lnTo>
                    <a:pt x="2400" y="356"/>
                  </a:lnTo>
                  <a:lnTo>
                    <a:pt x="2395" y="356"/>
                  </a:lnTo>
                  <a:lnTo>
                    <a:pt x="2392" y="358"/>
                  </a:lnTo>
                  <a:lnTo>
                    <a:pt x="2383" y="364"/>
                  </a:lnTo>
                  <a:lnTo>
                    <a:pt x="2381" y="365"/>
                  </a:lnTo>
                  <a:lnTo>
                    <a:pt x="2381" y="369"/>
                  </a:lnTo>
                  <a:lnTo>
                    <a:pt x="2381" y="372"/>
                  </a:lnTo>
                  <a:lnTo>
                    <a:pt x="2383" y="381"/>
                  </a:lnTo>
                  <a:lnTo>
                    <a:pt x="2383" y="389"/>
                  </a:lnTo>
                  <a:lnTo>
                    <a:pt x="2383" y="395"/>
                  </a:lnTo>
                  <a:lnTo>
                    <a:pt x="2380" y="401"/>
                  </a:lnTo>
                  <a:lnTo>
                    <a:pt x="2377" y="407"/>
                  </a:lnTo>
                  <a:lnTo>
                    <a:pt x="2377" y="409"/>
                  </a:lnTo>
                  <a:lnTo>
                    <a:pt x="2377" y="409"/>
                  </a:lnTo>
                  <a:lnTo>
                    <a:pt x="2375" y="409"/>
                  </a:lnTo>
                  <a:lnTo>
                    <a:pt x="2375" y="407"/>
                  </a:lnTo>
                  <a:lnTo>
                    <a:pt x="2375" y="407"/>
                  </a:lnTo>
                  <a:lnTo>
                    <a:pt x="2375" y="406"/>
                  </a:lnTo>
                  <a:lnTo>
                    <a:pt x="2377" y="404"/>
                  </a:lnTo>
                  <a:lnTo>
                    <a:pt x="2375" y="403"/>
                  </a:lnTo>
                  <a:lnTo>
                    <a:pt x="2375" y="403"/>
                  </a:lnTo>
                  <a:lnTo>
                    <a:pt x="2377" y="401"/>
                  </a:lnTo>
                  <a:lnTo>
                    <a:pt x="2378" y="399"/>
                  </a:lnTo>
                  <a:lnTo>
                    <a:pt x="2378" y="398"/>
                  </a:lnTo>
                  <a:lnTo>
                    <a:pt x="2378" y="396"/>
                  </a:lnTo>
                  <a:lnTo>
                    <a:pt x="2378" y="393"/>
                  </a:lnTo>
                  <a:lnTo>
                    <a:pt x="2378" y="393"/>
                  </a:lnTo>
                  <a:lnTo>
                    <a:pt x="2378" y="392"/>
                  </a:lnTo>
                  <a:lnTo>
                    <a:pt x="2378" y="392"/>
                  </a:lnTo>
                  <a:lnTo>
                    <a:pt x="2378" y="390"/>
                  </a:lnTo>
                  <a:lnTo>
                    <a:pt x="2377" y="390"/>
                  </a:lnTo>
                  <a:lnTo>
                    <a:pt x="2377" y="390"/>
                  </a:lnTo>
                  <a:lnTo>
                    <a:pt x="2375" y="390"/>
                  </a:lnTo>
                  <a:lnTo>
                    <a:pt x="2375" y="390"/>
                  </a:lnTo>
                  <a:lnTo>
                    <a:pt x="2375" y="392"/>
                  </a:lnTo>
                  <a:lnTo>
                    <a:pt x="2375" y="395"/>
                  </a:lnTo>
                  <a:lnTo>
                    <a:pt x="2375" y="395"/>
                  </a:lnTo>
                  <a:lnTo>
                    <a:pt x="2375" y="396"/>
                  </a:lnTo>
                  <a:lnTo>
                    <a:pt x="2374" y="398"/>
                  </a:lnTo>
                  <a:lnTo>
                    <a:pt x="2374" y="398"/>
                  </a:lnTo>
                  <a:lnTo>
                    <a:pt x="2375" y="398"/>
                  </a:lnTo>
                  <a:lnTo>
                    <a:pt x="2375" y="398"/>
                  </a:lnTo>
                  <a:lnTo>
                    <a:pt x="2374" y="399"/>
                  </a:lnTo>
                  <a:lnTo>
                    <a:pt x="2374" y="401"/>
                  </a:lnTo>
                  <a:lnTo>
                    <a:pt x="2374" y="403"/>
                  </a:lnTo>
                  <a:lnTo>
                    <a:pt x="2374" y="404"/>
                  </a:lnTo>
                  <a:lnTo>
                    <a:pt x="2374" y="406"/>
                  </a:lnTo>
                  <a:lnTo>
                    <a:pt x="2374" y="407"/>
                  </a:lnTo>
                  <a:lnTo>
                    <a:pt x="2372" y="407"/>
                  </a:lnTo>
                  <a:lnTo>
                    <a:pt x="2372" y="407"/>
                  </a:lnTo>
                  <a:lnTo>
                    <a:pt x="2371" y="406"/>
                  </a:lnTo>
                  <a:lnTo>
                    <a:pt x="2369" y="404"/>
                  </a:lnTo>
                  <a:lnTo>
                    <a:pt x="2369" y="403"/>
                  </a:lnTo>
                  <a:lnTo>
                    <a:pt x="2369" y="399"/>
                  </a:lnTo>
                  <a:lnTo>
                    <a:pt x="2371" y="395"/>
                  </a:lnTo>
                  <a:lnTo>
                    <a:pt x="2372" y="393"/>
                  </a:lnTo>
                  <a:lnTo>
                    <a:pt x="2371" y="392"/>
                  </a:lnTo>
                  <a:lnTo>
                    <a:pt x="2371" y="392"/>
                  </a:lnTo>
                  <a:lnTo>
                    <a:pt x="2371" y="392"/>
                  </a:lnTo>
                  <a:lnTo>
                    <a:pt x="2369" y="392"/>
                  </a:lnTo>
                  <a:lnTo>
                    <a:pt x="2369" y="390"/>
                  </a:lnTo>
                  <a:lnTo>
                    <a:pt x="2369" y="389"/>
                  </a:lnTo>
                  <a:lnTo>
                    <a:pt x="2371" y="387"/>
                  </a:lnTo>
                  <a:lnTo>
                    <a:pt x="2372" y="386"/>
                  </a:lnTo>
                  <a:lnTo>
                    <a:pt x="2372" y="386"/>
                  </a:lnTo>
                  <a:lnTo>
                    <a:pt x="2371" y="384"/>
                  </a:lnTo>
                  <a:lnTo>
                    <a:pt x="2369" y="381"/>
                  </a:lnTo>
                  <a:lnTo>
                    <a:pt x="2369" y="379"/>
                  </a:lnTo>
                  <a:lnTo>
                    <a:pt x="2371" y="378"/>
                  </a:lnTo>
                  <a:lnTo>
                    <a:pt x="2371" y="378"/>
                  </a:lnTo>
                  <a:lnTo>
                    <a:pt x="2372" y="378"/>
                  </a:lnTo>
                  <a:lnTo>
                    <a:pt x="2372" y="376"/>
                  </a:lnTo>
                  <a:lnTo>
                    <a:pt x="2372" y="375"/>
                  </a:lnTo>
                  <a:lnTo>
                    <a:pt x="2372" y="373"/>
                  </a:lnTo>
                  <a:lnTo>
                    <a:pt x="2371" y="373"/>
                  </a:lnTo>
                  <a:lnTo>
                    <a:pt x="2369" y="375"/>
                  </a:lnTo>
                  <a:lnTo>
                    <a:pt x="2369" y="375"/>
                  </a:lnTo>
                  <a:lnTo>
                    <a:pt x="2368" y="375"/>
                  </a:lnTo>
                  <a:lnTo>
                    <a:pt x="2368" y="376"/>
                  </a:lnTo>
                  <a:lnTo>
                    <a:pt x="2368" y="376"/>
                  </a:lnTo>
                  <a:lnTo>
                    <a:pt x="2365" y="382"/>
                  </a:lnTo>
                  <a:lnTo>
                    <a:pt x="2365" y="384"/>
                  </a:lnTo>
                  <a:lnTo>
                    <a:pt x="2361" y="386"/>
                  </a:lnTo>
                  <a:lnTo>
                    <a:pt x="2361" y="387"/>
                  </a:lnTo>
                  <a:lnTo>
                    <a:pt x="2361" y="389"/>
                  </a:lnTo>
                  <a:lnTo>
                    <a:pt x="2358" y="395"/>
                  </a:lnTo>
                  <a:lnTo>
                    <a:pt x="2358" y="396"/>
                  </a:lnTo>
                  <a:lnTo>
                    <a:pt x="2357" y="396"/>
                  </a:lnTo>
                  <a:lnTo>
                    <a:pt x="2357" y="396"/>
                  </a:lnTo>
                  <a:lnTo>
                    <a:pt x="2354" y="395"/>
                  </a:lnTo>
                  <a:lnTo>
                    <a:pt x="2354" y="395"/>
                  </a:lnTo>
                  <a:lnTo>
                    <a:pt x="2352" y="395"/>
                  </a:lnTo>
                  <a:lnTo>
                    <a:pt x="2352" y="395"/>
                  </a:lnTo>
                  <a:lnTo>
                    <a:pt x="2352" y="395"/>
                  </a:lnTo>
                  <a:lnTo>
                    <a:pt x="2351" y="395"/>
                  </a:lnTo>
                  <a:lnTo>
                    <a:pt x="2351" y="395"/>
                  </a:lnTo>
                  <a:lnTo>
                    <a:pt x="2351" y="395"/>
                  </a:lnTo>
                  <a:lnTo>
                    <a:pt x="2351" y="396"/>
                  </a:lnTo>
                  <a:lnTo>
                    <a:pt x="2349" y="399"/>
                  </a:lnTo>
                  <a:lnTo>
                    <a:pt x="2349" y="401"/>
                  </a:lnTo>
                  <a:lnTo>
                    <a:pt x="2348" y="401"/>
                  </a:lnTo>
                  <a:lnTo>
                    <a:pt x="2348" y="399"/>
                  </a:lnTo>
                  <a:lnTo>
                    <a:pt x="2348" y="399"/>
                  </a:lnTo>
                  <a:lnTo>
                    <a:pt x="2346" y="399"/>
                  </a:lnTo>
                  <a:lnTo>
                    <a:pt x="2345" y="399"/>
                  </a:lnTo>
                  <a:lnTo>
                    <a:pt x="2345" y="401"/>
                  </a:lnTo>
                  <a:lnTo>
                    <a:pt x="2345" y="403"/>
                  </a:lnTo>
                  <a:lnTo>
                    <a:pt x="2345" y="404"/>
                  </a:lnTo>
                  <a:lnTo>
                    <a:pt x="2345" y="412"/>
                  </a:lnTo>
                  <a:lnTo>
                    <a:pt x="2345" y="413"/>
                  </a:lnTo>
                  <a:lnTo>
                    <a:pt x="2345" y="413"/>
                  </a:lnTo>
                  <a:lnTo>
                    <a:pt x="2345" y="415"/>
                  </a:lnTo>
                  <a:lnTo>
                    <a:pt x="2343" y="415"/>
                  </a:lnTo>
                  <a:lnTo>
                    <a:pt x="2343" y="415"/>
                  </a:lnTo>
                  <a:lnTo>
                    <a:pt x="2341" y="415"/>
                  </a:lnTo>
                  <a:lnTo>
                    <a:pt x="2341" y="415"/>
                  </a:lnTo>
                  <a:lnTo>
                    <a:pt x="2340" y="415"/>
                  </a:lnTo>
                  <a:lnTo>
                    <a:pt x="2340" y="415"/>
                  </a:lnTo>
                  <a:lnTo>
                    <a:pt x="2338" y="415"/>
                  </a:lnTo>
                  <a:lnTo>
                    <a:pt x="2337" y="416"/>
                  </a:lnTo>
                  <a:lnTo>
                    <a:pt x="2335" y="418"/>
                  </a:lnTo>
                  <a:lnTo>
                    <a:pt x="2335" y="419"/>
                  </a:lnTo>
                  <a:lnTo>
                    <a:pt x="2335" y="423"/>
                  </a:lnTo>
                  <a:lnTo>
                    <a:pt x="2337" y="424"/>
                  </a:lnTo>
                  <a:lnTo>
                    <a:pt x="2338" y="426"/>
                  </a:lnTo>
                  <a:lnTo>
                    <a:pt x="2338" y="427"/>
                  </a:lnTo>
                  <a:lnTo>
                    <a:pt x="2337" y="433"/>
                  </a:lnTo>
                  <a:lnTo>
                    <a:pt x="2337" y="433"/>
                  </a:lnTo>
                  <a:lnTo>
                    <a:pt x="2337" y="435"/>
                  </a:lnTo>
                  <a:lnTo>
                    <a:pt x="2337" y="438"/>
                  </a:lnTo>
                  <a:lnTo>
                    <a:pt x="2337" y="438"/>
                  </a:lnTo>
                  <a:lnTo>
                    <a:pt x="2338" y="441"/>
                  </a:lnTo>
                  <a:lnTo>
                    <a:pt x="2338" y="444"/>
                  </a:lnTo>
                  <a:lnTo>
                    <a:pt x="2337" y="447"/>
                  </a:lnTo>
                  <a:lnTo>
                    <a:pt x="2335" y="453"/>
                  </a:lnTo>
                  <a:lnTo>
                    <a:pt x="2334" y="460"/>
                  </a:lnTo>
                  <a:lnTo>
                    <a:pt x="2332" y="463"/>
                  </a:lnTo>
                  <a:lnTo>
                    <a:pt x="2328" y="467"/>
                  </a:lnTo>
                  <a:lnTo>
                    <a:pt x="2326" y="469"/>
                  </a:lnTo>
                  <a:lnTo>
                    <a:pt x="2326" y="472"/>
                  </a:lnTo>
                  <a:lnTo>
                    <a:pt x="2328" y="473"/>
                  </a:lnTo>
                  <a:lnTo>
                    <a:pt x="2329" y="475"/>
                  </a:lnTo>
                  <a:lnTo>
                    <a:pt x="2329" y="477"/>
                  </a:lnTo>
                  <a:lnTo>
                    <a:pt x="2331" y="478"/>
                  </a:lnTo>
                  <a:lnTo>
                    <a:pt x="2331" y="478"/>
                  </a:lnTo>
                  <a:lnTo>
                    <a:pt x="2331" y="481"/>
                  </a:lnTo>
                  <a:lnTo>
                    <a:pt x="2331" y="481"/>
                  </a:lnTo>
                  <a:lnTo>
                    <a:pt x="2332" y="483"/>
                  </a:lnTo>
                  <a:lnTo>
                    <a:pt x="2334" y="489"/>
                  </a:lnTo>
                  <a:lnTo>
                    <a:pt x="2334" y="492"/>
                  </a:lnTo>
                  <a:lnTo>
                    <a:pt x="2332" y="495"/>
                  </a:lnTo>
                  <a:lnTo>
                    <a:pt x="2329" y="500"/>
                  </a:lnTo>
                  <a:lnTo>
                    <a:pt x="2329" y="503"/>
                  </a:lnTo>
                  <a:lnTo>
                    <a:pt x="2329" y="506"/>
                  </a:lnTo>
                  <a:lnTo>
                    <a:pt x="2329" y="507"/>
                  </a:lnTo>
                  <a:lnTo>
                    <a:pt x="2331" y="509"/>
                  </a:lnTo>
                  <a:lnTo>
                    <a:pt x="2332" y="512"/>
                  </a:lnTo>
                  <a:lnTo>
                    <a:pt x="2343" y="534"/>
                  </a:lnTo>
                  <a:lnTo>
                    <a:pt x="2345" y="534"/>
                  </a:lnTo>
                  <a:lnTo>
                    <a:pt x="2346" y="534"/>
                  </a:lnTo>
                  <a:lnTo>
                    <a:pt x="2349" y="530"/>
                  </a:lnTo>
                  <a:lnTo>
                    <a:pt x="2349" y="532"/>
                  </a:lnTo>
                  <a:lnTo>
                    <a:pt x="2349" y="534"/>
                  </a:lnTo>
                  <a:lnTo>
                    <a:pt x="2348" y="535"/>
                  </a:lnTo>
                  <a:lnTo>
                    <a:pt x="2346" y="535"/>
                  </a:lnTo>
                  <a:lnTo>
                    <a:pt x="2346" y="535"/>
                  </a:lnTo>
                  <a:lnTo>
                    <a:pt x="2346" y="537"/>
                  </a:lnTo>
                  <a:lnTo>
                    <a:pt x="2351" y="544"/>
                  </a:lnTo>
                  <a:lnTo>
                    <a:pt x="2351" y="547"/>
                  </a:lnTo>
                  <a:lnTo>
                    <a:pt x="2352" y="549"/>
                  </a:lnTo>
                  <a:lnTo>
                    <a:pt x="2354" y="551"/>
                  </a:lnTo>
                  <a:lnTo>
                    <a:pt x="2354" y="552"/>
                  </a:lnTo>
                  <a:lnTo>
                    <a:pt x="2354" y="552"/>
                  </a:lnTo>
                  <a:lnTo>
                    <a:pt x="2354" y="552"/>
                  </a:lnTo>
                  <a:lnTo>
                    <a:pt x="2354" y="552"/>
                  </a:lnTo>
                  <a:lnTo>
                    <a:pt x="2354" y="552"/>
                  </a:lnTo>
                  <a:lnTo>
                    <a:pt x="2354" y="552"/>
                  </a:lnTo>
                  <a:lnTo>
                    <a:pt x="2354" y="552"/>
                  </a:lnTo>
                  <a:lnTo>
                    <a:pt x="2354" y="552"/>
                  </a:lnTo>
                  <a:lnTo>
                    <a:pt x="2354" y="554"/>
                  </a:lnTo>
                  <a:lnTo>
                    <a:pt x="2355" y="555"/>
                  </a:lnTo>
                  <a:lnTo>
                    <a:pt x="2357" y="575"/>
                  </a:lnTo>
                  <a:lnTo>
                    <a:pt x="2357" y="594"/>
                  </a:lnTo>
                  <a:lnTo>
                    <a:pt x="2355" y="600"/>
                  </a:lnTo>
                  <a:lnTo>
                    <a:pt x="2352" y="612"/>
                  </a:lnTo>
                  <a:lnTo>
                    <a:pt x="2346" y="623"/>
                  </a:lnTo>
                  <a:lnTo>
                    <a:pt x="2341" y="638"/>
                  </a:lnTo>
                  <a:lnTo>
                    <a:pt x="2338" y="645"/>
                  </a:lnTo>
                  <a:lnTo>
                    <a:pt x="2335" y="649"/>
                  </a:lnTo>
                  <a:lnTo>
                    <a:pt x="2332" y="651"/>
                  </a:lnTo>
                  <a:lnTo>
                    <a:pt x="2331" y="652"/>
                  </a:lnTo>
                  <a:lnTo>
                    <a:pt x="2331" y="654"/>
                  </a:lnTo>
                  <a:lnTo>
                    <a:pt x="2329" y="655"/>
                  </a:lnTo>
                  <a:lnTo>
                    <a:pt x="2318" y="663"/>
                  </a:lnTo>
                  <a:lnTo>
                    <a:pt x="2308" y="668"/>
                  </a:lnTo>
                  <a:lnTo>
                    <a:pt x="2301" y="669"/>
                  </a:lnTo>
                  <a:lnTo>
                    <a:pt x="2297" y="668"/>
                  </a:lnTo>
                  <a:lnTo>
                    <a:pt x="2295" y="668"/>
                  </a:lnTo>
                  <a:lnTo>
                    <a:pt x="2294" y="668"/>
                  </a:lnTo>
                  <a:lnTo>
                    <a:pt x="2294" y="666"/>
                  </a:lnTo>
                  <a:lnTo>
                    <a:pt x="2294" y="665"/>
                  </a:lnTo>
                  <a:lnTo>
                    <a:pt x="2291" y="666"/>
                  </a:lnTo>
                  <a:lnTo>
                    <a:pt x="2289" y="665"/>
                  </a:lnTo>
                  <a:lnTo>
                    <a:pt x="2288" y="663"/>
                  </a:lnTo>
                  <a:lnTo>
                    <a:pt x="2283" y="658"/>
                  </a:lnTo>
                  <a:lnTo>
                    <a:pt x="2281" y="655"/>
                  </a:lnTo>
                  <a:lnTo>
                    <a:pt x="2280" y="649"/>
                  </a:lnTo>
                  <a:lnTo>
                    <a:pt x="2277" y="646"/>
                  </a:lnTo>
                  <a:lnTo>
                    <a:pt x="2275" y="638"/>
                  </a:lnTo>
                  <a:lnTo>
                    <a:pt x="2275" y="638"/>
                  </a:lnTo>
                  <a:lnTo>
                    <a:pt x="2275" y="637"/>
                  </a:lnTo>
                  <a:lnTo>
                    <a:pt x="2274" y="635"/>
                  </a:lnTo>
                  <a:lnTo>
                    <a:pt x="2274" y="635"/>
                  </a:lnTo>
                  <a:lnTo>
                    <a:pt x="2272" y="634"/>
                  </a:lnTo>
                  <a:lnTo>
                    <a:pt x="2271" y="634"/>
                  </a:lnTo>
                  <a:lnTo>
                    <a:pt x="2271" y="634"/>
                  </a:lnTo>
                  <a:lnTo>
                    <a:pt x="2271" y="634"/>
                  </a:lnTo>
                  <a:lnTo>
                    <a:pt x="2269" y="632"/>
                  </a:lnTo>
                  <a:lnTo>
                    <a:pt x="2269" y="632"/>
                  </a:lnTo>
                  <a:lnTo>
                    <a:pt x="2269" y="631"/>
                  </a:lnTo>
                  <a:lnTo>
                    <a:pt x="2269" y="631"/>
                  </a:lnTo>
                  <a:lnTo>
                    <a:pt x="2266" y="626"/>
                  </a:lnTo>
                  <a:lnTo>
                    <a:pt x="2264" y="623"/>
                  </a:lnTo>
                  <a:lnTo>
                    <a:pt x="2264" y="620"/>
                  </a:lnTo>
                  <a:lnTo>
                    <a:pt x="2263" y="615"/>
                  </a:lnTo>
                  <a:lnTo>
                    <a:pt x="2263" y="614"/>
                  </a:lnTo>
                  <a:lnTo>
                    <a:pt x="2263" y="614"/>
                  </a:lnTo>
                  <a:lnTo>
                    <a:pt x="2263" y="612"/>
                  </a:lnTo>
                  <a:lnTo>
                    <a:pt x="2263" y="612"/>
                  </a:lnTo>
                  <a:lnTo>
                    <a:pt x="2263" y="604"/>
                  </a:lnTo>
                  <a:lnTo>
                    <a:pt x="2263" y="604"/>
                  </a:lnTo>
                  <a:lnTo>
                    <a:pt x="2261" y="598"/>
                  </a:lnTo>
                  <a:lnTo>
                    <a:pt x="2261" y="597"/>
                  </a:lnTo>
                  <a:lnTo>
                    <a:pt x="2263" y="597"/>
                  </a:lnTo>
                  <a:lnTo>
                    <a:pt x="2263" y="595"/>
                  </a:lnTo>
                  <a:lnTo>
                    <a:pt x="2261" y="594"/>
                  </a:lnTo>
                  <a:lnTo>
                    <a:pt x="2261" y="592"/>
                  </a:lnTo>
                  <a:lnTo>
                    <a:pt x="2261" y="592"/>
                  </a:lnTo>
                  <a:lnTo>
                    <a:pt x="2261" y="591"/>
                  </a:lnTo>
                  <a:lnTo>
                    <a:pt x="2261" y="589"/>
                  </a:lnTo>
                  <a:lnTo>
                    <a:pt x="2263" y="588"/>
                  </a:lnTo>
                  <a:lnTo>
                    <a:pt x="2263" y="581"/>
                  </a:lnTo>
                  <a:lnTo>
                    <a:pt x="2263" y="580"/>
                  </a:lnTo>
                  <a:lnTo>
                    <a:pt x="2261" y="578"/>
                  </a:lnTo>
                  <a:lnTo>
                    <a:pt x="2258" y="575"/>
                  </a:lnTo>
                  <a:lnTo>
                    <a:pt x="2258" y="574"/>
                  </a:lnTo>
                  <a:lnTo>
                    <a:pt x="2258" y="574"/>
                  </a:lnTo>
                  <a:lnTo>
                    <a:pt x="2257" y="567"/>
                  </a:lnTo>
                  <a:lnTo>
                    <a:pt x="2257" y="566"/>
                  </a:lnTo>
                  <a:lnTo>
                    <a:pt x="2255" y="564"/>
                  </a:lnTo>
                  <a:lnTo>
                    <a:pt x="2254" y="563"/>
                  </a:lnTo>
                  <a:lnTo>
                    <a:pt x="2252" y="563"/>
                  </a:lnTo>
                  <a:lnTo>
                    <a:pt x="2252" y="561"/>
                  </a:lnTo>
                  <a:lnTo>
                    <a:pt x="2254" y="558"/>
                  </a:lnTo>
                  <a:lnTo>
                    <a:pt x="2254" y="557"/>
                  </a:lnTo>
                  <a:lnTo>
                    <a:pt x="2254" y="557"/>
                  </a:lnTo>
                  <a:lnTo>
                    <a:pt x="2254" y="557"/>
                  </a:lnTo>
                  <a:lnTo>
                    <a:pt x="2252" y="555"/>
                  </a:lnTo>
                  <a:lnTo>
                    <a:pt x="2252" y="555"/>
                  </a:lnTo>
                  <a:lnTo>
                    <a:pt x="2252" y="552"/>
                  </a:lnTo>
                  <a:lnTo>
                    <a:pt x="2252" y="552"/>
                  </a:lnTo>
                  <a:lnTo>
                    <a:pt x="2252" y="551"/>
                  </a:lnTo>
                  <a:lnTo>
                    <a:pt x="2252" y="547"/>
                  </a:lnTo>
                  <a:lnTo>
                    <a:pt x="2251" y="547"/>
                  </a:lnTo>
                  <a:lnTo>
                    <a:pt x="2251" y="546"/>
                  </a:lnTo>
                  <a:lnTo>
                    <a:pt x="2251" y="543"/>
                  </a:lnTo>
                  <a:lnTo>
                    <a:pt x="2251" y="537"/>
                  </a:lnTo>
                  <a:lnTo>
                    <a:pt x="2251" y="535"/>
                  </a:lnTo>
                  <a:lnTo>
                    <a:pt x="2254" y="527"/>
                  </a:lnTo>
                  <a:lnTo>
                    <a:pt x="2255" y="523"/>
                  </a:lnTo>
                  <a:lnTo>
                    <a:pt x="2254" y="521"/>
                  </a:lnTo>
                  <a:lnTo>
                    <a:pt x="2254" y="520"/>
                  </a:lnTo>
                  <a:lnTo>
                    <a:pt x="2255" y="518"/>
                  </a:lnTo>
                  <a:lnTo>
                    <a:pt x="2258" y="510"/>
                  </a:lnTo>
                  <a:lnTo>
                    <a:pt x="2258" y="507"/>
                  </a:lnTo>
                  <a:lnTo>
                    <a:pt x="2258" y="506"/>
                  </a:lnTo>
                  <a:lnTo>
                    <a:pt x="2258" y="506"/>
                  </a:lnTo>
                  <a:lnTo>
                    <a:pt x="2258" y="506"/>
                  </a:lnTo>
                  <a:lnTo>
                    <a:pt x="2258" y="504"/>
                  </a:lnTo>
                  <a:lnTo>
                    <a:pt x="2258" y="504"/>
                  </a:lnTo>
                  <a:lnTo>
                    <a:pt x="2258" y="503"/>
                  </a:lnTo>
                  <a:lnTo>
                    <a:pt x="2258" y="503"/>
                  </a:lnTo>
                  <a:lnTo>
                    <a:pt x="2258" y="501"/>
                  </a:lnTo>
                  <a:lnTo>
                    <a:pt x="2257" y="500"/>
                  </a:lnTo>
                  <a:lnTo>
                    <a:pt x="2257" y="500"/>
                  </a:lnTo>
                  <a:lnTo>
                    <a:pt x="2255" y="498"/>
                  </a:lnTo>
                  <a:lnTo>
                    <a:pt x="2255" y="497"/>
                  </a:lnTo>
                  <a:lnTo>
                    <a:pt x="2255" y="490"/>
                  </a:lnTo>
                  <a:lnTo>
                    <a:pt x="2255" y="489"/>
                  </a:lnTo>
                  <a:lnTo>
                    <a:pt x="2257" y="487"/>
                  </a:lnTo>
                  <a:lnTo>
                    <a:pt x="2257" y="487"/>
                  </a:lnTo>
                  <a:lnTo>
                    <a:pt x="2257" y="484"/>
                  </a:lnTo>
                  <a:lnTo>
                    <a:pt x="2257" y="483"/>
                  </a:lnTo>
                  <a:lnTo>
                    <a:pt x="2258" y="475"/>
                  </a:lnTo>
                  <a:lnTo>
                    <a:pt x="2260" y="475"/>
                  </a:lnTo>
                  <a:lnTo>
                    <a:pt x="2260" y="473"/>
                  </a:lnTo>
                  <a:lnTo>
                    <a:pt x="2264" y="472"/>
                  </a:lnTo>
                  <a:lnTo>
                    <a:pt x="2264" y="470"/>
                  </a:lnTo>
                  <a:lnTo>
                    <a:pt x="2266" y="469"/>
                  </a:lnTo>
                  <a:lnTo>
                    <a:pt x="2266" y="467"/>
                  </a:lnTo>
                  <a:lnTo>
                    <a:pt x="2266" y="466"/>
                  </a:lnTo>
                  <a:lnTo>
                    <a:pt x="2266" y="464"/>
                  </a:lnTo>
                  <a:lnTo>
                    <a:pt x="2263" y="461"/>
                  </a:lnTo>
                  <a:lnTo>
                    <a:pt x="2263" y="458"/>
                  </a:lnTo>
                  <a:lnTo>
                    <a:pt x="2263" y="458"/>
                  </a:lnTo>
                  <a:lnTo>
                    <a:pt x="2263" y="456"/>
                  </a:lnTo>
                  <a:lnTo>
                    <a:pt x="2263" y="455"/>
                  </a:lnTo>
                  <a:lnTo>
                    <a:pt x="2263" y="453"/>
                  </a:lnTo>
                  <a:lnTo>
                    <a:pt x="2263" y="452"/>
                  </a:lnTo>
                  <a:lnTo>
                    <a:pt x="2263" y="450"/>
                  </a:lnTo>
                  <a:lnTo>
                    <a:pt x="2264" y="441"/>
                  </a:lnTo>
                  <a:lnTo>
                    <a:pt x="2264" y="438"/>
                  </a:lnTo>
                  <a:lnTo>
                    <a:pt x="2266" y="435"/>
                  </a:lnTo>
                  <a:lnTo>
                    <a:pt x="2269" y="430"/>
                  </a:lnTo>
                  <a:lnTo>
                    <a:pt x="2269" y="429"/>
                  </a:lnTo>
                  <a:lnTo>
                    <a:pt x="2269" y="427"/>
                  </a:lnTo>
                  <a:lnTo>
                    <a:pt x="2271" y="427"/>
                  </a:lnTo>
                  <a:lnTo>
                    <a:pt x="2271" y="427"/>
                  </a:lnTo>
                  <a:lnTo>
                    <a:pt x="2271" y="426"/>
                  </a:lnTo>
                  <a:lnTo>
                    <a:pt x="2271" y="419"/>
                  </a:lnTo>
                  <a:lnTo>
                    <a:pt x="2271" y="418"/>
                  </a:lnTo>
                  <a:lnTo>
                    <a:pt x="2271" y="418"/>
                  </a:lnTo>
                  <a:lnTo>
                    <a:pt x="2269" y="418"/>
                  </a:lnTo>
                  <a:lnTo>
                    <a:pt x="2268" y="416"/>
                  </a:lnTo>
                  <a:lnTo>
                    <a:pt x="2264" y="413"/>
                  </a:lnTo>
                  <a:lnTo>
                    <a:pt x="2263" y="413"/>
                  </a:lnTo>
                  <a:lnTo>
                    <a:pt x="2261" y="413"/>
                  </a:lnTo>
                  <a:lnTo>
                    <a:pt x="2261" y="415"/>
                  </a:lnTo>
                  <a:lnTo>
                    <a:pt x="2260" y="415"/>
                  </a:lnTo>
                  <a:lnTo>
                    <a:pt x="2257" y="416"/>
                  </a:lnTo>
                  <a:lnTo>
                    <a:pt x="2257" y="418"/>
                  </a:lnTo>
                  <a:lnTo>
                    <a:pt x="2257" y="416"/>
                  </a:lnTo>
                  <a:lnTo>
                    <a:pt x="2255" y="416"/>
                  </a:lnTo>
                  <a:lnTo>
                    <a:pt x="2254" y="418"/>
                  </a:lnTo>
                  <a:lnTo>
                    <a:pt x="2252" y="419"/>
                  </a:lnTo>
                  <a:lnTo>
                    <a:pt x="2252" y="419"/>
                  </a:lnTo>
                  <a:lnTo>
                    <a:pt x="2249" y="424"/>
                  </a:lnTo>
                  <a:lnTo>
                    <a:pt x="2247" y="427"/>
                  </a:lnTo>
                  <a:lnTo>
                    <a:pt x="2249" y="429"/>
                  </a:lnTo>
                  <a:lnTo>
                    <a:pt x="2247" y="430"/>
                  </a:lnTo>
                  <a:lnTo>
                    <a:pt x="2247" y="432"/>
                  </a:lnTo>
                  <a:lnTo>
                    <a:pt x="2247" y="432"/>
                  </a:lnTo>
                  <a:lnTo>
                    <a:pt x="2246" y="433"/>
                  </a:lnTo>
                  <a:lnTo>
                    <a:pt x="2243" y="435"/>
                  </a:lnTo>
                  <a:lnTo>
                    <a:pt x="2240" y="438"/>
                  </a:lnTo>
                  <a:lnTo>
                    <a:pt x="2238" y="440"/>
                  </a:lnTo>
                  <a:lnTo>
                    <a:pt x="2238" y="440"/>
                  </a:lnTo>
                  <a:lnTo>
                    <a:pt x="2238" y="443"/>
                  </a:lnTo>
                  <a:lnTo>
                    <a:pt x="2237" y="443"/>
                  </a:lnTo>
                  <a:lnTo>
                    <a:pt x="2235" y="443"/>
                  </a:lnTo>
                  <a:lnTo>
                    <a:pt x="2234" y="443"/>
                  </a:lnTo>
                  <a:lnTo>
                    <a:pt x="2232" y="443"/>
                  </a:lnTo>
                  <a:lnTo>
                    <a:pt x="2232" y="441"/>
                  </a:lnTo>
                  <a:lnTo>
                    <a:pt x="2231" y="441"/>
                  </a:lnTo>
                  <a:lnTo>
                    <a:pt x="2231" y="440"/>
                  </a:lnTo>
                  <a:lnTo>
                    <a:pt x="2232" y="438"/>
                  </a:lnTo>
                  <a:lnTo>
                    <a:pt x="2232" y="436"/>
                  </a:lnTo>
                  <a:lnTo>
                    <a:pt x="2232" y="435"/>
                  </a:lnTo>
                  <a:lnTo>
                    <a:pt x="2232" y="435"/>
                  </a:lnTo>
                  <a:lnTo>
                    <a:pt x="2232" y="433"/>
                  </a:lnTo>
                  <a:lnTo>
                    <a:pt x="2234" y="433"/>
                  </a:lnTo>
                  <a:lnTo>
                    <a:pt x="2234" y="433"/>
                  </a:lnTo>
                  <a:lnTo>
                    <a:pt x="2232" y="432"/>
                  </a:lnTo>
                  <a:lnTo>
                    <a:pt x="2232" y="432"/>
                  </a:lnTo>
                  <a:lnTo>
                    <a:pt x="2232" y="429"/>
                  </a:lnTo>
                  <a:lnTo>
                    <a:pt x="2234" y="429"/>
                  </a:lnTo>
                  <a:lnTo>
                    <a:pt x="2234" y="427"/>
                  </a:lnTo>
                  <a:lnTo>
                    <a:pt x="2235" y="427"/>
                  </a:lnTo>
                  <a:lnTo>
                    <a:pt x="2235" y="426"/>
                  </a:lnTo>
                  <a:lnTo>
                    <a:pt x="2235" y="424"/>
                  </a:lnTo>
                  <a:lnTo>
                    <a:pt x="2235" y="424"/>
                  </a:lnTo>
                  <a:lnTo>
                    <a:pt x="2235" y="423"/>
                  </a:lnTo>
                  <a:lnTo>
                    <a:pt x="2237" y="423"/>
                  </a:lnTo>
                  <a:lnTo>
                    <a:pt x="2237" y="421"/>
                  </a:lnTo>
                  <a:lnTo>
                    <a:pt x="2240" y="416"/>
                  </a:lnTo>
                  <a:lnTo>
                    <a:pt x="2240" y="415"/>
                  </a:lnTo>
                  <a:lnTo>
                    <a:pt x="2240" y="413"/>
                  </a:lnTo>
                  <a:lnTo>
                    <a:pt x="2240" y="410"/>
                  </a:lnTo>
                  <a:lnTo>
                    <a:pt x="2243" y="409"/>
                  </a:lnTo>
                  <a:lnTo>
                    <a:pt x="2249" y="407"/>
                  </a:lnTo>
                  <a:lnTo>
                    <a:pt x="2249" y="407"/>
                  </a:lnTo>
                  <a:lnTo>
                    <a:pt x="2251" y="406"/>
                  </a:lnTo>
                  <a:lnTo>
                    <a:pt x="2251" y="404"/>
                  </a:lnTo>
                  <a:lnTo>
                    <a:pt x="2251" y="403"/>
                  </a:lnTo>
                  <a:lnTo>
                    <a:pt x="2251" y="401"/>
                  </a:lnTo>
                  <a:lnTo>
                    <a:pt x="2251" y="401"/>
                  </a:lnTo>
                  <a:lnTo>
                    <a:pt x="2251" y="399"/>
                  </a:lnTo>
                  <a:lnTo>
                    <a:pt x="2252" y="398"/>
                  </a:lnTo>
                  <a:lnTo>
                    <a:pt x="2252" y="396"/>
                  </a:lnTo>
                  <a:lnTo>
                    <a:pt x="2252" y="396"/>
                  </a:lnTo>
                  <a:lnTo>
                    <a:pt x="2252" y="393"/>
                  </a:lnTo>
                  <a:lnTo>
                    <a:pt x="2252" y="392"/>
                  </a:lnTo>
                  <a:lnTo>
                    <a:pt x="2254" y="390"/>
                  </a:lnTo>
                  <a:lnTo>
                    <a:pt x="2264" y="370"/>
                  </a:lnTo>
                  <a:lnTo>
                    <a:pt x="2264" y="369"/>
                  </a:lnTo>
                  <a:lnTo>
                    <a:pt x="2264" y="367"/>
                  </a:lnTo>
                  <a:lnTo>
                    <a:pt x="2264" y="367"/>
                  </a:lnTo>
                  <a:lnTo>
                    <a:pt x="2266" y="365"/>
                  </a:lnTo>
                  <a:lnTo>
                    <a:pt x="2266" y="364"/>
                  </a:lnTo>
                  <a:lnTo>
                    <a:pt x="2268" y="361"/>
                  </a:lnTo>
                  <a:lnTo>
                    <a:pt x="2268" y="359"/>
                  </a:lnTo>
                  <a:lnTo>
                    <a:pt x="2269" y="356"/>
                  </a:lnTo>
                  <a:lnTo>
                    <a:pt x="2271" y="355"/>
                  </a:lnTo>
                  <a:lnTo>
                    <a:pt x="2272" y="350"/>
                  </a:lnTo>
                  <a:lnTo>
                    <a:pt x="2274" y="349"/>
                  </a:lnTo>
                  <a:lnTo>
                    <a:pt x="2275" y="347"/>
                  </a:lnTo>
                  <a:lnTo>
                    <a:pt x="2277" y="347"/>
                  </a:lnTo>
                  <a:lnTo>
                    <a:pt x="2277" y="344"/>
                  </a:lnTo>
                  <a:lnTo>
                    <a:pt x="2277" y="344"/>
                  </a:lnTo>
                  <a:lnTo>
                    <a:pt x="2277" y="341"/>
                  </a:lnTo>
                  <a:lnTo>
                    <a:pt x="2278" y="338"/>
                  </a:lnTo>
                  <a:lnTo>
                    <a:pt x="2278" y="336"/>
                  </a:lnTo>
                  <a:lnTo>
                    <a:pt x="2280" y="335"/>
                  </a:lnTo>
                  <a:lnTo>
                    <a:pt x="2280" y="335"/>
                  </a:lnTo>
                  <a:lnTo>
                    <a:pt x="2280" y="330"/>
                  </a:lnTo>
                  <a:lnTo>
                    <a:pt x="2281" y="328"/>
                  </a:lnTo>
                  <a:lnTo>
                    <a:pt x="2281" y="328"/>
                  </a:lnTo>
                  <a:lnTo>
                    <a:pt x="2283" y="330"/>
                  </a:lnTo>
                  <a:lnTo>
                    <a:pt x="2283" y="330"/>
                  </a:lnTo>
                  <a:lnTo>
                    <a:pt x="2283" y="332"/>
                  </a:lnTo>
                  <a:lnTo>
                    <a:pt x="2281" y="333"/>
                  </a:lnTo>
                  <a:lnTo>
                    <a:pt x="2281" y="335"/>
                  </a:lnTo>
                  <a:lnTo>
                    <a:pt x="2281" y="335"/>
                  </a:lnTo>
                  <a:lnTo>
                    <a:pt x="2281" y="336"/>
                  </a:lnTo>
                  <a:lnTo>
                    <a:pt x="2281" y="338"/>
                  </a:lnTo>
                  <a:lnTo>
                    <a:pt x="2281" y="339"/>
                  </a:lnTo>
                  <a:lnTo>
                    <a:pt x="2283" y="339"/>
                  </a:lnTo>
                  <a:lnTo>
                    <a:pt x="2283" y="341"/>
                  </a:lnTo>
                  <a:lnTo>
                    <a:pt x="2283" y="344"/>
                  </a:lnTo>
                  <a:lnTo>
                    <a:pt x="2283" y="345"/>
                  </a:lnTo>
                  <a:lnTo>
                    <a:pt x="2284" y="347"/>
                  </a:lnTo>
                  <a:lnTo>
                    <a:pt x="2284" y="347"/>
                  </a:lnTo>
                  <a:lnTo>
                    <a:pt x="2284" y="345"/>
                  </a:lnTo>
                  <a:lnTo>
                    <a:pt x="2284" y="345"/>
                  </a:lnTo>
                  <a:lnTo>
                    <a:pt x="2288" y="344"/>
                  </a:lnTo>
                  <a:lnTo>
                    <a:pt x="2289" y="344"/>
                  </a:lnTo>
                  <a:lnTo>
                    <a:pt x="2289" y="344"/>
                  </a:lnTo>
                  <a:lnTo>
                    <a:pt x="2291" y="342"/>
                  </a:lnTo>
                  <a:lnTo>
                    <a:pt x="2291" y="342"/>
                  </a:lnTo>
                  <a:lnTo>
                    <a:pt x="2291" y="341"/>
                  </a:lnTo>
                  <a:lnTo>
                    <a:pt x="2292" y="338"/>
                  </a:lnTo>
                  <a:lnTo>
                    <a:pt x="2292" y="338"/>
                  </a:lnTo>
                  <a:lnTo>
                    <a:pt x="2292" y="336"/>
                  </a:lnTo>
                  <a:lnTo>
                    <a:pt x="2294" y="336"/>
                  </a:lnTo>
                  <a:lnTo>
                    <a:pt x="2294" y="335"/>
                  </a:lnTo>
                  <a:lnTo>
                    <a:pt x="2294" y="335"/>
                  </a:lnTo>
                  <a:lnTo>
                    <a:pt x="2294" y="333"/>
                  </a:lnTo>
                  <a:lnTo>
                    <a:pt x="2294" y="332"/>
                  </a:lnTo>
                  <a:lnTo>
                    <a:pt x="2295" y="332"/>
                  </a:lnTo>
                  <a:lnTo>
                    <a:pt x="2295" y="332"/>
                  </a:lnTo>
                  <a:lnTo>
                    <a:pt x="2298" y="333"/>
                  </a:lnTo>
                  <a:lnTo>
                    <a:pt x="2300" y="333"/>
                  </a:lnTo>
                  <a:lnTo>
                    <a:pt x="2301" y="332"/>
                  </a:lnTo>
                  <a:lnTo>
                    <a:pt x="2301" y="332"/>
                  </a:lnTo>
                  <a:lnTo>
                    <a:pt x="2303" y="330"/>
                  </a:lnTo>
                  <a:lnTo>
                    <a:pt x="2303" y="328"/>
                  </a:lnTo>
                  <a:lnTo>
                    <a:pt x="2304" y="328"/>
                  </a:lnTo>
                  <a:lnTo>
                    <a:pt x="2306" y="328"/>
                  </a:lnTo>
                  <a:lnTo>
                    <a:pt x="2306" y="328"/>
                  </a:lnTo>
                  <a:lnTo>
                    <a:pt x="2308" y="328"/>
                  </a:lnTo>
                  <a:lnTo>
                    <a:pt x="2308" y="330"/>
                  </a:lnTo>
                  <a:lnTo>
                    <a:pt x="2306" y="335"/>
                  </a:lnTo>
                  <a:lnTo>
                    <a:pt x="2306" y="336"/>
                  </a:lnTo>
                  <a:lnTo>
                    <a:pt x="2308" y="336"/>
                  </a:lnTo>
                  <a:lnTo>
                    <a:pt x="2308" y="336"/>
                  </a:lnTo>
                  <a:lnTo>
                    <a:pt x="2308" y="336"/>
                  </a:lnTo>
                  <a:lnTo>
                    <a:pt x="2308" y="338"/>
                  </a:lnTo>
                  <a:lnTo>
                    <a:pt x="2306" y="338"/>
                  </a:lnTo>
                  <a:lnTo>
                    <a:pt x="2306" y="336"/>
                  </a:lnTo>
                  <a:lnTo>
                    <a:pt x="2304" y="336"/>
                  </a:lnTo>
                  <a:lnTo>
                    <a:pt x="2304" y="336"/>
                  </a:lnTo>
                  <a:lnTo>
                    <a:pt x="2303" y="338"/>
                  </a:lnTo>
                  <a:lnTo>
                    <a:pt x="2303" y="338"/>
                  </a:lnTo>
                  <a:lnTo>
                    <a:pt x="2303" y="338"/>
                  </a:lnTo>
                  <a:lnTo>
                    <a:pt x="2303" y="338"/>
                  </a:lnTo>
                  <a:lnTo>
                    <a:pt x="2303" y="339"/>
                  </a:lnTo>
                  <a:lnTo>
                    <a:pt x="2303" y="339"/>
                  </a:lnTo>
                  <a:lnTo>
                    <a:pt x="2303" y="339"/>
                  </a:lnTo>
                  <a:lnTo>
                    <a:pt x="2303" y="339"/>
                  </a:lnTo>
                  <a:lnTo>
                    <a:pt x="2301" y="339"/>
                  </a:lnTo>
                  <a:lnTo>
                    <a:pt x="2301" y="341"/>
                  </a:lnTo>
                  <a:lnTo>
                    <a:pt x="2301" y="342"/>
                  </a:lnTo>
                  <a:lnTo>
                    <a:pt x="2301" y="344"/>
                  </a:lnTo>
                  <a:lnTo>
                    <a:pt x="2300" y="345"/>
                  </a:lnTo>
                  <a:lnTo>
                    <a:pt x="2300" y="347"/>
                  </a:lnTo>
                  <a:lnTo>
                    <a:pt x="2300" y="347"/>
                  </a:lnTo>
                  <a:lnTo>
                    <a:pt x="2301" y="349"/>
                  </a:lnTo>
                  <a:lnTo>
                    <a:pt x="2303" y="350"/>
                  </a:lnTo>
                  <a:lnTo>
                    <a:pt x="2304" y="350"/>
                  </a:lnTo>
                  <a:lnTo>
                    <a:pt x="2304" y="350"/>
                  </a:lnTo>
                  <a:lnTo>
                    <a:pt x="2306" y="350"/>
                  </a:lnTo>
                  <a:lnTo>
                    <a:pt x="2306" y="350"/>
                  </a:lnTo>
                  <a:lnTo>
                    <a:pt x="2306" y="350"/>
                  </a:lnTo>
                  <a:lnTo>
                    <a:pt x="2306" y="349"/>
                  </a:lnTo>
                  <a:lnTo>
                    <a:pt x="2304" y="349"/>
                  </a:lnTo>
                  <a:lnTo>
                    <a:pt x="2304" y="349"/>
                  </a:lnTo>
                  <a:lnTo>
                    <a:pt x="2304" y="347"/>
                  </a:lnTo>
                  <a:lnTo>
                    <a:pt x="2304" y="347"/>
                  </a:lnTo>
                  <a:lnTo>
                    <a:pt x="2304" y="345"/>
                  </a:lnTo>
                  <a:lnTo>
                    <a:pt x="2304" y="345"/>
                  </a:lnTo>
                  <a:lnTo>
                    <a:pt x="2306" y="345"/>
                  </a:lnTo>
                  <a:lnTo>
                    <a:pt x="2306" y="345"/>
                  </a:lnTo>
                  <a:lnTo>
                    <a:pt x="2306" y="342"/>
                  </a:lnTo>
                  <a:lnTo>
                    <a:pt x="2308" y="342"/>
                  </a:lnTo>
                  <a:lnTo>
                    <a:pt x="2309" y="341"/>
                  </a:lnTo>
                  <a:lnTo>
                    <a:pt x="2309" y="341"/>
                  </a:lnTo>
                  <a:lnTo>
                    <a:pt x="2309" y="339"/>
                  </a:lnTo>
                  <a:lnTo>
                    <a:pt x="2309" y="339"/>
                  </a:lnTo>
                  <a:lnTo>
                    <a:pt x="2309" y="338"/>
                  </a:lnTo>
                  <a:lnTo>
                    <a:pt x="2311" y="338"/>
                  </a:lnTo>
                  <a:lnTo>
                    <a:pt x="2312" y="338"/>
                  </a:lnTo>
                  <a:lnTo>
                    <a:pt x="2314" y="336"/>
                  </a:lnTo>
                  <a:lnTo>
                    <a:pt x="2314" y="336"/>
                  </a:lnTo>
                  <a:lnTo>
                    <a:pt x="2315" y="335"/>
                  </a:lnTo>
                  <a:lnTo>
                    <a:pt x="2315" y="335"/>
                  </a:lnTo>
                  <a:lnTo>
                    <a:pt x="2315" y="335"/>
                  </a:lnTo>
                  <a:lnTo>
                    <a:pt x="2318" y="333"/>
                  </a:lnTo>
                  <a:lnTo>
                    <a:pt x="2318" y="333"/>
                  </a:lnTo>
                  <a:lnTo>
                    <a:pt x="2320" y="332"/>
                  </a:lnTo>
                  <a:lnTo>
                    <a:pt x="2318" y="332"/>
                  </a:lnTo>
                  <a:lnTo>
                    <a:pt x="2320" y="327"/>
                  </a:lnTo>
                  <a:lnTo>
                    <a:pt x="2321" y="324"/>
                  </a:lnTo>
                  <a:lnTo>
                    <a:pt x="2323" y="321"/>
                  </a:lnTo>
                  <a:lnTo>
                    <a:pt x="2334" y="318"/>
                  </a:lnTo>
                  <a:lnTo>
                    <a:pt x="2335" y="318"/>
                  </a:lnTo>
                  <a:lnTo>
                    <a:pt x="2340" y="319"/>
                  </a:lnTo>
                  <a:lnTo>
                    <a:pt x="2343" y="321"/>
                  </a:lnTo>
                  <a:lnTo>
                    <a:pt x="2343" y="319"/>
                  </a:lnTo>
                  <a:lnTo>
                    <a:pt x="2343" y="318"/>
                  </a:lnTo>
                  <a:lnTo>
                    <a:pt x="2345" y="316"/>
                  </a:lnTo>
                  <a:lnTo>
                    <a:pt x="2351" y="315"/>
                  </a:lnTo>
                  <a:lnTo>
                    <a:pt x="2358" y="315"/>
                  </a:lnTo>
                  <a:lnTo>
                    <a:pt x="2358" y="313"/>
                  </a:lnTo>
                  <a:lnTo>
                    <a:pt x="2360" y="313"/>
                  </a:lnTo>
                  <a:lnTo>
                    <a:pt x="2360" y="310"/>
                  </a:lnTo>
                  <a:lnTo>
                    <a:pt x="2363" y="305"/>
                  </a:lnTo>
                  <a:lnTo>
                    <a:pt x="2365" y="304"/>
                  </a:lnTo>
                  <a:lnTo>
                    <a:pt x="2369" y="304"/>
                  </a:lnTo>
                  <a:lnTo>
                    <a:pt x="2371" y="302"/>
                  </a:lnTo>
                  <a:lnTo>
                    <a:pt x="2371" y="302"/>
                  </a:lnTo>
                  <a:lnTo>
                    <a:pt x="2372" y="302"/>
                  </a:lnTo>
                  <a:lnTo>
                    <a:pt x="2372" y="304"/>
                  </a:lnTo>
                  <a:lnTo>
                    <a:pt x="2374" y="304"/>
                  </a:lnTo>
                  <a:lnTo>
                    <a:pt x="2374" y="304"/>
                  </a:lnTo>
                  <a:lnTo>
                    <a:pt x="2375" y="302"/>
                  </a:lnTo>
                  <a:lnTo>
                    <a:pt x="2377" y="302"/>
                  </a:lnTo>
                  <a:lnTo>
                    <a:pt x="2378" y="304"/>
                  </a:lnTo>
                  <a:lnTo>
                    <a:pt x="2380" y="304"/>
                  </a:lnTo>
                  <a:lnTo>
                    <a:pt x="2385" y="304"/>
                  </a:lnTo>
                  <a:lnTo>
                    <a:pt x="2386" y="304"/>
                  </a:lnTo>
                  <a:lnTo>
                    <a:pt x="2389" y="305"/>
                  </a:lnTo>
                  <a:lnTo>
                    <a:pt x="2394" y="307"/>
                  </a:lnTo>
                  <a:lnTo>
                    <a:pt x="2395" y="307"/>
                  </a:lnTo>
                  <a:lnTo>
                    <a:pt x="2398" y="308"/>
                  </a:lnTo>
                  <a:lnTo>
                    <a:pt x="2398" y="310"/>
                  </a:lnTo>
                  <a:lnTo>
                    <a:pt x="2400" y="310"/>
                  </a:lnTo>
                  <a:lnTo>
                    <a:pt x="2402" y="312"/>
                  </a:lnTo>
                  <a:lnTo>
                    <a:pt x="2402" y="312"/>
                  </a:lnTo>
                  <a:lnTo>
                    <a:pt x="2403" y="312"/>
                  </a:lnTo>
                  <a:lnTo>
                    <a:pt x="2405" y="313"/>
                  </a:lnTo>
                  <a:lnTo>
                    <a:pt x="2406" y="313"/>
                  </a:lnTo>
                  <a:lnTo>
                    <a:pt x="2406" y="315"/>
                  </a:lnTo>
                  <a:lnTo>
                    <a:pt x="2408" y="316"/>
                  </a:lnTo>
                  <a:lnTo>
                    <a:pt x="2411" y="318"/>
                  </a:lnTo>
                  <a:lnTo>
                    <a:pt x="2412" y="318"/>
                  </a:lnTo>
                  <a:lnTo>
                    <a:pt x="2414" y="315"/>
                  </a:lnTo>
                  <a:lnTo>
                    <a:pt x="2414" y="315"/>
                  </a:lnTo>
                  <a:lnTo>
                    <a:pt x="2412" y="313"/>
                  </a:lnTo>
                  <a:lnTo>
                    <a:pt x="2412" y="312"/>
                  </a:lnTo>
                  <a:lnTo>
                    <a:pt x="2414" y="310"/>
                  </a:lnTo>
                  <a:lnTo>
                    <a:pt x="2412" y="310"/>
                  </a:lnTo>
                  <a:lnTo>
                    <a:pt x="2412" y="310"/>
                  </a:lnTo>
                  <a:lnTo>
                    <a:pt x="2412" y="308"/>
                  </a:lnTo>
                  <a:lnTo>
                    <a:pt x="2412" y="307"/>
                  </a:lnTo>
                  <a:lnTo>
                    <a:pt x="2414" y="307"/>
                  </a:lnTo>
                  <a:lnTo>
                    <a:pt x="2414" y="307"/>
                  </a:lnTo>
                  <a:lnTo>
                    <a:pt x="2414" y="307"/>
                  </a:lnTo>
                  <a:lnTo>
                    <a:pt x="2414" y="302"/>
                  </a:lnTo>
                  <a:lnTo>
                    <a:pt x="2415" y="301"/>
                  </a:lnTo>
                  <a:lnTo>
                    <a:pt x="2417" y="301"/>
                  </a:lnTo>
                  <a:lnTo>
                    <a:pt x="2418" y="302"/>
                  </a:lnTo>
                  <a:lnTo>
                    <a:pt x="2420" y="301"/>
                  </a:lnTo>
                  <a:lnTo>
                    <a:pt x="2422" y="301"/>
                  </a:lnTo>
                  <a:lnTo>
                    <a:pt x="2423" y="302"/>
                  </a:lnTo>
                  <a:lnTo>
                    <a:pt x="2423" y="304"/>
                  </a:lnTo>
                  <a:lnTo>
                    <a:pt x="2423" y="305"/>
                  </a:lnTo>
                  <a:lnTo>
                    <a:pt x="2423" y="305"/>
                  </a:lnTo>
                  <a:lnTo>
                    <a:pt x="2425" y="305"/>
                  </a:lnTo>
                  <a:lnTo>
                    <a:pt x="2425" y="305"/>
                  </a:lnTo>
                  <a:lnTo>
                    <a:pt x="2425" y="304"/>
                  </a:lnTo>
                  <a:lnTo>
                    <a:pt x="2426" y="304"/>
                  </a:lnTo>
                  <a:lnTo>
                    <a:pt x="2428" y="305"/>
                  </a:lnTo>
                  <a:lnTo>
                    <a:pt x="2428" y="304"/>
                  </a:lnTo>
                  <a:lnTo>
                    <a:pt x="2428" y="302"/>
                  </a:lnTo>
                  <a:lnTo>
                    <a:pt x="2431" y="302"/>
                  </a:lnTo>
                  <a:lnTo>
                    <a:pt x="2432" y="304"/>
                  </a:lnTo>
                  <a:lnTo>
                    <a:pt x="2434" y="304"/>
                  </a:lnTo>
                  <a:lnTo>
                    <a:pt x="2434" y="304"/>
                  </a:lnTo>
                  <a:lnTo>
                    <a:pt x="2434" y="302"/>
                  </a:lnTo>
                  <a:lnTo>
                    <a:pt x="2434" y="302"/>
                  </a:lnTo>
                  <a:lnTo>
                    <a:pt x="2435" y="302"/>
                  </a:lnTo>
                  <a:lnTo>
                    <a:pt x="2435" y="302"/>
                  </a:lnTo>
                  <a:lnTo>
                    <a:pt x="2437" y="302"/>
                  </a:lnTo>
                  <a:lnTo>
                    <a:pt x="2437" y="302"/>
                  </a:lnTo>
                  <a:lnTo>
                    <a:pt x="2442" y="302"/>
                  </a:lnTo>
                  <a:lnTo>
                    <a:pt x="2454" y="302"/>
                  </a:lnTo>
                  <a:lnTo>
                    <a:pt x="2454" y="302"/>
                  </a:lnTo>
                  <a:lnTo>
                    <a:pt x="2454" y="304"/>
                  </a:lnTo>
                  <a:lnTo>
                    <a:pt x="2455" y="302"/>
                  </a:lnTo>
                  <a:lnTo>
                    <a:pt x="2455" y="302"/>
                  </a:lnTo>
                  <a:lnTo>
                    <a:pt x="2455" y="302"/>
                  </a:lnTo>
                  <a:lnTo>
                    <a:pt x="2458" y="301"/>
                  </a:lnTo>
                  <a:lnTo>
                    <a:pt x="2460" y="301"/>
                  </a:lnTo>
                  <a:lnTo>
                    <a:pt x="2460" y="301"/>
                  </a:lnTo>
                  <a:lnTo>
                    <a:pt x="2460" y="299"/>
                  </a:lnTo>
                  <a:lnTo>
                    <a:pt x="2460" y="298"/>
                  </a:lnTo>
                  <a:lnTo>
                    <a:pt x="2460" y="298"/>
                  </a:lnTo>
                  <a:lnTo>
                    <a:pt x="2458" y="298"/>
                  </a:lnTo>
                  <a:lnTo>
                    <a:pt x="2457" y="296"/>
                  </a:lnTo>
                  <a:lnTo>
                    <a:pt x="2457" y="296"/>
                  </a:lnTo>
                  <a:lnTo>
                    <a:pt x="2455" y="296"/>
                  </a:lnTo>
                  <a:lnTo>
                    <a:pt x="2455" y="296"/>
                  </a:lnTo>
                  <a:lnTo>
                    <a:pt x="2454" y="296"/>
                  </a:lnTo>
                  <a:lnTo>
                    <a:pt x="2452" y="295"/>
                  </a:lnTo>
                  <a:lnTo>
                    <a:pt x="2451" y="293"/>
                  </a:lnTo>
                  <a:lnTo>
                    <a:pt x="2449" y="293"/>
                  </a:lnTo>
                  <a:lnTo>
                    <a:pt x="2449" y="291"/>
                  </a:lnTo>
                  <a:lnTo>
                    <a:pt x="2449" y="290"/>
                  </a:lnTo>
                  <a:lnTo>
                    <a:pt x="2451" y="290"/>
                  </a:lnTo>
                  <a:lnTo>
                    <a:pt x="2451" y="288"/>
                  </a:lnTo>
                  <a:lnTo>
                    <a:pt x="2451" y="288"/>
                  </a:lnTo>
                  <a:lnTo>
                    <a:pt x="2449" y="288"/>
                  </a:lnTo>
                  <a:lnTo>
                    <a:pt x="2448" y="288"/>
                  </a:lnTo>
                  <a:lnTo>
                    <a:pt x="2448" y="288"/>
                  </a:lnTo>
                  <a:lnTo>
                    <a:pt x="2446" y="288"/>
                  </a:lnTo>
                  <a:lnTo>
                    <a:pt x="2446" y="288"/>
                  </a:lnTo>
                  <a:lnTo>
                    <a:pt x="2446" y="288"/>
                  </a:lnTo>
                  <a:lnTo>
                    <a:pt x="2445" y="287"/>
                  </a:lnTo>
                  <a:lnTo>
                    <a:pt x="2445" y="287"/>
                  </a:lnTo>
                  <a:lnTo>
                    <a:pt x="2443" y="287"/>
                  </a:lnTo>
                  <a:lnTo>
                    <a:pt x="2442" y="287"/>
                  </a:lnTo>
                  <a:lnTo>
                    <a:pt x="2440" y="287"/>
                  </a:lnTo>
                  <a:lnTo>
                    <a:pt x="2440" y="288"/>
                  </a:lnTo>
                  <a:lnTo>
                    <a:pt x="2438" y="287"/>
                  </a:lnTo>
                  <a:lnTo>
                    <a:pt x="2437" y="285"/>
                  </a:lnTo>
                  <a:lnTo>
                    <a:pt x="2437" y="285"/>
                  </a:lnTo>
                  <a:lnTo>
                    <a:pt x="2438" y="284"/>
                  </a:lnTo>
                  <a:lnTo>
                    <a:pt x="2440" y="282"/>
                  </a:lnTo>
                  <a:lnTo>
                    <a:pt x="2442" y="282"/>
                  </a:lnTo>
                  <a:lnTo>
                    <a:pt x="2440" y="281"/>
                  </a:lnTo>
                  <a:lnTo>
                    <a:pt x="2438" y="279"/>
                  </a:lnTo>
                  <a:lnTo>
                    <a:pt x="2438" y="278"/>
                  </a:lnTo>
                  <a:lnTo>
                    <a:pt x="2437" y="275"/>
                  </a:lnTo>
                  <a:lnTo>
                    <a:pt x="2437" y="273"/>
                  </a:lnTo>
                  <a:lnTo>
                    <a:pt x="2437" y="271"/>
                  </a:lnTo>
                  <a:lnTo>
                    <a:pt x="2434" y="268"/>
                  </a:lnTo>
                  <a:lnTo>
                    <a:pt x="2432" y="267"/>
                  </a:lnTo>
                  <a:lnTo>
                    <a:pt x="2431" y="264"/>
                  </a:lnTo>
                  <a:lnTo>
                    <a:pt x="2429" y="264"/>
                  </a:lnTo>
                  <a:lnTo>
                    <a:pt x="2428" y="264"/>
                  </a:lnTo>
                  <a:lnTo>
                    <a:pt x="2426" y="264"/>
                  </a:lnTo>
                  <a:lnTo>
                    <a:pt x="2425" y="264"/>
                  </a:lnTo>
                  <a:lnTo>
                    <a:pt x="2425" y="264"/>
                  </a:lnTo>
                  <a:lnTo>
                    <a:pt x="2423" y="268"/>
                  </a:lnTo>
                  <a:lnTo>
                    <a:pt x="2422" y="270"/>
                  </a:lnTo>
                  <a:lnTo>
                    <a:pt x="2418" y="271"/>
                  </a:lnTo>
                  <a:lnTo>
                    <a:pt x="2417" y="271"/>
                  </a:lnTo>
                  <a:lnTo>
                    <a:pt x="2414" y="271"/>
                  </a:lnTo>
                  <a:lnTo>
                    <a:pt x="2415" y="270"/>
                  </a:lnTo>
                  <a:lnTo>
                    <a:pt x="2412" y="267"/>
                  </a:lnTo>
                  <a:lnTo>
                    <a:pt x="2411" y="267"/>
                  </a:lnTo>
                  <a:lnTo>
                    <a:pt x="2409" y="267"/>
                  </a:lnTo>
                  <a:lnTo>
                    <a:pt x="2408" y="268"/>
                  </a:lnTo>
                  <a:lnTo>
                    <a:pt x="2406" y="270"/>
                  </a:lnTo>
                  <a:lnTo>
                    <a:pt x="2403" y="271"/>
                  </a:lnTo>
                  <a:lnTo>
                    <a:pt x="2402" y="271"/>
                  </a:lnTo>
                  <a:lnTo>
                    <a:pt x="2400" y="271"/>
                  </a:lnTo>
                  <a:lnTo>
                    <a:pt x="2398" y="270"/>
                  </a:lnTo>
                  <a:lnTo>
                    <a:pt x="2395" y="270"/>
                  </a:lnTo>
                  <a:lnTo>
                    <a:pt x="2395" y="270"/>
                  </a:lnTo>
                  <a:lnTo>
                    <a:pt x="2394" y="268"/>
                  </a:lnTo>
                  <a:lnTo>
                    <a:pt x="2394" y="268"/>
                  </a:lnTo>
                  <a:lnTo>
                    <a:pt x="2394" y="268"/>
                  </a:lnTo>
                  <a:lnTo>
                    <a:pt x="2391" y="270"/>
                  </a:lnTo>
                  <a:lnTo>
                    <a:pt x="2391" y="270"/>
                  </a:lnTo>
                  <a:lnTo>
                    <a:pt x="2389" y="270"/>
                  </a:lnTo>
                  <a:lnTo>
                    <a:pt x="2388" y="270"/>
                  </a:lnTo>
                  <a:lnTo>
                    <a:pt x="2388" y="268"/>
                  </a:lnTo>
                  <a:lnTo>
                    <a:pt x="2388" y="267"/>
                  </a:lnTo>
                  <a:lnTo>
                    <a:pt x="2389" y="265"/>
                  </a:lnTo>
                  <a:lnTo>
                    <a:pt x="2389" y="264"/>
                  </a:lnTo>
                  <a:lnTo>
                    <a:pt x="2388" y="261"/>
                  </a:lnTo>
                  <a:lnTo>
                    <a:pt x="2388" y="251"/>
                  </a:lnTo>
                  <a:lnTo>
                    <a:pt x="2388" y="251"/>
                  </a:lnTo>
                  <a:lnTo>
                    <a:pt x="2389" y="250"/>
                  </a:lnTo>
                  <a:lnTo>
                    <a:pt x="2389" y="248"/>
                  </a:lnTo>
                  <a:lnTo>
                    <a:pt x="2391" y="248"/>
                  </a:lnTo>
                  <a:lnTo>
                    <a:pt x="2391" y="247"/>
                  </a:lnTo>
                  <a:lnTo>
                    <a:pt x="2389" y="247"/>
                  </a:lnTo>
                  <a:lnTo>
                    <a:pt x="2386" y="248"/>
                  </a:lnTo>
                  <a:lnTo>
                    <a:pt x="2386" y="248"/>
                  </a:lnTo>
                  <a:lnTo>
                    <a:pt x="2380" y="248"/>
                  </a:lnTo>
                  <a:lnTo>
                    <a:pt x="2377" y="250"/>
                  </a:lnTo>
                  <a:lnTo>
                    <a:pt x="2371" y="251"/>
                  </a:lnTo>
                  <a:lnTo>
                    <a:pt x="2361" y="258"/>
                  </a:lnTo>
                  <a:lnTo>
                    <a:pt x="2358" y="259"/>
                  </a:lnTo>
                  <a:lnTo>
                    <a:pt x="2338" y="259"/>
                  </a:lnTo>
                  <a:lnTo>
                    <a:pt x="2337" y="261"/>
                  </a:lnTo>
                  <a:lnTo>
                    <a:pt x="2337" y="259"/>
                  </a:lnTo>
                  <a:lnTo>
                    <a:pt x="2335" y="261"/>
                  </a:lnTo>
                  <a:lnTo>
                    <a:pt x="2326" y="264"/>
                  </a:lnTo>
                  <a:lnTo>
                    <a:pt x="2325" y="264"/>
                  </a:lnTo>
                  <a:lnTo>
                    <a:pt x="2323" y="264"/>
                  </a:lnTo>
                  <a:lnTo>
                    <a:pt x="2315" y="270"/>
                  </a:lnTo>
                  <a:lnTo>
                    <a:pt x="2309" y="273"/>
                  </a:lnTo>
                  <a:lnTo>
                    <a:pt x="2308" y="275"/>
                  </a:lnTo>
                  <a:lnTo>
                    <a:pt x="2304" y="276"/>
                  </a:lnTo>
                  <a:lnTo>
                    <a:pt x="2304" y="276"/>
                  </a:lnTo>
                  <a:lnTo>
                    <a:pt x="2301" y="279"/>
                  </a:lnTo>
                  <a:lnTo>
                    <a:pt x="2301" y="279"/>
                  </a:lnTo>
                  <a:lnTo>
                    <a:pt x="2298" y="284"/>
                  </a:lnTo>
                  <a:lnTo>
                    <a:pt x="2297" y="285"/>
                  </a:lnTo>
                  <a:lnTo>
                    <a:pt x="2295" y="287"/>
                  </a:lnTo>
                  <a:lnTo>
                    <a:pt x="2295" y="287"/>
                  </a:lnTo>
                  <a:lnTo>
                    <a:pt x="2295" y="285"/>
                  </a:lnTo>
                  <a:lnTo>
                    <a:pt x="2295" y="285"/>
                  </a:lnTo>
                  <a:lnTo>
                    <a:pt x="2294" y="285"/>
                  </a:lnTo>
                  <a:lnTo>
                    <a:pt x="2292" y="285"/>
                  </a:lnTo>
                  <a:lnTo>
                    <a:pt x="2292" y="284"/>
                  </a:lnTo>
                  <a:lnTo>
                    <a:pt x="2291" y="284"/>
                  </a:lnTo>
                  <a:lnTo>
                    <a:pt x="2289" y="282"/>
                  </a:lnTo>
                  <a:lnTo>
                    <a:pt x="2288" y="282"/>
                  </a:lnTo>
                  <a:lnTo>
                    <a:pt x="2286" y="285"/>
                  </a:lnTo>
                  <a:lnTo>
                    <a:pt x="2284" y="285"/>
                  </a:lnTo>
                  <a:lnTo>
                    <a:pt x="2283" y="287"/>
                  </a:lnTo>
                  <a:lnTo>
                    <a:pt x="2281" y="287"/>
                  </a:lnTo>
                  <a:lnTo>
                    <a:pt x="2281" y="285"/>
                  </a:lnTo>
                  <a:lnTo>
                    <a:pt x="2281" y="285"/>
                  </a:lnTo>
                  <a:lnTo>
                    <a:pt x="2280" y="285"/>
                  </a:lnTo>
                  <a:lnTo>
                    <a:pt x="2280" y="285"/>
                  </a:lnTo>
                  <a:lnTo>
                    <a:pt x="2280" y="284"/>
                  </a:lnTo>
                  <a:lnTo>
                    <a:pt x="2277" y="282"/>
                  </a:lnTo>
                  <a:lnTo>
                    <a:pt x="2277" y="282"/>
                  </a:lnTo>
                  <a:lnTo>
                    <a:pt x="2277" y="281"/>
                  </a:lnTo>
                  <a:lnTo>
                    <a:pt x="2277" y="281"/>
                  </a:lnTo>
                  <a:lnTo>
                    <a:pt x="2275" y="281"/>
                  </a:lnTo>
                  <a:lnTo>
                    <a:pt x="2275" y="281"/>
                  </a:lnTo>
                  <a:lnTo>
                    <a:pt x="2274" y="281"/>
                  </a:lnTo>
                  <a:lnTo>
                    <a:pt x="2274" y="281"/>
                  </a:lnTo>
                  <a:lnTo>
                    <a:pt x="2272" y="281"/>
                  </a:lnTo>
                  <a:lnTo>
                    <a:pt x="2272" y="281"/>
                  </a:lnTo>
                  <a:lnTo>
                    <a:pt x="2272" y="281"/>
                  </a:lnTo>
                  <a:lnTo>
                    <a:pt x="2271" y="282"/>
                  </a:lnTo>
                  <a:lnTo>
                    <a:pt x="2269" y="282"/>
                  </a:lnTo>
                  <a:lnTo>
                    <a:pt x="2269" y="284"/>
                  </a:lnTo>
                  <a:lnTo>
                    <a:pt x="2269" y="284"/>
                  </a:lnTo>
                  <a:lnTo>
                    <a:pt x="2268" y="284"/>
                  </a:lnTo>
                  <a:lnTo>
                    <a:pt x="2264" y="284"/>
                  </a:lnTo>
                  <a:lnTo>
                    <a:pt x="2261" y="285"/>
                  </a:lnTo>
                  <a:lnTo>
                    <a:pt x="2255" y="285"/>
                  </a:lnTo>
                  <a:lnTo>
                    <a:pt x="2254" y="284"/>
                  </a:lnTo>
                  <a:lnTo>
                    <a:pt x="2252" y="282"/>
                  </a:lnTo>
                  <a:lnTo>
                    <a:pt x="2251" y="279"/>
                  </a:lnTo>
                  <a:lnTo>
                    <a:pt x="2251" y="279"/>
                  </a:lnTo>
                  <a:lnTo>
                    <a:pt x="2251" y="278"/>
                  </a:lnTo>
                  <a:lnTo>
                    <a:pt x="2247" y="278"/>
                  </a:lnTo>
                  <a:lnTo>
                    <a:pt x="2246" y="276"/>
                  </a:lnTo>
                  <a:lnTo>
                    <a:pt x="2246" y="276"/>
                  </a:lnTo>
                  <a:lnTo>
                    <a:pt x="2246" y="275"/>
                  </a:lnTo>
                  <a:lnTo>
                    <a:pt x="2244" y="275"/>
                  </a:lnTo>
                  <a:lnTo>
                    <a:pt x="2243" y="273"/>
                  </a:lnTo>
                  <a:lnTo>
                    <a:pt x="2243" y="271"/>
                  </a:lnTo>
                  <a:lnTo>
                    <a:pt x="2241" y="271"/>
                  </a:lnTo>
                  <a:lnTo>
                    <a:pt x="2238" y="268"/>
                  </a:lnTo>
                  <a:lnTo>
                    <a:pt x="2238" y="267"/>
                  </a:lnTo>
                  <a:lnTo>
                    <a:pt x="2237" y="264"/>
                  </a:lnTo>
                  <a:lnTo>
                    <a:pt x="2235" y="262"/>
                  </a:lnTo>
                  <a:lnTo>
                    <a:pt x="2235" y="264"/>
                  </a:lnTo>
                  <a:lnTo>
                    <a:pt x="2234" y="264"/>
                  </a:lnTo>
                  <a:lnTo>
                    <a:pt x="2234" y="264"/>
                  </a:lnTo>
                  <a:lnTo>
                    <a:pt x="2232" y="261"/>
                  </a:lnTo>
                  <a:lnTo>
                    <a:pt x="2232" y="261"/>
                  </a:lnTo>
                  <a:lnTo>
                    <a:pt x="2231" y="262"/>
                  </a:lnTo>
                  <a:lnTo>
                    <a:pt x="2231" y="262"/>
                  </a:lnTo>
                  <a:lnTo>
                    <a:pt x="2229" y="261"/>
                  </a:lnTo>
                  <a:lnTo>
                    <a:pt x="2229" y="261"/>
                  </a:lnTo>
                  <a:lnTo>
                    <a:pt x="2227" y="259"/>
                  </a:lnTo>
                  <a:lnTo>
                    <a:pt x="2227" y="259"/>
                  </a:lnTo>
                  <a:lnTo>
                    <a:pt x="2227" y="259"/>
                  </a:lnTo>
                  <a:lnTo>
                    <a:pt x="2226" y="259"/>
                  </a:lnTo>
                  <a:lnTo>
                    <a:pt x="2226" y="259"/>
                  </a:lnTo>
                  <a:lnTo>
                    <a:pt x="2226" y="258"/>
                  </a:lnTo>
                  <a:lnTo>
                    <a:pt x="2218" y="258"/>
                  </a:lnTo>
                  <a:lnTo>
                    <a:pt x="2209" y="258"/>
                  </a:lnTo>
                  <a:lnTo>
                    <a:pt x="2206" y="258"/>
                  </a:lnTo>
                  <a:lnTo>
                    <a:pt x="2201" y="261"/>
                  </a:lnTo>
                  <a:lnTo>
                    <a:pt x="2201" y="261"/>
                  </a:lnTo>
                  <a:lnTo>
                    <a:pt x="2201" y="262"/>
                  </a:lnTo>
                  <a:lnTo>
                    <a:pt x="2200" y="264"/>
                  </a:lnTo>
                  <a:lnTo>
                    <a:pt x="2198" y="265"/>
                  </a:lnTo>
                  <a:lnTo>
                    <a:pt x="2197" y="267"/>
                  </a:lnTo>
                  <a:lnTo>
                    <a:pt x="2197" y="265"/>
                  </a:lnTo>
                  <a:lnTo>
                    <a:pt x="2198" y="264"/>
                  </a:lnTo>
                  <a:lnTo>
                    <a:pt x="2198" y="262"/>
                  </a:lnTo>
                  <a:lnTo>
                    <a:pt x="2200" y="261"/>
                  </a:lnTo>
                  <a:lnTo>
                    <a:pt x="2203" y="258"/>
                  </a:lnTo>
                  <a:lnTo>
                    <a:pt x="2204" y="256"/>
                  </a:lnTo>
                  <a:lnTo>
                    <a:pt x="2204" y="254"/>
                  </a:lnTo>
                  <a:lnTo>
                    <a:pt x="2203" y="254"/>
                  </a:lnTo>
                  <a:lnTo>
                    <a:pt x="2203" y="256"/>
                  </a:lnTo>
                  <a:lnTo>
                    <a:pt x="2200" y="258"/>
                  </a:lnTo>
                  <a:lnTo>
                    <a:pt x="2197" y="261"/>
                  </a:lnTo>
                  <a:lnTo>
                    <a:pt x="2195" y="261"/>
                  </a:lnTo>
                  <a:lnTo>
                    <a:pt x="2194" y="264"/>
                  </a:lnTo>
                  <a:lnTo>
                    <a:pt x="2194" y="264"/>
                  </a:lnTo>
                  <a:lnTo>
                    <a:pt x="2192" y="264"/>
                  </a:lnTo>
                  <a:lnTo>
                    <a:pt x="2191" y="265"/>
                  </a:lnTo>
                  <a:lnTo>
                    <a:pt x="2192" y="265"/>
                  </a:lnTo>
                  <a:lnTo>
                    <a:pt x="2189" y="270"/>
                  </a:lnTo>
                  <a:lnTo>
                    <a:pt x="2187" y="273"/>
                  </a:lnTo>
                  <a:lnTo>
                    <a:pt x="2186" y="271"/>
                  </a:lnTo>
                  <a:lnTo>
                    <a:pt x="2186" y="271"/>
                  </a:lnTo>
                  <a:lnTo>
                    <a:pt x="2187" y="271"/>
                  </a:lnTo>
                  <a:lnTo>
                    <a:pt x="2187" y="271"/>
                  </a:lnTo>
                  <a:lnTo>
                    <a:pt x="2187" y="270"/>
                  </a:lnTo>
                  <a:lnTo>
                    <a:pt x="2187" y="270"/>
                  </a:lnTo>
                  <a:lnTo>
                    <a:pt x="2187" y="270"/>
                  </a:lnTo>
                  <a:lnTo>
                    <a:pt x="2186" y="267"/>
                  </a:lnTo>
                  <a:lnTo>
                    <a:pt x="2186" y="267"/>
                  </a:lnTo>
                  <a:lnTo>
                    <a:pt x="2186" y="265"/>
                  </a:lnTo>
                  <a:lnTo>
                    <a:pt x="2186" y="265"/>
                  </a:lnTo>
                  <a:lnTo>
                    <a:pt x="2186" y="264"/>
                  </a:lnTo>
                  <a:lnTo>
                    <a:pt x="2186" y="264"/>
                  </a:lnTo>
                  <a:lnTo>
                    <a:pt x="2186" y="262"/>
                  </a:lnTo>
                  <a:lnTo>
                    <a:pt x="2187" y="262"/>
                  </a:lnTo>
                  <a:lnTo>
                    <a:pt x="2187" y="259"/>
                  </a:lnTo>
                  <a:lnTo>
                    <a:pt x="2187" y="258"/>
                  </a:lnTo>
                  <a:lnTo>
                    <a:pt x="2187" y="256"/>
                  </a:lnTo>
                  <a:lnTo>
                    <a:pt x="2187" y="254"/>
                  </a:lnTo>
                  <a:lnTo>
                    <a:pt x="2186" y="253"/>
                  </a:lnTo>
                  <a:lnTo>
                    <a:pt x="2184" y="251"/>
                  </a:lnTo>
                  <a:lnTo>
                    <a:pt x="2184" y="251"/>
                  </a:lnTo>
                  <a:lnTo>
                    <a:pt x="2183" y="251"/>
                  </a:lnTo>
                  <a:lnTo>
                    <a:pt x="2183" y="251"/>
                  </a:lnTo>
                  <a:lnTo>
                    <a:pt x="2183" y="251"/>
                  </a:lnTo>
                  <a:lnTo>
                    <a:pt x="2183" y="251"/>
                  </a:lnTo>
                  <a:lnTo>
                    <a:pt x="2183" y="251"/>
                  </a:lnTo>
                  <a:lnTo>
                    <a:pt x="2183" y="250"/>
                  </a:lnTo>
                  <a:lnTo>
                    <a:pt x="2183" y="248"/>
                  </a:lnTo>
                  <a:lnTo>
                    <a:pt x="2183" y="247"/>
                  </a:lnTo>
                  <a:lnTo>
                    <a:pt x="2183" y="247"/>
                  </a:lnTo>
                  <a:lnTo>
                    <a:pt x="2181" y="245"/>
                  </a:lnTo>
                  <a:lnTo>
                    <a:pt x="2178" y="245"/>
                  </a:lnTo>
                  <a:lnTo>
                    <a:pt x="2177" y="245"/>
                  </a:lnTo>
                  <a:lnTo>
                    <a:pt x="2175" y="244"/>
                  </a:lnTo>
                  <a:lnTo>
                    <a:pt x="2175" y="242"/>
                  </a:lnTo>
                  <a:lnTo>
                    <a:pt x="2175" y="241"/>
                  </a:lnTo>
                  <a:lnTo>
                    <a:pt x="2175" y="239"/>
                  </a:lnTo>
                  <a:lnTo>
                    <a:pt x="2174" y="238"/>
                  </a:lnTo>
                  <a:lnTo>
                    <a:pt x="2174" y="238"/>
                  </a:lnTo>
                  <a:lnTo>
                    <a:pt x="2172" y="239"/>
                  </a:lnTo>
                  <a:lnTo>
                    <a:pt x="2163" y="247"/>
                  </a:lnTo>
                  <a:lnTo>
                    <a:pt x="2161" y="248"/>
                  </a:lnTo>
                  <a:lnTo>
                    <a:pt x="2161" y="248"/>
                  </a:lnTo>
                  <a:lnTo>
                    <a:pt x="2160" y="251"/>
                  </a:lnTo>
                  <a:lnTo>
                    <a:pt x="2160" y="251"/>
                  </a:lnTo>
                  <a:lnTo>
                    <a:pt x="2160" y="251"/>
                  </a:lnTo>
                  <a:lnTo>
                    <a:pt x="2158" y="254"/>
                  </a:lnTo>
                  <a:lnTo>
                    <a:pt x="2157" y="256"/>
                  </a:lnTo>
                  <a:lnTo>
                    <a:pt x="2157" y="256"/>
                  </a:lnTo>
                  <a:lnTo>
                    <a:pt x="2155" y="258"/>
                  </a:lnTo>
                  <a:lnTo>
                    <a:pt x="2152" y="258"/>
                  </a:lnTo>
                  <a:lnTo>
                    <a:pt x="2152" y="258"/>
                  </a:lnTo>
                  <a:lnTo>
                    <a:pt x="2149" y="258"/>
                  </a:lnTo>
                  <a:lnTo>
                    <a:pt x="2147" y="258"/>
                  </a:lnTo>
                  <a:lnTo>
                    <a:pt x="2146" y="259"/>
                  </a:lnTo>
                  <a:lnTo>
                    <a:pt x="2143" y="264"/>
                  </a:lnTo>
                  <a:lnTo>
                    <a:pt x="2138" y="268"/>
                  </a:lnTo>
                  <a:lnTo>
                    <a:pt x="2134" y="271"/>
                  </a:lnTo>
                  <a:lnTo>
                    <a:pt x="2110" y="276"/>
                  </a:lnTo>
                  <a:lnTo>
                    <a:pt x="2109" y="276"/>
                  </a:lnTo>
                  <a:lnTo>
                    <a:pt x="2098" y="287"/>
                  </a:lnTo>
                  <a:lnTo>
                    <a:pt x="2097" y="288"/>
                  </a:lnTo>
                  <a:lnTo>
                    <a:pt x="2086" y="293"/>
                  </a:lnTo>
                  <a:lnTo>
                    <a:pt x="2083" y="295"/>
                  </a:lnTo>
                  <a:lnTo>
                    <a:pt x="2083" y="295"/>
                  </a:lnTo>
                  <a:lnTo>
                    <a:pt x="2081" y="295"/>
                  </a:lnTo>
                  <a:lnTo>
                    <a:pt x="2080" y="296"/>
                  </a:lnTo>
                  <a:lnTo>
                    <a:pt x="2078" y="296"/>
                  </a:lnTo>
                  <a:lnTo>
                    <a:pt x="2077" y="298"/>
                  </a:lnTo>
                  <a:lnTo>
                    <a:pt x="2075" y="299"/>
                  </a:lnTo>
                  <a:lnTo>
                    <a:pt x="2073" y="299"/>
                  </a:lnTo>
                  <a:lnTo>
                    <a:pt x="2072" y="298"/>
                  </a:lnTo>
                  <a:lnTo>
                    <a:pt x="2067" y="296"/>
                  </a:lnTo>
                  <a:lnTo>
                    <a:pt x="2061" y="295"/>
                  </a:lnTo>
                  <a:lnTo>
                    <a:pt x="2057" y="291"/>
                  </a:lnTo>
                  <a:lnTo>
                    <a:pt x="2055" y="290"/>
                  </a:lnTo>
                  <a:lnTo>
                    <a:pt x="2057" y="290"/>
                  </a:lnTo>
                  <a:lnTo>
                    <a:pt x="2057" y="291"/>
                  </a:lnTo>
                  <a:lnTo>
                    <a:pt x="2057" y="291"/>
                  </a:lnTo>
                  <a:lnTo>
                    <a:pt x="2057" y="291"/>
                  </a:lnTo>
                  <a:lnTo>
                    <a:pt x="2055" y="291"/>
                  </a:lnTo>
                  <a:lnTo>
                    <a:pt x="2055" y="293"/>
                  </a:lnTo>
                  <a:lnTo>
                    <a:pt x="2055" y="293"/>
                  </a:lnTo>
                  <a:lnTo>
                    <a:pt x="2057" y="293"/>
                  </a:lnTo>
                  <a:lnTo>
                    <a:pt x="2057" y="295"/>
                  </a:lnTo>
                  <a:lnTo>
                    <a:pt x="2055" y="296"/>
                  </a:lnTo>
                  <a:lnTo>
                    <a:pt x="2047" y="299"/>
                  </a:lnTo>
                  <a:lnTo>
                    <a:pt x="2046" y="299"/>
                  </a:lnTo>
                  <a:lnTo>
                    <a:pt x="2044" y="299"/>
                  </a:lnTo>
                  <a:lnTo>
                    <a:pt x="2046" y="298"/>
                  </a:lnTo>
                  <a:lnTo>
                    <a:pt x="2046" y="296"/>
                  </a:lnTo>
                  <a:lnTo>
                    <a:pt x="2049" y="291"/>
                  </a:lnTo>
                  <a:lnTo>
                    <a:pt x="2049" y="290"/>
                  </a:lnTo>
                  <a:lnTo>
                    <a:pt x="2049" y="290"/>
                  </a:lnTo>
                  <a:lnTo>
                    <a:pt x="2049" y="288"/>
                  </a:lnTo>
                  <a:lnTo>
                    <a:pt x="2049" y="288"/>
                  </a:lnTo>
                  <a:lnTo>
                    <a:pt x="2049" y="287"/>
                  </a:lnTo>
                  <a:lnTo>
                    <a:pt x="2049" y="285"/>
                  </a:lnTo>
                  <a:lnTo>
                    <a:pt x="2049" y="284"/>
                  </a:lnTo>
                  <a:lnTo>
                    <a:pt x="2050" y="282"/>
                  </a:lnTo>
                  <a:lnTo>
                    <a:pt x="2050" y="282"/>
                  </a:lnTo>
                  <a:lnTo>
                    <a:pt x="2052" y="278"/>
                  </a:lnTo>
                  <a:lnTo>
                    <a:pt x="2053" y="278"/>
                  </a:lnTo>
                  <a:lnTo>
                    <a:pt x="2053" y="276"/>
                  </a:lnTo>
                  <a:lnTo>
                    <a:pt x="2052" y="276"/>
                  </a:lnTo>
                  <a:lnTo>
                    <a:pt x="2053" y="275"/>
                  </a:lnTo>
                  <a:lnTo>
                    <a:pt x="2053" y="275"/>
                  </a:lnTo>
                  <a:lnTo>
                    <a:pt x="2053" y="275"/>
                  </a:lnTo>
                  <a:lnTo>
                    <a:pt x="2052" y="273"/>
                  </a:lnTo>
                  <a:lnTo>
                    <a:pt x="2052" y="271"/>
                  </a:lnTo>
                  <a:lnTo>
                    <a:pt x="2052" y="271"/>
                  </a:lnTo>
                  <a:lnTo>
                    <a:pt x="2050" y="271"/>
                  </a:lnTo>
                  <a:lnTo>
                    <a:pt x="2049" y="271"/>
                  </a:lnTo>
                  <a:lnTo>
                    <a:pt x="2049" y="271"/>
                  </a:lnTo>
                  <a:lnTo>
                    <a:pt x="2049" y="271"/>
                  </a:lnTo>
                  <a:lnTo>
                    <a:pt x="2049" y="270"/>
                  </a:lnTo>
                  <a:lnTo>
                    <a:pt x="2049" y="270"/>
                  </a:lnTo>
                  <a:lnTo>
                    <a:pt x="2047" y="270"/>
                  </a:lnTo>
                  <a:lnTo>
                    <a:pt x="2047" y="270"/>
                  </a:lnTo>
                  <a:lnTo>
                    <a:pt x="2046" y="270"/>
                  </a:lnTo>
                  <a:lnTo>
                    <a:pt x="2046" y="271"/>
                  </a:lnTo>
                  <a:lnTo>
                    <a:pt x="2046" y="271"/>
                  </a:lnTo>
                  <a:lnTo>
                    <a:pt x="2046" y="271"/>
                  </a:lnTo>
                  <a:lnTo>
                    <a:pt x="2046" y="271"/>
                  </a:lnTo>
                  <a:lnTo>
                    <a:pt x="2044" y="273"/>
                  </a:lnTo>
                  <a:lnTo>
                    <a:pt x="2044" y="273"/>
                  </a:lnTo>
                  <a:lnTo>
                    <a:pt x="2043" y="273"/>
                  </a:lnTo>
                  <a:lnTo>
                    <a:pt x="2043" y="271"/>
                  </a:lnTo>
                  <a:lnTo>
                    <a:pt x="2041" y="271"/>
                  </a:lnTo>
                  <a:lnTo>
                    <a:pt x="2041" y="273"/>
                  </a:lnTo>
                  <a:lnTo>
                    <a:pt x="2041" y="273"/>
                  </a:lnTo>
                  <a:lnTo>
                    <a:pt x="2041" y="273"/>
                  </a:lnTo>
                  <a:lnTo>
                    <a:pt x="2041" y="273"/>
                  </a:lnTo>
                  <a:lnTo>
                    <a:pt x="2038" y="275"/>
                  </a:lnTo>
                  <a:lnTo>
                    <a:pt x="2038" y="275"/>
                  </a:lnTo>
                  <a:lnTo>
                    <a:pt x="2037" y="276"/>
                  </a:lnTo>
                  <a:lnTo>
                    <a:pt x="2037" y="276"/>
                  </a:lnTo>
                  <a:lnTo>
                    <a:pt x="2037" y="276"/>
                  </a:lnTo>
                  <a:lnTo>
                    <a:pt x="2037" y="276"/>
                  </a:lnTo>
                  <a:lnTo>
                    <a:pt x="2035" y="278"/>
                  </a:lnTo>
                  <a:lnTo>
                    <a:pt x="2035" y="278"/>
                  </a:lnTo>
                  <a:lnTo>
                    <a:pt x="2035" y="278"/>
                  </a:lnTo>
                  <a:lnTo>
                    <a:pt x="2033" y="279"/>
                  </a:lnTo>
                  <a:lnTo>
                    <a:pt x="2033" y="279"/>
                  </a:lnTo>
                  <a:lnTo>
                    <a:pt x="2032" y="279"/>
                  </a:lnTo>
                  <a:lnTo>
                    <a:pt x="2032" y="279"/>
                  </a:lnTo>
                  <a:lnTo>
                    <a:pt x="2032" y="279"/>
                  </a:lnTo>
                  <a:lnTo>
                    <a:pt x="2032" y="279"/>
                  </a:lnTo>
                  <a:lnTo>
                    <a:pt x="2032" y="278"/>
                  </a:lnTo>
                  <a:lnTo>
                    <a:pt x="2030" y="279"/>
                  </a:lnTo>
                  <a:lnTo>
                    <a:pt x="2029" y="281"/>
                  </a:lnTo>
                  <a:lnTo>
                    <a:pt x="2029" y="279"/>
                  </a:lnTo>
                  <a:lnTo>
                    <a:pt x="2029" y="278"/>
                  </a:lnTo>
                  <a:lnTo>
                    <a:pt x="2027" y="279"/>
                  </a:lnTo>
                  <a:lnTo>
                    <a:pt x="2024" y="281"/>
                  </a:lnTo>
                  <a:lnTo>
                    <a:pt x="2020" y="284"/>
                  </a:lnTo>
                  <a:lnTo>
                    <a:pt x="2018" y="287"/>
                  </a:lnTo>
                  <a:lnTo>
                    <a:pt x="2016" y="287"/>
                  </a:lnTo>
                  <a:lnTo>
                    <a:pt x="2012" y="288"/>
                  </a:lnTo>
                  <a:lnTo>
                    <a:pt x="2007" y="290"/>
                  </a:lnTo>
                  <a:lnTo>
                    <a:pt x="1995" y="295"/>
                  </a:lnTo>
                  <a:lnTo>
                    <a:pt x="1987" y="296"/>
                  </a:lnTo>
                  <a:lnTo>
                    <a:pt x="1986" y="296"/>
                  </a:lnTo>
                  <a:lnTo>
                    <a:pt x="1981" y="295"/>
                  </a:lnTo>
                  <a:lnTo>
                    <a:pt x="1981" y="295"/>
                  </a:lnTo>
                  <a:lnTo>
                    <a:pt x="1980" y="295"/>
                  </a:lnTo>
                  <a:lnTo>
                    <a:pt x="1978" y="293"/>
                  </a:lnTo>
                  <a:lnTo>
                    <a:pt x="1976" y="291"/>
                  </a:lnTo>
                  <a:lnTo>
                    <a:pt x="1976" y="291"/>
                  </a:lnTo>
                  <a:lnTo>
                    <a:pt x="1976" y="291"/>
                  </a:lnTo>
                  <a:lnTo>
                    <a:pt x="1976" y="288"/>
                  </a:lnTo>
                  <a:lnTo>
                    <a:pt x="1980" y="285"/>
                  </a:lnTo>
                  <a:lnTo>
                    <a:pt x="1984" y="282"/>
                  </a:lnTo>
                  <a:lnTo>
                    <a:pt x="1989" y="279"/>
                  </a:lnTo>
                  <a:lnTo>
                    <a:pt x="1990" y="279"/>
                  </a:lnTo>
                  <a:lnTo>
                    <a:pt x="1993" y="276"/>
                  </a:lnTo>
                  <a:lnTo>
                    <a:pt x="1996" y="273"/>
                  </a:lnTo>
                  <a:lnTo>
                    <a:pt x="1998" y="271"/>
                  </a:lnTo>
                  <a:lnTo>
                    <a:pt x="2001" y="268"/>
                  </a:lnTo>
                  <a:lnTo>
                    <a:pt x="2001" y="268"/>
                  </a:lnTo>
                  <a:lnTo>
                    <a:pt x="2003" y="267"/>
                  </a:lnTo>
                  <a:lnTo>
                    <a:pt x="2003" y="267"/>
                  </a:lnTo>
                  <a:lnTo>
                    <a:pt x="2003" y="267"/>
                  </a:lnTo>
                  <a:lnTo>
                    <a:pt x="2004" y="265"/>
                  </a:lnTo>
                  <a:lnTo>
                    <a:pt x="2004" y="265"/>
                  </a:lnTo>
                  <a:lnTo>
                    <a:pt x="2004" y="265"/>
                  </a:lnTo>
                  <a:lnTo>
                    <a:pt x="2006" y="264"/>
                  </a:lnTo>
                  <a:lnTo>
                    <a:pt x="2009" y="261"/>
                  </a:lnTo>
                  <a:lnTo>
                    <a:pt x="2035" y="230"/>
                  </a:lnTo>
                  <a:lnTo>
                    <a:pt x="2040" y="228"/>
                  </a:lnTo>
                  <a:lnTo>
                    <a:pt x="2047" y="219"/>
                  </a:lnTo>
                  <a:lnTo>
                    <a:pt x="2061" y="211"/>
                  </a:lnTo>
                  <a:lnTo>
                    <a:pt x="2069" y="208"/>
                  </a:lnTo>
                  <a:lnTo>
                    <a:pt x="2072" y="207"/>
                  </a:lnTo>
                  <a:lnTo>
                    <a:pt x="2073" y="207"/>
                  </a:lnTo>
                  <a:lnTo>
                    <a:pt x="2075" y="205"/>
                  </a:lnTo>
                  <a:lnTo>
                    <a:pt x="2087" y="201"/>
                  </a:lnTo>
                  <a:lnTo>
                    <a:pt x="2106" y="190"/>
                  </a:lnTo>
                  <a:lnTo>
                    <a:pt x="2106" y="190"/>
                  </a:lnTo>
                  <a:lnTo>
                    <a:pt x="2107" y="187"/>
                  </a:lnTo>
                  <a:lnTo>
                    <a:pt x="2109" y="187"/>
                  </a:lnTo>
                  <a:lnTo>
                    <a:pt x="2110" y="185"/>
                  </a:lnTo>
                  <a:lnTo>
                    <a:pt x="2110" y="184"/>
                  </a:lnTo>
                  <a:lnTo>
                    <a:pt x="2114" y="185"/>
                  </a:lnTo>
                  <a:lnTo>
                    <a:pt x="2114" y="185"/>
                  </a:lnTo>
                  <a:lnTo>
                    <a:pt x="2114" y="184"/>
                  </a:lnTo>
                  <a:lnTo>
                    <a:pt x="2114" y="184"/>
                  </a:lnTo>
                  <a:lnTo>
                    <a:pt x="2110" y="184"/>
                  </a:lnTo>
                  <a:lnTo>
                    <a:pt x="2109" y="184"/>
                  </a:lnTo>
                  <a:lnTo>
                    <a:pt x="2107" y="185"/>
                  </a:lnTo>
                  <a:lnTo>
                    <a:pt x="2106" y="184"/>
                  </a:lnTo>
                  <a:lnTo>
                    <a:pt x="2104" y="184"/>
                  </a:lnTo>
                  <a:lnTo>
                    <a:pt x="2104" y="184"/>
                  </a:lnTo>
                  <a:lnTo>
                    <a:pt x="2103" y="184"/>
                  </a:lnTo>
                  <a:lnTo>
                    <a:pt x="2101" y="184"/>
                  </a:lnTo>
                  <a:lnTo>
                    <a:pt x="2097" y="187"/>
                  </a:lnTo>
                  <a:lnTo>
                    <a:pt x="2095" y="187"/>
                  </a:lnTo>
                  <a:lnTo>
                    <a:pt x="2092" y="185"/>
                  </a:lnTo>
                  <a:lnTo>
                    <a:pt x="2090" y="185"/>
                  </a:lnTo>
                  <a:lnTo>
                    <a:pt x="2089" y="184"/>
                  </a:lnTo>
                  <a:lnTo>
                    <a:pt x="2086" y="179"/>
                  </a:lnTo>
                  <a:lnTo>
                    <a:pt x="2086" y="179"/>
                  </a:lnTo>
                  <a:lnTo>
                    <a:pt x="2083" y="177"/>
                  </a:lnTo>
                  <a:lnTo>
                    <a:pt x="2080" y="177"/>
                  </a:lnTo>
                  <a:lnTo>
                    <a:pt x="2063" y="182"/>
                  </a:lnTo>
                  <a:lnTo>
                    <a:pt x="2063" y="182"/>
                  </a:lnTo>
                  <a:lnTo>
                    <a:pt x="2063" y="182"/>
                  </a:lnTo>
                  <a:lnTo>
                    <a:pt x="2061" y="180"/>
                  </a:lnTo>
                  <a:lnTo>
                    <a:pt x="2061" y="182"/>
                  </a:lnTo>
                  <a:lnTo>
                    <a:pt x="2060" y="182"/>
                  </a:lnTo>
                  <a:lnTo>
                    <a:pt x="2058" y="182"/>
                  </a:lnTo>
                  <a:lnTo>
                    <a:pt x="2058" y="182"/>
                  </a:lnTo>
                  <a:lnTo>
                    <a:pt x="2057" y="182"/>
                  </a:lnTo>
                  <a:lnTo>
                    <a:pt x="2057" y="180"/>
                  </a:lnTo>
                  <a:lnTo>
                    <a:pt x="2055" y="180"/>
                  </a:lnTo>
                  <a:lnTo>
                    <a:pt x="2050" y="184"/>
                  </a:lnTo>
                  <a:lnTo>
                    <a:pt x="2047" y="184"/>
                  </a:lnTo>
                  <a:lnTo>
                    <a:pt x="2044" y="182"/>
                  </a:lnTo>
                  <a:lnTo>
                    <a:pt x="2044" y="180"/>
                  </a:lnTo>
                  <a:lnTo>
                    <a:pt x="2043" y="179"/>
                  </a:lnTo>
                  <a:lnTo>
                    <a:pt x="2043" y="177"/>
                  </a:lnTo>
                  <a:lnTo>
                    <a:pt x="2043" y="177"/>
                  </a:lnTo>
                  <a:lnTo>
                    <a:pt x="2041" y="177"/>
                  </a:lnTo>
                  <a:lnTo>
                    <a:pt x="2041" y="177"/>
                  </a:lnTo>
                  <a:lnTo>
                    <a:pt x="2041" y="176"/>
                  </a:lnTo>
                  <a:lnTo>
                    <a:pt x="2041" y="174"/>
                  </a:lnTo>
                  <a:lnTo>
                    <a:pt x="2041" y="174"/>
                  </a:lnTo>
                  <a:lnTo>
                    <a:pt x="2041" y="173"/>
                  </a:lnTo>
                  <a:lnTo>
                    <a:pt x="2040" y="173"/>
                  </a:lnTo>
                  <a:lnTo>
                    <a:pt x="2037" y="173"/>
                  </a:lnTo>
                  <a:lnTo>
                    <a:pt x="2032" y="176"/>
                  </a:lnTo>
                  <a:lnTo>
                    <a:pt x="2030" y="177"/>
                  </a:lnTo>
                  <a:lnTo>
                    <a:pt x="2027" y="179"/>
                  </a:lnTo>
                  <a:lnTo>
                    <a:pt x="2021" y="184"/>
                  </a:lnTo>
                  <a:lnTo>
                    <a:pt x="2020" y="185"/>
                  </a:lnTo>
                  <a:lnTo>
                    <a:pt x="2016" y="187"/>
                  </a:lnTo>
                  <a:lnTo>
                    <a:pt x="2012" y="188"/>
                  </a:lnTo>
                  <a:lnTo>
                    <a:pt x="2009" y="190"/>
                  </a:lnTo>
                  <a:lnTo>
                    <a:pt x="2007" y="190"/>
                  </a:lnTo>
                  <a:lnTo>
                    <a:pt x="2006" y="190"/>
                  </a:lnTo>
                  <a:lnTo>
                    <a:pt x="2006" y="190"/>
                  </a:lnTo>
                  <a:lnTo>
                    <a:pt x="2000" y="190"/>
                  </a:lnTo>
                  <a:lnTo>
                    <a:pt x="2000" y="190"/>
                  </a:lnTo>
                  <a:lnTo>
                    <a:pt x="2000" y="190"/>
                  </a:lnTo>
                  <a:lnTo>
                    <a:pt x="2000" y="188"/>
                  </a:lnTo>
                  <a:lnTo>
                    <a:pt x="2000" y="188"/>
                  </a:lnTo>
                  <a:lnTo>
                    <a:pt x="2000" y="187"/>
                  </a:lnTo>
                  <a:lnTo>
                    <a:pt x="1998" y="187"/>
                  </a:lnTo>
                  <a:lnTo>
                    <a:pt x="1998" y="187"/>
                  </a:lnTo>
                  <a:lnTo>
                    <a:pt x="1993" y="187"/>
                  </a:lnTo>
                  <a:lnTo>
                    <a:pt x="1992" y="185"/>
                  </a:lnTo>
                  <a:lnTo>
                    <a:pt x="1992" y="184"/>
                  </a:lnTo>
                  <a:lnTo>
                    <a:pt x="1990" y="182"/>
                  </a:lnTo>
                  <a:lnTo>
                    <a:pt x="1990" y="180"/>
                  </a:lnTo>
                  <a:lnTo>
                    <a:pt x="1989" y="180"/>
                  </a:lnTo>
                  <a:lnTo>
                    <a:pt x="1983" y="180"/>
                  </a:lnTo>
                  <a:lnTo>
                    <a:pt x="1976" y="177"/>
                  </a:lnTo>
                  <a:lnTo>
                    <a:pt x="1976" y="177"/>
                  </a:lnTo>
                  <a:lnTo>
                    <a:pt x="1975" y="176"/>
                  </a:lnTo>
                  <a:lnTo>
                    <a:pt x="1973" y="176"/>
                  </a:lnTo>
                  <a:lnTo>
                    <a:pt x="1973" y="173"/>
                  </a:lnTo>
                  <a:lnTo>
                    <a:pt x="1972" y="171"/>
                  </a:lnTo>
                  <a:lnTo>
                    <a:pt x="1972" y="170"/>
                  </a:lnTo>
                  <a:lnTo>
                    <a:pt x="1970" y="170"/>
                  </a:lnTo>
                  <a:lnTo>
                    <a:pt x="1966" y="170"/>
                  </a:lnTo>
                  <a:lnTo>
                    <a:pt x="1959" y="170"/>
                  </a:lnTo>
                  <a:lnTo>
                    <a:pt x="1958" y="171"/>
                  </a:lnTo>
                  <a:lnTo>
                    <a:pt x="1956" y="173"/>
                  </a:lnTo>
                  <a:lnTo>
                    <a:pt x="1956" y="174"/>
                  </a:lnTo>
                  <a:lnTo>
                    <a:pt x="1958" y="176"/>
                  </a:lnTo>
                  <a:lnTo>
                    <a:pt x="1958" y="177"/>
                  </a:lnTo>
                  <a:lnTo>
                    <a:pt x="1958" y="179"/>
                  </a:lnTo>
                  <a:lnTo>
                    <a:pt x="1956" y="179"/>
                  </a:lnTo>
                  <a:lnTo>
                    <a:pt x="1955" y="180"/>
                  </a:lnTo>
                  <a:lnTo>
                    <a:pt x="1953" y="180"/>
                  </a:lnTo>
                  <a:lnTo>
                    <a:pt x="1953" y="179"/>
                  </a:lnTo>
                  <a:lnTo>
                    <a:pt x="1950" y="176"/>
                  </a:lnTo>
                  <a:lnTo>
                    <a:pt x="1949" y="173"/>
                  </a:lnTo>
                  <a:lnTo>
                    <a:pt x="1947" y="171"/>
                  </a:lnTo>
                  <a:lnTo>
                    <a:pt x="1947" y="170"/>
                  </a:lnTo>
                  <a:lnTo>
                    <a:pt x="1947" y="167"/>
                  </a:lnTo>
                  <a:lnTo>
                    <a:pt x="1947" y="165"/>
                  </a:lnTo>
                  <a:lnTo>
                    <a:pt x="1946" y="164"/>
                  </a:lnTo>
                  <a:lnTo>
                    <a:pt x="1944" y="164"/>
                  </a:lnTo>
                  <a:lnTo>
                    <a:pt x="1941" y="164"/>
                  </a:lnTo>
                  <a:lnTo>
                    <a:pt x="1936" y="165"/>
                  </a:lnTo>
                  <a:lnTo>
                    <a:pt x="1935" y="164"/>
                  </a:lnTo>
                  <a:lnTo>
                    <a:pt x="1933" y="164"/>
                  </a:lnTo>
                  <a:lnTo>
                    <a:pt x="1932" y="164"/>
                  </a:lnTo>
                  <a:lnTo>
                    <a:pt x="1933" y="160"/>
                  </a:lnTo>
                  <a:lnTo>
                    <a:pt x="1933" y="160"/>
                  </a:lnTo>
                  <a:lnTo>
                    <a:pt x="1936" y="160"/>
                  </a:lnTo>
                  <a:lnTo>
                    <a:pt x="1938" y="159"/>
                  </a:lnTo>
                  <a:lnTo>
                    <a:pt x="1938" y="157"/>
                  </a:lnTo>
                  <a:lnTo>
                    <a:pt x="1936" y="157"/>
                  </a:lnTo>
                  <a:lnTo>
                    <a:pt x="1932" y="156"/>
                  </a:lnTo>
                  <a:lnTo>
                    <a:pt x="1923" y="154"/>
                  </a:lnTo>
                  <a:lnTo>
                    <a:pt x="1918" y="153"/>
                  </a:lnTo>
                  <a:lnTo>
                    <a:pt x="1916" y="151"/>
                  </a:lnTo>
                  <a:lnTo>
                    <a:pt x="1909" y="151"/>
                  </a:lnTo>
                  <a:lnTo>
                    <a:pt x="1901" y="151"/>
                  </a:lnTo>
                  <a:lnTo>
                    <a:pt x="1893" y="153"/>
                  </a:lnTo>
                  <a:lnTo>
                    <a:pt x="1892" y="154"/>
                  </a:lnTo>
                  <a:lnTo>
                    <a:pt x="1890" y="154"/>
                  </a:lnTo>
                  <a:lnTo>
                    <a:pt x="1890" y="156"/>
                  </a:lnTo>
                  <a:lnTo>
                    <a:pt x="1890" y="157"/>
                  </a:lnTo>
                  <a:lnTo>
                    <a:pt x="1890" y="157"/>
                  </a:lnTo>
                  <a:lnTo>
                    <a:pt x="1889" y="159"/>
                  </a:lnTo>
                  <a:lnTo>
                    <a:pt x="1884" y="160"/>
                  </a:lnTo>
                  <a:lnTo>
                    <a:pt x="1882" y="160"/>
                  </a:lnTo>
                  <a:lnTo>
                    <a:pt x="1881" y="160"/>
                  </a:lnTo>
                  <a:lnTo>
                    <a:pt x="1873" y="162"/>
                  </a:lnTo>
                  <a:lnTo>
                    <a:pt x="1872" y="162"/>
                  </a:lnTo>
                  <a:lnTo>
                    <a:pt x="1870" y="160"/>
                  </a:lnTo>
                  <a:lnTo>
                    <a:pt x="1869" y="154"/>
                  </a:lnTo>
                  <a:lnTo>
                    <a:pt x="1866" y="153"/>
                  </a:lnTo>
                  <a:lnTo>
                    <a:pt x="1856" y="153"/>
                  </a:lnTo>
                  <a:lnTo>
                    <a:pt x="1846" y="153"/>
                  </a:lnTo>
                  <a:lnTo>
                    <a:pt x="1844" y="153"/>
                  </a:lnTo>
                  <a:lnTo>
                    <a:pt x="1844" y="153"/>
                  </a:lnTo>
                  <a:lnTo>
                    <a:pt x="1844" y="151"/>
                  </a:lnTo>
                  <a:lnTo>
                    <a:pt x="1844" y="150"/>
                  </a:lnTo>
                  <a:lnTo>
                    <a:pt x="1844" y="150"/>
                  </a:lnTo>
                  <a:lnTo>
                    <a:pt x="1842" y="150"/>
                  </a:lnTo>
                  <a:lnTo>
                    <a:pt x="1842" y="150"/>
                  </a:lnTo>
                  <a:lnTo>
                    <a:pt x="1842" y="148"/>
                  </a:lnTo>
                  <a:lnTo>
                    <a:pt x="1841" y="148"/>
                  </a:lnTo>
                  <a:lnTo>
                    <a:pt x="1832" y="150"/>
                  </a:lnTo>
                  <a:lnTo>
                    <a:pt x="1829" y="150"/>
                  </a:lnTo>
                  <a:lnTo>
                    <a:pt x="1826" y="148"/>
                  </a:lnTo>
                  <a:lnTo>
                    <a:pt x="1819" y="145"/>
                  </a:lnTo>
                  <a:lnTo>
                    <a:pt x="1818" y="143"/>
                  </a:lnTo>
                  <a:lnTo>
                    <a:pt x="1818" y="142"/>
                  </a:lnTo>
                  <a:lnTo>
                    <a:pt x="1818" y="142"/>
                  </a:lnTo>
                  <a:lnTo>
                    <a:pt x="1818" y="140"/>
                  </a:lnTo>
                  <a:lnTo>
                    <a:pt x="1818" y="139"/>
                  </a:lnTo>
                  <a:lnTo>
                    <a:pt x="1818" y="139"/>
                  </a:lnTo>
                  <a:lnTo>
                    <a:pt x="1818" y="134"/>
                  </a:lnTo>
                  <a:lnTo>
                    <a:pt x="1815" y="126"/>
                  </a:lnTo>
                  <a:lnTo>
                    <a:pt x="1812" y="119"/>
                  </a:lnTo>
                  <a:lnTo>
                    <a:pt x="1812" y="117"/>
                  </a:lnTo>
                  <a:lnTo>
                    <a:pt x="1812" y="116"/>
                  </a:lnTo>
                  <a:lnTo>
                    <a:pt x="1812" y="113"/>
                  </a:lnTo>
                  <a:lnTo>
                    <a:pt x="1810" y="111"/>
                  </a:lnTo>
                  <a:lnTo>
                    <a:pt x="1810" y="110"/>
                  </a:lnTo>
                  <a:lnTo>
                    <a:pt x="1810" y="106"/>
                  </a:lnTo>
                  <a:lnTo>
                    <a:pt x="1809" y="105"/>
                  </a:lnTo>
                  <a:lnTo>
                    <a:pt x="1809" y="103"/>
                  </a:lnTo>
                  <a:lnTo>
                    <a:pt x="1804" y="102"/>
                  </a:lnTo>
                  <a:lnTo>
                    <a:pt x="1801" y="102"/>
                  </a:lnTo>
                  <a:lnTo>
                    <a:pt x="1793" y="102"/>
                  </a:lnTo>
                  <a:lnTo>
                    <a:pt x="1790" y="100"/>
                  </a:lnTo>
                  <a:lnTo>
                    <a:pt x="1790" y="105"/>
                  </a:lnTo>
                  <a:lnTo>
                    <a:pt x="1792" y="113"/>
                  </a:lnTo>
                  <a:lnTo>
                    <a:pt x="1792" y="120"/>
                  </a:lnTo>
                  <a:lnTo>
                    <a:pt x="1792" y="128"/>
                  </a:lnTo>
                  <a:lnTo>
                    <a:pt x="1792" y="130"/>
                  </a:lnTo>
                  <a:lnTo>
                    <a:pt x="1792" y="130"/>
                  </a:lnTo>
                  <a:lnTo>
                    <a:pt x="1790" y="130"/>
                  </a:lnTo>
                  <a:lnTo>
                    <a:pt x="1778" y="130"/>
                  </a:lnTo>
                  <a:lnTo>
                    <a:pt x="1765" y="131"/>
                  </a:lnTo>
                  <a:lnTo>
                    <a:pt x="1753" y="131"/>
                  </a:lnTo>
                  <a:lnTo>
                    <a:pt x="1741" y="131"/>
                  </a:lnTo>
                  <a:lnTo>
                    <a:pt x="1728" y="133"/>
                  </a:lnTo>
                  <a:lnTo>
                    <a:pt x="1716" y="133"/>
                  </a:lnTo>
                  <a:lnTo>
                    <a:pt x="1704" y="133"/>
                  </a:lnTo>
                  <a:lnTo>
                    <a:pt x="1692" y="133"/>
                  </a:lnTo>
                  <a:lnTo>
                    <a:pt x="1679" y="134"/>
                  </a:lnTo>
                  <a:lnTo>
                    <a:pt x="1675" y="134"/>
                  </a:lnTo>
                  <a:lnTo>
                    <a:pt x="1667" y="134"/>
                  </a:lnTo>
                  <a:lnTo>
                    <a:pt x="1655" y="134"/>
                  </a:lnTo>
                  <a:lnTo>
                    <a:pt x="1642" y="134"/>
                  </a:lnTo>
                  <a:lnTo>
                    <a:pt x="1628" y="134"/>
                  </a:lnTo>
                  <a:lnTo>
                    <a:pt x="1616" y="134"/>
                  </a:lnTo>
                  <a:lnTo>
                    <a:pt x="1604" y="134"/>
                  </a:lnTo>
                  <a:lnTo>
                    <a:pt x="1591" y="136"/>
                  </a:lnTo>
                  <a:lnTo>
                    <a:pt x="1579" y="136"/>
                  </a:lnTo>
                  <a:lnTo>
                    <a:pt x="1567" y="136"/>
                  </a:lnTo>
                  <a:lnTo>
                    <a:pt x="1554" y="136"/>
                  </a:lnTo>
                  <a:lnTo>
                    <a:pt x="1542" y="136"/>
                  </a:lnTo>
                  <a:lnTo>
                    <a:pt x="1530" y="136"/>
                  </a:lnTo>
                  <a:lnTo>
                    <a:pt x="1517" y="136"/>
                  </a:lnTo>
                  <a:lnTo>
                    <a:pt x="1505" y="136"/>
                  </a:lnTo>
                  <a:lnTo>
                    <a:pt x="1493" y="136"/>
                  </a:lnTo>
                  <a:lnTo>
                    <a:pt x="1479" y="136"/>
                  </a:lnTo>
                  <a:lnTo>
                    <a:pt x="1467" y="136"/>
                  </a:lnTo>
                  <a:lnTo>
                    <a:pt x="1454" y="136"/>
                  </a:lnTo>
                  <a:lnTo>
                    <a:pt x="1442" y="136"/>
                  </a:lnTo>
                  <a:lnTo>
                    <a:pt x="1440" y="136"/>
                  </a:lnTo>
                  <a:lnTo>
                    <a:pt x="1430" y="134"/>
                  </a:lnTo>
                  <a:lnTo>
                    <a:pt x="1417" y="134"/>
                  </a:lnTo>
                  <a:lnTo>
                    <a:pt x="1405" y="134"/>
                  </a:lnTo>
                  <a:lnTo>
                    <a:pt x="1393" y="134"/>
                  </a:lnTo>
                  <a:lnTo>
                    <a:pt x="1380" y="134"/>
                  </a:lnTo>
                  <a:lnTo>
                    <a:pt x="1368" y="134"/>
                  </a:lnTo>
                  <a:lnTo>
                    <a:pt x="1356" y="134"/>
                  </a:lnTo>
                  <a:lnTo>
                    <a:pt x="1343" y="133"/>
                  </a:lnTo>
                  <a:lnTo>
                    <a:pt x="1330" y="133"/>
                  </a:lnTo>
                  <a:lnTo>
                    <a:pt x="1317" y="133"/>
                  </a:lnTo>
                  <a:lnTo>
                    <a:pt x="1305" y="133"/>
                  </a:lnTo>
                  <a:lnTo>
                    <a:pt x="1293" y="131"/>
                  </a:lnTo>
                  <a:lnTo>
                    <a:pt x="1290" y="131"/>
                  </a:lnTo>
                  <a:lnTo>
                    <a:pt x="1280" y="131"/>
                  </a:lnTo>
                  <a:lnTo>
                    <a:pt x="1268" y="131"/>
                  </a:lnTo>
                  <a:lnTo>
                    <a:pt x="1256" y="130"/>
                  </a:lnTo>
                  <a:lnTo>
                    <a:pt x="1243" y="130"/>
                  </a:lnTo>
                  <a:lnTo>
                    <a:pt x="1231" y="130"/>
                  </a:lnTo>
                  <a:lnTo>
                    <a:pt x="1219" y="128"/>
                  </a:lnTo>
                  <a:lnTo>
                    <a:pt x="1206" y="128"/>
                  </a:lnTo>
                  <a:lnTo>
                    <a:pt x="1194" y="126"/>
                  </a:lnTo>
                  <a:lnTo>
                    <a:pt x="1182" y="126"/>
                  </a:lnTo>
                  <a:lnTo>
                    <a:pt x="1169" y="126"/>
                  </a:lnTo>
                  <a:lnTo>
                    <a:pt x="1156" y="125"/>
                  </a:lnTo>
                  <a:lnTo>
                    <a:pt x="1143" y="125"/>
                  </a:lnTo>
                  <a:lnTo>
                    <a:pt x="1131" y="123"/>
                  </a:lnTo>
                  <a:lnTo>
                    <a:pt x="1119" y="123"/>
                  </a:lnTo>
                  <a:lnTo>
                    <a:pt x="1106" y="122"/>
                  </a:lnTo>
                  <a:lnTo>
                    <a:pt x="1094" y="122"/>
                  </a:lnTo>
                  <a:lnTo>
                    <a:pt x="1082" y="120"/>
                  </a:lnTo>
                  <a:lnTo>
                    <a:pt x="1069" y="119"/>
                  </a:lnTo>
                  <a:lnTo>
                    <a:pt x="1057" y="119"/>
                  </a:lnTo>
                  <a:lnTo>
                    <a:pt x="1045" y="117"/>
                  </a:lnTo>
                  <a:lnTo>
                    <a:pt x="1032" y="117"/>
                  </a:lnTo>
                  <a:lnTo>
                    <a:pt x="1020" y="116"/>
                  </a:lnTo>
                  <a:lnTo>
                    <a:pt x="1008" y="114"/>
                  </a:lnTo>
                  <a:lnTo>
                    <a:pt x="995" y="114"/>
                  </a:lnTo>
                  <a:lnTo>
                    <a:pt x="983" y="113"/>
                  </a:lnTo>
                  <a:lnTo>
                    <a:pt x="971" y="111"/>
                  </a:lnTo>
                  <a:lnTo>
                    <a:pt x="957" y="111"/>
                  </a:lnTo>
                  <a:lnTo>
                    <a:pt x="952" y="110"/>
                  </a:lnTo>
                  <a:lnTo>
                    <a:pt x="945" y="110"/>
                  </a:lnTo>
                  <a:lnTo>
                    <a:pt x="932" y="108"/>
                  </a:lnTo>
                  <a:lnTo>
                    <a:pt x="920" y="106"/>
                  </a:lnTo>
                  <a:lnTo>
                    <a:pt x="908" y="106"/>
                  </a:lnTo>
                  <a:lnTo>
                    <a:pt x="895" y="105"/>
                  </a:lnTo>
                  <a:lnTo>
                    <a:pt x="883" y="103"/>
                  </a:lnTo>
                  <a:lnTo>
                    <a:pt x="871" y="102"/>
                  </a:lnTo>
                  <a:lnTo>
                    <a:pt x="858" y="100"/>
                  </a:lnTo>
                  <a:lnTo>
                    <a:pt x="846" y="99"/>
                  </a:lnTo>
                  <a:lnTo>
                    <a:pt x="834" y="99"/>
                  </a:lnTo>
                  <a:lnTo>
                    <a:pt x="821" y="97"/>
                  </a:lnTo>
                  <a:lnTo>
                    <a:pt x="809" y="96"/>
                  </a:lnTo>
                  <a:lnTo>
                    <a:pt x="797" y="94"/>
                  </a:lnTo>
                  <a:lnTo>
                    <a:pt x="784" y="93"/>
                  </a:lnTo>
                  <a:lnTo>
                    <a:pt x="772" y="91"/>
                  </a:lnTo>
                  <a:lnTo>
                    <a:pt x="760" y="89"/>
                  </a:lnTo>
                  <a:lnTo>
                    <a:pt x="747" y="88"/>
                  </a:lnTo>
                  <a:lnTo>
                    <a:pt x="735" y="86"/>
                  </a:lnTo>
                  <a:lnTo>
                    <a:pt x="723" y="85"/>
                  </a:lnTo>
                  <a:lnTo>
                    <a:pt x="723" y="85"/>
                  </a:lnTo>
                  <a:lnTo>
                    <a:pt x="710" y="83"/>
                  </a:lnTo>
                  <a:lnTo>
                    <a:pt x="698" y="82"/>
                  </a:lnTo>
                  <a:lnTo>
                    <a:pt x="686" y="80"/>
                  </a:lnTo>
                  <a:lnTo>
                    <a:pt x="674" y="79"/>
                  </a:lnTo>
                  <a:lnTo>
                    <a:pt x="661" y="77"/>
                  </a:lnTo>
                  <a:lnTo>
                    <a:pt x="649" y="76"/>
                  </a:lnTo>
                  <a:lnTo>
                    <a:pt x="637" y="73"/>
                  </a:lnTo>
                  <a:lnTo>
                    <a:pt x="624" y="71"/>
                  </a:lnTo>
                  <a:lnTo>
                    <a:pt x="612" y="69"/>
                  </a:lnTo>
                  <a:lnTo>
                    <a:pt x="612" y="69"/>
                  </a:lnTo>
                  <a:lnTo>
                    <a:pt x="600" y="68"/>
                  </a:lnTo>
                  <a:lnTo>
                    <a:pt x="587" y="66"/>
                  </a:lnTo>
                  <a:lnTo>
                    <a:pt x="575" y="65"/>
                  </a:lnTo>
                  <a:lnTo>
                    <a:pt x="563" y="62"/>
                  </a:lnTo>
                  <a:lnTo>
                    <a:pt x="556" y="62"/>
                  </a:lnTo>
                  <a:lnTo>
                    <a:pt x="550" y="60"/>
                  </a:lnTo>
                  <a:lnTo>
                    <a:pt x="538" y="59"/>
                  </a:lnTo>
                  <a:lnTo>
                    <a:pt x="526" y="57"/>
                  </a:lnTo>
                  <a:lnTo>
                    <a:pt x="513" y="54"/>
                  </a:lnTo>
                  <a:lnTo>
                    <a:pt x="501" y="52"/>
                  </a:lnTo>
                  <a:lnTo>
                    <a:pt x="489" y="51"/>
                  </a:lnTo>
                  <a:lnTo>
                    <a:pt x="476" y="48"/>
                  </a:lnTo>
                  <a:lnTo>
                    <a:pt x="464" y="46"/>
                  </a:lnTo>
                  <a:lnTo>
                    <a:pt x="452" y="45"/>
                  </a:lnTo>
                  <a:lnTo>
                    <a:pt x="439" y="42"/>
                  </a:lnTo>
                  <a:lnTo>
                    <a:pt x="427" y="40"/>
                  </a:lnTo>
                  <a:lnTo>
                    <a:pt x="415" y="37"/>
                  </a:lnTo>
                  <a:lnTo>
                    <a:pt x="402" y="36"/>
                  </a:lnTo>
                  <a:lnTo>
                    <a:pt x="390" y="34"/>
                  </a:lnTo>
                  <a:lnTo>
                    <a:pt x="378" y="31"/>
                  </a:lnTo>
                  <a:lnTo>
                    <a:pt x="365" y="29"/>
                  </a:lnTo>
                  <a:lnTo>
                    <a:pt x="353" y="26"/>
                  </a:lnTo>
                  <a:lnTo>
                    <a:pt x="341" y="25"/>
                  </a:lnTo>
                  <a:lnTo>
                    <a:pt x="329" y="22"/>
                  </a:lnTo>
                  <a:lnTo>
                    <a:pt x="318" y="19"/>
                  </a:lnTo>
                  <a:lnTo>
                    <a:pt x="305" y="17"/>
                  </a:lnTo>
                  <a:lnTo>
                    <a:pt x="293" y="14"/>
                  </a:lnTo>
                  <a:lnTo>
                    <a:pt x="281" y="12"/>
                  </a:lnTo>
                  <a:lnTo>
                    <a:pt x="268" y="9"/>
                  </a:lnTo>
                  <a:lnTo>
                    <a:pt x="256" y="8"/>
                  </a:lnTo>
                  <a:lnTo>
                    <a:pt x="244" y="5"/>
                  </a:lnTo>
                  <a:lnTo>
                    <a:pt x="238" y="3"/>
                  </a:lnTo>
                  <a:lnTo>
                    <a:pt x="238" y="3"/>
                  </a:lnTo>
                  <a:lnTo>
                    <a:pt x="239" y="5"/>
                  </a:lnTo>
                  <a:lnTo>
                    <a:pt x="239" y="6"/>
                  </a:lnTo>
                  <a:lnTo>
                    <a:pt x="236" y="5"/>
                  </a:lnTo>
                  <a:lnTo>
                    <a:pt x="235" y="5"/>
                  </a:lnTo>
                  <a:lnTo>
                    <a:pt x="235" y="6"/>
                  </a:lnTo>
                  <a:lnTo>
                    <a:pt x="235" y="8"/>
                  </a:lnTo>
                  <a:lnTo>
                    <a:pt x="238" y="8"/>
                  </a:lnTo>
                  <a:lnTo>
                    <a:pt x="238" y="9"/>
                  </a:lnTo>
                  <a:lnTo>
                    <a:pt x="238" y="9"/>
                  </a:lnTo>
                  <a:lnTo>
                    <a:pt x="236" y="9"/>
                  </a:lnTo>
                  <a:lnTo>
                    <a:pt x="236" y="11"/>
                  </a:lnTo>
                  <a:lnTo>
                    <a:pt x="236" y="11"/>
                  </a:lnTo>
                  <a:lnTo>
                    <a:pt x="236" y="12"/>
                  </a:lnTo>
                  <a:lnTo>
                    <a:pt x="236" y="12"/>
                  </a:lnTo>
                  <a:lnTo>
                    <a:pt x="238" y="15"/>
                  </a:lnTo>
                  <a:lnTo>
                    <a:pt x="239" y="17"/>
                  </a:lnTo>
                  <a:lnTo>
                    <a:pt x="238" y="17"/>
                  </a:lnTo>
                  <a:lnTo>
                    <a:pt x="238" y="20"/>
                  </a:lnTo>
                  <a:lnTo>
                    <a:pt x="239" y="19"/>
                  </a:lnTo>
                  <a:lnTo>
                    <a:pt x="239" y="19"/>
                  </a:lnTo>
                  <a:lnTo>
                    <a:pt x="241" y="20"/>
                  </a:lnTo>
                  <a:lnTo>
                    <a:pt x="241" y="22"/>
                  </a:lnTo>
                  <a:lnTo>
                    <a:pt x="241" y="22"/>
                  </a:lnTo>
                  <a:lnTo>
                    <a:pt x="239" y="23"/>
                  </a:lnTo>
                  <a:lnTo>
                    <a:pt x="239" y="23"/>
                  </a:lnTo>
                  <a:lnTo>
                    <a:pt x="239" y="25"/>
                  </a:lnTo>
                  <a:lnTo>
                    <a:pt x="239" y="25"/>
                  </a:lnTo>
                  <a:lnTo>
                    <a:pt x="239" y="25"/>
                  </a:lnTo>
                  <a:lnTo>
                    <a:pt x="241" y="25"/>
                  </a:lnTo>
                  <a:lnTo>
                    <a:pt x="242" y="23"/>
                  </a:lnTo>
                  <a:lnTo>
                    <a:pt x="244" y="22"/>
                  </a:lnTo>
                  <a:lnTo>
                    <a:pt x="245" y="22"/>
                  </a:lnTo>
                  <a:lnTo>
                    <a:pt x="245" y="22"/>
                  </a:lnTo>
                  <a:lnTo>
                    <a:pt x="247" y="23"/>
                  </a:lnTo>
                  <a:lnTo>
                    <a:pt x="248" y="25"/>
                  </a:lnTo>
                  <a:lnTo>
                    <a:pt x="248" y="25"/>
                  </a:lnTo>
                  <a:lnTo>
                    <a:pt x="247" y="28"/>
                  </a:lnTo>
                  <a:lnTo>
                    <a:pt x="247" y="29"/>
                  </a:lnTo>
                  <a:lnTo>
                    <a:pt x="247" y="29"/>
                  </a:lnTo>
                  <a:lnTo>
                    <a:pt x="247" y="29"/>
                  </a:lnTo>
                  <a:lnTo>
                    <a:pt x="247" y="32"/>
                  </a:lnTo>
                  <a:lnTo>
                    <a:pt x="247" y="32"/>
                  </a:lnTo>
                  <a:lnTo>
                    <a:pt x="248" y="34"/>
                  </a:lnTo>
                  <a:lnTo>
                    <a:pt x="248" y="34"/>
                  </a:lnTo>
                  <a:lnTo>
                    <a:pt x="248" y="34"/>
                  </a:lnTo>
                  <a:lnTo>
                    <a:pt x="248" y="34"/>
                  </a:lnTo>
                  <a:lnTo>
                    <a:pt x="250" y="37"/>
                  </a:lnTo>
                  <a:lnTo>
                    <a:pt x="250" y="39"/>
                  </a:lnTo>
                  <a:lnTo>
                    <a:pt x="248" y="39"/>
                  </a:lnTo>
                  <a:lnTo>
                    <a:pt x="247" y="40"/>
                  </a:lnTo>
                  <a:lnTo>
                    <a:pt x="247" y="39"/>
                  </a:lnTo>
                  <a:lnTo>
                    <a:pt x="245" y="37"/>
                  </a:lnTo>
                  <a:lnTo>
                    <a:pt x="244" y="36"/>
                  </a:lnTo>
                  <a:lnTo>
                    <a:pt x="242" y="36"/>
                  </a:lnTo>
                  <a:lnTo>
                    <a:pt x="242" y="37"/>
                  </a:lnTo>
                  <a:lnTo>
                    <a:pt x="245" y="39"/>
                  </a:lnTo>
                  <a:lnTo>
                    <a:pt x="245" y="40"/>
                  </a:lnTo>
                  <a:lnTo>
                    <a:pt x="245" y="42"/>
                  </a:lnTo>
                  <a:lnTo>
                    <a:pt x="245" y="43"/>
                  </a:lnTo>
                  <a:lnTo>
                    <a:pt x="245" y="45"/>
                  </a:lnTo>
                  <a:lnTo>
                    <a:pt x="245" y="45"/>
                  </a:lnTo>
                  <a:lnTo>
                    <a:pt x="245" y="46"/>
                  </a:lnTo>
                  <a:lnTo>
                    <a:pt x="245" y="46"/>
                  </a:lnTo>
                  <a:lnTo>
                    <a:pt x="245" y="46"/>
                  </a:lnTo>
                  <a:lnTo>
                    <a:pt x="244" y="48"/>
                  </a:lnTo>
                  <a:lnTo>
                    <a:pt x="244" y="46"/>
                  </a:lnTo>
                  <a:lnTo>
                    <a:pt x="242" y="46"/>
                  </a:lnTo>
                  <a:lnTo>
                    <a:pt x="242" y="45"/>
                  </a:lnTo>
                  <a:lnTo>
                    <a:pt x="241" y="43"/>
                  </a:lnTo>
                  <a:lnTo>
                    <a:pt x="241" y="43"/>
                  </a:lnTo>
                  <a:lnTo>
                    <a:pt x="239" y="46"/>
                  </a:lnTo>
                  <a:lnTo>
                    <a:pt x="239" y="45"/>
                  </a:lnTo>
                  <a:lnTo>
                    <a:pt x="238" y="42"/>
                  </a:lnTo>
                  <a:lnTo>
                    <a:pt x="238" y="40"/>
                  </a:lnTo>
                  <a:lnTo>
                    <a:pt x="236" y="42"/>
                  </a:lnTo>
                  <a:lnTo>
                    <a:pt x="235" y="42"/>
                  </a:lnTo>
                  <a:lnTo>
                    <a:pt x="235" y="42"/>
                  </a:lnTo>
                  <a:lnTo>
                    <a:pt x="233" y="42"/>
                  </a:lnTo>
                  <a:lnTo>
                    <a:pt x="233" y="42"/>
                  </a:lnTo>
                  <a:lnTo>
                    <a:pt x="233" y="43"/>
                  </a:lnTo>
                  <a:lnTo>
                    <a:pt x="235" y="43"/>
                  </a:lnTo>
                  <a:lnTo>
                    <a:pt x="235" y="43"/>
                  </a:lnTo>
                  <a:lnTo>
                    <a:pt x="235" y="45"/>
                  </a:lnTo>
                  <a:lnTo>
                    <a:pt x="235" y="46"/>
                  </a:lnTo>
                  <a:lnTo>
                    <a:pt x="235" y="46"/>
                  </a:lnTo>
                  <a:lnTo>
                    <a:pt x="233" y="46"/>
                  </a:lnTo>
                  <a:lnTo>
                    <a:pt x="233" y="48"/>
                  </a:lnTo>
                  <a:lnTo>
                    <a:pt x="235" y="49"/>
                  </a:lnTo>
                  <a:lnTo>
                    <a:pt x="235" y="49"/>
                  </a:lnTo>
                  <a:lnTo>
                    <a:pt x="236" y="49"/>
                  </a:lnTo>
                  <a:lnTo>
                    <a:pt x="236" y="49"/>
                  </a:lnTo>
                  <a:lnTo>
                    <a:pt x="238" y="48"/>
                  </a:lnTo>
                  <a:lnTo>
                    <a:pt x="239" y="48"/>
                  </a:lnTo>
                  <a:lnTo>
                    <a:pt x="239" y="48"/>
                  </a:lnTo>
                  <a:lnTo>
                    <a:pt x="239" y="48"/>
                  </a:lnTo>
                  <a:lnTo>
                    <a:pt x="241" y="48"/>
                  </a:lnTo>
                  <a:lnTo>
                    <a:pt x="241" y="48"/>
                  </a:lnTo>
                  <a:lnTo>
                    <a:pt x="239" y="49"/>
                  </a:lnTo>
                  <a:lnTo>
                    <a:pt x="239" y="49"/>
                  </a:lnTo>
                  <a:lnTo>
                    <a:pt x="241" y="51"/>
                  </a:lnTo>
                  <a:lnTo>
                    <a:pt x="241" y="52"/>
                  </a:lnTo>
                  <a:lnTo>
                    <a:pt x="241" y="52"/>
                  </a:lnTo>
                  <a:lnTo>
                    <a:pt x="242" y="54"/>
                  </a:lnTo>
                  <a:lnTo>
                    <a:pt x="244" y="54"/>
                  </a:lnTo>
                  <a:lnTo>
                    <a:pt x="244" y="54"/>
                  </a:lnTo>
                  <a:lnTo>
                    <a:pt x="245" y="56"/>
                  </a:lnTo>
                  <a:lnTo>
                    <a:pt x="247" y="57"/>
                  </a:lnTo>
                  <a:lnTo>
                    <a:pt x="248" y="59"/>
                  </a:lnTo>
                  <a:lnTo>
                    <a:pt x="248" y="60"/>
                  </a:lnTo>
                  <a:lnTo>
                    <a:pt x="248" y="60"/>
                  </a:lnTo>
                  <a:lnTo>
                    <a:pt x="248" y="62"/>
                  </a:lnTo>
                  <a:lnTo>
                    <a:pt x="248" y="62"/>
                  </a:lnTo>
                  <a:lnTo>
                    <a:pt x="247" y="63"/>
                  </a:lnTo>
                  <a:lnTo>
                    <a:pt x="247" y="63"/>
                  </a:lnTo>
                  <a:lnTo>
                    <a:pt x="247" y="65"/>
                  </a:lnTo>
                  <a:lnTo>
                    <a:pt x="247" y="65"/>
                  </a:lnTo>
                  <a:lnTo>
                    <a:pt x="245" y="63"/>
                  </a:lnTo>
                  <a:lnTo>
                    <a:pt x="245" y="63"/>
                  </a:lnTo>
                  <a:lnTo>
                    <a:pt x="245" y="62"/>
                  </a:lnTo>
                  <a:lnTo>
                    <a:pt x="244" y="62"/>
                  </a:lnTo>
                  <a:lnTo>
                    <a:pt x="242" y="62"/>
                  </a:lnTo>
                  <a:lnTo>
                    <a:pt x="241" y="62"/>
                  </a:lnTo>
                  <a:lnTo>
                    <a:pt x="239" y="63"/>
                  </a:lnTo>
                  <a:lnTo>
                    <a:pt x="239" y="65"/>
                  </a:lnTo>
                  <a:lnTo>
                    <a:pt x="238" y="66"/>
                  </a:lnTo>
                  <a:lnTo>
                    <a:pt x="238" y="68"/>
                  </a:lnTo>
                  <a:lnTo>
                    <a:pt x="239" y="69"/>
                  </a:lnTo>
                  <a:lnTo>
                    <a:pt x="239" y="71"/>
                  </a:lnTo>
                  <a:lnTo>
                    <a:pt x="244" y="76"/>
                  </a:lnTo>
                  <a:lnTo>
                    <a:pt x="244" y="76"/>
                  </a:lnTo>
                  <a:lnTo>
                    <a:pt x="245" y="79"/>
                  </a:lnTo>
                  <a:lnTo>
                    <a:pt x="245" y="79"/>
                  </a:lnTo>
                  <a:lnTo>
                    <a:pt x="247" y="79"/>
                  </a:lnTo>
                  <a:lnTo>
                    <a:pt x="245" y="76"/>
                  </a:lnTo>
                  <a:lnTo>
                    <a:pt x="245" y="76"/>
                  </a:lnTo>
                  <a:lnTo>
                    <a:pt x="244" y="74"/>
                  </a:lnTo>
                  <a:lnTo>
                    <a:pt x="244" y="74"/>
                  </a:lnTo>
                  <a:lnTo>
                    <a:pt x="242" y="73"/>
                  </a:lnTo>
                  <a:lnTo>
                    <a:pt x="242" y="71"/>
                  </a:lnTo>
                  <a:lnTo>
                    <a:pt x="242" y="71"/>
                  </a:lnTo>
                  <a:lnTo>
                    <a:pt x="241" y="69"/>
                  </a:lnTo>
                  <a:lnTo>
                    <a:pt x="241" y="68"/>
                  </a:lnTo>
                  <a:lnTo>
                    <a:pt x="242" y="66"/>
                  </a:lnTo>
                  <a:lnTo>
                    <a:pt x="244" y="66"/>
                  </a:lnTo>
                  <a:lnTo>
                    <a:pt x="244" y="65"/>
                  </a:lnTo>
                  <a:lnTo>
                    <a:pt x="244" y="65"/>
                  </a:lnTo>
                  <a:lnTo>
                    <a:pt x="244" y="65"/>
                  </a:lnTo>
                  <a:lnTo>
                    <a:pt x="244" y="65"/>
                  </a:lnTo>
                  <a:lnTo>
                    <a:pt x="245" y="65"/>
                  </a:lnTo>
                  <a:lnTo>
                    <a:pt x="245" y="65"/>
                  </a:lnTo>
                  <a:lnTo>
                    <a:pt x="247" y="66"/>
                  </a:lnTo>
                  <a:lnTo>
                    <a:pt x="247" y="68"/>
                  </a:lnTo>
                  <a:lnTo>
                    <a:pt x="247" y="71"/>
                  </a:lnTo>
                  <a:lnTo>
                    <a:pt x="247" y="74"/>
                  </a:lnTo>
                  <a:lnTo>
                    <a:pt x="247" y="76"/>
                  </a:lnTo>
                  <a:lnTo>
                    <a:pt x="248" y="79"/>
                  </a:lnTo>
                  <a:lnTo>
                    <a:pt x="252" y="82"/>
                  </a:lnTo>
                  <a:lnTo>
                    <a:pt x="253" y="82"/>
                  </a:lnTo>
                  <a:lnTo>
                    <a:pt x="255" y="82"/>
                  </a:lnTo>
                  <a:lnTo>
                    <a:pt x="255" y="82"/>
                  </a:lnTo>
                  <a:lnTo>
                    <a:pt x="255" y="82"/>
                  </a:lnTo>
                  <a:lnTo>
                    <a:pt x="255" y="83"/>
                  </a:lnTo>
                  <a:lnTo>
                    <a:pt x="255" y="83"/>
                  </a:lnTo>
                  <a:lnTo>
                    <a:pt x="255" y="83"/>
                  </a:lnTo>
                  <a:lnTo>
                    <a:pt x="253" y="83"/>
                  </a:lnTo>
                  <a:lnTo>
                    <a:pt x="253" y="85"/>
                  </a:lnTo>
                  <a:lnTo>
                    <a:pt x="253" y="85"/>
                  </a:lnTo>
                  <a:lnTo>
                    <a:pt x="252" y="86"/>
                  </a:lnTo>
                  <a:lnTo>
                    <a:pt x="252" y="86"/>
                  </a:lnTo>
                  <a:lnTo>
                    <a:pt x="248" y="86"/>
                  </a:lnTo>
                  <a:lnTo>
                    <a:pt x="248" y="86"/>
                  </a:lnTo>
                  <a:lnTo>
                    <a:pt x="248" y="86"/>
                  </a:lnTo>
                  <a:lnTo>
                    <a:pt x="247" y="88"/>
                  </a:lnTo>
                  <a:lnTo>
                    <a:pt x="247" y="88"/>
                  </a:lnTo>
                  <a:lnTo>
                    <a:pt x="245" y="88"/>
                  </a:lnTo>
                  <a:lnTo>
                    <a:pt x="245" y="89"/>
                  </a:lnTo>
                  <a:lnTo>
                    <a:pt x="245" y="89"/>
                  </a:lnTo>
                  <a:lnTo>
                    <a:pt x="244" y="91"/>
                  </a:lnTo>
                  <a:lnTo>
                    <a:pt x="244" y="93"/>
                  </a:lnTo>
                  <a:lnTo>
                    <a:pt x="242" y="94"/>
                  </a:lnTo>
                  <a:lnTo>
                    <a:pt x="241" y="94"/>
                  </a:lnTo>
                  <a:lnTo>
                    <a:pt x="241" y="96"/>
                  </a:lnTo>
                  <a:lnTo>
                    <a:pt x="239" y="97"/>
                  </a:lnTo>
                  <a:lnTo>
                    <a:pt x="239" y="97"/>
                  </a:lnTo>
                  <a:lnTo>
                    <a:pt x="239" y="99"/>
                  </a:lnTo>
                  <a:lnTo>
                    <a:pt x="239" y="100"/>
                  </a:lnTo>
                  <a:lnTo>
                    <a:pt x="239" y="102"/>
                  </a:lnTo>
                  <a:lnTo>
                    <a:pt x="239" y="102"/>
                  </a:lnTo>
                  <a:lnTo>
                    <a:pt x="239" y="103"/>
                  </a:lnTo>
                  <a:lnTo>
                    <a:pt x="239" y="105"/>
                  </a:lnTo>
                  <a:lnTo>
                    <a:pt x="238" y="106"/>
                  </a:lnTo>
                  <a:lnTo>
                    <a:pt x="238" y="106"/>
                  </a:lnTo>
                  <a:lnTo>
                    <a:pt x="238" y="106"/>
                  </a:lnTo>
                  <a:lnTo>
                    <a:pt x="236" y="108"/>
                  </a:lnTo>
                  <a:lnTo>
                    <a:pt x="236" y="108"/>
                  </a:lnTo>
                  <a:lnTo>
                    <a:pt x="236" y="108"/>
                  </a:lnTo>
                  <a:lnTo>
                    <a:pt x="236" y="108"/>
                  </a:lnTo>
                  <a:lnTo>
                    <a:pt x="236" y="110"/>
                  </a:lnTo>
                  <a:lnTo>
                    <a:pt x="236" y="110"/>
                  </a:lnTo>
                  <a:lnTo>
                    <a:pt x="239" y="111"/>
                  </a:lnTo>
                  <a:lnTo>
                    <a:pt x="239" y="113"/>
                  </a:lnTo>
                  <a:lnTo>
                    <a:pt x="239" y="114"/>
                  </a:lnTo>
                  <a:lnTo>
                    <a:pt x="239" y="114"/>
                  </a:lnTo>
                  <a:lnTo>
                    <a:pt x="239" y="116"/>
                  </a:lnTo>
                  <a:lnTo>
                    <a:pt x="238" y="116"/>
                  </a:lnTo>
                  <a:lnTo>
                    <a:pt x="238" y="114"/>
                  </a:lnTo>
                  <a:lnTo>
                    <a:pt x="238" y="113"/>
                  </a:lnTo>
                  <a:lnTo>
                    <a:pt x="236" y="113"/>
                  </a:lnTo>
                  <a:lnTo>
                    <a:pt x="236" y="114"/>
                  </a:lnTo>
                  <a:lnTo>
                    <a:pt x="236" y="114"/>
                  </a:lnTo>
                  <a:lnTo>
                    <a:pt x="236" y="116"/>
                  </a:lnTo>
                  <a:lnTo>
                    <a:pt x="236" y="119"/>
                  </a:lnTo>
                  <a:lnTo>
                    <a:pt x="236" y="120"/>
                  </a:lnTo>
                  <a:lnTo>
                    <a:pt x="236" y="120"/>
                  </a:lnTo>
                  <a:lnTo>
                    <a:pt x="236" y="122"/>
                  </a:lnTo>
                  <a:lnTo>
                    <a:pt x="236" y="125"/>
                  </a:lnTo>
                  <a:lnTo>
                    <a:pt x="236" y="126"/>
                  </a:lnTo>
                  <a:lnTo>
                    <a:pt x="238" y="128"/>
                  </a:lnTo>
                  <a:lnTo>
                    <a:pt x="238" y="130"/>
                  </a:lnTo>
                  <a:lnTo>
                    <a:pt x="238" y="131"/>
                  </a:lnTo>
                  <a:lnTo>
                    <a:pt x="236" y="133"/>
                  </a:lnTo>
                  <a:lnTo>
                    <a:pt x="236" y="133"/>
                  </a:lnTo>
                  <a:lnTo>
                    <a:pt x="235" y="133"/>
                  </a:lnTo>
                  <a:lnTo>
                    <a:pt x="233" y="133"/>
                  </a:lnTo>
                  <a:lnTo>
                    <a:pt x="231" y="134"/>
                  </a:lnTo>
                  <a:lnTo>
                    <a:pt x="230" y="134"/>
                  </a:lnTo>
                  <a:lnTo>
                    <a:pt x="230" y="134"/>
                  </a:lnTo>
                  <a:lnTo>
                    <a:pt x="230" y="136"/>
                  </a:lnTo>
                  <a:lnTo>
                    <a:pt x="230" y="136"/>
                  </a:lnTo>
                  <a:lnTo>
                    <a:pt x="231" y="137"/>
                  </a:lnTo>
                  <a:lnTo>
                    <a:pt x="230" y="137"/>
                  </a:lnTo>
                  <a:lnTo>
                    <a:pt x="230" y="137"/>
                  </a:lnTo>
                  <a:lnTo>
                    <a:pt x="228" y="137"/>
                  </a:lnTo>
                  <a:lnTo>
                    <a:pt x="227" y="136"/>
                  </a:lnTo>
                  <a:lnTo>
                    <a:pt x="225" y="134"/>
                  </a:lnTo>
                  <a:lnTo>
                    <a:pt x="224" y="133"/>
                  </a:lnTo>
                  <a:lnTo>
                    <a:pt x="224" y="136"/>
                  </a:lnTo>
                  <a:lnTo>
                    <a:pt x="222" y="139"/>
                  </a:lnTo>
                  <a:lnTo>
                    <a:pt x="221" y="140"/>
                  </a:lnTo>
                  <a:lnTo>
                    <a:pt x="215" y="145"/>
                  </a:lnTo>
                  <a:lnTo>
                    <a:pt x="213" y="147"/>
                  </a:lnTo>
                  <a:lnTo>
                    <a:pt x="210" y="148"/>
                  </a:lnTo>
                  <a:lnTo>
                    <a:pt x="210" y="147"/>
                  </a:lnTo>
                  <a:lnTo>
                    <a:pt x="210" y="147"/>
                  </a:lnTo>
                  <a:lnTo>
                    <a:pt x="208" y="145"/>
                  </a:lnTo>
                  <a:lnTo>
                    <a:pt x="208" y="145"/>
                  </a:lnTo>
                  <a:lnTo>
                    <a:pt x="207" y="143"/>
                  </a:lnTo>
                  <a:lnTo>
                    <a:pt x="207" y="142"/>
                  </a:lnTo>
                  <a:lnTo>
                    <a:pt x="207" y="142"/>
                  </a:lnTo>
                  <a:lnTo>
                    <a:pt x="205" y="140"/>
                  </a:lnTo>
                  <a:lnTo>
                    <a:pt x="205" y="142"/>
                  </a:lnTo>
                  <a:lnTo>
                    <a:pt x="205" y="142"/>
                  </a:lnTo>
                  <a:lnTo>
                    <a:pt x="205" y="142"/>
                  </a:lnTo>
                  <a:lnTo>
                    <a:pt x="205" y="143"/>
                  </a:lnTo>
                  <a:lnTo>
                    <a:pt x="204" y="143"/>
                  </a:lnTo>
                  <a:lnTo>
                    <a:pt x="202" y="143"/>
                  </a:lnTo>
                  <a:lnTo>
                    <a:pt x="204" y="142"/>
                  </a:lnTo>
                  <a:lnTo>
                    <a:pt x="204" y="142"/>
                  </a:lnTo>
                  <a:lnTo>
                    <a:pt x="204" y="142"/>
                  </a:lnTo>
                  <a:lnTo>
                    <a:pt x="204" y="140"/>
                  </a:lnTo>
                  <a:lnTo>
                    <a:pt x="201" y="142"/>
                  </a:lnTo>
                  <a:lnTo>
                    <a:pt x="201" y="142"/>
                  </a:lnTo>
                  <a:lnTo>
                    <a:pt x="201" y="143"/>
                  </a:lnTo>
                  <a:lnTo>
                    <a:pt x="201" y="145"/>
                  </a:lnTo>
                  <a:lnTo>
                    <a:pt x="201" y="145"/>
                  </a:lnTo>
                  <a:lnTo>
                    <a:pt x="199" y="147"/>
                  </a:lnTo>
                  <a:lnTo>
                    <a:pt x="199" y="147"/>
                  </a:lnTo>
                  <a:lnTo>
                    <a:pt x="199" y="148"/>
                  </a:lnTo>
                  <a:lnTo>
                    <a:pt x="199" y="150"/>
                  </a:lnTo>
                  <a:lnTo>
                    <a:pt x="199" y="148"/>
                  </a:lnTo>
                  <a:lnTo>
                    <a:pt x="199" y="148"/>
                  </a:lnTo>
                  <a:lnTo>
                    <a:pt x="198" y="147"/>
                  </a:lnTo>
                  <a:lnTo>
                    <a:pt x="198" y="145"/>
                  </a:lnTo>
                  <a:lnTo>
                    <a:pt x="199" y="145"/>
                  </a:lnTo>
                  <a:lnTo>
                    <a:pt x="199" y="143"/>
                  </a:lnTo>
                  <a:lnTo>
                    <a:pt x="199" y="143"/>
                  </a:lnTo>
                  <a:lnTo>
                    <a:pt x="199" y="142"/>
                  </a:lnTo>
                  <a:lnTo>
                    <a:pt x="198" y="143"/>
                  </a:lnTo>
                  <a:lnTo>
                    <a:pt x="196" y="145"/>
                  </a:lnTo>
                  <a:lnTo>
                    <a:pt x="195" y="145"/>
                  </a:lnTo>
                  <a:lnTo>
                    <a:pt x="193" y="145"/>
                  </a:lnTo>
                  <a:lnTo>
                    <a:pt x="195" y="145"/>
                  </a:lnTo>
                  <a:lnTo>
                    <a:pt x="196" y="143"/>
                  </a:lnTo>
                  <a:lnTo>
                    <a:pt x="199" y="140"/>
                  </a:lnTo>
                  <a:lnTo>
                    <a:pt x="199" y="139"/>
                  </a:lnTo>
                  <a:lnTo>
                    <a:pt x="199" y="139"/>
                  </a:lnTo>
                  <a:lnTo>
                    <a:pt x="198" y="140"/>
                  </a:lnTo>
                  <a:lnTo>
                    <a:pt x="198" y="140"/>
                  </a:lnTo>
                  <a:lnTo>
                    <a:pt x="196" y="140"/>
                  </a:lnTo>
                  <a:lnTo>
                    <a:pt x="191" y="143"/>
                  </a:lnTo>
                  <a:lnTo>
                    <a:pt x="190" y="143"/>
                  </a:lnTo>
                  <a:lnTo>
                    <a:pt x="191" y="142"/>
                  </a:lnTo>
                  <a:lnTo>
                    <a:pt x="191" y="142"/>
                  </a:lnTo>
                  <a:lnTo>
                    <a:pt x="193" y="142"/>
                  </a:lnTo>
                  <a:lnTo>
                    <a:pt x="195" y="142"/>
                  </a:lnTo>
                  <a:lnTo>
                    <a:pt x="195" y="140"/>
                  </a:lnTo>
                  <a:lnTo>
                    <a:pt x="193" y="140"/>
                  </a:lnTo>
                  <a:lnTo>
                    <a:pt x="191" y="140"/>
                  </a:lnTo>
                  <a:lnTo>
                    <a:pt x="190" y="140"/>
                  </a:lnTo>
                  <a:lnTo>
                    <a:pt x="191" y="139"/>
                  </a:lnTo>
                  <a:lnTo>
                    <a:pt x="193" y="139"/>
                  </a:lnTo>
                  <a:lnTo>
                    <a:pt x="196" y="139"/>
                  </a:lnTo>
                  <a:lnTo>
                    <a:pt x="198" y="137"/>
                  </a:lnTo>
                  <a:lnTo>
                    <a:pt x="199" y="136"/>
                  </a:lnTo>
                  <a:lnTo>
                    <a:pt x="202" y="131"/>
                  </a:lnTo>
                  <a:lnTo>
                    <a:pt x="202" y="131"/>
                  </a:lnTo>
                  <a:lnTo>
                    <a:pt x="204" y="131"/>
                  </a:lnTo>
                  <a:lnTo>
                    <a:pt x="204" y="131"/>
                  </a:lnTo>
                  <a:lnTo>
                    <a:pt x="205" y="130"/>
                  </a:lnTo>
                  <a:lnTo>
                    <a:pt x="207" y="130"/>
                  </a:lnTo>
                  <a:lnTo>
                    <a:pt x="207" y="128"/>
                  </a:lnTo>
                  <a:lnTo>
                    <a:pt x="210" y="125"/>
                  </a:lnTo>
                  <a:lnTo>
                    <a:pt x="210" y="123"/>
                  </a:lnTo>
                  <a:lnTo>
                    <a:pt x="210" y="125"/>
                  </a:lnTo>
                  <a:lnTo>
                    <a:pt x="210" y="125"/>
                  </a:lnTo>
                  <a:lnTo>
                    <a:pt x="210" y="125"/>
                  </a:lnTo>
                  <a:lnTo>
                    <a:pt x="210" y="126"/>
                  </a:lnTo>
                  <a:lnTo>
                    <a:pt x="210" y="126"/>
                  </a:lnTo>
                  <a:lnTo>
                    <a:pt x="210" y="128"/>
                  </a:lnTo>
                  <a:lnTo>
                    <a:pt x="210" y="130"/>
                  </a:lnTo>
                  <a:lnTo>
                    <a:pt x="210" y="131"/>
                  </a:lnTo>
                  <a:lnTo>
                    <a:pt x="208" y="133"/>
                  </a:lnTo>
                  <a:lnTo>
                    <a:pt x="208" y="133"/>
                  </a:lnTo>
                  <a:lnTo>
                    <a:pt x="207" y="134"/>
                  </a:lnTo>
                  <a:lnTo>
                    <a:pt x="207" y="139"/>
                  </a:lnTo>
                  <a:lnTo>
                    <a:pt x="208" y="140"/>
                  </a:lnTo>
                  <a:lnTo>
                    <a:pt x="210" y="140"/>
                  </a:lnTo>
                  <a:lnTo>
                    <a:pt x="210" y="139"/>
                  </a:lnTo>
                  <a:lnTo>
                    <a:pt x="210" y="139"/>
                  </a:lnTo>
                  <a:lnTo>
                    <a:pt x="210" y="139"/>
                  </a:lnTo>
                  <a:lnTo>
                    <a:pt x="210" y="137"/>
                  </a:lnTo>
                  <a:lnTo>
                    <a:pt x="211" y="137"/>
                  </a:lnTo>
                  <a:lnTo>
                    <a:pt x="211" y="137"/>
                  </a:lnTo>
                  <a:lnTo>
                    <a:pt x="211" y="137"/>
                  </a:lnTo>
                  <a:lnTo>
                    <a:pt x="211" y="137"/>
                  </a:lnTo>
                  <a:lnTo>
                    <a:pt x="211" y="137"/>
                  </a:lnTo>
                  <a:lnTo>
                    <a:pt x="211" y="137"/>
                  </a:lnTo>
                  <a:lnTo>
                    <a:pt x="213" y="136"/>
                  </a:lnTo>
                  <a:lnTo>
                    <a:pt x="211" y="134"/>
                  </a:lnTo>
                  <a:lnTo>
                    <a:pt x="211" y="133"/>
                  </a:lnTo>
                  <a:lnTo>
                    <a:pt x="211" y="131"/>
                  </a:lnTo>
                  <a:lnTo>
                    <a:pt x="213" y="131"/>
                  </a:lnTo>
                  <a:lnTo>
                    <a:pt x="213" y="130"/>
                  </a:lnTo>
                  <a:lnTo>
                    <a:pt x="213" y="130"/>
                  </a:lnTo>
                  <a:lnTo>
                    <a:pt x="215" y="128"/>
                  </a:lnTo>
                  <a:lnTo>
                    <a:pt x="215" y="128"/>
                  </a:lnTo>
                  <a:lnTo>
                    <a:pt x="215" y="128"/>
                  </a:lnTo>
                  <a:lnTo>
                    <a:pt x="216" y="128"/>
                  </a:lnTo>
                  <a:lnTo>
                    <a:pt x="216" y="128"/>
                  </a:lnTo>
                  <a:lnTo>
                    <a:pt x="216" y="128"/>
                  </a:lnTo>
                  <a:lnTo>
                    <a:pt x="219" y="126"/>
                  </a:lnTo>
                  <a:lnTo>
                    <a:pt x="219" y="126"/>
                  </a:lnTo>
                  <a:lnTo>
                    <a:pt x="221" y="125"/>
                  </a:lnTo>
                  <a:lnTo>
                    <a:pt x="221" y="126"/>
                  </a:lnTo>
                  <a:lnTo>
                    <a:pt x="219" y="128"/>
                  </a:lnTo>
                  <a:lnTo>
                    <a:pt x="218" y="130"/>
                  </a:lnTo>
                  <a:lnTo>
                    <a:pt x="218" y="130"/>
                  </a:lnTo>
                  <a:lnTo>
                    <a:pt x="216" y="131"/>
                  </a:lnTo>
                  <a:lnTo>
                    <a:pt x="216" y="131"/>
                  </a:lnTo>
                  <a:lnTo>
                    <a:pt x="216" y="133"/>
                  </a:lnTo>
                  <a:lnTo>
                    <a:pt x="216" y="133"/>
                  </a:lnTo>
                  <a:lnTo>
                    <a:pt x="221" y="136"/>
                  </a:lnTo>
                  <a:lnTo>
                    <a:pt x="222" y="136"/>
                  </a:lnTo>
                  <a:lnTo>
                    <a:pt x="222" y="134"/>
                  </a:lnTo>
                  <a:lnTo>
                    <a:pt x="222" y="134"/>
                  </a:lnTo>
                  <a:lnTo>
                    <a:pt x="222" y="131"/>
                  </a:lnTo>
                  <a:lnTo>
                    <a:pt x="222" y="131"/>
                  </a:lnTo>
                  <a:lnTo>
                    <a:pt x="224" y="130"/>
                  </a:lnTo>
                  <a:lnTo>
                    <a:pt x="224" y="130"/>
                  </a:lnTo>
                  <a:lnTo>
                    <a:pt x="225" y="128"/>
                  </a:lnTo>
                  <a:lnTo>
                    <a:pt x="224" y="126"/>
                  </a:lnTo>
                  <a:lnTo>
                    <a:pt x="225" y="125"/>
                  </a:lnTo>
                  <a:lnTo>
                    <a:pt x="225" y="123"/>
                  </a:lnTo>
                  <a:lnTo>
                    <a:pt x="227" y="122"/>
                  </a:lnTo>
                  <a:lnTo>
                    <a:pt x="227" y="120"/>
                  </a:lnTo>
                  <a:lnTo>
                    <a:pt x="228" y="119"/>
                  </a:lnTo>
                  <a:lnTo>
                    <a:pt x="228" y="117"/>
                  </a:lnTo>
                  <a:lnTo>
                    <a:pt x="228" y="117"/>
                  </a:lnTo>
                  <a:lnTo>
                    <a:pt x="227" y="116"/>
                  </a:lnTo>
                  <a:lnTo>
                    <a:pt x="228" y="114"/>
                  </a:lnTo>
                  <a:lnTo>
                    <a:pt x="227" y="113"/>
                  </a:lnTo>
                  <a:lnTo>
                    <a:pt x="225" y="113"/>
                  </a:lnTo>
                  <a:lnTo>
                    <a:pt x="224" y="114"/>
                  </a:lnTo>
                  <a:lnTo>
                    <a:pt x="222" y="114"/>
                  </a:lnTo>
                  <a:lnTo>
                    <a:pt x="219" y="116"/>
                  </a:lnTo>
                  <a:lnTo>
                    <a:pt x="219" y="114"/>
                  </a:lnTo>
                  <a:lnTo>
                    <a:pt x="221" y="114"/>
                  </a:lnTo>
                  <a:lnTo>
                    <a:pt x="222" y="113"/>
                  </a:lnTo>
                  <a:lnTo>
                    <a:pt x="222" y="113"/>
                  </a:lnTo>
                  <a:lnTo>
                    <a:pt x="222" y="111"/>
                  </a:lnTo>
                  <a:lnTo>
                    <a:pt x="222" y="111"/>
                  </a:lnTo>
                  <a:lnTo>
                    <a:pt x="221" y="110"/>
                  </a:lnTo>
                  <a:lnTo>
                    <a:pt x="219" y="110"/>
                  </a:lnTo>
                  <a:lnTo>
                    <a:pt x="219" y="108"/>
                  </a:lnTo>
                  <a:lnTo>
                    <a:pt x="221" y="108"/>
                  </a:lnTo>
                  <a:lnTo>
                    <a:pt x="221" y="106"/>
                  </a:lnTo>
                  <a:lnTo>
                    <a:pt x="221" y="106"/>
                  </a:lnTo>
                  <a:lnTo>
                    <a:pt x="221" y="105"/>
                  </a:lnTo>
                  <a:lnTo>
                    <a:pt x="222" y="110"/>
                  </a:lnTo>
                  <a:lnTo>
                    <a:pt x="224" y="113"/>
                  </a:lnTo>
                  <a:lnTo>
                    <a:pt x="225" y="111"/>
                  </a:lnTo>
                  <a:lnTo>
                    <a:pt x="225" y="111"/>
                  </a:lnTo>
                  <a:lnTo>
                    <a:pt x="225" y="111"/>
                  </a:lnTo>
                  <a:lnTo>
                    <a:pt x="225" y="103"/>
                  </a:lnTo>
                  <a:lnTo>
                    <a:pt x="225" y="102"/>
                  </a:lnTo>
                  <a:lnTo>
                    <a:pt x="224" y="102"/>
                  </a:lnTo>
                  <a:lnTo>
                    <a:pt x="224" y="102"/>
                  </a:lnTo>
                  <a:lnTo>
                    <a:pt x="224" y="100"/>
                  </a:lnTo>
                  <a:lnTo>
                    <a:pt x="224" y="100"/>
                  </a:lnTo>
                  <a:lnTo>
                    <a:pt x="224" y="100"/>
                  </a:lnTo>
                  <a:lnTo>
                    <a:pt x="227" y="103"/>
                  </a:lnTo>
                  <a:lnTo>
                    <a:pt x="228" y="103"/>
                  </a:lnTo>
                  <a:lnTo>
                    <a:pt x="228" y="102"/>
                  </a:lnTo>
                  <a:lnTo>
                    <a:pt x="230" y="102"/>
                  </a:lnTo>
                  <a:lnTo>
                    <a:pt x="230" y="100"/>
                  </a:lnTo>
                  <a:lnTo>
                    <a:pt x="230" y="100"/>
                  </a:lnTo>
                  <a:lnTo>
                    <a:pt x="233" y="102"/>
                  </a:lnTo>
                  <a:lnTo>
                    <a:pt x="235" y="102"/>
                  </a:lnTo>
                  <a:lnTo>
                    <a:pt x="235" y="100"/>
                  </a:lnTo>
                  <a:lnTo>
                    <a:pt x="235" y="100"/>
                  </a:lnTo>
                  <a:lnTo>
                    <a:pt x="235" y="100"/>
                  </a:lnTo>
                  <a:lnTo>
                    <a:pt x="235" y="99"/>
                  </a:lnTo>
                  <a:lnTo>
                    <a:pt x="235" y="99"/>
                  </a:lnTo>
                  <a:lnTo>
                    <a:pt x="235" y="97"/>
                  </a:lnTo>
                  <a:lnTo>
                    <a:pt x="235" y="97"/>
                  </a:lnTo>
                  <a:lnTo>
                    <a:pt x="233" y="97"/>
                  </a:lnTo>
                  <a:lnTo>
                    <a:pt x="235" y="96"/>
                  </a:lnTo>
                  <a:lnTo>
                    <a:pt x="235" y="96"/>
                  </a:lnTo>
                  <a:lnTo>
                    <a:pt x="235" y="94"/>
                  </a:lnTo>
                  <a:lnTo>
                    <a:pt x="233" y="94"/>
                  </a:lnTo>
                  <a:lnTo>
                    <a:pt x="235" y="91"/>
                  </a:lnTo>
                  <a:lnTo>
                    <a:pt x="235" y="89"/>
                  </a:lnTo>
                  <a:lnTo>
                    <a:pt x="235" y="88"/>
                  </a:lnTo>
                  <a:lnTo>
                    <a:pt x="233" y="86"/>
                  </a:lnTo>
                  <a:lnTo>
                    <a:pt x="230" y="83"/>
                  </a:lnTo>
                  <a:lnTo>
                    <a:pt x="230" y="85"/>
                  </a:lnTo>
                  <a:lnTo>
                    <a:pt x="230" y="86"/>
                  </a:lnTo>
                  <a:lnTo>
                    <a:pt x="230" y="88"/>
                  </a:lnTo>
                  <a:lnTo>
                    <a:pt x="230" y="91"/>
                  </a:lnTo>
                  <a:lnTo>
                    <a:pt x="230" y="93"/>
                  </a:lnTo>
                  <a:lnTo>
                    <a:pt x="230" y="94"/>
                  </a:lnTo>
                  <a:lnTo>
                    <a:pt x="228" y="94"/>
                  </a:lnTo>
                  <a:lnTo>
                    <a:pt x="228" y="93"/>
                  </a:lnTo>
                  <a:lnTo>
                    <a:pt x="228" y="93"/>
                  </a:lnTo>
                  <a:lnTo>
                    <a:pt x="230" y="91"/>
                  </a:lnTo>
                  <a:lnTo>
                    <a:pt x="228" y="91"/>
                  </a:lnTo>
                  <a:lnTo>
                    <a:pt x="227" y="91"/>
                  </a:lnTo>
                  <a:lnTo>
                    <a:pt x="227" y="93"/>
                  </a:lnTo>
                  <a:lnTo>
                    <a:pt x="219" y="99"/>
                  </a:lnTo>
                  <a:lnTo>
                    <a:pt x="219" y="99"/>
                  </a:lnTo>
                  <a:lnTo>
                    <a:pt x="218" y="102"/>
                  </a:lnTo>
                  <a:lnTo>
                    <a:pt x="218" y="103"/>
                  </a:lnTo>
                  <a:lnTo>
                    <a:pt x="216" y="103"/>
                  </a:lnTo>
                  <a:lnTo>
                    <a:pt x="215" y="105"/>
                  </a:lnTo>
                  <a:lnTo>
                    <a:pt x="210" y="105"/>
                  </a:lnTo>
                  <a:lnTo>
                    <a:pt x="207" y="106"/>
                  </a:lnTo>
                  <a:lnTo>
                    <a:pt x="205" y="106"/>
                  </a:lnTo>
                  <a:lnTo>
                    <a:pt x="201" y="111"/>
                  </a:lnTo>
                  <a:lnTo>
                    <a:pt x="196" y="116"/>
                  </a:lnTo>
                  <a:lnTo>
                    <a:pt x="196" y="117"/>
                  </a:lnTo>
                  <a:lnTo>
                    <a:pt x="195" y="119"/>
                  </a:lnTo>
                  <a:lnTo>
                    <a:pt x="193" y="119"/>
                  </a:lnTo>
                  <a:lnTo>
                    <a:pt x="193" y="120"/>
                  </a:lnTo>
                  <a:lnTo>
                    <a:pt x="193" y="122"/>
                  </a:lnTo>
                  <a:lnTo>
                    <a:pt x="196" y="123"/>
                  </a:lnTo>
                  <a:lnTo>
                    <a:pt x="201" y="122"/>
                  </a:lnTo>
                  <a:lnTo>
                    <a:pt x="205" y="120"/>
                  </a:lnTo>
                  <a:lnTo>
                    <a:pt x="207" y="120"/>
                  </a:lnTo>
                  <a:lnTo>
                    <a:pt x="208" y="120"/>
                  </a:lnTo>
                  <a:lnTo>
                    <a:pt x="207" y="122"/>
                  </a:lnTo>
                  <a:lnTo>
                    <a:pt x="205" y="122"/>
                  </a:lnTo>
                  <a:lnTo>
                    <a:pt x="195" y="125"/>
                  </a:lnTo>
                  <a:lnTo>
                    <a:pt x="191" y="123"/>
                  </a:lnTo>
                  <a:lnTo>
                    <a:pt x="190" y="122"/>
                  </a:lnTo>
                  <a:lnTo>
                    <a:pt x="190" y="120"/>
                  </a:lnTo>
                  <a:lnTo>
                    <a:pt x="191" y="119"/>
                  </a:lnTo>
                  <a:lnTo>
                    <a:pt x="193" y="116"/>
                  </a:lnTo>
                  <a:lnTo>
                    <a:pt x="195" y="114"/>
                  </a:lnTo>
                  <a:lnTo>
                    <a:pt x="196" y="114"/>
                  </a:lnTo>
                  <a:lnTo>
                    <a:pt x="198" y="113"/>
                  </a:lnTo>
                  <a:lnTo>
                    <a:pt x="199" y="110"/>
                  </a:lnTo>
                  <a:lnTo>
                    <a:pt x="201" y="108"/>
                  </a:lnTo>
                  <a:lnTo>
                    <a:pt x="207" y="103"/>
                  </a:lnTo>
                  <a:lnTo>
                    <a:pt x="207" y="103"/>
                  </a:lnTo>
                  <a:lnTo>
                    <a:pt x="208" y="103"/>
                  </a:lnTo>
                  <a:lnTo>
                    <a:pt x="208" y="103"/>
                  </a:lnTo>
                  <a:lnTo>
                    <a:pt x="208" y="102"/>
                  </a:lnTo>
                  <a:lnTo>
                    <a:pt x="210" y="100"/>
                  </a:lnTo>
                  <a:lnTo>
                    <a:pt x="211" y="99"/>
                  </a:lnTo>
                  <a:lnTo>
                    <a:pt x="213" y="97"/>
                  </a:lnTo>
                  <a:lnTo>
                    <a:pt x="215" y="97"/>
                  </a:lnTo>
                  <a:lnTo>
                    <a:pt x="213" y="94"/>
                  </a:lnTo>
                  <a:lnTo>
                    <a:pt x="213" y="93"/>
                  </a:lnTo>
                  <a:lnTo>
                    <a:pt x="213" y="91"/>
                  </a:lnTo>
                  <a:lnTo>
                    <a:pt x="215" y="89"/>
                  </a:lnTo>
                  <a:lnTo>
                    <a:pt x="215" y="91"/>
                  </a:lnTo>
                  <a:lnTo>
                    <a:pt x="215" y="93"/>
                  </a:lnTo>
                  <a:lnTo>
                    <a:pt x="215" y="94"/>
                  </a:lnTo>
                  <a:lnTo>
                    <a:pt x="216" y="93"/>
                  </a:lnTo>
                  <a:lnTo>
                    <a:pt x="216" y="93"/>
                  </a:lnTo>
                  <a:lnTo>
                    <a:pt x="216" y="91"/>
                  </a:lnTo>
                  <a:lnTo>
                    <a:pt x="218" y="89"/>
                  </a:lnTo>
                  <a:lnTo>
                    <a:pt x="218" y="93"/>
                  </a:lnTo>
                  <a:lnTo>
                    <a:pt x="216" y="94"/>
                  </a:lnTo>
                  <a:lnTo>
                    <a:pt x="215" y="99"/>
                  </a:lnTo>
                  <a:lnTo>
                    <a:pt x="213" y="100"/>
                  </a:lnTo>
                  <a:lnTo>
                    <a:pt x="213" y="102"/>
                  </a:lnTo>
                  <a:lnTo>
                    <a:pt x="215" y="102"/>
                  </a:lnTo>
                  <a:lnTo>
                    <a:pt x="215" y="102"/>
                  </a:lnTo>
                  <a:lnTo>
                    <a:pt x="216" y="102"/>
                  </a:lnTo>
                  <a:lnTo>
                    <a:pt x="216" y="102"/>
                  </a:lnTo>
                  <a:lnTo>
                    <a:pt x="216" y="100"/>
                  </a:lnTo>
                  <a:lnTo>
                    <a:pt x="218" y="99"/>
                  </a:lnTo>
                  <a:lnTo>
                    <a:pt x="218" y="97"/>
                  </a:lnTo>
                  <a:lnTo>
                    <a:pt x="219" y="96"/>
                  </a:lnTo>
                  <a:lnTo>
                    <a:pt x="221" y="94"/>
                  </a:lnTo>
                  <a:lnTo>
                    <a:pt x="224" y="91"/>
                  </a:lnTo>
                  <a:lnTo>
                    <a:pt x="224" y="91"/>
                  </a:lnTo>
                  <a:lnTo>
                    <a:pt x="225" y="89"/>
                  </a:lnTo>
                  <a:lnTo>
                    <a:pt x="225" y="89"/>
                  </a:lnTo>
                  <a:lnTo>
                    <a:pt x="225" y="89"/>
                  </a:lnTo>
                  <a:lnTo>
                    <a:pt x="228" y="89"/>
                  </a:lnTo>
                  <a:lnTo>
                    <a:pt x="228" y="89"/>
                  </a:lnTo>
                  <a:lnTo>
                    <a:pt x="228" y="88"/>
                  </a:lnTo>
                  <a:lnTo>
                    <a:pt x="225" y="83"/>
                  </a:lnTo>
                  <a:lnTo>
                    <a:pt x="225" y="83"/>
                  </a:lnTo>
                  <a:lnTo>
                    <a:pt x="225" y="82"/>
                  </a:lnTo>
                  <a:lnTo>
                    <a:pt x="225" y="82"/>
                  </a:lnTo>
                  <a:lnTo>
                    <a:pt x="225" y="80"/>
                  </a:lnTo>
                  <a:lnTo>
                    <a:pt x="225" y="80"/>
                  </a:lnTo>
                  <a:lnTo>
                    <a:pt x="224" y="79"/>
                  </a:lnTo>
                  <a:lnTo>
                    <a:pt x="222" y="74"/>
                  </a:lnTo>
                  <a:lnTo>
                    <a:pt x="222" y="74"/>
                  </a:lnTo>
                  <a:lnTo>
                    <a:pt x="222" y="73"/>
                  </a:lnTo>
                  <a:lnTo>
                    <a:pt x="222" y="73"/>
                  </a:lnTo>
                  <a:lnTo>
                    <a:pt x="222" y="71"/>
                  </a:lnTo>
                  <a:lnTo>
                    <a:pt x="222" y="71"/>
                  </a:lnTo>
                  <a:lnTo>
                    <a:pt x="222" y="69"/>
                  </a:lnTo>
                  <a:lnTo>
                    <a:pt x="224" y="69"/>
                  </a:lnTo>
                  <a:lnTo>
                    <a:pt x="225" y="69"/>
                  </a:lnTo>
                  <a:lnTo>
                    <a:pt x="224" y="68"/>
                  </a:lnTo>
                  <a:lnTo>
                    <a:pt x="222" y="68"/>
                  </a:lnTo>
                  <a:lnTo>
                    <a:pt x="221" y="68"/>
                  </a:lnTo>
                  <a:lnTo>
                    <a:pt x="219" y="68"/>
                  </a:lnTo>
                  <a:lnTo>
                    <a:pt x="218" y="68"/>
                  </a:lnTo>
                  <a:lnTo>
                    <a:pt x="218" y="69"/>
                  </a:lnTo>
                  <a:lnTo>
                    <a:pt x="218" y="69"/>
                  </a:lnTo>
                  <a:lnTo>
                    <a:pt x="218" y="71"/>
                  </a:lnTo>
                  <a:lnTo>
                    <a:pt x="219" y="74"/>
                  </a:lnTo>
                  <a:lnTo>
                    <a:pt x="219" y="74"/>
                  </a:lnTo>
                  <a:lnTo>
                    <a:pt x="218" y="77"/>
                  </a:lnTo>
                  <a:lnTo>
                    <a:pt x="218" y="77"/>
                  </a:lnTo>
                  <a:lnTo>
                    <a:pt x="216" y="77"/>
                  </a:lnTo>
                  <a:lnTo>
                    <a:pt x="216" y="77"/>
                  </a:lnTo>
                  <a:lnTo>
                    <a:pt x="218" y="76"/>
                  </a:lnTo>
                  <a:lnTo>
                    <a:pt x="218" y="74"/>
                  </a:lnTo>
                  <a:lnTo>
                    <a:pt x="216" y="73"/>
                  </a:lnTo>
                  <a:lnTo>
                    <a:pt x="216" y="73"/>
                  </a:lnTo>
                  <a:lnTo>
                    <a:pt x="216" y="71"/>
                  </a:lnTo>
                  <a:lnTo>
                    <a:pt x="215" y="71"/>
                  </a:lnTo>
                  <a:lnTo>
                    <a:pt x="215" y="71"/>
                  </a:lnTo>
                  <a:lnTo>
                    <a:pt x="215" y="69"/>
                  </a:lnTo>
                  <a:lnTo>
                    <a:pt x="215" y="69"/>
                  </a:lnTo>
                  <a:lnTo>
                    <a:pt x="213" y="69"/>
                  </a:lnTo>
                  <a:lnTo>
                    <a:pt x="213" y="68"/>
                  </a:lnTo>
                  <a:lnTo>
                    <a:pt x="210" y="68"/>
                  </a:lnTo>
                  <a:lnTo>
                    <a:pt x="210" y="69"/>
                  </a:lnTo>
                  <a:lnTo>
                    <a:pt x="210" y="73"/>
                  </a:lnTo>
                  <a:lnTo>
                    <a:pt x="208" y="73"/>
                  </a:lnTo>
                  <a:lnTo>
                    <a:pt x="208" y="71"/>
                  </a:lnTo>
                  <a:lnTo>
                    <a:pt x="207" y="71"/>
                  </a:lnTo>
                  <a:lnTo>
                    <a:pt x="208" y="68"/>
                  </a:lnTo>
                  <a:lnTo>
                    <a:pt x="207" y="66"/>
                  </a:lnTo>
                  <a:lnTo>
                    <a:pt x="205" y="65"/>
                  </a:lnTo>
                  <a:lnTo>
                    <a:pt x="204" y="63"/>
                  </a:lnTo>
                  <a:lnTo>
                    <a:pt x="202" y="63"/>
                  </a:lnTo>
                  <a:lnTo>
                    <a:pt x="202" y="62"/>
                  </a:lnTo>
                  <a:lnTo>
                    <a:pt x="204" y="62"/>
                  </a:lnTo>
                  <a:lnTo>
                    <a:pt x="204" y="62"/>
                  </a:lnTo>
                  <a:lnTo>
                    <a:pt x="205" y="62"/>
                  </a:lnTo>
                  <a:lnTo>
                    <a:pt x="205" y="60"/>
                  </a:lnTo>
                  <a:lnTo>
                    <a:pt x="202" y="62"/>
                  </a:lnTo>
                  <a:lnTo>
                    <a:pt x="198" y="63"/>
                  </a:lnTo>
                  <a:lnTo>
                    <a:pt x="196" y="63"/>
                  </a:lnTo>
                  <a:lnTo>
                    <a:pt x="187" y="62"/>
                  </a:lnTo>
                  <a:lnTo>
                    <a:pt x="187" y="60"/>
                  </a:lnTo>
                  <a:lnTo>
                    <a:pt x="187" y="60"/>
                  </a:lnTo>
                  <a:lnTo>
                    <a:pt x="187" y="60"/>
                  </a:lnTo>
                  <a:lnTo>
                    <a:pt x="187" y="60"/>
                  </a:lnTo>
                  <a:lnTo>
                    <a:pt x="188" y="60"/>
                  </a:lnTo>
                  <a:lnTo>
                    <a:pt x="184" y="60"/>
                  </a:lnTo>
                  <a:lnTo>
                    <a:pt x="182" y="59"/>
                  </a:lnTo>
                  <a:lnTo>
                    <a:pt x="181" y="57"/>
                  </a:lnTo>
                  <a:lnTo>
                    <a:pt x="178" y="57"/>
                  </a:lnTo>
                  <a:lnTo>
                    <a:pt x="176" y="59"/>
                  </a:lnTo>
                  <a:lnTo>
                    <a:pt x="175" y="57"/>
                  </a:lnTo>
                  <a:lnTo>
                    <a:pt x="173" y="56"/>
                  </a:lnTo>
                  <a:lnTo>
                    <a:pt x="171" y="56"/>
                  </a:lnTo>
                  <a:lnTo>
                    <a:pt x="167" y="54"/>
                  </a:lnTo>
                  <a:lnTo>
                    <a:pt x="159" y="52"/>
                  </a:lnTo>
                  <a:lnTo>
                    <a:pt x="151" y="48"/>
                  </a:lnTo>
                  <a:lnTo>
                    <a:pt x="151" y="48"/>
                  </a:lnTo>
                  <a:lnTo>
                    <a:pt x="150" y="45"/>
                  </a:lnTo>
                  <a:lnTo>
                    <a:pt x="148" y="43"/>
                  </a:lnTo>
                  <a:lnTo>
                    <a:pt x="144" y="42"/>
                  </a:lnTo>
                  <a:lnTo>
                    <a:pt x="144" y="40"/>
                  </a:lnTo>
                  <a:lnTo>
                    <a:pt x="141" y="40"/>
                  </a:lnTo>
                  <a:lnTo>
                    <a:pt x="139" y="40"/>
                  </a:lnTo>
                  <a:lnTo>
                    <a:pt x="139" y="39"/>
                  </a:lnTo>
                  <a:lnTo>
                    <a:pt x="138" y="37"/>
                  </a:lnTo>
                  <a:lnTo>
                    <a:pt x="134" y="36"/>
                  </a:lnTo>
                  <a:lnTo>
                    <a:pt x="133" y="34"/>
                  </a:lnTo>
                  <a:lnTo>
                    <a:pt x="125" y="28"/>
                  </a:lnTo>
                  <a:lnTo>
                    <a:pt x="122" y="26"/>
                  </a:lnTo>
                  <a:lnTo>
                    <a:pt x="119" y="25"/>
                  </a:lnTo>
                  <a:lnTo>
                    <a:pt x="119" y="26"/>
                  </a:lnTo>
                  <a:lnTo>
                    <a:pt x="119" y="28"/>
                  </a:lnTo>
                  <a:lnTo>
                    <a:pt x="121" y="29"/>
                  </a:lnTo>
                  <a:lnTo>
                    <a:pt x="121" y="31"/>
                  </a:lnTo>
                  <a:lnTo>
                    <a:pt x="121" y="31"/>
                  </a:lnTo>
                  <a:lnTo>
                    <a:pt x="121" y="32"/>
                  </a:lnTo>
                  <a:lnTo>
                    <a:pt x="119" y="32"/>
                  </a:lnTo>
                  <a:lnTo>
                    <a:pt x="119" y="34"/>
                  </a:lnTo>
                  <a:lnTo>
                    <a:pt x="119" y="36"/>
                  </a:lnTo>
                  <a:lnTo>
                    <a:pt x="119" y="37"/>
                  </a:lnTo>
                  <a:lnTo>
                    <a:pt x="118" y="37"/>
                  </a:lnTo>
                  <a:lnTo>
                    <a:pt x="118" y="37"/>
                  </a:lnTo>
                  <a:lnTo>
                    <a:pt x="118" y="37"/>
                  </a:lnTo>
                  <a:lnTo>
                    <a:pt x="118" y="39"/>
                  </a:lnTo>
                  <a:lnTo>
                    <a:pt x="118" y="39"/>
                  </a:lnTo>
                  <a:lnTo>
                    <a:pt x="118" y="42"/>
                  </a:lnTo>
                  <a:lnTo>
                    <a:pt x="116" y="42"/>
                  </a:lnTo>
                  <a:lnTo>
                    <a:pt x="116" y="42"/>
                  </a:lnTo>
                  <a:lnTo>
                    <a:pt x="114" y="43"/>
                  </a:lnTo>
                  <a:lnTo>
                    <a:pt x="116" y="48"/>
                  </a:lnTo>
                  <a:lnTo>
                    <a:pt x="116" y="49"/>
                  </a:lnTo>
                  <a:lnTo>
                    <a:pt x="114" y="52"/>
                  </a:lnTo>
                  <a:lnTo>
                    <a:pt x="114" y="56"/>
                  </a:lnTo>
                  <a:lnTo>
                    <a:pt x="116" y="59"/>
                  </a:lnTo>
                  <a:lnTo>
                    <a:pt x="116" y="62"/>
                  </a:lnTo>
                  <a:lnTo>
                    <a:pt x="118" y="65"/>
                  </a:lnTo>
                  <a:lnTo>
                    <a:pt x="118" y="65"/>
                  </a:lnTo>
                  <a:lnTo>
                    <a:pt x="119" y="66"/>
                  </a:lnTo>
                  <a:lnTo>
                    <a:pt x="119" y="66"/>
                  </a:lnTo>
                  <a:lnTo>
                    <a:pt x="121" y="66"/>
                  </a:lnTo>
                  <a:lnTo>
                    <a:pt x="122" y="71"/>
                  </a:lnTo>
                  <a:lnTo>
                    <a:pt x="124" y="73"/>
                  </a:lnTo>
                  <a:lnTo>
                    <a:pt x="124" y="76"/>
                  </a:lnTo>
                  <a:lnTo>
                    <a:pt x="124" y="77"/>
                  </a:lnTo>
                  <a:lnTo>
                    <a:pt x="124" y="77"/>
                  </a:lnTo>
                  <a:lnTo>
                    <a:pt x="125" y="77"/>
                  </a:lnTo>
                  <a:lnTo>
                    <a:pt x="125" y="79"/>
                  </a:lnTo>
                  <a:lnTo>
                    <a:pt x="125" y="80"/>
                  </a:lnTo>
                  <a:lnTo>
                    <a:pt x="127" y="85"/>
                  </a:lnTo>
                  <a:lnTo>
                    <a:pt x="127" y="86"/>
                  </a:lnTo>
                  <a:lnTo>
                    <a:pt x="125" y="93"/>
                  </a:lnTo>
                  <a:lnTo>
                    <a:pt x="125" y="96"/>
                  </a:lnTo>
                  <a:lnTo>
                    <a:pt x="125" y="108"/>
                  </a:lnTo>
                  <a:lnTo>
                    <a:pt x="125" y="108"/>
                  </a:lnTo>
                  <a:lnTo>
                    <a:pt x="127" y="110"/>
                  </a:lnTo>
                  <a:lnTo>
                    <a:pt x="127" y="110"/>
                  </a:lnTo>
                  <a:lnTo>
                    <a:pt x="127" y="110"/>
                  </a:lnTo>
                  <a:lnTo>
                    <a:pt x="125" y="111"/>
                  </a:lnTo>
                  <a:lnTo>
                    <a:pt x="125" y="111"/>
                  </a:lnTo>
                  <a:lnTo>
                    <a:pt x="127" y="113"/>
                  </a:lnTo>
                  <a:lnTo>
                    <a:pt x="127" y="113"/>
                  </a:lnTo>
                  <a:lnTo>
                    <a:pt x="127" y="113"/>
                  </a:lnTo>
                  <a:lnTo>
                    <a:pt x="128" y="116"/>
                  </a:lnTo>
                  <a:lnTo>
                    <a:pt x="128" y="119"/>
                  </a:lnTo>
                  <a:lnTo>
                    <a:pt x="128" y="122"/>
                  </a:lnTo>
                  <a:lnTo>
                    <a:pt x="128" y="128"/>
                  </a:lnTo>
                  <a:lnTo>
                    <a:pt x="128" y="133"/>
                  </a:lnTo>
                  <a:lnTo>
                    <a:pt x="128" y="134"/>
                  </a:lnTo>
                  <a:lnTo>
                    <a:pt x="127" y="139"/>
                  </a:lnTo>
                  <a:lnTo>
                    <a:pt x="125" y="140"/>
                  </a:lnTo>
                  <a:lnTo>
                    <a:pt x="125" y="140"/>
                  </a:lnTo>
                  <a:lnTo>
                    <a:pt x="125" y="142"/>
                  </a:lnTo>
                  <a:lnTo>
                    <a:pt x="125" y="142"/>
                  </a:lnTo>
                  <a:lnTo>
                    <a:pt x="125" y="142"/>
                  </a:lnTo>
                  <a:lnTo>
                    <a:pt x="125" y="142"/>
                  </a:lnTo>
                  <a:lnTo>
                    <a:pt x="128" y="140"/>
                  </a:lnTo>
                  <a:lnTo>
                    <a:pt x="128" y="140"/>
                  </a:lnTo>
                  <a:lnTo>
                    <a:pt x="128" y="140"/>
                  </a:lnTo>
                  <a:lnTo>
                    <a:pt x="128" y="140"/>
                  </a:lnTo>
                  <a:lnTo>
                    <a:pt x="128" y="139"/>
                  </a:lnTo>
                  <a:lnTo>
                    <a:pt x="128" y="139"/>
                  </a:lnTo>
                  <a:lnTo>
                    <a:pt x="128" y="137"/>
                  </a:lnTo>
                  <a:lnTo>
                    <a:pt x="128" y="136"/>
                  </a:lnTo>
                  <a:lnTo>
                    <a:pt x="128" y="136"/>
                  </a:lnTo>
                  <a:lnTo>
                    <a:pt x="128" y="134"/>
                  </a:lnTo>
                  <a:lnTo>
                    <a:pt x="130" y="134"/>
                  </a:lnTo>
                  <a:lnTo>
                    <a:pt x="131" y="134"/>
                  </a:lnTo>
                  <a:lnTo>
                    <a:pt x="133" y="134"/>
                  </a:lnTo>
                  <a:lnTo>
                    <a:pt x="134" y="136"/>
                  </a:lnTo>
                  <a:lnTo>
                    <a:pt x="134" y="137"/>
                  </a:lnTo>
                  <a:lnTo>
                    <a:pt x="136" y="137"/>
                  </a:lnTo>
                  <a:lnTo>
                    <a:pt x="136" y="140"/>
                  </a:lnTo>
                  <a:lnTo>
                    <a:pt x="136" y="140"/>
                  </a:lnTo>
                  <a:lnTo>
                    <a:pt x="138" y="142"/>
                  </a:lnTo>
                  <a:lnTo>
                    <a:pt x="141" y="142"/>
                  </a:lnTo>
                  <a:lnTo>
                    <a:pt x="141" y="142"/>
                  </a:lnTo>
                  <a:lnTo>
                    <a:pt x="141" y="142"/>
                  </a:lnTo>
                  <a:lnTo>
                    <a:pt x="139" y="142"/>
                  </a:lnTo>
                  <a:lnTo>
                    <a:pt x="144" y="143"/>
                  </a:lnTo>
                  <a:lnTo>
                    <a:pt x="145" y="143"/>
                  </a:lnTo>
                  <a:lnTo>
                    <a:pt x="147" y="145"/>
                  </a:lnTo>
                  <a:lnTo>
                    <a:pt x="142" y="145"/>
                  </a:lnTo>
                  <a:lnTo>
                    <a:pt x="138" y="145"/>
                  </a:lnTo>
                  <a:lnTo>
                    <a:pt x="134" y="147"/>
                  </a:lnTo>
                  <a:lnTo>
                    <a:pt x="134" y="147"/>
                  </a:lnTo>
                  <a:lnTo>
                    <a:pt x="133" y="147"/>
                  </a:lnTo>
                  <a:lnTo>
                    <a:pt x="131" y="147"/>
                  </a:lnTo>
                  <a:lnTo>
                    <a:pt x="131" y="148"/>
                  </a:lnTo>
                  <a:lnTo>
                    <a:pt x="131" y="148"/>
                  </a:lnTo>
                  <a:lnTo>
                    <a:pt x="133" y="148"/>
                  </a:lnTo>
                  <a:lnTo>
                    <a:pt x="133" y="150"/>
                  </a:lnTo>
                  <a:lnTo>
                    <a:pt x="133" y="150"/>
                  </a:lnTo>
                  <a:lnTo>
                    <a:pt x="133" y="151"/>
                  </a:lnTo>
                  <a:lnTo>
                    <a:pt x="133" y="151"/>
                  </a:lnTo>
                  <a:lnTo>
                    <a:pt x="131" y="151"/>
                  </a:lnTo>
                  <a:lnTo>
                    <a:pt x="131" y="151"/>
                  </a:lnTo>
                  <a:lnTo>
                    <a:pt x="130" y="150"/>
                  </a:lnTo>
                  <a:lnTo>
                    <a:pt x="130" y="150"/>
                  </a:lnTo>
                  <a:lnTo>
                    <a:pt x="130" y="148"/>
                  </a:lnTo>
                  <a:lnTo>
                    <a:pt x="128" y="147"/>
                  </a:lnTo>
                  <a:lnTo>
                    <a:pt x="130" y="147"/>
                  </a:lnTo>
                  <a:lnTo>
                    <a:pt x="128" y="145"/>
                  </a:lnTo>
                  <a:lnTo>
                    <a:pt x="127" y="145"/>
                  </a:lnTo>
                  <a:lnTo>
                    <a:pt x="127" y="147"/>
                  </a:lnTo>
                  <a:lnTo>
                    <a:pt x="127" y="150"/>
                  </a:lnTo>
                  <a:lnTo>
                    <a:pt x="127" y="153"/>
                  </a:lnTo>
                  <a:lnTo>
                    <a:pt x="127" y="157"/>
                  </a:lnTo>
                  <a:lnTo>
                    <a:pt x="127" y="159"/>
                  </a:lnTo>
                  <a:lnTo>
                    <a:pt x="128" y="159"/>
                  </a:lnTo>
                  <a:lnTo>
                    <a:pt x="130" y="160"/>
                  </a:lnTo>
                  <a:lnTo>
                    <a:pt x="131" y="160"/>
                  </a:lnTo>
                  <a:lnTo>
                    <a:pt x="131" y="160"/>
                  </a:lnTo>
                  <a:lnTo>
                    <a:pt x="131" y="160"/>
                  </a:lnTo>
                  <a:lnTo>
                    <a:pt x="133" y="162"/>
                  </a:lnTo>
                  <a:lnTo>
                    <a:pt x="133" y="162"/>
                  </a:lnTo>
                  <a:lnTo>
                    <a:pt x="133" y="162"/>
                  </a:lnTo>
                  <a:lnTo>
                    <a:pt x="133" y="160"/>
                  </a:lnTo>
                  <a:lnTo>
                    <a:pt x="133" y="160"/>
                  </a:lnTo>
                  <a:lnTo>
                    <a:pt x="136" y="162"/>
                  </a:lnTo>
                  <a:lnTo>
                    <a:pt x="136" y="162"/>
                  </a:lnTo>
                  <a:lnTo>
                    <a:pt x="138" y="160"/>
                  </a:lnTo>
                  <a:lnTo>
                    <a:pt x="138" y="160"/>
                  </a:lnTo>
                  <a:lnTo>
                    <a:pt x="139" y="160"/>
                  </a:lnTo>
                  <a:lnTo>
                    <a:pt x="139" y="160"/>
                  </a:lnTo>
                  <a:lnTo>
                    <a:pt x="141" y="162"/>
                  </a:lnTo>
                  <a:lnTo>
                    <a:pt x="142" y="165"/>
                  </a:lnTo>
                  <a:lnTo>
                    <a:pt x="142" y="165"/>
                  </a:lnTo>
                  <a:lnTo>
                    <a:pt x="144" y="167"/>
                  </a:lnTo>
                  <a:lnTo>
                    <a:pt x="144" y="167"/>
                  </a:lnTo>
                  <a:lnTo>
                    <a:pt x="142" y="168"/>
                  </a:lnTo>
                  <a:lnTo>
                    <a:pt x="141" y="167"/>
                  </a:lnTo>
                  <a:lnTo>
                    <a:pt x="141" y="167"/>
                  </a:lnTo>
                  <a:lnTo>
                    <a:pt x="141" y="165"/>
                  </a:lnTo>
                  <a:lnTo>
                    <a:pt x="141" y="164"/>
                  </a:lnTo>
                  <a:lnTo>
                    <a:pt x="138" y="164"/>
                  </a:lnTo>
                  <a:lnTo>
                    <a:pt x="136" y="165"/>
                  </a:lnTo>
                  <a:lnTo>
                    <a:pt x="134" y="167"/>
                  </a:lnTo>
                  <a:lnTo>
                    <a:pt x="134" y="168"/>
                  </a:lnTo>
                  <a:lnTo>
                    <a:pt x="136" y="171"/>
                  </a:lnTo>
                  <a:lnTo>
                    <a:pt x="134" y="170"/>
                  </a:lnTo>
                  <a:lnTo>
                    <a:pt x="133" y="168"/>
                  </a:lnTo>
                  <a:lnTo>
                    <a:pt x="133" y="168"/>
                  </a:lnTo>
                  <a:lnTo>
                    <a:pt x="133" y="170"/>
                  </a:lnTo>
                  <a:lnTo>
                    <a:pt x="134" y="171"/>
                  </a:lnTo>
                  <a:lnTo>
                    <a:pt x="134" y="174"/>
                  </a:lnTo>
                  <a:lnTo>
                    <a:pt x="134" y="174"/>
                  </a:lnTo>
                  <a:lnTo>
                    <a:pt x="134" y="174"/>
                  </a:lnTo>
                  <a:lnTo>
                    <a:pt x="134" y="176"/>
                  </a:lnTo>
                  <a:lnTo>
                    <a:pt x="134" y="177"/>
                  </a:lnTo>
                  <a:lnTo>
                    <a:pt x="134" y="177"/>
                  </a:lnTo>
                  <a:lnTo>
                    <a:pt x="133" y="177"/>
                  </a:lnTo>
                  <a:lnTo>
                    <a:pt x="131" y="177"/>
                  </a:lnTo>
                  <a:lnTo>
                    <a:pt x="131" y="179"/>
                  </a:lnTo>
                  <a:lnTo>
                    <a:pt x="131" y="179"/>
                  </a:lnTo>
                  <a:lnTo>
                    <a:pt x="131" y="180"/>
                  </a:lnTo>
                  <a:lnTo>
                    <a:pt x="131" y="180"/>
                  </a:lnTo>
                  <a:lnTo>
                    <a:pt x="131" y="180"/>
                  </a:lnTo>
                  <a:lnTo>
                    <a:pt x="133" y="180"/>
                  </a:lnTo>
                  <a:lnTo>
                    <a:pt x="133" y="182"/>
                  </a:lnTo>
                  <a:lnTo>
                    <a:pt x="133" y="182"/>
                  </a:lnTo>
                  <a:lnTo>
                    <a:pt x="133" y="182"/>
                  </a:lnTo>
                  <a:lnTo>
                    <a:pt x="133" y="184"/>
                  </a:lnTo>
                  <a:lnTo>
                    <a:pt x="133" y="184"/>
                  </a:lnTo>
                  <a:lnTo>
                    <a:pt x="134" y="185"/>
                  </a:lnTo>
                  <a:lnTo>
                    <a:pt x="136" y="185"/>
                  </a:lnTo>
                  <a:lnTo>
                    <a:pt x="134" y="187"/>
                  </a:lnTo>
                  <a:lnTo>
                    <a:pt x="134" y="185"/>
                  </a:lnTo>
                  <a:lnTo>
                    <a:pt x="131" y="184"/>
                  </a:lnTo>
                  <a:lnTo>
                    <a:pt x="131" y="184"/>
                  </a:lnTo>
                  <a:lnTo>
                    <a:pt x="131" y="184"/>
                  </a:lnTo>
                  <a:lnTo>
                    <a:pt x="131" y="185"/>
                  </a:lnTo>
                  <a:lnTo>
                    <a:pt x="130" y="187"/>
                  </a:lnTo>
                  <a:lnTo>
                    <a:pt x="128" y="187"/>
                  </a:lnTo>
                  <a:lnTo>
                    <a:pt x="127" y="187"/>
                  </a:lnTo>
                  <a:lnTo>
                    <a:pt x="127" y="185"/>
                  </a:lnTo>
                  <a:lnTo>
                    <a:pt x="125" y="184"/>
                  </a:lnTo>
                  <a:lnTo>
                    <a:pt x="125" y="179"/>
                  </a:lnTo>
                  <a:lnTo>
                    <a:pt x="127" y="177"/>
                  </a:lnTo>
                  <a:lnTo>
                    <a:pt x="128" y="171"/>
                  </a:lnTo>
                  <a:lnTo>
                    <a:pt x="128" y="170"/>
                  </a:lnTo>
                  <a:lnTo>
                    <a:pt x="127" y="168"/>
                  </a:lnTo>
                  <a:lnTo>
                    <a:pt x="127" y="167"/>
                  </a:lnTo>
                  <a:lnTo>
                    <a:pt x="128" y="165"/>
                  </a:lnTo>
                  <a:lnTo>
                    <a:pt x="127" y="167"/>
                  </a:lnTo>
                  <a:lnTo>
                    <a:pt x="125" y="170"/>
                  </a:lnTo>
                  <a:lnTo>
                    <a:pt x="124" y="182"/>
                  </a:lnTo>
                  <a:lnTo>
                    <a:pt x="124" y="185"/>
                  </a:lnTo>
                  <a:lnTo>
                    <a:pt x="122" y="187"/>
                  </a:lnTo>
                  <a:lnTo>
                    <a:pt x="122" y="188"/>
                  </a:lnTo>
                  <a:lnTo>
                    <a:pt x="122" y="190"/>
                  </a:lnTo>
                  <a:lnTo>
                    <a:pt x="121" y="191"/>
                  </a:lnTo>
                  <a:lnTo>
                    <a:pt x="121" y="191"/>
                  </a:lnTo>
                  <a:lnTo>
                    <a:pt x="119" y="193"/>
                  </a:lnTo>
                  <a:lnTo>
                    <a:pt x="119" y="193"/>
                  </a:lnTo>
                  <a:lnTo>
                    <a:pt x="119" y="194"/>
                  </a:lnTo>
                  <a:lnTo>
                    <a:pt x="121" y="194"/>
                  </a:lnTo>
                  <a:lnTo>
                    <a:pt x="122" y="194"/>
                  </a:lnTo>
                  <a:lnTo>
                    <a:pt x="122" y="194"/>
                  </a:lnTo>
                  <a:lnTo>
                    <a:pt x="122" y="194"/>
                  </a:lnTo>
                  <a:lnTo>
                    <a:pt x="122" y="194"/>
                  </a:lnTo>
                  <a:lnTo>
                    <a:pt x="122" y="194"/>
                  </a:lnTo>
                  <a:lnTo>
                    <a:pt x="122" y="194"/>
                  </a:lnTo>
                  <a:lnTo>
                    <a:pt x="122" y="193"/>
                  </a:lnTo>
                  <a:lnTo>
                    <a:pt x="122" y="193"/>
                  </a:lnTo>
                  <a:lnTo>
                    <a:pt x="122" y="193"/>
                  </a:lnTo>
                  <a:lnTo>
                    <a:pt x="124" y="191"/>
                  </a:lnTo>
                  <a:lnTo>
                    <a:pt x="125" y="191"/>
                  </a:lnTo>
                  <a:lnTo>
                    <a:pt x="125" y="193"/>
                  </a:lnTo>
                  <a:lnTo>
                    <a:pt x="127" y="193"/>
                  </a:lnTo>
                  <a:lnTo>
                    <a:pt x="128" y="197"/>
                  </a:lnTo>
                  <a:lnTo>
                    <a:pt x="130" y="197"/>
                  </a:lnTo>
                  <a:lnTo>
                    <a:pt x="131" y="197"/>
                  </a:lnTo>
                  <a:lnTo>
                    <a:pt x="133" y="197"/>
                  </a:lnTo>
                  <a:lnTo>
                    <a:pt x="134" y="197"/>
                  </a:lnTo>
                  <a:lnTo>
                    <a:pt x="136" y="196"/>
                  </a:lnTo>
                  <a:lnTo>
                    <a:pt x="136" y="196"/>
                  </a:lnTo>
                  <a:lnTo>
                    <a:pt x="138" y="197"/>
                  </a:lnTo>
                  <a:lnTo>
                    <a:pt x="138" y="197"/>
                  </a:lnTo>
                  <a:lnTo>
                    <a:pt x="139" y="197"/>
                  </a:lnTo>
                  <a:lnTo>
                    <a:pt x="141" y="196"/>
                  </a:lnTo>
                  <a:lnTo>
                    <a:pt x="142" y="196"/>
                  </a:lnTo>
                  <a:lnTo>
                    <a:pt x="142" y="196"/>
                  </a:lnTo>
                  <a:lnTo>
                    <a:pt x="142" y="197"/>
                  </a:lnTo>
                  <a:lnTo>
                    <a:pt x="144" y="197"/>
                  </a:lnTo>
                  <a:lnTo>
                    <a:pt x="144" y="199"/>
                  </a:lnTo>
                  <a:lnTo>
                    <a:pt x="144" y="199"/>
                  </a:lnTo>
                  <a:lnTo>
                    <a:pt x="147" y="201"/>
                  </a:lnTo>
                  <a:lnTo>
                    <a:pt x="154" y="201"/>
                  </a:lnTo>
                  <a:lnTo>
                    <a:pt x="156" y="201"/>
                  </a:lnTo>
                  <a:lnTo>
                    <a:pt x="156" y="202"/>
                  </a:lnTo>
                  <a:lnTo>
                    <a:pt x="158" y="204"/>
                  </a:lnTo>
                  <a:lnTo>
                    <a:pt x="158" y="205"/>
                  </a:lnTo>
                  <a:lnTo>
                    <a:pt x="158" y="207"/>
                  </a:lnTo>
                  <a:lnTo>
                    <a:pt x="162" y="211"/>
                  </a:lnTo>
                  <a:lnTo>
                    <a:pt x="162" y="211"/>
                  </a:lnTo>
                  <a:lnTo>
                    <a:pt x="164" y="213"/>
                  </a:lnTo>
                  <a:lnTo>
                    <a:pt x="165" y="213"/>
                  </a:lnTo>
                  <a:lnTo>
                    <a:pt x="168" y="211"/>
                  </a:lnTo>
                  <a:lnTo>
                    <a:pt x="170" y="211"/>
                  </a:lnTo>
                  <a:lnTo>
                    <a:pt x="168" y="213"/>
                  </a:lnTo>
                  <a:lnTo>
                    <a:pt x="167" y="214"/>
                  </a:lnTo>
                  <a:lnTo>
                    <a:pt x="165" y="214"/>
                  </a:lnTo>
                  <a:lnTo>
                    <a:pt x="162" y="213"/>
                  </a:lnTo>
                  <a:lnTo>
                    <a:pt x="156" y="211"/>
                  </a:lnTo>
                  <a:lnTo>
                    <a:pt x="156" y="210"/>
                  </a:lnTo>
                  <a:lnTo>
                    <a:pt x="156" y="210"/>
                  </a:lnTo>
                  <a:lnTo>
                    <a:pt x="153" y="205"/>
                  </a:lnTo>
                  <a:lnTo>
                    <a:pt x="153" y="204"/>
                  </a:lnTo>
                  <a:lnTo>
                    <a:pt x="151" y="204"/>
                  </a:lnTo>
                  <a:lnTo>
                    <a:pt x="151" y="204"/>
                  </a:lnTo>
                  <a:lnTo>
                    <a:pt x="150" y="204"/>
                  </a:lnTo>
                  <a:lnTo>
                    <a:pt x="148" y="205"/>
                  </a:lnTo>
                  <a:lnTo>
                    <a:pt x="147" y="205"/>
                  </a:lnTo>
                  <a:lnTo>
                    <a:pt x="145" y="204"/>
                  </a:lnTo>
                  <a:lnTo>
                    <a:pt x="145" y="205"/>
                  </a:lnTo>
                  <a:lnTo>
                    <a:pt x="145" y="205"/>
                  </a:lnTo>
                  <a:lnTo>
                    <a:pt x="145" y="205"/>
                  </a:lnTo>
                  <a:lnTo>
                    <a:pt x="145" y="205"/>
                  </a:lnTo>
                  <a:lnTo>
                    <a:pt x="139" y="205"/>
                  </a:lnTo>
                  <a:lnTo>
                    <a:pt x="139" y="205"/>
                  </a:lnTo>
                  <a:lnTo>
                    <a:pt x="138" y="205"/>
                  </a:lnTo>
                  <a:lnTo>
                    <a:pt x="136" y="204"/>
                  </a:lnTo>
                  <a:lnTo>
                    <a:pt x="136" y="202"/>
                  </a:lnTo>
                  <a:lnTo>
                    <a:pt x="136" y="202"/>
                  </a:lnTo>
                  <a:lnTo>
                    <a:pt x="134" y="204"/>
                  </a:lnTo>
                  <a:lnTo>
                    <a:pt x="131" y="202"/>
                  </a:lnTo>
                  <a:lnTo>
                    <a:pt x="131" y="204"/>
                  </a:lnTo>
                  <a:lnTo>
                    <a:pt x="131" y="204"/>
                  </a:lnTo>
                  <a:lnTo>
                    <a:pt x="131" y="204"/>
                  </a:lnTo>
                  <a:lnTo>
                    <a:pt x="133" y="204"/>
                  </a:lnTo>
                  <a:lnTo>
                    <a:pt x="133" y="205"/>
                  </a:lnTo>
                  <a:lnTo>
                    <a:pt x="133" y="205"/>
                  </a:lnTo>
                  <a:lnTo>
                    <a:pt x="134" y="207"/>
                  </a:lnTo>
                  <a:lnTo>
                    <a:pt x="134" y="207"/>
                  </a:lnTo>
                  <a:lnTo>
                    <a:pt x="134" y="208"/>
                  </a:lnTo>
                  <a:lnTo>
                    <a:pt x="133" y="208"/>
                  </a:lnTo>
                  <a:lnTo>
                    <a:pt x="133" y="208"/>
                  </a:lnTo>
                  <a:lnTo>
                    <a:pt x="133" y="208"/>
                  </a:lnTo>
                  <a:lnTo>
                    <a:pt x="133" y="210"/>
                  </a:lnTo>
                  <a:lnTo>
                    <a:pt x="131" y="208"/>
                  </a:lnTo>
                  <a:lnTo>
                    <a:pt x="133" y="208"/>
                  </a:lnTo>
                  <a:lnTo>
                    <a:pt x="133" y="207"/>
                  </a:lnTo>
                  <a:lnTo>
                    <a:pt x="133" y="205"/>
                  </a:lnTo>
                  <a:lnTo>
                    <a:pt x="131" y="205"/>
                  </a:lnTo>
                  <a:lnTo>
                    <a:pt x="130" y="205"/>
                  </a:lnTo>
                  <a:lnTo>
                    <a:pt x="128" y="204"/>
                  </a:lnTo>
                  <a:lnTo>
                    <a:pt x="128" y="202"/>
                  </a:lnTo>
                  <a:lnTo>
                    <a:pt x="127" y="201"/>
                  </a:lnTo>
                  <a:lnTo>
                    <a:pt x="125" y="201"/>
                  </a:lnTo>
                  <a:lnTo>
                    <a:pt x="124" y="199"/>
                  </a:lnTo>
                  <a:lnTo>
                    <a:pt x="124" y="199"/>
                  </a:lnTo>
                  <a:lnTo>
                    <a:pt x="124" y="199"/>
                  </a:lnTo>
                  <a:lnTo>
                    <a:pt x="125" y="199"/>
                  </a:lnTo>
                  <a:lnTo>
                    <a:pt x="124" y="199"/>
                  </a:lnTo>
                  <a:lnTo>
                    <a:pt x="124" y="201"/>
                  </a:lnTo>
                  <a:lnTo>
                    <a:pt x="125" y="207"/>
                  </a:lnTo>
                  <a:lnTo>
                    <a:pt x="125" y="210"/>
                  </a:lnTo>
                  <a:lnTo>
                    <a:pt x="125" y="211"/>
                  </a:lnTo>
                  <a:lnTo>
                    <a:pt x="125" y="213"/>
                  </a:lnTo>
                  <a:lnTo>
                    <a:pt x="124" y="216"/>
                  </a:lnTo>
                  <a:lnTo>
                    <a:pt x="124" y="217"/>
                  </a:lnTo>
                  <a:lnTo>
                    <a:pt x="122" y="217"/>
                  </a:lnTo>
                  <a:lnTo>
                    <a:pt x="122" y="217"/>
                  </a:lnTo>
                  <a:lnTo>
                    <a:pt x="121" y="219"/>
                  </a:lnTo>
                  <a:lnTo>
                    <a:pt x="121" y="219"/>
                  </a:lnTo>
                  <a:lnTo>
                    <a:pt x="119" y="219"/>
                  </a:lnTo>
                  <a:lnTo>
                    <a:pt x="119" y="221"/>
                  </a:lnTo>
                  <a:lnTo>
                    <a:pt x="119" y="222"/>
                  </a:lnTo>
                  <a:lnTo>
                    <a:pt x="121" y="224"/>
                  </a:lnTo>
                  <a:lnTo>
                    <a:pt x="119" y="225"/>
                  </a:lnTo>
                  <a:lnTo>
                    <a:pt x="119" y="230"/>
                  </a:lnTo>
                  <a:lnTo>
                    <a:pt x="118" y="231"/>
                  </a:lnTo>
                  <a:lnTo>
                    <a:pt x="116" y="234"/>
                  </a:lnTo>
                  <a:lnTo>
                    <a:pt x="118" y="234"/>
                  </a:lnTo>
                  <a:lnTo>
                    <a:pt x="118" y="238"/>
                  </a:lnTo>
                  <a:lnTo>
                    <a:pt x="118" y="239"/>
                  </a:lnTo>
                  <a:lnTo>
                    <a:pt x="118" y="242"/>
                  </a:lnTo>
                  <a:lnTo>
                    <a:pt x="118" y="241"/>
                  </a:lnTo>
                  <a:lnTo>
                    <a:pt x="119" y="241"/>
                  </a:lnTo>
                  <a:lnTo>
                    <a:pt x="119" y="239"/>
                  </a:lnTo>
                  <a:lnTo>
                    <a:pt x="119" y="239"/>
                  </a:lnTo>
                  <a:lnTo>
                    <a:pt x="121" y="241"/>
                  </a:lnTo>
                  <a:lnTo>
                    <a:pt x="121" y="241"/>
                  </a:lnTo>
                  <a:lnTo>
                    <a:pt x="121" y="241"/>
                  </a:lnTo>
                  <a:lnTo>
                    <a:pt x="121" y="241"/>
                  </a:lnTo>
                  <a:lnTo>
                    <a:pt x="122" y="241"/>
                  </a:lnTo>
                  <a:lnTo>
                    <a:pt x="121" y="241"/>
                  </a:lnTo>
                  <a:lnTo>
                    <a:pt x="121" y="241"/>
                  </a:lnTo>
                  <a:lnTo>
                    <a:pt x="119" y="241"/>
                  </a:lnTo>
                  <a:lnTo>
                    <a:pt x="119" y="242"/>
                  </a:lnTo>
                  <a:lnTo>
                    <a:pt x="119" y="242"/>
                  </a:lnTo>
                  <a:lnTo>
                    <a:pt x="118" y="244"/>
                  </a:lnTo>
                  <a:lnTo>
                    <a:pt x="116" y="245"/>
                  </a:lnTo>
                  <a:lnTo>
                    <a:pt x="114" y="247"/>
                  </a:lnTo>
                  <a:lnTo>
                    <a:pt x="114" y="248"/>
                  </a:lnTo>
                  <a:lnTo>
                    <a:pt x="114" y="248"/>
                  </a:lnTo>
                  <a:lnTo>
                    <a:pt x="116" y="250"/>
                  </a:lnTo>
                  <a:lnTo>
                    <a:pt x="118" y="250"/>
                  </a:lnTo>
                  <a:lnTo>
                    <a:pt x="118" y="251"/>
                  </a:lnTo>
                  <a:lnTo>
                    <a:pt x="118" y="253"/>
                  </a:lnTo>
                  <a:lnTo>
                    <a:pt x="118" y="254"/>
                  </a:lnTo>
                  <a:lnTo>
                    <a:pt x="119" y="254"/>
                  </a:lnTo>
                  <a:lnTo>
                    <a:pt x="119" y="256"/>
                  </a:lnTo>
                  <a:lnTo>
                    <a:pt x="118" y="256"/>
                  </a:lnTo>
                  <a:lnTo>
                    <a:pt x="118" y="256"/>
                  </a:lnTo>
                  <a:lnTo>
                    <a:pt x="118" y="258"/>
                  </a:lnTo>
                  <a:lnTo>
                    <a:pt x="116" y="256"/>
                  </a:lnTo>
                  <a:lnTo>
                    <a:pt x="114" y="256"/>
                  </a:lnTo>
                  <a:lnTo>
                    <a:pt x="114" y="254"/>
                  </a:lnTo>
                  <a:lnTo>
                    <a:pt x="114" y="253"/>
                  </a:lnTo>
                  <a:lnTo>
                    <a:pt x="114" y="250"/>
                  </a:lnTo>
                  <a:lnTo>
                    <a:pt x="114" y="250"/>
                  </a:lnTo>
                  <a:lnTo>
                    <a:pt x="113" y="253"/>
                  </a:lnTo>
                  <a:lnTo>
                    <a:pt x="113" y="254"/>
                  </a:lnTo>
                  <a:lnTo>
                    <a:pt x="111" y="258"/>
                  </a:lnTo>
                  <a:lnTo>
                    <a:pt x="113" y="259"/>
                  </a:lnTo>
                  <a:lnTo>
                    <a:pt x="114" y="261"/>
                  </a:lnTo>
                  <a:lnTo>
                    <a:pt x="113" y="262"/>
                  </a:lnTo>
                  <a:lnTo>
                    <a:pt x="113" y="262"/>
                  </a:lnTo>
                  <a:lnTo>
                    <a:pt x="111" y="264"/>
                  </a:lnTo>
                  <a:lnTo>
                    <a:pt x="111" y="261"/>
                  </a:lnTo>
                  <a:lnTo>
                    <a:pt x="113" y="261"/>
                  </a:lnTo>
                  <a:lnTo>
                    <a:pt x="111" y="261"/>
                  </a:lnTo>
                  <a:lnTo>
                    <a:pt x="111" y="261"/>
                  </a:lnTo>
                  <a:lnTo>
                    <a:pt x="111" y="262"/>
                  </a:lnTo>
                  <a:lnTo>
                    <a:pt x="111" y="262"/>
                  </a:lnTo>
                  <a:lnTo>
                    <a:pt x="111" y="264"/>
                  </a:lnTo>
                  <a:lnTo>
                    <a:pt x="110" y="265"/>
                  </a:lnTo>
                  <a:lnTo>
                    <a:pt x="110" y="265"/>
                  </a:lnTo>
                  <a:lnTo>
                    <a:pt x="108" y="265"/>
                  </a:lnTo>
                  <a:lnTo>
                    <a:pt x="108" y="265"/>
                  </a:lnTo>
                  <a:lnTo>
                    <a:pt x="108" y="267"/>
                  </a:lnTo>
                  <a:lnTo>
                    <a:pt x="110" y="267"/>
                  </a:lnTo>
                  <a:lnTo>
                    <a:pt x="110" y="267"/>
                  </a:lnTo>
                  <a:lnTo>
                    <a:pt x="110" y="270"/>
                  </a:lnTo>
                  <a:lnTo>
                    <a:pt x="110" y="271"/>
                  </a:lnTo>
                  <a:lnTo>
                    <a:pt x="110" y="271"/>
                  </a:lnTo>
                  <a:lnTo>
                    <a:pt x="110" y="273"/>
                  </a:lnTo>
                  <a:lnTo>
                    <a:pt x="108" y="273"/>
                  </a:lnTo>
                  <a:lnTo>
                    <a:pt x="108" y="273"/>
                  </a:lnTo>
                  <a:lnTo>
                    <a:pt x="108" y="273"/>
                  </a:lnTo>
                  <a:lnTo>
                    <a:pt x="108" y="276"/>
                  </a:lnTo>
                  <a:lnTo>
                    <a:pt x="107" y="276"/>
                  </a:lnTo>
                  <a:lnTo>
                    <a:pt x="107" y="278"/>
                  </a:lnTo>
                  <a:lnTo>
                    <a:pt x="107" y="279"/>
                  </a:lnTo>
                  <a:lnTo>
                    <a:pt x="107" y="281"/>
                  </a:lnTo>
                  <a:lnTo>
                    <a:pt x="107" y="282"/>
                  </a:lnTo>
                  <a:lnTo>
                    <a:pt x="105" y="284"/>
                  </a:lnTo>
                  <a:lnTo>
                    <a:pt x="104" y="285"/>
                  </a:lnTo>
                  <a:lnTo>
                    <a:pt x="102" y="287"/>
                  </a:lnTo>
                  <a:lnTo>
                    <a:pt x="102" y="287"/>
                  </a:lnTo>
                  <a:lnTo>
                    <a:pt x="104" y="288"/>
                  </a:lnTo>
                  <a:lnTo>
                    <a:pt x="102" y="291"/>
                  </a:lnTo>
                  <a:lnTo>
                    <a:pt x="101" y="295"/>
                  </a:lnTo>
                  <a:lnTo>
                    <a:pt x="101" y="296"/>
                  </a:lnTo>
                  <a:lnTo>
                    <a:pt x="101" y="296"/>
                  </a:lnTo>
                  <a:lnTo>
                    <a:pt x="101" y="296"/>
                  </a:lnTo>
                  <a:lnTo>
                    <a:pt x="101" y="298"/>
                  </a:lnTo>
                  <a:lnTo>
                    <a:pt x="99" y="299"/>
                  </a:lnTo>
                  <a:lnTo>
                    <a:pt x="99" y="299"/>
                  </a:lnTo>
                  <a:lnTo>
                    <a:pt x="99" y="299"/>
                  </a:lnTo>
                  <a:lnTo>
                    <a:pt x="99" y="301"/>
                  </a:lnTo>
                  <a:lnTo>
                    <a:pt x="98" y="302"/>
                  </a:lnTo>
                  <a:lnTo>
                    <a:pt x="96" y="304"/>
                  </a:lnTo>
                  <a:lnTo>
                    <a:pt x="96" y="305"/>
                  </a:lnTo>
                  <a:lnTo>
                    <a:pt x="94" y="310"/>
                  </a:lnTo>
                  <a:lnTo>
                    <a:pt x="94" y="310"/>
                  </a:lnTo>
                  <a:lnTo>
                    <a:pt x="94" y="312"/>
                  </a:lnTo>
                  <a:lnTo>
                    <a:pt x="93" y="316"/>
                  </a:lnTo>
                  <a:lnTo>
                    <a:pt x="93" y="316"/>
                  </a:lnTo>
                  <a:lnTo>
                    <a:pt x="93" y="318"/>
                  </a:lnTo>
                  <a:lnTo>
                    <a:pt x="93" y="319"/>
                  </a:lnTo>
                  <a:lnTo>
                    <a:pt x="93" y="319"/>
                  </a:lnTo>
                  <a:lnTo>
                    <a:pt x="93" y="321"/>
                  </a:lnTo>
                  <a:lnTo>
                    <a:pt x="94" y="321"/>
                  </a:lnTo>
                  <a:lnTo>
                    <a:pt x="94" y="321"/>
                  </a:lnTo>
                  <a:lnTo>
                    <a:pt x="96" y="321"/>
                  </a:lnTo>
                  <a:lnTo>
                    <a:pt x="96" y="321"/>
                  </a:lnTo>
                  <a:lnTo>
                    <a:pt x="96" y="322"/>
                  </a:lnTo>
                  <a:lnTo>
                    <a:pt x="94" y="322"/>
                  </a:lnTo>
                  <a:lnTo>
                    <a:pt x="93" y="321"/>
                  </a:lnTo>
                  <a:lnTo>
                    <a:pt x="93" y="321"/>
                  </a:lnTo>
                  <a:lnTo>
                    <a:pt x="88" y="330"/>
                  </a:lnTo>
                  <a:lnTo>
                    <a:pt x="88" y="333"/>
                  </a:lnTo>
                  <a:lnTo>
                    <a:pt x="88" y="335"/>
                  </a:lnTo>
                  <a:lnTo>
                    <a:pt x="90" y="335"/>
                  </a:lnTo>
                  <a:lnTo>
                    <a:pt x="90" y="335"/>
                  </a:lnTo>
                  <a:lnTo>
                    <a:pt x="91" y="335"/>
                  </a:lnTo>
                  <a:lnTo>
                    <a:pt x="91" y="338"/>
                  </a:lnTo>
                  <a:lnTo>
                    <a:pt x="90" y="336"/>
                  </a:lnTo>
                  <a:lnTo>
                    <a:pt x="88" y="336"/>
                  </a:lnTo>
                  <a:lnTo>
                    <a:pt x="88" y="336"/>
                  </a:lnTo>
                  <a:lnTo>
                    <a:pt x="87" y="338"/>
                  </a:lnTo>
                  <a:lnTo>
                    <a:pt x="85" y="342"/>
                  </a:lnTo>
                  <a:lnTo>
                    <a:pt x="85" y="342"/>
                  </a:lnTo>
                  <a:lnTo>
                    <a:pt x="84" y="344"/>
                  </a:lnTo>
                  <a:lnTo>
                    <a:pt x="84" y="344"/>
                  </a:lnTo>
                  <a:lnTo>
                    <a:pt x="84" y="344"/>
                  </a:lnTo>
                  <a:lnTo>
                    <a:pt x="84" y="345"/>
                  </a:lnTo>
                  <a:lnTo>
                    <a:pt x="84" y="345"/>
                  </a:lnTo>
                  <a:lnTo>
                    <a:pt x="84" y="349"/>
                  </a:lnTo>
                  <a:lnTo>
                    <a:pt x="82" y="353"/>
                  </a:lnTo>
                  <a:lnTo>
                    <a:pt x="81" y="359"/>
                  </a:lnTo>
                  <a:lnTo>
                    <a:pt x="79" y="362"/>
                  </a:lnTo>
                  <a:lnTo>
                    <a:pt x="79" y="362"/>
                  </a:lnTo>
                  <a:lnTo>
                    <a:pt x="79" y="364"/>
                  </a:lnTo>
                  <a:lnTo>
                    <a:pt x="79" y="364"/>
                  </a:lnTo>
                  <a:lnTo>
                    <a:pt x="79" y="367"/>
                  </a:lnTo>
                  <a:lnTo>
                    <a:pt x="79" y="367"/>
                  </a:lnTo>
                  <a:lnTo>
                    <a:pt x="77" y="367"/>
                  </a:lnTo>
                  <a:lnTo>
                    <a:pt x="77" y="369"/>
                  </a:lnTo>
                  <a:lnTo>
                    <a:pt x="77" y="369"/>
                  </a:lnTo>
                  <a:lnTo>
                    <a:pt x="76" y="372"/>
                  </a:lnTo>
                  <a:lnTo>
                    <a:pt x="76" y="373"/>
                  </a:lnTo>
                  <a:lnTo>
                    <a:pt x="74" y="376"/>
                  </a:lnTo>
                  <a:lnTo>
                    <a:pt x="71" y="386"/>
                  </a:lnTo>
                  <a:lnTo>
                    <a:pt x="70" y="389"/>
                  </a:lnTo>
                  <a:lnTo>
                    <a:pt x="70" y="390"/>
                  </a:lnTo>
                  <a:lnTo>
                    <a:pt x="70" y="392"/>
                  </a:lnTo>
                  <a:lnTo>
                    <a:pt x="70" y="390"/>
                  </a:lnTo>
                  <a:lnTo>
                    <a:pt x="71" y="389"/>
                  </a:lnTo>
                  <a:lnTo>
                    <a:pt x="73" y="387"/>
                  </a:lnTo>
                  <a:lnTo>
                    <a:pt x="73" y="387"/>
                  </a:lnTo>
                  <a:lnTo>
                    <a:pt x="74" y="389"/>
                  </a:lnTo>
                  <a:lnTo>
                    <a:pt x="76" y="390"/>
                  </a:lnTo>
                  <a:lnTo>
                    <a:pt x="76" y="390"/>
                  </a:lnTo>
                  <a:lnTo>
                    <a:pt x="76" y="392"/>
                  </a:lnTo>
                  <a:lnTo>
                    <a:pt x="73" y="390"/>
                  </a:lnTo>
                  <a:lnTo>
                    <a:pt x="73" y="390"/>
                  </a:lnTo>
                  <a:lnTo>
                    <a:pt x="73" y="390"/>
                  </a:lnTo>
                  <a:lnTo>
                    <a:pt x="73" y="389"/>
                  </a:lnTo>
                  <a:lnTo>
                    <a:pt x="73" y="389"/>
                  </a:lnTo>
                  <a:lnTo>
                    <a:pt x="73" y="389"/>
                  </a:lnTo>
                  <a:lnTo>
                    <a:pt x="71" y="389"/>
                  </a:lnTo>
                  <a:lnTo>
                    <a:pt x="71" y="390"/>
                  </a:lnTo>
                  <a:lnTo>
                    <a:pt x="71" y="392"/>
                  </a:lnTo>
                  <a:lnTo>
                    <a:pt x="70" y="392"/>
                  </a:lnTo>
                  <a:lnTo>
                    <a:pt x="68" y="393"/>
                  </a:lnTo>
                  <a:lnTo>
                    <a:pt x="67" y="393"/>
                  </a:lnTo>
                  <a:lnTo>
                    <a:pt x="67" y="395"/>
                  </a:lnTo>
                  <a:lnTo>
                    <a:pt x="65" y="398"/>
                  </a:lnTo>
                  <a:lnTo>
                    <a:pt x="64" y="399"/>
                  </a:lnTo>
                  <a:lnTo>
                    <a:pt x="64" y="401"/>
                  </a:lnTo>
                  <a:lnTo>
                    <a:pt x="57" y="410"/>
                  </a:lnTo>
                  <a:lnTo>
                    <a:pt x="56" y="412"/>
                  </a:lnTo>
                  <a:lnTo>
                    <a:pt x="57" y="413"/>
                  </a:lnTo>
                  <a:lnTo>
                    <a:pt x="59" y="412"/>
                  </a:lnTo>
                  <a:lnTo>
                    <a:pt x="61" y="409"/>
                  </a:lnTo>
                  <a:lnTo>
                    <a:pt x="64" y="407"/>
                  </a:lnTo>
                  <a:lnTo>
                    <a:pt x="65" y="407"/>
                  </a:lnTo>
                  <a:lnTo>
                    <a:pt x="65" y="409"/>
                  </a:lnTo>
                  <a:lnTo>
                    <a:pt x="65" y="409"/>
                  </a:lnTo>
                  <a:lnTo>
                    <a:pt x="65" y="409"/>
                  </a:lnTo>
                  <a:lnTo>
                    <a:pt x="65" y="410"/>
                  </a:lnTo>
                  <a:lnTo>
                    <a:pt x="65" y="410"/>
                  </a:lnTo>
                  <a:lnTo>
                    <a:pt x="65" y="412"/>
                  </a:lnTo>
                  <a:lnTo>
                    <a:pt x="67" y="416"/>
                  </a:lnTo>
                  <a:lnTo>
                    <a:pt x="65" y="416"/>
                  </a:lnTo>
                  <a:lnTo>
                    <a:pt x="65" y="415"/>
                  </a:lnTo>
                  <a:lnTo>
                    <a:pt x="64" y="415"/>
                  </a:lnTo>
                  <a:lnTo>
                    <a:pt x="64" y="413"/>
                  </a:lnTo>
                  <a:lnTo>
                    <a:pt x="64" y="412"/>
                  </a:lnTo>
                  <a:lnTo>
                    <a:pt x="64" y="412"/>
                  </a:lnTo>
                  <a:lnTo>
                    <a:pt x="64" y="410"/>
                  </a:lnTo>
                  <a:lnTo>
                    <a:pt x="62" y="410"/>
                  </a:lnTo>
                  <a:lnTo>
                    <a:pt x="61" y="410"/>
                  </a:lnTo>
                  <a:lnTo>
                    <a:pt x="59" y="412"/>
                  </a:lnTo>
                  <a:lnTo>
                    <a:pt x="57" y="413"/>
                  </a:lnTo>
                  <a:lnTo>
                    <a:pt x="59" y="415"/>
                  </a:lnTo>
                  <a:lnTo>
                    <a:pt x="57" y="415"/>
                  </a:lnTo>
                  <a:lnTo>
                    <a:pt x="57" y="416"/>
                  </a:lnTo>
                  <a:lnTo>
                    <a:pt x="57" y="416"/>
                  </a:lnTo>
                  <a:lnTo>
                    <a:pt x="56" y="416"/>
                  </a:lnTo>
                  <a:lnTo>
                    <a:pt x="57" y="416"/>
                  </a:lnTo>
                  <a:lnTo>
                    <a:pt x="56" y="418"/>
                  </a:lnTo>
                  <a:lnTo>
                    <a:pt x="56" y="419"/>
                  </a:lnTo>
                  <a:lnTo>
                    <a:pt x="56" y="419"/>
                  </a:lnTo>
                  <a:lnTo>
                    <a:pt x="54" y="418"/>
                  </a:lnTo>
                  <a:lnTo>
                    <a:pt x="56" y="415"/>
                  </a:lnTo>
                  <a:lnTo>
                    <a:pt x="54" y="413"/>
                  </a:lnTo>
                  <a:lnTo>
                    <a:pt x="54" y="415"/>
                  </a:lnTo>
                  <a:lnTo>
                    <a:pt x="53" y="415"/>
                  </a:lnTo>
                  <a:lnTo>
                    <a:pt x="53" y="415"/>
                  </a:lnTo>
                  <a:lnTo>
                    <a:pt x="51" y="416"/>
                  </a:lnTo>
                  <a:lnTo>
                    <a:pt x="51" y="416"/>
                  </a:lnTo>
                  <a:lnTo>
                    <a:pt x="51" y="418"/>
                  </a:lnTo>
                  <a:lnTo>
                    <a:pt x="51" y="421"/>
                  </a:lnTo>
                  <a:lnTo>
                    <a:pt x="47" y="432"/>
                  </a:lnTo>
                  <a:lnTo>
                    <a:pt x="45" y="435"/>
                  </a:lnTo>
                  <a:lnTo>
                    <a:pt x="45" y="436"/>
                  </a:lnTo>
                  <a:lnTo>
                    <a:pt x="44" y="438"/>
                  </a:lnTo>
                  <a:lnTo>
                    <a:pt x="42" y="438"/>
                  </a:lnTo>
                  <a:lnTo>
                    <a:pt x="42" y="440"/>
                  </a:lnTo>
                  <a:lnTo>
                    <a:pt x="41" y="441"/>
                  </a:lnTo>
                  <a:lnTo>
                    <a:pt x="37" y="444"/>
                  </a:lnTo>
                  <a:lnTo>
                    <a:pt x="33" y="452"/>
                  </a:lnTo>
                  <a:lnTo>
                    <a:pt x="31" y="452"/>
                  </a:lnTo>
                  <a:lnTo>
                    <a:pt x="33" y="453"/>
                  </a:lnTo>
                  <a:lnTo>
                    <a:pt x="33" y="453"/>
                  </a:lnTo>
                  <a:lnTo>
                    <a:pt x="33" y="455"/>
                  </a:lnTo>
                  <a:lnTo>
                    <a:pt x="33" y="460"/>
                  </a:lnTo>
                  <a:lnTo>
                    <a:pt x="34" y="460"/>
                  </a:lnTo>
                  <a:lnTo>
                    <a:pt x="34" y="460"/>
                  </a:lnTo>
                  <a:lnTo>
                    <a:pt x="36" y="461"/>
                  </a:lnTo>
                  <a:lnTo>
                    <a:pt x="36" y="464"/>
                  </a:lnTo>
                  <a:lnTo>
                    <a:pt x="36" y="464"/>
                  </a:lnTo>
                  <a:lnTo>
                    <a:pt x="37" y="466"/>
                  </a:lnTo>
                  <a:lnTo>
                    <a:pt x="37" y="466"/>
                  </a:lnTo>
                  <a:lnTo>
                    <a:pt x="37" y="467"/>
                  </a:lnTo>
                  <a:lnTo>
                    <a:pt x="37" y="469"/>
                  </a:lnTo>
                  <a:lnTo>
                    <a:pt x="37" y="470"/>
                  </a:lnTo>
                  <a:lnTo>
                    <a:pt x="37" y="475"/>
                  </a:lnTo>
                  <a:lnTo>
                    <a:pt x="36" y="478"/>
                  </a:lnTo>
                  <a:lnTo>
                    <a:pt x="36" y="478"/>
                  </a:lnTo>
                  <a:lnTo>
                    <a:pt x="34" y="481"/>
                  </a:lnTo>
                  <a:lnTo>
                    <a:pt x="33" y="483"/>
                  </a:lnTo>
                  <a:lnTo>
                    <a:pt x="33" y="483"/>
                  </a:lnTo>
                  <a:lnTo>
                    <a:pt x="33" y="486"/>
                  </a:lnTo>
                  <a:lnTo>
                    <a:pt x="33" y="487"/>
                  </a:lnTo>
                  <a:lnTo>
                    <a:pt x="33" y="489"/>
                  </a:lnTo>
                  <a:lnTo>
                    <a:pt x="33" y="490"/>
                  </a:lnTo>
                  <a:lnTo>
                    <a:pt x="31" y="492"/>
                  </a:lnTo>
                  <a:lnTo>
                    <a:pt x="31" y="492"/>
                  </a:lnTo>
                  <a:lnTo>
                    <a:pt x="30" y="492"/>
                  </a:lnTo>
                  <a:lnTo>
                    <a:pt x="31" y="493"/>
                  </a:lnTo>
                  <a:lnTo>
                    <a:pt x="31" y="493"/>
                  </a:lnTo>
                  <a:lnTo>
                    <a:pt x="31" y="493"/>
                  </a:lnTo>
                  <a:lnTo>
                    <a:pt x="31" y="497"/>
                  </a:lnTo>
                  <a:lnTo>
                    <a:pt x="31" y="498"/>
                  </a:lnTo>
                  <a:lnTo>
                    <a:pt x="31" y="500"/>
                  </a:lnTo>
                  <a:lnTo>
                    <a:pt x="31" y="500"/>
                  </a:lnTo>
                  <a:lnTo>
                    <a:pt x="33" y="503"/>
                  </a:lnTo>
                  <a:lnTo>
                    <a:pt x="31" y="510"/>
                  </a:lnTo>
                  <a:lnTo>
                    <a:pt x="33" y="512"/>
                  </a:lnTo>
                  <a:lnTo>
                    <a:pt x="33" y="512"/>
                  </a:lnTo>
                  <a:lnTo>
                    <a:pt x="34" y="517"/>
                  </a:lnTo>
                  <a:lnTo>
                    <a:pt x="37" y="520"/>
                  </a:lnTo>
                  <a:lnTo>
                    <a:pt x="39" y="521"/>
                  </a:lnTo>
                  <a:lnTo>
                    <a:pt x="39" y="523"/>
                  </a:lnTo>
                  <a:lnTo>
                    <a:pt x="39" y="524"/>
                  </a:lnTo>
                  <a:lnTo>
                    <a:pt x="39" y="524"/>
                  </a:lnTo>
                  <a:lnTo>
                    <a:pt x="37" y="532"/>
                  </a:lnTo>
                  <a:lnTo>
                    <a:pt x="36" y="534"/>
                  </a:lnTo>
                  <a:lnTo>
                    <a:pt x="34" y="535"/>
                  </a:lnTo>
                  <a:lnTo>
                    <a:pt x="31" y="538"/>
                  </a:lnTo>
                  <a:lnTo>
                    <a:pt x="31" y="538"/>
                  </a:lnTo>
                  <a:lnTo>
                    <a:pt x="33" y="540"/>
                  </a:lnTo>
                  <a:lnTo>
                    <a:pt x="36" y="541"/>
                  </a:lnTo>
                  <a:lnTo>
                    <a:pt x="37" y="546"/>
                  </a:lnTo>
                  <a:lnTo>
                    <a:pt x="37" y="547"/>
                  </a:lnTo>
                  <a:lnTo>
                    <a:pt x="37" y="549"/>
                  </a:lnTo>
                  <a:lnTo>
                    <a:pt x="37" y="551"/>
                  </a:lnTo>
                  <a:lnTo>
                    <a:pt x="37" y="552"/>
                  </a:lnTo>
                  <a:lnTo>
                    <a:pt x="39" y="554"/>
                  </a:lnTo>
                  <a:lnTo>
                    <a:pt x="39" y="554"/>
                  </a:lnTo>
                  <a:lnTo>
                    <a:pt x="37" y="557"/>
                  </a:lnTo>
                  <a:lnTo>
                    <a:pt x="37" y="557"/>
                  </a:lnTo>
                  <a:lnTo>
                    <a:pt x="37" y="558"/>
                  </a:lnTo>
                  <a:lnTo>
                    <a:pt x="39" y="558"/>
                  </a:lnTo>
                  <a:lnTo>
                    <a:pt x="39" y="558"/>
                  </a:lnTo>
                  <a:lnTo>
                    <a:pt x="39" y="560"/>
                  </a:lnTo>
                  <a:lnTo>
                    <a:pt x="39" y="560"/>
                  </a:lnTo>
                  <a:lnTo>
                    <a:pt x="37" y="563"/>
                  </a:lnTo>
                  <a:lnTo>
                    <a:pt x="37" y="567"/>
                  </a:lnTo>
                  <a:lnTo>
                    <a:pt x="37" y="571"/>
                  </a:lnTo>
                  <a:lnTo>
                    <a:pt x="36" y="575"/>
                  </a:lnTo>
                  <a:lnTo>
                    <a:pt x="34" y="578"/>
                  </a:lnTo>
                  <a:lnTo>
                    <a:pt x="31" y="583"/>
                  </a:lnTo>
                  <a:lnTo>
                    <a:pt x="30" y="586"/>
                  </a:lnTo>
                  <a:lnTo>
                    <a:pt x="28" y="589"/>
                  </a:lnTo>
                  <a:lnTo>
                    <a:pt x="27" y="589"/>
                  </a:lnTo>
                  <a:lnTo>
                    <a:pt x="27" y="591"/>
                  </a:lnTo>
                  <a:lnTo>
                    <a:pt x="27" y="592"/>
                  </a:lnTo>
                  <a:lnTo>
                    <a:pt x="27" y="594"/>
                  </a:lnTo>
                  <a:lnTo>
                    <a:pt x="27" y="595"/>
                  </a:lnTo>
                  <a:lnTo>
                    <a:pt x="27" y="598"/>
                  </a:lnTo>
                  <a:lnTo>
                    <a:pt x="28" y="600"/>
                  </a:lnTo>
                  <a:lnTo>
                    <a:pt x="27" y="601"/>
                  </a:lnTo>
                  <a:lnTo>
                    <a:pt x="21" y="612"/>
                  </a:lnTo>
                  <a:lnTo>
                    <a:pt x="17" y="617"/>
                  </a:lnTo>
                  <a:lnTo>
                    <a:pt x="16" y="618"/>
                  </a:lnTo>
                  <a:lnTo>
                    <a:pt x="17" y="617"/>
                  </a:lnTo>
                  <a:lnTo>
                    <a:pt x="19" y="617"/>
                  </a:lnTo>
                  <a:lnTo>
                    <a:pt x="22" y="612"/>
                  </a:lnTo>
                  <a:lnTo>
                    <a:pt x="24" y="612"/>
                  </a:lnTo>
                  <a:lnTo>
                    <a:pt x="25" y="612"/>
                  </a:lnTo>
                  <a:lnTo>
                    <a:pt x="27" y="612"/>
                  </a:lnTo>
                  <a:lnTo>
                    <a:pt x="27" y="614"/>
                  </a:lnTo>
                  <a:lnTo>
                    <a:pt x="27" y="614"/>
                  </a:lnTo>
                  <a:lnTo>
                    <a:pt x="25" y="615"/>
                  </a:lnTo>
                  <a:lnTo>
                    <a:pt x="24" y="615"/>
                  </a:lnTo>
                  <a:lnTo>
                    <a:pt x="22" y="615"/>
                  </a:lnTo>
                  <a:lnTo>
                    <a:pt x="21" y="615"/>
                  </a:lnTo>
                  <a:lnTo>
                    <a:pt x="21" y="617"/>
                  </a:lnTo>
                  <a:lnTo>
                    <a:pt x="17" y="618"/>
                  </a:lnTo>
                  <a:lnTo>
                    <a:pt x="17" y="620"/>
                  </a:lnTo>
                  <a:lnTo>
                    <a:pt x="16" y="623"/>
                  </a:lnTo>
                  <a:lnTo>
                    <a:pt x="14" y="625"/>
                  </a:lnTo>
                  <a:lnTo>
                    <a:pt x="14" y="623"/>
                  </a:lnTo>
                  <a:lnTo>
                    <a:pt x="13" y="621"/>
                  </a:lnTo>
                  <a:lnTo>
                    <a:pt x="13" y="621"/>
                  </a:lnTo>
                  <a:lnTo>
                    <a:pt x="14" y="620"/>
                  </a:lnTo>
                  <a:lnTo>
                    <a:pt x="14" y="620"/>
                  </a:lnTo>
                  <a:lnTo>
                    <a:pt x="11" y="621"/>
                  </a:lnTo>
                  <a:lnTo>
                    <a:pt x="10" y="623"/>
                  </a:lnTo>
                  <a:lnTo>
                    <a:pt x="10" y="626"/>
                  </a:lnTo>
                  <a:lnTo>
                    <a:pt x="10" y="626"/>
                  </a:lnTo>
                  <a:lnTo>
                    <a:pt x="10" y="626"/>
                  </a:lnTo>
                  <a:lnTo>
                    <a:pt x="10" y="626"/>
                  </a:lnTo>
                  <a:lnTo>
                    <a:pt x="10" y="626"/>
                  </a:lnTo>
                  <a:lnTo>
                    <a:pt x="8" y="626"/>
                  </a:lnTo>
                  <a:lnTo>
                    <a:pt x="8" y="628"/>
                  </a:lnTo>
                  <a:lnTo>
                    <a:pt x="8" y="628"/>
                  </a:lnTo>
                  <a:lnTo>
                    <a:pt x="8" y="628"/>
                  </a:lnTo>
                  <a:lnTo>
                    <a:pt x="5" y="631"/>
                  </a:lnTo>
                  <a:lnTo>
                    <a:pt x="5" y="632"/>
                  </a:lnTo>
                  <a:lnTo>
                    <a:pt x="4" y="634"/>
                  </a:lnTo>
                  <a:lnTo>
                    <a:pt x="2" y="635"/>
                  </a:lnTo>
                  <a:lnTo>
                    <a:pt x="2" y="637"/>
                  </a:lnTo>
                  <a:lnTo>
                    <a:pt x="2" y="638"/>
                  </a:lnTo>
                  <a:lnTo>
                    <a:pt x="0" y="640"/>
                  </a:lnTo>
                  <a:lnTo>
                    <a:pt x="0" y="640"/>
                  </a:lnTo>
                  <a:lnTo>
                    <a:pt x="0" y="641"/>
                  </a:lnTo>
                  <a:lnTo>
                    <a:pt x="0" y="643"/>
                  </a:lnTo>
                  <a:lnTo>
                    <a:pt x="2" y="649"/>
                  </a:lnTo>
                  <a:lnTo>
                    <a:pt x="2" y="651"/>
                  </a:lnTo>
                  <a:lnTo>
                    <a:pt x="0" y="654"/>
                  </a:lnTo>
                  <a:lnTo>
                    <a:pt x="0" y="655"/>
                  </a:lnTo>
                  <a:lnTo>
                    <a:pt x="0" y="657"/>
                  </a:lnTo>
                  <a:lnTo>
                    <a:pt x="2" y="657"/>
                  </a:lnTo>
                  <a:lnTo>
                    <a:pt x="8" y="666"/>
                  </a:lnTo>
                  <a:lnTo>
                    <a:pt x="11" y="669"/>
                  </a:lnTo>
                  <a:lnTo>
                    <a:pt x="11" y="671"/>
                  </a:lnTo>
                  <a:lnTo>
                    <a:pt x="13" y="675"/>
                  </a:lnTo>
                  <a:lnTo>
                    <a:pt x="13" y="675"/>
                  </a:lnTo>
                  <a:lnTo>
                    <a:pt x="13" y="677"/>
                  </a:lnTo>
                  <a:lnTo>
                    <a:pt x="13" y="679"/>
                  </a:lnTo>
                  <a:lnTo>
                    <a:pt x="14" y="679"/>
                  </a:lnTo>
                  <a:lnTo>
                    <a:pt x="14" y="679"/>
                  </a:lnTo>
                  <a:lnTo>
                    <a:pt x="16" y="680"/>
                  </a:lnTo>
                  <a:lnTo>
                    <a:pt x="17" y="682"/>
                  </a:lnTo>
                  <a:lnTo>
                    <a:pt x="24" y="697"/>
                  </a:lnTo>
                  <a:lnTo>
                    <a:pt x="24" y="699"/>
                  </a:lnTo>
                  <a:lnTo>
                    <a:pt x="22" y="702"/>
                  </a:lnTo>
                  <a:lnTo>
                    <a:pt x="24" y="703"/>
                  </a:lnTo>
                  <a:lnTo>
                    <a:pt x="24" y="705"/>
                  </a:lnTo>
                  <a:lnTo>
                    <a:pt x="24" y="705"/>
                  </a:lnTo>
                  <a:lnTo>
                    <a:pt x="24" y="705"/>
                  </a:lnTo>
                  <a:lnTo>
                    <a:pt x="25" y="706"/>
                  </a:lnTo>
                  <a:lnTo>
                    <a:pt x="25" y="706"/>
                  </a:lnTo>
                  <a:lnTo>
                    <a:pt x="25" y="708"/>
                  </a:lnTo>
                  <a:lnTo>
                    <a:pt x="25" y="709"/>
                  </a:lnTo>
                  <a:lnTo>
                    <a:pt x="24" y="714"/>
                  </a:lnTo>
                  <a:lnTo>
                    <a:pt x="24" y="720"/>
                  </a:lnTo>
                  <a:lnTo>
                    <a:pt x="24" y="720"/>
                  </a:lnTo>
                  <a:lnTo>
                    <a:pt x="22" y="720"/>
                  </a:lnTo>
                  <a:lnTo>
                    <a:pt x="22" y="722"/>
                  </a:lnTo>
                  <a:lnTo>
                    <a:pt x="21" y="726"/>
                  </a:lnTo>
                  <a:lnTo>
                    <a:pt x="19" y="731"/>
                  </a:lnTo>
                  <a:lnTo>
                    <a:pt x="17" y="734"/>
                  </a:lnTo>
                  <a:lnTo>
                    <a:pt x="17" y="737"/>
                  </a:lnTo>
                  <a:lnTo>
                    <a:pt x="17" y="739"/>
                  </a:lnTo>
                  <a:lnTo>
                    <a:pt x="17" y="739"/>
                  </a:lnTo>
                  <a:lnTo>
                    <a:pt x="17" y="740"/>
                  </a:lnTo>
                  <a:lnTo>
                    <a:pt x="17" y="742"/>
                  </a:lnTo>
                  <a:lnTo>
                    <a:pt x="17" y="746"/>
                  </a:lnTo>
                  <a:lnTo>
                    <a:pt x="17" y="748"/>
                  </a:lnTo>
                  <a:lnTo>
                    <a:pt x="19" y="748"/>
                  </a:lnTo>
                  <a:lnTo>
                    <a:pt x="21" y="754"/>
                  </a:lnTo>
                  <a:lnTo>
                    <a:pt x="21" y="756"/>
                  </a:lnTo>
                  <a:lnTo>
                    <a:pt x="19" y="757"/>
                  </a:lnTo>
                  <a:lnTo>
                    <a:pt x="19" y="759"/>
                  </a:lnTo>
                  <a:lnTo>
                    <a:pt x="19" y="760"/>
                  </a:lnTo>
                  <a:lnTo>
                    <a:pt x="19" y="762"/>
                  </a:lnTo>
                  <a:lnTo>
                    <a:pt x="19" y="763"/>
                  </a:lnTo>
                  <a:lnTo>
                    <a:pt x="17" y="765"/>
                  </a:lnTo>
                  <a:lnTo>
                    <a:pt x="17" y="765"/>
                  </a:lnTo>
                  <a:lnTo>
                    <a:pt x="16" y="766"/>
                  </a:lnTo>
                  <a:lnTo>
                    <a:pt x="16" y="768"/>
                  </a:lnTo>
                  <a:lnTo>
                    <a:pt x="17" y="771"/>
                  </a:lnTo>
                  <a:lnTo>
                    <a:pt x="21" y="777"/>
                  </a:lnTo>
                  <a:lnTo>
                    <a:pt x="24" y="780"/>
                  </a:lnTo>
                  <a:lnTo>
                    <a:pt x="24" y="782"/>
                  </a:lnTo>
                  <a:lnTo>
                    <a:pt x="24" y="783"/>
                  </a:lnTo>
                  <a:lnTo>
                    <a:pt x="25" y="783"/>
                  </a:lnTo>
                  <a:lnTo>
                    <a:pt x="27" y="786"/>
                  </a:lnTo>
                  <a:lnTo>
                    <a:pt x="28" y="788"/>
                  </a:lnTo>
                  <a:lnTo>
                    <a:pt x="36" y="805"/>
                  </a:lnTo>
                  <a:lnTo>
                    <a:pt x="37" y="808"/>
                  </a:lnTo>
                  <a:lnTo>
                    <a:pt x="44" y="813"/>
                  </a:lnTo>
                  <a:lnTo>
                    <a:pt x="45" y="816"/>
                  </a:lnTo>
                  <a:lnTo>
                    <a:pt x="47" y="820"/>
                  </a:lnTo>
                  <a:lnTo>
                    <a:pt x="48" y="822"/>
                  </a:lnTo>
                  <a:lnTo>
                    <a:pt x="47" y="827"/>
                  </a:lnTo>
                  <a:lnTo>
                    <a:pt x="47" y="828"/>
                  </a:lnTo>
                  <a:lnTo>
                    <a:pt x="47" y="827"/>
                  </a:lnTo>
                  <a:lnTo>
                    <a:pt x="48" y="825"/>
                  </a:lnTo>
                  <a:lnTo>
                    <a:pt x="51" y="828"/>
                  </a:lnTo>
                  <a:lnTo>
                    <a:pt x="51" y="830"/>
                  </a:lnTo>
                  <a:lnTo>
                    <a:pt x="51" y="831"/>
                  </a:lnTo>
                  <a:lnTo>
                    <a:pt x="51" y="833"/>
                  </a:lnTo>
                  <a:lnTo>
                    <a:pt x="51" y="833"/>
                  </a:lnTo>
                  <a:lnTo>
                    <a:pt x="53" y="836"/>
                  </a:lnTo>
                  <a:lnTo>
                    <a:pt x="54" y="840"/>
                  </a:lnTo>
                  <a:lnTo>
                    <a:pt x="57" y="845"/>
                  </a:lnTo>
                  <a:lnTo>
                    <a:pt x="57" y="847"/>
                  </a:lnTo>
                  <a:lnTo>
                    <a:pt x="57" y="848"/>
                  </a:lnTo>
                  <a:lnTo>
                    <a:pt x="57" y="847"/>
                  </a:lnTo>
                  <a:lnTo>
                    <a:pt x="56" y="845"/>
                  </a:lnTo>
                  <a:lnTo>
                    <a:pt x="54" y="843"/>
                  </a:lnTo>
                  <a:lnTo>
                    <a:pt x="54" y="840"/>
                  </a:lnTo>
                  <a:lnTo>
                    <a:pt x="54" y="839"/>
                  </a:lnTo>
                  <a:lnTo>
                    <a:pt x="51" y="834"/>
                  </a:lnTo>
                  <a:lnTo>
                    <a:pt x="50" y="834"/>
                  </a:lnTo>
                  <a:lnTo>
                    <a:pt x="51" y="839"/>
                  </a:lnTo>
                  <a:lnTo>
                    <a:pt x="51" y="840"/>
                  </a:lnTo>
                  <a:lnTo>
                    <a:pt x="47" y="848"/>
                  </a:lnTo>
                  <a:lnTo>
                    <a:pt x="45" y="851"/>
                  </a:lnTo>
                  <a:lnTo>
                    <a:pt x="44" y="853"/>
                  </a:lnTo>
                  <a:lnTo>
                    <a:pt x="45" y="853"/>
                  </a:lnTo>
                  <a:lnTo>
                    <a:pt x="47" y="853"/>
                  </a:lnTo>
                  <a:lnTo>
                    <a:pt x="47" y="853"/>
                  </a:lnTo>
                  <a:lnTo>
                    <a:pt x="47" y="853"/>
                  </a:lnTo>
                  <a:lnTo>
                    <a:pt x="47" y="853"/>
                  </a:lnTo>
                  <a:lnTo>
                    <a:pt x="48" y="851"/>
                  </a:lnTo>
                  <a:lnTo>
                    <a:pt x="48" y="851"/>
                  </a:lnTo>
                  <a:lnTo>
                    <a:pt x="50" y="850"/>
                  </a:lnTo>
                  <a:lnTo>
                    <a:pt x="50" y="850"/>
                  </a:lnTo>
                  <a:lnTo>
                    <a:pt x="50" y="850"/>
                  </a:lnTo>
                  <a:lnTo>
                    <a:pt x="50" y="848"/>
                  </a:lnTo>
                  <a:lnTo>
                    <a:pt x="50" y="848"/>
                  </a:lnTo>
                  <a:lnTo>
                    <a:pt x="50" y="848"/>
                  </a:lnTo>
                  <a:lnTo>
                    <a:pt x="50" y="847"/>
                  </a:lnTo>
                  <a:lnTo>
                    <a:pt x="51" y="847"/>
                  </a:lnTo>
                  <a:lnTo>
                    <a:pt x="51" y="847"/>
                  </a:lnTo>
                  <a:lnTo>
                    <a:pt x="51" y="850"/>
                  </a:lnTo>
                  <a:lnTo>
                    <a:pt x="53" y="851"/>
                  </a:lnTo>
                  <a:lnTo>
                    <a:pt x="57" y="854"/>
                  </a:lnTo>
                  <a:lnTo>
                    <a:pt x="57" y="854"/>
                  </a:lnTo>
                  <a:lnTo>
                    <a:pt x="57" y="854"/>
                  </a:lnTo>
                  <a:lnTo>
                    <a:pt x="59" y="856"/>
                  </a:lnTo>
                  <a:lnTo>
                    <a:pt x="59" y="859"/>
                  </a:lnTo>
                  <a:lnTo>
                    <a:pt x="59" y="859"/>
                  </a:lnTo>
                  <a:lnTo>
                    <a:pt x="61" y="860"/>
                  </a:lnTo>
                  <a:lnTo>
                    <a:pt x="61" y="860"/>
                  </a:lnTo>
                  <a:lnTo>
                    <a:pt x="62" y="864"/>
                  </a:lnTo>
                  <a:lnTo>
                    <a:pt x="64" y="864"/>
                  </a:lnTo>
                  <a:lnTo>
                    <a:pt x="64" y="864"/>
                  </a:lnTo>
                  <a:lnTo>
                    <a:pt x="64" y="864"/>
                  </a:lnTo>
                  <a:lnTo>
                    <a:pt x="64" y="862"/>
                  </a:lnTo>
                  <a:lnTo>
                    <a:pt x="67" y="865"/>
                  </a:lnTo>
                  <a:lnTo>
                    <a:pt x="68" y="868"/>
                  </a:lnTo>
                  <a:lnTo>
                    <a:pt x="70" y="870"/>
                  </a:lnTo>
                  <a:lnTo>
                    <a:pt x="71" y="871"/>
                  </a:lnTo>
                  <a:lnTo>
                    <a:pt x="73" y="871"/>
                  </a:lnTo>
                  <a:lnTo>
                    <a:pt x="73" y="873"/>
                  </a:lnTo>
                  <a:lnTo>
                    <a:pt x="74" y="873"/>
                  </a:lnTo>
                  <a:lnTo>
                    <a:pt x="76" y="871"/>
                  </a:lnTo>
                  <a:lnTo>
                    <a:pt x="76" y="871"/>
                  </a:lnTo>
                  <a:lnTo>
                    <a:pt x="76" y="870"/>
                  </a:lnTo>
                  <a:lnTo>
                    <a:pt x="76" y="868"/>
                  </a:lnTo>
                  <a:lnTo>
                    <a:pt x="76" y="868"/>
                  </a:lnTo>
                  <a:lnTo>
                    <a:pt x="77" y="868"/>
                  </a:lnTo>
                  <a:lnTo>
                    <a:pt x="77" y="870"/>
                  </a:lnTo>
                  <a:lnTo>
                    <a:pt x="79" y="870"/>
                  </a:lnTo>
                  <a:lnTo>
                    <a:pt x="79" y="868"/>
                  </a:lnTo>
                  <a:lnTo>
                    <a:pt x="77" y="867"/>
                  </a:lnTo>
                  <a:lnTo>
                    <a:pt x="76" y="865"/>
                  </a:lnTo>
                  <a:lnTo>
                    <a:pt x="76" y="864"/>
                  </a:lnTo>
                  <a:lnTo>
                    <a:pt x="76" y="864"/>
                  </a:lnTo>
                  <a:lnTo>
                    <a:pt x="77" y="862"/>
                  </a:lnTo>
                  <a:lnTo>
                    <a:pt x="77" y="862"/>
                  </a:lnTo>
                  <a:lnTo>
                    <a:pt x="76" y="862"/>
                  </a:lnTo>
                  <a:lnTo>
                    <a:pt x="77" y="860"/>
                  </a:lnTo>
                  <a:lnTo>
                    <a:pt x="77" y="860"/>
                  </a:lnTo>
                  <a:lnTo>
                    <a:pt x="79" y="860"/>
                  </a:lnTo>
                  <a:lnTo>
                    <a:pt x="79" y="859"/>
                  </a:lnTo>
                  <a:lnTo>
                    <a:pt x="77" y="857"/>
                  </a:lnTo>
                  <a:lnTo>
                    <a:pt x="77" y="856"/>
                  </a:lnTo>
                  <a:lnTo>
                    <a:pt x="79" y="851"/>
                  </a:lnTo>
                  <a:lnTo>
                    <a:pt x="79" y="850"/>
                  </a:lnTo>
                  <a:lnTo>
                    <a:pt x="81" y="850"/>
                  </a:lnTo>
                  <a:lnTo>
                    <a:pt x="82" y="850"/>
                  </a:lnTo>
                  <a:lnTo>
                    <a:pt x="84" y="848"/>
                  </a:lnTo>
                  <a:lnTo>
                    <a:pt x="85" y="847"/>
                  </a:lnTo>
                  <a:lnTo>
                    <a:pt x="91" y="851"/>
                  </a:lnTo>
                  <a:lnTo>
                    <a:pt x="93" y="854"/>
                  </a:lnTo>
                  <a:lnTo>
                    <a:pt x="93" y="854"/>
                  </a:lnTo>
                  <a:lnTo>
                    <a:pt x="93" y="854"/>
                  </a:lnTo>
                  <a:lnTo>
                    <a:pt x="94" y="856"/>
                  </a:lnTo>
                  <a:lnTo>
                    <a:pt x="96" y="856"/>
                  </a:lnTo>
                  <a:lnTo>
                    <a:pt x="99" y="859"/>
                  </a:lnTo>
                  <a:lnTo>
                    <a:pt x="101" y="859"/>
                  </a:lnTo>
                  <a:lnTo>
                    <a:pt x="101" y="859"/>
                  </a:lnTo>
                  <a:lnTo>
                    <a:pt x="102" y="859"/>
                  </a:lnTo>
                  <a:lnTo>
                    <a:pt x="105" y="857"/>
                  </a:lnTo>
                  <a:lnTo>
                    <a:pt x="105" y="856"/>
                  </a:lnTo>
                  <a:lnTo>
                    <a:pt x="105" y="856"/>
                  </a:lnTo>
                  <a:lnTo>
                    <a:pt x="107" y="854"/>
                  </a:lnTo>
                  <a:lnTo>
                    <a:pt x="107" y="854"/>
                  </a:lnTo>
                  <a:lnTo>
                    <a:pt x="107" y="853"/>
                  </a:lnTo>
                  <a:lnTo>
                    <a:pt x="108" y="853"/>
                  </a:lnTo>
                  <a:lnTo>
                    <a:pt x="110" y="853"/>
                  </a:lnTo>
                  <a:lnTo>
                    <a:pt x="111" y="853"/>
                  </a:lnTo>
                  <a:lnTo>
                    <a:pt x="111" y="854"/>
                  </a:lnTo>
                  <a:lnTo>
                    <a:pt x="111" y="854"/>
                  </a:lnTo>
                  <a:lnTo>
                    <a:pt x="110" y="857"/>
                  </a:lnTo>
                  <a:lnTo>
                    <a:pt x="113" y="859"/>
                  </a:lnTo>
                  <a:lnTo>
                    <a:pt x="116" y="859"/>
                  </a:lnTo>
                  <a:lnTo>
                    <a:pt x="114" y="860"/>
                  </a:lnTo>
                  <a:lnTo>
                    <a:pt x="114" y="860"/>
                  </a:lnTo>
                  <a:lnTo>
                    <a:pt x="114" y="860"/>
                  </a:lnTo>
                  <a:lnTo>
                    <a:pt x="114" y="862"/>
                  </a:lnTo>
                  <a:lnTo>
                    <a:pt x="116" y="862"/>
                  </a:lnTo>
                  <a:lnTo>
                    <a:pt x="118" y="862"/>
                  </a:lnTo>
                  <a:lnTo>
                    <a:pt x="118" y="862"/>
                  </a:lnTo>
                  <a:lnTo>
                    <a:pt x="118" y="860"/>
                  </a:lnTo>
                  <a:lnTo>
                    <a:pt x="119" y="860"/>
                  </a:lnTo>
                  <a:lnTo>
                    <a:pt x="121" y="862"/>
                  </a:lnTo>
                  <a:lnTo>
                    <a:pt x="122" y="862"/>
                  </a:lnTo>
                  <a:lnTo>
                    <a:pt x="125" y="862"/>
                  </a:lnTo>
                  <a:lnTo>
                    <a:pt x="125" y="860"/>
                  </a:lnTo>
                  <a:lnTo>
                    <a:pt x="128" y="859"/>
                  </a:lnTo>
                  <a:lnTo>
                    <a:pt x="130" y="857"/>
                  </a:lnTo>
                  <a:lnTo>
                    <a:pt x="130" y="857"/>
                  </a:lnTo>
                  <a:lnTo>
                    <a:pt x="130" y="859"/>
                  </a:lnTo>
                  <a:lnTo>
                    <a:pt x="128" y="860"/>
                  </a:lnTo>
                  <a:lnTo>
                    <a:pt x="128" y="860"/>
                  </a:lnTo>
                  <a:lnTo>
                    <a:pt x="127" y="862"/>
                  </a:lnTo>
                  <a:lnTo>
                    <a:pt x="125" y="862"/>
                  </a:lnTo>
                  <a:lnTo>
                    <a:pt x="125" y="862"/>
                  </a:lnTo>
                  <a:lnTo>
                    <a:pt x="124" y="862"/>
                  </a:lnTo>
                  <a:lnTo>
                    <a:pt x="124" y="862"/>
                  </a:lnTo>
                  <a:lnTo>
                    <a:pt x="124" y="864"/>
                  </a:lnTo>
                  <a:lnTo>
                    <a:pt x="124" y="864"/>
                  </a:lnTo>
                  <a:lnTo>
                    <a:pt x="124" y="865"/>
                  </a:lnTo>
                  <a:lnTo>
                    <a:pt x="124" y="865"/>
                  </a:lnTo>
                  <a:lnTo>
                    <a:pt x="127" y="865"/>
                  </a:lnTo>
                  <a:lnTo>
                    <a:pt x="128" y="865"/>
                  </a:lnTo>
                  <a:lnTo>
                    <a:pt x="130" y="864"/>
                  </a:lnTo>
                  <a:lnTo>
                    <a:pt x="130" y="862"/>
                  </a:lnTo>
                  <a:lnTo>
                    <a:pt x="130" y="862"/>
                  </a:lnTo>
                  <a:lnTo>
                    <a:pt x="131" y="862"/>
                  </a:lnTo>
                  <a:lnTo>
                    <a:pt x="131" y="860"/>
                  </a:lnTo>
                  <a:lnTo>
                    <a:pt x="131" y="862"/>
                  </a:lnTo>
                  <a:lnTo>
                    <a:pt x="131" y="862"/>
                  </a:lnTo>
                  <a:lnTo>
                    <a:pt x="133" y="862"/>
                  </a:lnTo>
                  <a:lnTo>
                    <a:pt x="133" y="862"/>
                  </a:lnTo>
                  <a:lnTo>
                    <a:pt x="133" y="860"/>
                  </a:lnTo>
                  <a:lnTo>
                    <a:pt x="134" y="860"/>
                  </a:lnTo>
                  <a:lnTo>
                    <a:pt x="136" y="862"/>
                  </a:lnTo>
                  <a:lnTo>
                    <a:pt x="136" y="862"/>
                  </a:lnTo>
                  <a:lnTo>
                    <a:pt x="138" y="862"/>
                  </a:lnTo>
                  <a:lnTo>
                    <a:pt x="141" y="867"/>
                  </a:lnTo>
                  <a:lnTo>
                    <a:pt x="142" y="868"/>
                  </a:lnTo>
                  <a:lnTo>
                    <a:pt x="142" y="868"/>
                  </a:lnTo>
                  <a:lnTo>
                    <a:pt x="144" y="870"/>
                  </a:lnTo>
                  <a:lnTo>
                    <a:pt x="144" y="871"/>
                  </a:lnTo>
                  <a:lnTo>
                    <a:pt x="144" y="871"/>
                  </a:lnTo>
                  <a:lnTo>
                    <a:pt x="142" y="871"/>
                  </a:lnTo>
                  <a:lnTo>
                    <a:pt x="142" y="870"/>
                  </a:lnTo>
                  <a:lnTo>
                    <a:pt x="141" y="868"/>
                  </a:lnTo>
                  <a:lnTo>
                    <a:pt x="141" y="867"/>
                  </a:lnTo>
                  <a:lnTo>
                    <a:pt x="139" y="867"/>
                  </a:lnTo>
                  <a:lnTo>
                    <a:pt x="138" y="867"/>
                  </a:lnTo>
                  <a:lnTo>
                    <a:pt x="136" y="864"/>
                  </a:lnTo>
                  <a:lnTo>
                    <a:pt x="136" y="864"/>
                  </a:lnTo>
                  <a:lnTo>
                    <a:pt x="136" y="864"/>
                  </a:lnTo>
                  <a:lnTo>
                    <a:pt x="136" y="862"/>
                  </a:lnTo>
                  <a:lnTo>
                    <a:pt x="134" y="862"/>
                  </a:lnTo>
                  <a:lnTo>
                    <a:pt x="134" y="862"/>
                  </a:lnTo>
                  <a:lnTo>
                    <a:pt x="134" y="862"/>
                  </a:lnTo>
                  <a:lnTo>
                    <a:pt x="133" y="862"/>
                  </a:lnTo>
                  <a:lnTo>
                    <a:pt x="133" y="862"/>
                  </a:lnTo>
                  <a:lnTo>
                    <a:pt x="131" y="862"/>
                  </a:lnTo>
                  <a:lnTo>
                    <a:pt x="131" y="862"/>
                  </a:lnTo>
                  <a:lnTo>
                    <a:pt x="130" y="864"/>
                  </a:lnTo>
                  <a:lnTo>
                    <a:pt x="130" y="864"/>
                  </a:lnTo>
                  <a:lnTo>
                    <a:pt x="130" y="864"/>
                  </a:lnTo>
                  <a:lnTo>
                    <a:pt x="130" y="865"/>
                  </a:lnTo>
                  <a:lnTo>
                    <a:pt x="130" y="865"/>
                  </a:lnTo>
                  <a:lnTo>
                    <a:pt x="128" y="865"/>
                  </a:lnTo>
                  <a:lnTo>
                    <a:pt x="128" y="865"/>
                  </a:lnTo>
                  <a:lnTo>
                    <a:pt x="127" y="865"/>
                  </a:lnTo>
                  <a:lnTo>
                    <a:pt x="127" y="867"/>
                  </a:lnTo>
                  <a:lnTo>
                    <a:pt x="127" y="867"/>
                  </a:lnTo>
                  <a:lnTo>
                    <a:pt x="128" y="867"/>
                  </a:lnTo>
                  <a:lnTo>
                    <a:pt x="128" y="868"/>
                  </a:lnTo>
                  <a:lnTo>
                    <a:pt x="127" y="867"/>
                  </a:lnTo>
                  <a:lnTo>
                    <a:pt x="124" y="865"/>
                  </a:lnTo>
                  <a:lnTo>
                    <a:pt x="116" y="864"/>
                  </a:lnTo>
                  <a:lnTo>
                    <a:pt x="113" y="862"/>
                  </a:lnTo>
                  <a:lnTo>
                    <a:pt x="107" y="859"/>
                  </a:lnTo>
                  <a:lnTo>
                    <a:pt x="105" y="859"/>
                  </a:lnTo>
                  <a:lnTo>
                    <a:pt x="101" y="860"/>
                  </a:lnTo>
                  <a:lnTo>
                    <a:pt x="99" y="860"/>
                  </a:lnTo>
                  <a:lnTo>
                    <a:pt x="99" y="860"/>
                  </a:lnTo>
                  <a:lnTo>
                    <a:pt x="96" y="857"/>
                  </a:lnTo>
                  <a:lnTo>
                    <a:pt x="94" y="857"/>
                  </a:lnTo>
                  <a:lnTo>
                    <a:pt x="94" y="857"/>
                  </a:lnTo>
                  <a:lnTo>
                    <a:pt x="93" y="857"/>
                  </a:lnTo>
                  <a:lnTo>
                    <a:pt x="88" y="860"/>
                  </a:lnTo>
                  <a:lnTo>
                    <a:pt x="88" y="860"/>
                  </a:lnTo>
                  <a:lnTo>
                    <a:pt x="87" y="860"/>
                  </a:lnTo>
                  <a:lnTo>
                    <a:pt x="87" y="860"/>
                  </a:lnTo>
                  <a:lnTo>
                    <a:pt x="87" y="859"/>
                  </a:lnTo>
                  <a:lnTo>
                    <a:pt x="85" y="859"/>
                  </a:lnTo>
                  <a:lnTo>
                    <a:pt x="85" y="860"/>
                  </a:lnTo>
                  <a:lnTo>
                    <a:pt x="84" y="862"/>
                  </a:lnTo>
                  <a:lnTo>
                    <a:pt x="82" y="864"/>
                  </a:lnTo>
                  <a:lnTo>
                    <a:pt x="82" y="864"/>
                  </a:lnTo>
                  <a:lnTo>
                    <a:pt x="82" y="867"/>
                  </a:lnTo>
                  <a:lnTo>
                    <a:pt x="85" y="868"/>
                  </a:lnTo>
                  <a:lnTo>
                    <a:pt x="87" y="870"/>
                  </a:lnTo>
                  <a:lnTo>
                    <a:pt x="87" y="873"/>
                  </a:lnTo>
                  <a:lnTo>
                    <a:pt x="85" y="876"/>
                  </a:lnTo>
                  <a:lnTo>
                    <a:pt x="85" y="877"/>
                  </a:lnTo>
                  <a:lnTo>
                    <a:pt x="85" y="879"/>
                  </a:lnTo>
                  <a:lnTo>
                    <a:pt x="87" y="879"/>
                  </a:lnTo>
                  <a:lnTo>
                    <a:pt x="90" y="882"/>
                  </a:lnTo>
                  <a:lnTo>
                    <a:pt x="91" y="882"/>
                  </a:lnTo>
                  <a:lnTo>
                    <a:pt x="88" y="884"/>
                  </a:lnTo>
                  <a:lnTo>
                    <a:pt x="88" y="884"/>
                  </a:lnTo>
                  <a:lnTo>
                    <a:pt x="90" y="884"/>
                  </a:lnTo>
                  <a:lnTo>
                    <a:pt x="88" y="885"/>
                  </a:lnTo>
                  <a:lnTo>
                    <a:pt x="90" y="885"/>
                  </a:lnTo>
                  <a:lnTo>
                    <a:pt x="91" y="885"/>
                  </a:lnTo>
                  <a:lnTo>
                    <a:pt x="91" y="885"/>
                  </a:lnTo>
                  <a:lnTo>
                    <a:pt x="91" y="887"/>
                  </a:lnTo>
                  <a:lnTo>
                    <a:pt x="93" y="890"/>
                  </a:lnTo>
                  <a:lnTo>
                    <a:pt x="93" y="899"/>
                  </a:lnTo>
                  <a:lnTo>
                    <a:pt x="94" y="902"/>
                  </a:lnTo>
                  <a:lnTo>
                    <a:pt x="94" y="902"/>
                  </a:lnTo>
                  <a:lnTo>
                    <a:pt x="96" y="904"/>
                  </a:lnTo>
                  <a:lnTo>
                    <a:pt x="96" y="904"/>
                  </a:lnTo>
                  <a:lnTo>
                    <a:pt x="98" y="904"/>
                  </a:lnTo>
                  <a:lnTo>
                    <a:pt x="98" y="905"/>
                  </a:lnTo>
                  <a:lnTo>
                    <a:pt x="98" y="905"/>
                  </a:lnTo>
                  <a:lnTo>
                    <a:pt x="98" y="905"/>
                  </a:lnTo>
                  <a:lnTo>
                    <a:pt x="98" y="905"/>
                  </a:lnTo>
                  <a:lnTo>
                    <a:pt x="98" y="907"/>
                  </a:lnTo>
                  <a:lnTo>
                    <a:pt x="98" y="907"/>
                  </a:lnTo>
                  <a:lnTo>
                    <a:pt x="99" y="907"/>
                  </a:lnTo>
                  <a:lnTo>
                    <a:pt x="98" y="908"/>
                  </a:lnTo>
                  <a:lnTo>
                    <a:pt x="96" y="908"/>
                  </a:lnTo>
                  <a:lnTo>
                    <a:pt x="94" y="907"/>
                  </a:lnTo>
                  <a:lnTo>
                    <a:pt x="93" y="907"/>
                  </a:lnTo>
                  <a:lnTo>
                    <a:pt x="93" y="905"/>
                  </a:lnTo>
                  <a:lnTo>
                    <a:pt x="93" y="904"/>
                  </a:lnTo>
                  <a:lnTo>
                    <a:pt x="91" y="902"/>
                  </a:lnTo>
                  <a:lnTo>
                    <a:pt x="91" y="902"/>
                  </a:lnTo>
                  <a:lnTo>
                    <a:pt x="90" y="902"/>
                  </a:lnTo>
                  <a:lnTo>
                    <a:pt x="90" y="901"/>
                  </a:lnTo>
                  <a:lnTo>
                    <a:pt x="90" y="901"/>
                  </a:lnTo>
                  <a:lnTo>
                    <a:pt x="88" y="901"/>
                  </a:lnTo>
                  <a:lnTo>
                    <a:pt x="88" y="901"/>
                  </a:lnTo>
                  <a:lnTo>
                    <a:pt x="88" y="899"/>
                  </a:lnTo>
                  <a:lnTo>
                    <a:pt x="87" y="899"/>
                  </a:lnTo>
                  <a:lnTo>
                    <a:pt x="87" y="897"/>
                  </a:lnTo>
                  <a:lnTo>
                    <a:pt x="87" y="897"/>
                  </a:lnTo>
                  <a:lnTo>
                    <a:pt x="85" y="897"/>
                  </a:lnTo>
                  <a:lnTo>
                    <a:pt x="85" y="896"/>
                  </a:lnTo>
                  <a:lnTo>
                    <a:pt x="85" y="896"/>
                  </a:lnTo>
                  <a:lnTo>
                    <a:pt x="84" y="896"/>
                  </a:lnTo>
                  <a:lnTo>
                    <a:pt x="82" y="894"/>
                  </a:lnTo>
                  <a:lnTo>
                    <a:pt x="82" y="893"/>
                  </a:lnTo>
                  <a:lnTo>
                    <a:pt x="82" y="893"/>
                  </a:lnTo>
                  <a:lnTo>
                    <a:pt x="81" y="893"/>
                  </a:lnTo>
                  <a:lnTo>
                    <a:pt x="79" y="893"/>
                  </a:lnTo>
                  <a:lnTo>
                    <a:pt x="79" y="891"/>
                  </a:lnTo>
                  <a:lnTo>
                    <a:pt x="79" y="891"/>
                  </a:lnTo>
                  <a:lnTo>
                    <a:pt x="79" y="890"/>
                  </a:lnTo>
                  <a:lnTo>
                    <a:pt x="79" y="890"/>
                  </a:lnTo>
                  <a:lnTo>
                    <a:pt x="79" y="888"/>
                  </a:lnTo>
                  <a:lnTo>
                    <a:pt x="79" y="888"/>
                  </a:lnTo>
                  <a:lnTo>
                    <a:pt x="81" y="882"/>
                  </a:lnTo>
                  <a:lnTo>
                    <a:pt x="81" y="882"/>
                  </a:lnTo>
                  <a:lnTo>
                    <a:pt x="81" y="882"/>
                  </a:lnTo>
                  <a:lnTo>
                    <a:pt x="82" y="882"/>
                  </a:lnTo>
                  <a:lnTo>
                    <a:pt x="81" y="882"/>
                  </a:lnTo>
                  <a:lnTo>
                    <a:pt x="81" y="880"/>
                  </a:lnTo>
                  <a:lnTo>
                    <a:pt x="81" y="880"/>
                  </a:lnTo>
                  <a:lnTo>
                    <a:pt x="81" y="879"/>
                  </a:lnTo>
                  <a:lnTo>
                    <a:pt x="81" y="876"/>
                  </a:lnTo>
                  <a:lnTo>
                    <a:pt x="81" y="876"/>
                  </a:lnTo>
                  <a:lnTo>
                    <a:pt x="79" y="874"/>
                  </a:lnTo>
                  <a:lnTo>
                    <a:pt x="76" y="874"/>
                  </a:lnTo>
                  <a:lnTo>
                    <a:pt x="74" y="874"/>
                  </a:lnTo>
                  <a:lnTo>
                    <a:pt x="74" y="874"/>
                  </a:lnTo>
                  <a:lnTo>
                    <a:pt x="71" y="877"/>
                  </a:lnTo>
                  <a:lnTo>
                    <a:pt x="71" y="880"/>
                  </a:lnTo>
                  <a:lnTo>
                    <a:pt x="71" y="885"/>
                  </a:lnTo>
                  <a:lnTo>
                    <a:pt x="71" y="888"/>
                  </a:lnTo>
                  <a:lnTo>
                    <a:pt x="71" y="890"/>
                  </a:lnTo>
                  <a:lnTo>
                    <a:pt x="70" y="891"/>
                  </a:lnTo>
                  <a:lnTo>
                    <a:pt x="68" y="893"/>
                  </a:lnTo>
                  <a:lnTo>
                    <a:pt x="68" y="897"/>
                  </a:lnTo>
                  <a:lnTo>
                    <a:pt x="68" y="897"/>
                  </a:lnTo>
                  <a:lnTo>
                    <a:pt x="70" y="897"/>
                  </a:lnTo>
                  <a:lnTo>
                    <a:pt x="70" y="897"/>
                  </a:lnTo>
                  <a:lnTo>
                    <a:pt x="71" y="899"/>
                  </a:lnTo>
                  <a:lnTo>
                    <a:pt x="71" y="901"/>
                  </a:lnTo>
                  <a:lnTo>
                    <a:pt x="71" y="904"/>
                  </a:lnTo>
                  <a:lnTo>
                    <a:pt x="73" y="905"/>
                  </a:lnTo>
                  <a:lnTo>
                    <a:pt x="73" y="907"/>
                  </a:lnTo>
                  <a:lnTo>
                    <a:pt x="73" y="908"/>
                  </a:lnTo>
                  <a:lnTo>
                    <a:pt x="73" y="910"/>
                  </a:lnTo>
                  <a:lnTo>
                    <a:pt x="73" y="911"/>
                  </a:lnTo>
                  <a:lnTo>
                    <a:pt x="71" y="916"/>
                  </a:lnTo>
                  <a:lnTo>
                    <a:pt x="71" y="919"/>
                  </a:lnTo>
                  <a:lnTo>
                    <a:pt x="70" y="921"/>
                  </a:lnTo>
                  <a:lnTo>
                    <a:pt x="71" y="925"/>
                  </a:lnTo>
                  <a:lnTo>
                    <a:pt x="73" y="927"/>
                  </a:lnTo>
                  <a:lnTo>
                    <a:pt x="73" y="928"/>
                  </a:lnTo>
                  <a:lnTo>
                    <a:pt x="73" y="930"/>
                  </a:lnTo>
                  <a:lnTo>
                    <a:pt x="73" y="930"/>
                  </a:lnTo>
                  <a:lnTo>
                    <a:pt x="77" y="934"/>
                  </a:lnTo>
                  <a:lnTo>
                    <a:pt x="79" y="939"/>
                  </a:lnTo>
                  <a:lnTo>
                    <a:pt x="81" y="942"/>
                  </a:lnTo>
                  <a:lnTo>
                    <a:pt x="85" y="947"/>
                  </a:lnTo>
                  <a:lnTo>
                    <a:pt x="87" y="947"/>
                  </a:lnTo>
                  <a:lnTo>
                    <a:pt x="88" y="947"/>
                  </a:lnTo>
                  <a:lnTo>
                    <a:pt x="90" y="947"/>
                  </a:lnTo>
                  <a:lnTo>
                    <a:pt x="91" y="947"/>
                  </a:lnTo>
                  <a:lnTo>
                    <a:pt x="93" y="947"/>
                  </a:lnTo>
                  <a:lnTo>
                    <a:pt x="93" y="948"/>
                  </a:lnTo>
                  <a:lnTo>
                    <a:pt x="96" y="947"/>
                  </a:lnTo>
                  <a:lnTo>
                    <a:pt x="98" y="948"/>
                  </a:lnTo>
                  <a:lnTo>
                    <a:pt x="99" y="948"/>
                  </a:lnTo>
                  <a:lnTo>
                    <a:pt x="101" y="951"/>
                  </a:lnTo>
                  <a:lnTo>
                    <a:pt x="102" y="959"/>
                  </a:lnTo>
                  <a:lnTo>
                    <a:pt x="104" y="962"/>
                  </a:lnTo>
                  <a:lnTo>
                    <a:pt x="102" y="967"/>
                  </a:lnTo>
                  <a:lnTo>
                    <a:pt x="102" y="967"/>
                  </a:lnTo>
                  <a:lnTo>
                    <a:pt x="102" y="967"/>
                  </a:lnTo>
                  <a:lnTo>
                    <a:pt x="104" y="967"/>
                  </a:lnTo>
                  <a:lnTo>
                    <a:pt x="104" y="967"/>
                  </a:lnTo>
                  <a:lnTo>
                    <a:pt x="104" y="967"/>
                  </a:lnTo>
                  <a:lnTo>
                    <a:pt x="104" y="968"/>
                  </a:lnTo>
                  <a:lnTo>
                    <a:pt x="104" y="968"/>
                  </a:lnTo>
                  <a:lnTo>
                    <a:pt x="104" y="968"/>
                  </a:lnTo>
                  <a:lnTo>
                    <a:pt x="102" y="968"/>
                  </a:lnTo>
                  <a:lnTo>
                    <a:pt x="101" y="968"/>
                  </a:lnTo>
                  <a:lnTo>
                    <a:pt x="101" y="968"/>
                  </a:lnTo>
                  <a:lnTo>
                    <a:pt x="99" y="973"/>
                  </a:lnTo>
                  <a:lnTo>
                    <a:pt x="99" y="975"/>
                  </a:lnTo>
                  <a:lnTo>
                    <a:pt x="98" y="975"/>
                  </a:lnTo>
                  <a:lnTo>
                    <a:pt x="96" y="976"/>
                  </a:lnTo>
                  <a:lnTo>
                    <a:pt x="94" y="976"/>
                  </a:lnTo>
                  <a:lnTo>
                    <a:pt x="94" y="976"/>
                  </a:lnTo>
                  <a:lnTo>
                    <a:pt x="93" y="975"/>
                  </a:lnTo>
                  <a:lnTo>
                    <a:pt x="91" y="975"/>
                  </a:lnTo>
                  <a:lnTo>
                    <a:pt x="91" y="975"/>
                  </a:lnTo>
                  <a:lnTo>
                    <a:pt x="90" y="976"/>
                  </a:lnTo>
                  <a:lnTo>
                    <a:pt x="88" y="978"/>
                  </a:lnTo>
                  <a:lnTo>
                    <a:pt x="88" y="979"/>
                  </a:lnTo>
                  <a:lnTo>
                    <a:pt x="90" y="979"/>
                  </a:lnTo>
                  <a:lnTo>
                    <a:pt x="90" y="981"/>
                  </a:lnTo>
                  <a:lnTo>
                    <a:pt x="91" y="981"/>
                  </a:lnTo>
                  <a:lnTo>
                    <a:pt x="91" y="982"/>
                  </a:lnTo>
                  <a:lnTo>
                    <a:pt x="90" y="982"/>
                  </a:lnTo>
                  <a:lnTo>
                    <a:pt x="88" y="982"/>
                  </a:lnTo>
                  <a:lnTo>
                    <a:pt x="88" y="984"/>
                  </a:lnTo>
                  <a:lnTo>
                    <a:pt x="88" y="985"/>
                  </a:lnTo>
                  <a:lnTo>
                    <a:pt x="90" y="988"/>
                  </a:lnTo>
                  <a:lnTo>
                    <a:pt x="90" y="993"/>
                  </a:lnTo>
                  <a:lnTo>
                    <a:pt x="88" y="996"/>
                  </a:lnTo>
                  <a:lnTo>
                    <a:pt x="88" y="996"/>
                  </a:lnTo>
                  <a:lnTo>
                    <a:pt x="90" y="999"/>
                  </a:lnTo>
                  <a:lnTo>
                    <a:pt x="90" y="999"/>
                  </a:lnTo>
                  <a:lnTo>
                    <a:pt x="90" y="1001"/>
                  </a:lnTo>
                  <a:lnTo>
                    <a:pt x="90" y="1001"/>
                  </a:lnTo>
                  <a:lnTo>
                    <a:pt x="90" y="1002"/>
                  </a:lnTo>
                  <a:lnTo>
                    <a:pt x="90" y="1002"/>
                  </a:lnTo>
                  <a:lnTo>
                    <a:pt x="91" y="1002"/>
                  </a:lnTo>
                  <a:lnTo>
                    <a:pt x="91" y="1004"/>
                  </a:lnTo>
                  <a:lnTo>
                    <a:pt x="91" y="1005"/>
                  </a:lnTo>
                  <a:lnTo>
                    <a:pt x="91" y="1005"/>
                  </a:lnTo>
                  <a:lnTo>
                    <a:pt x="91" y="1007"/>
                  </a:lnTo>
                  <a:lnTo>
                    <a:pt x="93" y="1007"/>
                  </a:lnTo>
                  <a:lnTo>
                    <a:pt x="94" y="1008"/>
                  </a:lnTo>
                  <a:lnTo>
                    <a:pt x="99" y="1013"/>
                  </a:lnTo>
                  <a:lnTo>
                    <a:pt x="101" y="1016"/>
                  </a:lnTo>
                  <a:lnTo>
                    <a:pt x="104" y="1022"/>
                  </a:lnTo>
                  <a:lnTo>
                    <a:pt x="104" y="1025"/>
                  </a:lnTo>
                  <a:lnTo>
                    <a:pt x="104" y="1027"/>
                  </a:lnTo>
                  <a:lnTo>
                    <a:pt x="105" y="1027"/>
                  </a:lnTo>
                  <a:lnTo>
                    <a:pt x="107" y="1029"/>
                  </a:lnTo>
                  <a:lnTo>
                    <a:pt x="108" y="1029"/>
                  </a:lnTo>
                  <a:lnTo>
                    <a:pt x="108" y="1030"/>
                  </a:lnTo>
                  <a:lnTo>
                    <a:pt x="110" y="1032"/>
                  </a:lnTo>
                  <a:lnTo>
                    <a:pt x="110" y="1033"/>
                  </a:lnTo>
                  <a:lnTo>
                    <a:pt x="110" y="1035"/>
                  </a:lnTo>
                  <a:lnTo>
                    <a:pt x="110" y="1036"/>
                  </a:lnTo>
                  <a:lnTo>
                    <a:pt x="110" y="1038"/>
                  </a:lnTo>
                  <a:lnTo>
                    <a:pt x="110" y="1039"/>
                  </a:lnTo>
                  <a:lnTo>
                    <a:pt x="111" y="1041"/>
                  </a:lnTo>
                  <a:lnTo>
                    <a:pt x="113" y="1044"/>
                  </a:lnTo>
                  <a:lnTo>
                    <a:pt x="113" y="1045"/>
                  </a:lnTo>
                  <a:lnTo>
                    <a:pt x="114" y="1047"/>
                  </a:lnTo>
                  <a:lnTo>
                    <a:pt x="116" y="1049"/>
                  </a:lnTo>
                  <a:lnTo>
                    <a:pt x="118" y="1050"/>
                  </a:lnTo>
                  <a:lnTo>
                    <a:pt x="118" y="1055"/>
                  </a:lnTo>
                  <a:lnTo>
                    <a:pt x="119" y="1059"/>
                  </a:lnTo>
                  <a:lnTo>
                    <a:pt x="119" y="1061"/>
                  </a:lnTo>
                  <a:lnTo>
                    <a:pt x="124" y="1062"/>
                  </a:lnTo>
                  <a:lnTo>
                    <a:pt x="125" y="1064"/>
                  </a:lnTo>
                  <a:lnTo>
                    <a:pt x="127" y="1066"/>
                  </a:lnTo>
                  <a:lnTo>
                    <a:pt x="128" y="1070"/>
                  </a:lnTo>
                  <a:lnTo>
                    <a:pt x="130" y="1073"/>
                  </a:lnTo>
                  <a:lnTo>
                    <a:pt x="131" y="1076"/>
                  </a:lnTo>
                  <a:lnTo>
                    <a:pt x="133" y="1078"/>
                  </a:lnTo>
                  <a:lnTo>
                    <a:pt x="134" y="1079"/>
                  </a:lnTo>
                  <a:lnTo>
                    <a:pt x="139" y="1081"/>
                  </a:lnTo>
                  <a:lnTo>
                    <a:pt x="141" y="1082"/>
                  </a:lnTo>
                  <a:lnTo>
                    <a:pt x="141" y="1084"/>
                  </a:lnTo>
                  <a:lnTo>
                    <a:pt x="141" y="1086"/>
                  </a:lnTo>
                  <a:lnTo>
                    <a:pt x="141" y="1087"/>
                  </a:lnTo>
                  <a:lnTo>
                    <a:pt x="141" y="1089"/>
                  </a:lnTo>
                  <a:lnTo>
                    <a:pt x="142" y="1090"/>
                  </a:lnTo>
                  <a:lnTo>
                    <a:pt x="142" y="1092"/>
                  </a:lnTo>
                  <a:lnTo>
                    <a:pt x="141" y="1092"/>
                  </a:lnTo>
                  <a:lnTo>
                    <a:pt x="141" y="1092"/>
                  </a:lnTo>
                  <a:lnTo>
                    <a:pt x="141" y="1092"/>
                  </a:lnTo>
                  <a:lnTo>
                    <a:pt x="141" y="1090"/>
                  </a:lnTo>
                  <a:lnTo>
                    <a:pt x="141" y="1090"/>
                  </a:lnTo>
                  <a:lnTo>
                    <a:pt x="138" y="1095"/>
                  </a:lnTo>
                  <a:lnTo>
                    <a:pt x="138" y="1096"/>
                  </a:lnTo>
                  <a:lnTo>
                    <a:pt x="138" y="1098"/>
                  </a:lnTo>
                  <a:lnTo>
                    <a:pt x="138" y="1099"/>
                  </a:lnTo>
                  <a:lnTo>
                    <a:pt x="139" y="1101"/>
                  </a:lnTo>
                  <a:lnTo>
                    <a:pt x="142" y="1104"/>
                  </a:lnTo>
                  <a:lnTo>
                    <a:pt x="144" y="1106"/>
                  </a:lnTo>
                  <a:lnTo>
                    <a:pt x="144" y="1106"/>
                  </a:lnTo>
                  <a:lnTo>
                    <a:pt x="145" y="1106"/>
                  </a:lnTo>
                  <a:lnTo>
                    <a:pt x="147" y="1106"/>
                  </a:lnTo>
                  <a:lnTo>
                    <a:pt x="148" y="1106"/>
                  </a:lnTo>
                  <a:lnTo>
                    <a:pt x="148" y="1106"/>
                  </a:lnTo>
                  <a:lnTo>
                    <a:pt x="150" y="1107"/>
                  </a:lnTo>
                  <a:lnTo>
                    <a:pt x="150" y="1107"/>
                  </a:lnTo>
                  <a:lnTo>
                    <a:pt x="151" y="1109"/>
                  </a:lnTo>
                  <a:lnTo>
                    <a:pt x="151" y="1109"/>
                  </a:lnTo>
                  <a:lnTo>
                    <a:pt x="151" y="1112"/>
                  </a:lnTo>
                  <a:lnTo>
                    <a:pt x="151" y="1115"/>
                  </a:lnTo>
                  <a:lnTo>
                    <a:pt x="150" y="1118"/>
                  </a:lnTo>
                  <a:lnTo>
                    <a:pt x="150" y="1121"/>
                  </a:lnTo>
                  <a:lnTo>
                    <a:pt x="147" y="1126"/>
                  </a:lnTo>
                  <a:lnTo>
                    <a:pt x="147" y="1127"/>
                  </a:lnTo>
                  <a:lnTo>
                    <a:pt x="147" y="1127"/>
                  </a:lnTo>
                  <a:lnTo>
                    <a:pt x="148" y="1130"/>
                  </a:lnTo>
                  <a:lnTo>
                    <a:pt x="148" y="1130"/>
                  </a:lnTo>
                  <a:lnTo>
                    <a:pt x="148" y="1132"/>
                  </a:lnTo>
                  <a:lnTo>
                    <a:pt x="148" y="1132"/>
                  </a:lnTo>
                  <a:lnTo>
                    <a:pt x="148" y="1133"/>
                  </a:lnTo>
                  <a:lnTo>
                    <a:pt x="148" y="1135"/>
                  </a:lnTo>
                  <a:lnTo>
                    <a:pt x="147" y="1138"/>
                  </a:lnTo>
                  <a:lnTo>
                    <a:pt x="145" y="1140"/>
                  </a:lnTo>
                  <a:lnTo>
                    <a:pt x="147" y="1141"/>
                  </a:lnTo>
                  <a:lnTo>
                    <a:pt x="147" y="1143"/>
                  </a:lnTo>
                  <a:lnTo>
                    <a:pt x="147" y="1144"/>
                  </a:lnTo>
                  <a:lnTo>
                    <a:pt x="147" y="1146"/>
                  </a:lnTo>
                  <a:lnTo>
                    <a:pt x="145" y="1147"/>
                  </a:lnTo>
                  <a:lnTo>
                    <a:pt x="145" y="1149"/>
                  </a:lnTo>
                  <a:lnTo>
                    <a:pt x="144" y="1149"/>
                  </a:lnTo>
                  <a:lnTo>
                    <a:pt x="144" y="1152"/>
                  </a:lnTo>
                  <a:lnTo>
                    <a:pt x="142" y="1153"/>
                  </a:lnTo>
                  <a:lnTo>
                    <a:pt x="142" y="1153"/>
                  </a:lnTo>
                  <a:lnTo>
                    <a:pt x="144" y="1155"/>
                  </a:lnTo>
                  <a:lnTo>
                    <a:pt x="145" y="1156"/>
                  </a:lnTo>
                  <a:lnTo>
                    <a:pt x="147" y="1156"/>
                  </a:lnTo>
                  <a:lnTo>
                    <a:pt x="148" y="1156"/>
                  </a:lnTo>
                  <a:lnTo>
                    <a:pt x="150" y="1160"/>
                  </a:lnTo>
                  <a:lnTo>
                    <a:pt x="151" y="1163"/>
                  </a:lnTo>
                  <a:lnTo>
                    <a:pt x="153" y="1166"/>
                  </a:lnTo>
                  <a:lnTo>
                    <a:pt x="156" y="1167"/>
                  </a:lnTo>
                  <a:lnTo>
                    <a:pt x="162" y="1166"/>
                  </a:lnTo>
                  <a:lnTo>
                    <a:pt x="171" y="1167"/>
                  </a:lnTo>
                  <a:lnTo>
                    <a:pt x="175" y="1169"/>
                  </a:lnTo>
                  <a:lnTo>
                    <a:pt x="178" y="1170"/>
                  </a:lnTo>
                  <a:lnTo>
                    <a:pt x="181" y="1170"/>
                  </a:lnTo>
                  <a:lnTo>
                    <a:pt x="185" y="1172"/>
                  </a:lnTo>
                  <a:lnTo>
                    <a:pt x="191" y="1177"/>
                  </a:lnTo>
                  <a:lnTo>
                    <a:pt x="193" y="1177"/>
                  </a:lnTo>
                  <a:lnTo>
                    <a:pt x="195" y="1177"/>
                  </a:lnTo>
                  <a:lnTo>
                    <a:pt x="196" y="1177"/>
                  </a:lnTo>
                  <a:lnTo>
                    <a:pt x="196" y="1177"/>
                  </a:lnTo>
                  <a:lnTo>
                    <a:pt x="198" y="1178"/>
                  </a:lnTo>
                  <a:lnTo>
                    <a:pt x="199" y="1178"/>
                  </a:lnTo>
                  <a:lnTo>
                    <a:pt x="201" y="1180"/>
                  </a:lnTo>
                  <a:lnTo>
                    <a:pt x="201" y="1180"/>
                  </a:lnTo>
                  <a:lnTo>
                    <a:pt x="202" y="1180"/>
                  </a:lnTo>
                  <a:lnTo>
                    <a:pt x="202" y="1180"/>
                  </a:lnTo>
                  <a:lnTo>
                    <a:pt x="204" y="1178"/>
                  </a:lnTo>
                  <a:lnTo>
                    <a:pt x="207" y="1178"/>
                  </a:lnTo>
                  <a:lnTo>
                    <a:pt x="208" y="1180"/>
                  </a:lnTo>
                  <a:lnTo>
                    <a:pt x="210" y="1180"/>
                  </a:lnTo>
                  <a:lnTo>
                    <a:pt x="210" y="1180"/>
                  </a:lnTo>
                  <a:lnTo>
                    <a:pt x="211" y="1180"/>
                  </a:lnTo>
                  <a:lnTo>
                    <a:pt x="213" y="1181"/>
                  </a:lnTo>
                  <a:lnTo>
                    <a:pt x="216" y="1184"/>
                  </a:lnTo>
                  <a:lnTo>
                    <a:pt x="219" y="1186"/>
                  </a:lnTo>
                  <a:lnTo>
                    <a:pt x="225" y="1194"/>
                  </a:lnTo>
                  <a:lnTo>
                    <a:pt x="227" y="1195"/>
                  </a:lnTo>
                  <a:lnTo>
                    <a:pt x="228" y="1195"/>
                  </a:lnTo>
                  <a:lnTo>
                    <a:pt x="228" y="1195"/>
                  </a:lnTo>
                  <a:lnTo>
                    <a:pt x="228" y="1195"/>
                  </a:lnTo>
                  <a:lnTo>
                    <a:pt x="230" y="1197"/>
                  </a:lnTo>
                  <a:lnTo>
                    <a:pt x="228" y="1197"/>
                  </a:lnTo>
                  <a:lnTo>
                    <a:pt x="228" y="1198"/>
                  </a:lnTo>
                  <a:lnTo>
                    <a:pt x="230" y="1198"/>
                  </a:lnTo>
                  <a:lnTo>
                    <a:pt x="230" y="1200"/>
                  </a:lnTo>
                  <a:lnTo>
                    <a:pt x="230" y="1200"/>
                  </a:lnTo>
                  <a:lnTo>
                    <a:pt x="230" y="1201"/>
                  </a:lnTo>
                  <a:lnTo>
                    <a:pt x="230" y="1203"/>
                  </a:lnTo>
                  <a:lnTo>
                    <a:pt x="230" y="1203"/>
                  </a:lnTo>
                  <a:lnTo>
                    <a:pt x="230" y="1204"/>
                  </a:lnTo>
                  <a:lnTo>
                    <a:pt x="231" y="1204"/>
                  </a:lnTo>
                  <a:lnTo>
                    <a:pt x="231" y="1204"/>
                  </a:lnTo>
                  <a:lnTo>
                    <a:pt x="231" y="1206"/>
                  </a:lnTo>
                  <a:lnTo>
                    <a:pt x="231" y="1206"/>
                  </a:lnTo>
                  <a:lnTo>
                    <a:pt x="235" y="1209"/>
                  </a:lnTo>
                  <a:lnTo>
                    <a:pt x="236" y="1210"/>
                  </a:lnTo>
                  <a:lnTo>
                    <a:pt x="238" y="1210"/>
                  </a:lnTo>
                  <a:lnTo>
                    <a:pt x="238" y="1210"/>
                  </a:lnTo>
                  <a:lnTo>
                    <a:pt x="236" y="1210"/>
                  </a:lnTo>
                  <a:lnTo>
                    <a:pt x="236" y="1210"/>
                  </a:lnTo>
                  <a:lnTo>
                    <a:pt x="236" y="1209"/>
                  </a:lnTo>
                  <a:lnTo>
                    <a:pt x="238" y="1210"/>
                  </a:lnTo>
                  <a:lnTo>
                    <a:pt x="244" y="1214"/>
                  </a:lnTo>
                  <a:lnTo>
                    <a:pt x="250" y="1217"/>
                  </a:lnTo>
                  <a:lnTo>
                    <a:pt x="253" y="1218"/>
                  </a:lnTo>
                  <a:lnTo>
                    <a:pt x="255" y="1220"/>
                  </a:lnTo>
                  <a:lnTo>
                    <a:pt x="256" y="1221"/>
                  </a:lnTo>
                  <a:lnTo>
                    <a:pt x="258" y="1221"/>
                  </a:lnTo>
                  <a:lnTo>
                    <a:pt x="259" y="1220"/>
                  </a:lnTo>
                  <a:lnTo>
                    <a:pt x="268" y="1221"/>
                  </a:lnTo>
                  <a:lnTo>
                    <a:pt x="270" y="1221"/>
                  </a:lnTo>
                  <a:lnTo>
                    <a:pt x="270" y="1221"/>
                  </a:lnTo>
                  <a:lnTo>
                    <a:pt x="270" y="1221"/>
                  </a:lnTo>
                  <a:lnTo>
                    <a:pt x="272" y="1221"/>
                  </a:lnTo>
                  <a:lnTo>
                    <a:pt x="273" y="1221"/>
                  </a:lnTo>
                  <a:lnTo>
                    <a:pt x="275" y="1221"/>
                  </a:lnTo>
                  <a:lnTo>
                    <a:pt x="276" y="1223"/>
                  </a:lnTo>
                  <a:lnTo>
                    <a:pt x="278" y="1226"/>
                  </a:lnTo>
                  <a:lnTo>
                    <a:pt x="279" y="1231"/>
                  </a:lnTo>
                  <a:lnTo>
                    <a:pt x="281" y="1234"/>
                  </a:lnTo>
                  <a:lnTo>
                    <a:pt x="281" y="1237"/>
                  </a:lnTo>
                  <a:lnTo>
                    <a:pt x="282" y="1238"/>
                  </a:lnTo>
                  <a:lnTo>
                    <a:pt x="281" y="1240"/>
                  </a:lnTo>
                  <a:lnTo>
                    <a:pt x="281" y="1243"/>
                  </a:lnTo>
                  <a:lnTo>
                    <a:pt x="281" y="1243"/>
                  </a:lnTo>
                  <a:lnTo>
                    <a:pt x="279" y="1244"/>
                  </a:lnTo>
                  <a:lnTo>
                    <a:pt x="279" y="1246"/>
                  </a:lnTo>
                  <a:lnTo>
                    <a:pt x="279" y="1247"/>
                  </a:lnTo>
                  <a:lnTo>
                    <a:pt x="281" y="1247"/>
                  </a:lnTo>
                  <a:lnTo>
                    <a:pt x="281" y="1249"/>
                  </a:lnTo>
                  <a:lnTo>
                    <a:pt x="281" y="1249"/>
                  </a:lnTo>
                  <a:lnTo>
                    <a:pt x="282" y="1249"/>
                  </a:lnTo>
                  <a:lnTo>
                    <a:pt x="282" y="1247"/>
                  </a:lnTo>
                  <a:lnTo>
                    <a:pt x="284" y="1249"/>
                  </a:lnTo>
                  <a:lnTo>
                    <a:pt x="284" y="1251"/>
                  </a:lnTo>
                  <a:lnTo>
                    <a:pt x="284" y="1251"/>
                  </a:lnTo>
                  <a:lnTo>
                    <a:pt x="285" y="1251"/>
                  </a:lnTo>
                  <a:lnTo>
                    <a:pt x="285" y="1252"/>
                  </a:lnTo>
                  <a:lnTo>
                    <a:pt x="287" y="1252"/>
                  </a:lnTo>
                  <a:lnTo>
                    <a:pt x="287" y="1252"/>
                  </a:lnTo>
                  <a:lnTo>
                    <a:pt x="288" y="1251"/>
                  </a:lnTo>
                  <a:lnTo>
                    <a:pt x="288" y="1251"/>
                  </a:lnTo>
                  <a:lnTo>
                    <a:pt x="288" y="1251"/>
                  </a:lnTo>
                  <a:lnTo>
                    <a:pt x="288" y="1247"/>
                  </a:lnTo>
                  <a:lnTo>
                    <a:pt x="290" y="1247"/>
                  </a:lnTo>
                  <a:lnTo>
                    <a:pt x="290" y="1247"/>
                  </a:lnTo>
                  <a:lnTo>
                    <a:pt x="292" y="1247"/>
                  </a:lnTo>
                  <a:lnTo>
                    <a:pt x="292" y="1247"/>
                  </a:lnTo>
                  <a:lnTo>
                    <a:pt x="292" y="1247"/>
                  </a:lnTo>
                  <a:lnTo>
                    <a:pt x="293" y="1247"/>
                  </a:lnTo>
                  <a:lnTo>
                    <a:pt x="295" y="1249"/>
                  </a:lnTo>
                  <a:lnTo>
                    <a:pt x="296" y="1249"/>
                  </a:lnTo>
                  <a:lnTo>
                    <a:pt x="298" y="1249"/>
                  </a:lnTo>
                  <a:lnTo>
                    <a:pt x="299" y="1249"/>
                  </a:lnTo>
                  <a:lnTo>
                    <a:pt x="307" y="1260"/>
                  </a:lnTo>
                  <a:lnTo>
                    <a:pt x="309" y="1263"/>
                  </a:lnTo>
                  <a:lnTo>
                    <a:pt x="316" y="1268"/>
                  </a:lnTo>
                  <a:lnTo>
                    <a:pt x="319" y="1271"/>
                  </a:lnTo>
                  <a:lnTo>
                    <a:pt x="321" y="1275"/>
                  </a:lnTo>
                  <a:lnTo>
                    <a:pt x="322" y="1277"/>
                  </a:lnTo>
                  <a:lnTo>
                    <a:pt x="325" y="1278"/>
                  </a:lnTo>
                  <a:lnTo>
                    <a:pt x="325" y="1280"/>
                  </a:lnTo>
                  <a:lnTo>
                    <a:pt x="329" y="1284"/>
                  </a:lnTo>
                  <a:lnTo>
                    <a:pt x="335" y="1289"/>
                  </a:lnTo>
                  <a:lnTo>
                    <a:pt x="342" y="1305"/>
                  </a:lnTo>
                  <a:lnTo>
                    <a:pt x="344" y="1312"/>
                  </a:lnTo>
                  <a:lnTo>
                    <a:pt x="345" y="1317"/>
                  </a:lnTo>
                  <a:lnTo>
                    <a:pt x="345" y="1318"/>
                  </a:lnTo>
                  <a:lnTo>
                    <a:pt x="345" y="1320"/>
                  </a:lnTo>
                  <a:lnTo>
                    <a:pt x="345" y="1328"/>
                  </a:lnTo>
                  <a:lnTo>
                    <a:pt x="345" y="1329"/>
                  </a:lnTo>
                  <a:lnTo>
                    <a:pt x="345" y="1331"/>
                  </a:lnTo>
                  <a:lnTo>
                    <a:pt x="344" y="1331"/>
                  </a:lnTo>
                  <a:lnTo>
                    <a:pt x="344" y="1332"/>
                  </a:lnTo>
                  <a:lnTo>
                    <a:pt x="342" y="1334"/>
                  </a:lnTo>
                  <a:lnTo>
                    <a:pt x="344" y="1337"/>
                  </a:lnTo>
                  <a:lnTo>
                    <a:pt x="344" y="1338"/>
                  </a:lnTo>
                  <a:lnTo>
                    <a:pt x="344" y="1340"/>
                  </a:lnTo>
                  <a:lnTo>
                    <a:pt x="342" y="1343"/>
                  </a:lnTo>
                  <a:lnTo>
                    <a:pt x="342" y="1343"/>
                  </a:lnTo>
                  <a:lnTo>
                    <a:pt x="344" y="1345"/>
                  </a:lnTo>
                  <a:lnTo>
                    <a:pt x="344" y="1346"/>
                  </a:lnTo>
                  <a:lnTo>
                    <a:pt x="344" y="1346"/>
                  </a:lnTo>
                  <a:lnTo>
                    <a:pt x="344" y="1343"/>
                  </a:lnTo>
                  <a:lnTo>
                    <a:pt x="345" y="1343"/>
                  </a:lnTo>
                  <a:lnTo>
                    <a:pt x="347" y="1342"/>
                  </a:lnTo>
                  <a:lnTo>
                    <a:pt x="347" y="1342"/>
                  </a:lnTo>
                  <a:lnTo>
                    <a:pt x="349" y="1343"/>
                  </a:lnTo>
                  <a:lnTo>
                    <a:pt x="349" y="1343"/>
                  </a:lnTo>
                  <a:lnTo>
                    <a:pt x="350" y="1345"/>
                  </a:lnTo>
                  <a:lnTo>
                    <a:pt x="352" y="1345"/>
                  </a:lnTo>
                  <a:lnTo>
                    <a:pt x="352" y="1348"/>
                  </a:lnTo>
                  <a:lnTo>
                    <a:pt x="353" y="1349"/>
                  </a:lnTo>
                  <a:lnTo>
                    <a:pt x="353" y="1351"/>
                  </a:lnTo>
                  <a:lnTo>
                    <a:pt x="352" y="1351"/>
                  </a:lnTo>
                  <a:lnTo>
                    <a:pt x="352" y="1351"/>
                  </a:lnTo>
                  <a:lnTo>
                    <a:pt x="352" y="1349"/>
                  </a:lnTo>
                  <a:lnTo>
                    <a:pt x="350" y="1348"/>
                  </a:lnTo>
                  <a:lnTo>
                    <a:pt x="350" y="1346"/>
                  </a:lnTo>
                  <a:lnTo>
                    <a:pt x="349" y="1345"/>
                  </a:lnTo>
                  <a:lnTo>
                    <a:pt x="349" y="1345"/>
                  </a:lnTo>
                  <a:lnTo>
                    <a:pt x="349" y="1343"/>
                  </a:lnTo>
                  <a:lnTo>
                    <a:pt x="347" y="1343"/>
                  </a:lnTo>
                  <a:lnTo>
                    <a:pt x="345" y="1345"/>
                  </a:lnTo>
                  <a:lnTo>
                    <a:pt x="345" y="1345"/>
                  </a:lnTo>
                  <a:lnTo>
                    <a:pt x="347" y="1345"/>
                  </a:lnTo>
                  <a:lnTo>
                    <a:pt x="349" y="1346"/>
                  </a:lnTo>
                  <a:lnTo>
                    <a:pt x="350" y="1349"/>
                  </a:lnTo>
                  <a:lnTo>
                    <a:pt x="350" y="1351"/>
                  </a:lnTo>
                  <a:lnTo>
                    <a:pt x="350" y="1354"/>
                  </a:lnTo>
                  <a:lnTo>
                    <a:pt x="350" y="1355"/>
                  </a:lnTo>
                  <a:lnTo>
                    <a:pt x="350" y="1357"/>
                  </a:lnTo>
                  <a:lnTo>
                    <a:pt x="350" y="1358"/>
                  </a:lnTo>
                  <a:lnTo>
                    <a:pt x="350" y="1358"/>
                  </a:lnTo>
                  <a:lnTo>
                    <a:pt x="355" y="1358"/>
                  </a:lnTo>
                  <a:lnTo>
                    <a:pt x="361" y="1358"/>
                  </a:lnTo>
                  <a:lnTo>
                    <a:pt x="365" y="1358"/>
                  </a:lnTo>
                  <a:lnTo>
                    <a:pt x="370" y="1360"/>
                  </a:lnTo>
                  <a:lnTo>
                    <a:pt x="375" y="1360"/>
                  </a:lnTo>
                  <a:lnTo>
                    <a:pt x="381" y="1360"/>
                  </a:lnTo>
                  <a:lnTo>
                    <a:pt x="386" y="1360"/>
                  </a:lnTo>
                  <a:lnTo>
                    <a:pt x="390" y="1360"/>
                  </a:lnTo>
                  <a:lnTo>
                    <a:pt x="396" y="1362"/>
                  </a:lnTo>
                  <a:lnTo>
                    <a:pt x="401" y="1362"/>
                  </a:lnTo>
                  <a:lnTo>
                    <a:pt x="406" y="1362"/>
                  </a:lnTo>
                  <a:lnTo>
                    <a:pt x="410" y="1362"/>
                  </a:lnTo>
                  <a:lnTo>
                    <a:pt x="416" y="1362"/>
                  </a:lnTo>
                  <a:lnTo>
                    <a:pt x="421" y="1362"/>
                  </a:lnTo>
                  <a:lnTo>
                    <a:pt x="426" y="1363"/>
                  </a:lnTo>
                  <a:lnTo>
                    <a:pt x="436" y="1363"/>
                  </a:lnTo>
                  <a:lnTo>
                    <a:pt x="441" y="1363"/>
                  </a:lnTo>
                  <a:lnTo>
                    <a:pt x="446" y="1363"/>
                  </a:lnTo>
                  <a:lnTo>
                    <a:pt x="452" y="1365"/>
                  </a:lnTo>
                  <a:lnTo>
                    <a:pt x="456" y="1365"/>
                  </a:lnTo>
                  <a:lnTo>
                    <a:pt x="461" y="1365"/>
                  </a:lnTo>
                  <a:lnTo>
                    <a:pt x="466" y="1365"/>
                  </a:lnTo>
                  <a:lnTo>
                    <a:pt x="472" y="1365"/>
                  </a:lnTo>
                  <a:lnTo>
                    <a:pt x="476" y="1365"/>
                  </a:lnTo>
                  <a:lnTo>
                    <a:pt x="481" y="1366"/>
                  </a:lnTo>
                  <a:lnTo>
                    <a:pt x="486" y="1366"/>
                  </a:lnTo>
                  <a:lnTo>
                    <a:pt x="492" y="1366"/>
                  </a:lnTo>
                  <a:lnTo>
                    <a:pt x="496" y="1366"/>
                  </a:lnTo>
                  <a:lnTo>
                    <a:pt x="501" y="1366"/>
                  </a:lnTo>
                  <a:lnTo>
                    <a:pt x="507" y="1366"/>
                  </a:lnTo>
                  <a:lnTo>
                    <a:pt x="512" y="1366"/>
                  </a:lnTo>
                  <a:lnTo>
                    <a:pt x="515" y="1368"/>
                  </a:lnTo>
                  <a:lnTo>
                    <a:pt x="515" y="1368"/>
                  </a:lnTo>
                  <a:lnTo>
                    <a:pt x="513" y="1369"/>
                  </a:lnTo>
                  <a:lnTo>
                    <a:pt x="513" y="1371"/>
                  </a:lnTo>
                  <a:lnTo>
                    <a:pt x="512" y="1372"/>
                  </a:lnTo>
                  <a:lnTo>
                    <a:pt x="512" y="1372"/>
                  </a:lnTo>
                  <a:lnTo>
                    <a:pt x="512" y="1372"/>
                  </a:lnTo>
                  <a:lnTo>
                    <a:pt x="510" y="1374"/>
                  </a:lnTo>
                  <a:lnTo>
                    <a:pt x="510" y="1374"/>
                  </a:lnTo>
                  <a:lnTo>
                    <a:pt x="509" y="1374"/>
                  </a:lnTo>
                  <a:lnTo>
                    <a:pt x="507" y="1375"/>
                  </a:lnTo>
                  <a:lnTo>
                    <a:pt x="509" y="1377"/>
                  </a:lnTo>
                  <a:lnTo>
                    <a:pt x="507" y="1379"/>
                  </a:lnTo>
                  <a:lnTo>
                    <a:pt x="506" y="1383"/>
                  </a:lnTo>
                  <a:lnTo>
                    <a:pt x="506" y="1383"/>
                  </a:lnTo>
                  <a:lnTo>
                    <a:pt x="506" y="1383"/>
                  </a:lnTo>
                  <a:lnTo>
                    <a:pt x="506" y="1383"/>
                  </a:lnTo>
                  <a:lnTo>
                    <a:pt x="509" y="1385"/>
                  </a:lnTo>
                  <a:lnTo>
                    <a:pt x="535" y="1399"/>
                  </a:lnTo>
                  <a:lnTo>
                    <a:pt x="561" y="1412"/>
                  </a:lnTo>
                  <a:lnTo>
                    <a:pt x="587" y="1426"/>
                  </a:lnTo>
                  <a:lnTo>
                    <a:pt x="615" y="1440"/>
                  </a:lnTo>
                  <a:lnTo>
                    <a:pt x="641" y="1453"/>
                  </a:lnTo>
                  <a:lnTo>
                    <a:pt x="669" y="1466"/>
                  </a:lnTo>
                  <a:lnTo>
                    <a:pt x="695" y="1480"/>
                  </a:lnTo>
                  <a:lnTo>
                    <a:pt x="723" y="1493"/>
                  </a:lnTo>
                  <a:lnTo>
                    <a:pt x="726" y="1494"/>
                  </a:lnTo>
                  <a:lnTo>
                    <a:pt x="729" y="1496"/>
                  </a:lnTo>
                  <a:lnTo>
                    <a:pt x="732" y="1499"/>
                  </a:lnTo>
                  <a:lnTo>
                    <a:pt x="737" y="1500"/>
                  </a:lnTo>
                  <a:lnTo>
                    <a:pt x="740" y="1502"/>
                  </a:lnTo>
                  <a:lnTo>
                    <a:pt x="743" y="1503"/>
                  </a:lnTo>
                  <a:lnTo>
                    <a:pt x="746" y="1505"/>
                  </a:lnTo>
                  <a:lnTo>
                    <a:pt x="749" y="1507"/>
                  </a:lnTo>
                  <a:lnTo>
                    <a:pt x="752" y="1508"/>
                  </a:lnTo>
                  <a:lnTo>
                    <a:pt x="755" y="1508"/>
                  </a:lnTo>
                  <a:lnTo>
                    <a:pt x="760" y="1510"/>
                  </a:lnTo>
                  <a:lnTo>
                    <a:pt x="769" y="1510"/>
                  </a:lnTo>
                  <a:lnTo>
                    <a:pt x="772" y="1510"/>
                  </a:lnTo>
                  <a:lnTo>
                    <a:pt x="774" y="1510"/>
                  </a:lnTo>
                  <a:lnTo>
                    <a:pt x="777" y="1511"/>
                  </a:lnTo>
                  <a:lnTo>
                    <a:pt x="780" y="1511"/>
                  </a:lnTo>
                  <a:lnTo>
                    <a:pt x="783" y="1511"/>
                  </a:lnTo>
                  <a:lnTo>
                    <a:pt x="786" y="1511"/>
                  </a:lnTo>
                  <a:lnTo>
                    <a:pt x="789" y="1511"/>
                  </a:lnTo>
                  <a:lnTo>
                    <a:pt x="792" y="1513"/>
                  </a:lnTo>
                  <a:lnTo>
                    <a:pt x="795" y="1513"/>
                  </a:lnTo>
                  <a:lnTo>
                    <a:pt x="798" y="1513"/>
                  </a:lnTo>
                  <a:lnTo>
                    <a:pt x="801" y="1513"/>
                  </a:lnTo>
                  <a:lnTo>
                    <a:pt x="804" y="1513"/>
                  </a:lnTo>
                  <a:lnTo>
                    <a:pt x="807" y="1513"/>
                  </a:lnTo>
                  <a:lnTo>
                    <a:pt x="809" y="1514"/>
                  </a:lnTo>
                  <a:lnTo>
                    <a:pt x="812" y="1514"/>
                  </a:lnTo>
                  <a:lnTo>
                    <a:pt x="815" y="1514"/>
                  </a:lnTo>
                  <a:lnTo>
                    <a:pt x="818" y="1514"/>
                  </a:lnTo>
                  <a:lnTo>
                    <a:pt x="821" y="1514"/>
                  </a:lnTo>
                  <a:lnTo>
                    <a:pt x="824" y="1516"/>
                  </a:lnTo>
                  <a:lnTo>
                    <a:pt x="828" y="1516"/>
                  </a:lnTo>
                  <a:lnTo>
                    <a:pt x="831" y="1516"/>
                  </a:lnTo>
                  <a:lnTo>
                    <a:pt x="834" y="1516"/>
                  </a:lnTo>
                  <a:lnTo>
                    <a:pt x="837" y="1516"/>
                  </a:lnTo>
                  <a:lnTo>
                    <a:pt x="840" y="1516"/>
                  </a:lnTo>
                  <a:lnTo>
                    <a:pt x="843" y="1517"/>
                  </a:lnTo>
                  <a:lnTo>
                    <a:pt x="844" y="1517"/>
                  </a:lnTo>
                  <a:lnTo>
                    <a:pt x="848" y="1517"/>
                  </a:lnTo>
                  <a:lnTo>
                    <a:pt x="851" y="1517"/>
                  </a:lnTo>
                  <a:lnTo>
                    <a:pt x="854" y="1517"/>
                  </a:lnTo>
                  <a:lnTo>
                    <a:pt x="857" y="1517"/>
                  </a:lnTo>
                  <a:lnTo>
                    <a:pt x="860" y="1519"/>
                  </a:lnTo>
                  <a:lnTo>
                    <a:pt x="863" y="1519"/>
                  </a:lnTo>
                  <a:lnTo>
                    <a:pt x="866" y="1519"/>
                  </a:lnTo>
                  <a:lnTo>
                    <a:pt x="869" y="1519"/>
                  </a:lnTo>
                  <a:lnTo>
                    <a:pt x="872" y="1519"/>
                  </a:lnTo>
                  <a:lnTo>
                    <a:pt x="875" y="1519"/>
                  </a:lnTo>
                  <a:lnTo>
                    <a:pt x="878" y="1520"/>
                  </a:lnTo>
                  <a:lnTo>
                    <a:pt x="880" y="1520"/>
                  </a:lnTo>
                  <a:lnTo>
                    <a:pt x="883" y="1520"/>
                  </a:lnTo>
                  <a:lnTo>
                    <a:pt x="886" y="1520"/>
                  </a:lnTo>
                  <a:lnTo>
                    <a:pt x="889" y="1520"/>
                  </a:lnTo>
                  <a:lnTo>
                    <a:pt x="891" y="1520"/>
                  </a:lnTo>
                  <a:lnTo>
                    <a:pt x="892" y="1520"/>
                  </a:lnTo>
                  <a:lnTo>
                    <a:pt x="895" y="1520"/>
                  </a:lnTo>
                  <a:lnTo>
                    <a:pt x="898" y="1522"/>
                  </a:lnTo>
                  <a:lnTo>
                    <a:pt x="901" y="1522"/>
                  </a:lnTo>
                  <a:lnTo>
                    <a:pt x="905" y="1522"/>
                  </a:lnTo>
                  <a:lnTo>
                    <a:pt x="908" y="1522"/>
                  </a:lnTo>
                  <a:lnTo>
                    <a:pt x="911" y="1522"/>
                  </a:lnTo>
                  <a:lnTo>
                    <a:pt x="914" y="1522"/>
                  </a:lnTo>
                  <a:lnTo>
                    <a:pt x="915" y="1523"/>
                  </a:lnTo>
                  <a:lnTo>
                    <a:pt x="921" y="1523"/>
                  </a:lnTo>
                  <a:lnTo>
                    <a:pt x="925" y="1523"/>
                  </a:lnTo>
                  <a:lnTo>
                    <a:pt x="928" y="1523"/>
                  </a:lnTo>
                  <a:lnTo>
                    <a:pt x="931" y="1523"/>
                  </a:lnTo>
                  <a:lnTo>
                    <a:pt x="934" y="1523"/>
                  </a:lnTo>
                  <a:lnTo>
                    <a:pt x="937" y="1525"/>
                  </a:lnTo>
                  <a:lnTo>
                    <a:pt x="940" y="1525"/>
                  </a:lnTo>
                  <a:lnTo>
                    <a:pt x="943" y="1525"/>
                  </a:lnTo>
                  <a:lnTo>
                    <a:pt x="946" y="1525"/>
                  </a:lnTo>
                  <a:lnTo>
                    <a:pt x="949" y="1525"/>
                  </a:lnTo>
                  <a:lnTo>
                    <a:pt x="949" y="1525"/>
                  </a:lnTo>
                  <a:lnTo>
                    <a:pt x="949" y="1525"/>
                  </a:lnTo>
                  <a:lnTo>
                    <a:pt x="949" y="1523"/>
                  </a:lnTo>
                  <a:lnTo>
                    <a:pt x="949" y="1523"/>
                  </a:lnTo>
                  <a:lnTo>
                    <a:pt x="949" y="1523"/>
                  </a:lnTo>
                  <a:lnTo>
                    <a:pt x="949" y="1522"/>
                  </a:lnTo>
                  <a:lnTo>
                    <a:pt x="949" y="1522"/>
                  </a:lnTo>
                  <a:lnTo>
                    <a:pt x="949" y="1522"/>
                  </a:lnTo>
                  <a:lnTo>
                    <a:pt x="949" y="1520"/>
                  </a:lnTo>
                  <a:lnTo>
                    <a:pt x="949" y="1519"/>
                  </a:lnTo>
                  <a:lnTo>
                    <a:pt x="949" y="1519"/>
                  </a:lnTo>
                  <a:lnTo>
                    <a:pt x="949" y="1519"/>
                  </a:lnTo>
                  <a:lnTo>
                    <a:pt x="949" y="1517"/>
                  </a:lnTo>
                  <a:lnTo>
                    <a:pt x="949" y="1517"/>
                  </a:lnTo>
                  <a:lnTo>
                    <a:pt x="949" y="1517"/>
                  </a:lnTo>
                  <a:lnTo>
                    <a:pt x="949" y="1516"/>
                  </a:lnTo>
                  <a:lnTo>
                    <a:pt x="949" y="1516"/>
                  </a:lnTo>
                  <a:lnTo>
                    <a:pt x="949" y="1516"/>
                  </a:lnTo>
                  <a:lnTo>
                    <a:pt x="949" y="1514"/>
                  </a:lnTo>
                  <a:lnTo>
                    <a:pt x="949" y="1514"/>
                  </a:lnTo>
                  <a:lnTo>
                    <a:pt x="949" y="1513"/>
                  </a:lnTo>
                  <a:lnTo>
                    <a:pt x="949" y="1513"/>
                  </a:lnTo>
                  <a:lnTo>
                    <a:pt x="949" y="1511"/>
                  </a:lnTo>
                  <a:lnTo>
                    <a:pt x="949" y="1511"/>
                  </a:lnTo>
                  <a:lnTo>
                    <a:pt x="949" y="1511"/>
                  </a:lnTo>
                  <a:lnTo>
                    <a:pt x="949" y="1510"/>
                  </a:lnTo>
                  <a:lnTo>
                    <a:pt x="949" y="1510"/>
                  </a:lnTo>
                  <a:lnTo>
                    <a:pt x="949" y="1508"/>
                  </a:lnTo>
                  <a:lnTo>
                    <a:pt x="949" y="1508"/>
                  </a:lnTo>
                  <a:lnTo>
                    <a:pt x="949" y="1508"/>
                  </a:lnTo>
                  <a:lnTo>
                    <a:pt x="949" y="1507"/>
                  </a:lnTo>
                  <a:lnTo>
                    <a:pt x="949" y="1507"/>
                  </a:lnTo>
                  <a:lnTo>
                    <a:pt x="949" y="1507"/>
                  </a:lnTo>
                  <a:lnTo>
                    <a:pt x="949" y="1505"/>
                  </a:lnTo>
                  <a:lnTo>
                    <a:pt x="951" y="1505"/>
                  </a:lnTo>
                  <a:lnTo>
                    <a:pt x="951" y="1505"/>
                  </a:lnTo>
                  <a:lnTo>
                    <a:pt x="951" y="1503"/>
                  </a:lnTo>
                  <a:lnTo>
                    <a:pt x="951" y="1503"/>
                  </a:lnTo>
                  <a:lnTo>
                    <a:pt x="951" y="1502"/>
                  </a:lnTo>
                  <a:lnTo>
                    <a:pt x="951" y="1502"/>
                  </a:lnTo>
                  <a:lnTo>
                    <a:pt x="951" y="1502"/>
                  </a:lnTo>
                  <a:lnTo>
                    <a:pt x="951" y="1500"/>
                  </a:lnTo>
                  <a:lnTo>
                    <a:pt x="951" y="1500"/>
                  </a:lnTo>
                  <a:lnTo>
                    <a:pt x="951" y="1500"/>
                  </a:lnTo>
                  <a:lnTo>
                    <a:pt x="951" y="1499"/>
                  </a:lnTo>
                  <a:lnTo>
                    <a:pt x="951" y="1499"/>
                  </a:lnTo>
                  <a:lnTo>
                    <a:pt x="951" y="1497"/>
                  </a:lnTo>
                  <a:lnTo>
                    <a:pt x="951" y="1497"/>
                  </a:lnTo>
                  <a:lnTo>
                    <a:pt x="951" y="1497"/>
                  </a:lnTo>
                  <a:lnTo>
                    <a:pt x="951" y="1496"/>
                  </a:lnTo>
                  <a:lnTo>
                    <a:pt x="951" y="1496"/>
                  </a:lnTo>
                  <a:lnTo>
                    <a:pt x="951" y="1496"/>
                  </a:lnTo>
                  <a:lnTo>
                    <a:pt x="951" y="1494"/>
                  </a:lnTo>
                  <a:lnTo>
                    <a:pt x="951" y="1494"/>
                  </a:lnTo>
                  <a:lnTo>
                    <a:pt x="951" y="1493"/>
                  </a:lnTo>
                  <a:lnTo>
                    <a:pt x="951" y="1493"/>
                  </a:lnTo>
                  <a:lnTo>
                    <a:pt x="951" y="1493"/>
                  </a:lnTo>
                  <a:lnTo>
                    <a:pt x="951" y="1491"/>
                  </a:lnTo>
                  <a:lnTo>
                    <a:pt x="951" y="1491"/>
                  </a:lnTo>
                  <a:lnTo>
                    <a:pt x="951" y="1490"/>
                  </a:lnTo>
                  <a:lnTo>
                    <a:pt x="951" y="1490"/>
                  </a:lnTo>
                  <a:lnTo>
                    <a:pt x="952" y="1490"/>
                  </a:lnTo>
                  <a:lnTo>
                    <a:pt x="955" y="1490"/>
                  </a:lnTo>
                  <a:lnTo>
                    <a:pt x="957" y="1490"/>
                  </a:lnTo>
                  <a:lnTo>
                    <a:pt x="958" y="1490"/>
                  </a:lnTo>
                  <a:lnTo>
                    <a:pt x="960" y="1490"/>
                  </a:lnTo>
                  <a:lnTo>
                    <a:pt x="962" y="1490"/>
                  </a:lnTo>
                  <a:lnTo>
                    <a:pt x="963" y="1490"/>
                  </a:lnTo>
                  <a:lnTo>
                    <a:pt x="966" y="1490"/>
                  </a:lnTo>
                  <a:lnTo>
                    <a:pt x="968" y="1490"/>
                  </a:lnTo>
                  <a:lnTo>
                    <a:pt x="972" y="1491"/>
                  </a:lnTo>
                  <a:lnTo>
                    <a:pt x="974" y="1491"/>
                  </a:lnTo>
                  <a:lnTo>
                    <a:pt x="975" y="1491"/>
                  </a:lnTo>
                  <a:lnTo>
                    <a:pt x="978" y="1491"/>
                  </a:lnTo>
                  <a:lnTo>
                    <a:pt x="980" y="1491"/>
                  </a:lnTo>
                  <a:lnTo>
                    <a:pt x="982" y="1491"/>
                  </a:lnTo>
                  <a:lnTo>
                    <a:pt x="983" y="1491"/>
                  </a:lnTo>
                  <a:lnTo>
                    <a:pt x="985" y="1491"/>
                  </a:lnTo>
                  <a:lnTo>
                    <a:pt x="986" y="1491"/>
                  </a:lnTo>
                  <a:lnTo>
                    <a:pt x="989" y="1491"/>
                  </a:lnTo>
                  <a:lnTo>
                    <a:pt x="991" y="1491"/>
                  </a:lnTo>
                  <a:lnTo>
                    <a:pt x="992" y="1491"/>
                  </a:lnTo>
                  <a:lnTo>
                    <a:pt x="994" y="1493"/>
                  </a:lnTo>
                  <a:lnTo>
                    <a:pt x="995" y="1493"/>
                  </a:lnTo>
                  <a:lnTo>
                    <a:pt x="997" y="1493"/>
                  </a:lnTo>
                  <a:lnTo>
                    <a:pt x="1002" y="1493"/>
                  </a:lnTo>
                  <a:lnTo>
                    <a:pt x="1003" y="1493"/>
                  </a:lnTo>
                  <a:lnTo>
                    <a:pt x="1005" y="1493"/>
                  </a:lnTo>
                  <a:lnTo>
                    <a:pt x="1006" y="1493"/>
                  </a:lnTo>
                  <a:lnTo>
                    <a:pt x="1008" y="1493"/>
                  </a:lnTo>
                  <a:lnTo>
                    <a:pt x="1009" y="1493"/>
                  </a:lnTo>
                  <a:lnTo>
                    <a:pt x="1012" y="1493"/>
                  </a:lnTo>
                  <a:lnTo>
                    <a:pt x="1014" y="1493"/>
                  </a:lnTo>
                  <a:lnTo>
                    <a:pt x="1015" y="1494"/>
                  </a:lnTo>
                  <a:lnTo>
                    <a:pt x="1017" y="1494"/>
                  </a:lnTo>
                  <a:lnTo>
                    <a:pt x="1018" y="1494"/>
                  </a:lnTo>
                  <a:lnTo>
                    <a:pt x="1020" y="1494"/>
                  </a:lnTo>
                  <a:lnTo>
                    <a:pt x="1023" y="1494"/>
                  </a:lnTo>
                  <a:lnTo>
                    <a:pt x="1026" y="1494"/>
                  </a:lnTo>
                  <a:lnTo>
                    <a:pt x="1028" y="1494"/>
                  </a:lnTo>
                  <a:lnTo>
                    <a:pt x="1029" y="1494"/>
                  </a:lnTo>
                  <a:lnTo>
                    <a:pt x="1031" y="1494"/>
                  </a:lnTo>
                  <a:lnTo>
                    <a:pt x="1034" y="1494"/>
                  </a:lnTo>
                  <a:lnTo>
                    <a:pt x="1035" y="1494"/>
                  </a:lnTo>
                  <a:lnTo>
                    <a:pt x="1037" y="1494"/>
                  </a:lnTo>
                  <a:lnTo>
                    <a:pt x="1039" y="1496"/>
                  </a:lnTo>
                  <a:lnTo>
                    <a:pt x="1040" y="1496"/>
                  </a:lnTo>
                  <a:lnTo>
                    <a:pt x="1042" y="1496"/>
                  </a:lnTo>
                  <a:lnTo>
                    <a:pt x="1043" y="1496"/>
                  </a:lnTo>
                  <a:lnTo>
                    <a:pt x="1046" y="1496"/>
                  </a:lnTo>
                  <a:lnTo>
                    <a:pt x="1048" y="1496"/>
                  </a:lnTo>
                  <a:lnTo>
                    <a:pt x="1049" y="1496"/>
                  </a:lnTo>
                  <a:lnTo>
                    <a:pt x="1051" y="1496"/>
                  </a:lnTo>
                  <a:lnTo>
                    <a:pt x="1052" y="1496"/>
                  </a:lnTo>
                  <a:lnTo>
                    <a:pt x="1054" y="1496"/>
                  </a:lnTo>
                  <a:lnTo>
                    <a:pt x="1057" y="1496"/>
                  </a:lnTo>
                  <a:lnTo>
                    <a:pt x="1059" y="1496"/>
                  </a:lnTo>
                  <a:lnTo>
                    <a:pt x="1060" y="1496"/>
                  </a:lnTo>
                  <a:lnTo>
                    <a:pt x="1062" y="1497"/>
                  </a:lnTo>
                  <a:lnTo>
                    <a:pt x="1063" y="1497"/>
                  </a:lnTo>
                  <a:lnTo>
                    <a:pt x="1065" y="1497"/>
                  </a:lnTo>
                  <a:lnTo>
                    <a:pt x="1068" y="1497"/>
                  </a:lnTo>
                  <a:lnTo>
                    <a:pt x="1069" y="1497"/>
                  </a:lnTo>
                  <a:lnTo>
                    <a:pt x="1069" y="1499"/>
                  </a:lnTo>
                  <a:lnTo>
                    <a:pt x="1071" y="1499"/>
                  </a:lnTo>
                  <a:lnTo>
                    <a:pt x="1074" y="1499"/>
                  </a:lnTo>
                  <a:lnTo>
                    <a:pt x="1077" y="1500"/>
                  </a:lnTo>
                  <a:lnTo>
                    <a:pt x="1079" y="1502"/>
                  </a:lnTo>
                  <a:lnTo>
                    <a:pt x="1080" y="1505"/>
                  </a:lnTo>
                  <a:lnTo>
                    <a:pt x="1082" y="1508"/>
                  </a:lnTo>
                  <a:lnTo>
                    <a:pt x="1083" y="1514"/>
                  </a:lnTo>
                  <a:lnTo>
                    <a:pt x="1083" y="1516"/>
                  </a:lnTo>
                  <a:lnTo>
                    <a:pt x="1086" y="1519"/>
                  </a:lnTo>
                  <a:lnTo>
                    <a:pt x="1088" y="1520"/>
                  </a:lnTo>
                  <a:lnTo>
                    <a:pt x="1088" y="1520"/>
                  </a:lnTo>
                  <a:lnTo>
                    <a:pt x="1088" y="1522"/>
                  </a:lnTo>
                  <a:lnTo>
                    <a:pt x="1088" y="1522"/>
                  </a:lnTo>
                  <a:lnTo>
                    <a:pt x="1088" y="1522"/>
                  </a:lnTo>
                  <a:lnTo>
                    <a:pt x="1091" y="1523"/>
                  </a:lnTo>
                  <a:lnTo>
                    <a:pt x="1091" y="1525"/>
                  </a:lnTo>
                  <a:lnTo>
                    <a:pt x="1092" y="1525"/>
                  </a:lnTo>
                  <a:lnTo>
                    <a:pt x="1095" y="1527"/>
                  </a:lnTo>
                  <a:lnTo>
                    <a:pt x="1097" y="1528"/>
                  </a:lnTo>
                  <a:lnTo>
                    <a:pt x="1099" y="1528"/>
                  </a:lnTo>
                  <a:lnTo>
                    <a:pt x="1100" y="1530"/>
                  </a:lnTo>
                  <a:lnTo>
                    <a:pt x="1102" y="1530"/>
                  </a:lnTo>
                  <a:lnTo>
                    <a:pt x="1105" y="1531"/>
                  </a:lnTo>
                  <a:lnTo>
                    <a:pt x="1105" y="1533"/>
                  </a:lnTo>
                  <a:lnTo>
                    <a:pt x="1106" y="1533"/>
                  </a:lnTo>
                  <a:lnTo>
                    <a:pt x="1106" y="1534"/>
                  </a:lnTo>
                  <a:lnTo>
                    <a:pt x="1106" y="1536"/>
                  </a:lnTo>
                  <a:lnTo>
                    <a:pt x="1108" y="1536"/>
                  </a:lnTo>
                  <a:lnTo>
                    <a:pt x="1109" y="1537"/>
                  </a:lnTo>
                  <a:lnTo>
                    <a:pt x="1109" y="1537"/>
                  </a:lnTo>
                  <a:lnTo>
                    <a:pt x="1109" y="1537"/>
                  </a:lnTo>
                  <a:lnTo>
                    <a:pt x="1111" y="1539"/>
                  </a:lnTo>
                  <a:lnTo>
                    <a:pt x="1116" y="1545"/>
                  </a:lnTo>
                  <a:lnTo>
                    <a:pt x="1117" y="1547"/>
                  </a:lnTo>
                  <a:lnTo>
                    <a:pt x="1117" y="1548"/>
                  </a:lnTo>
                  <a:lnTo>
                    <a:pt x="1122" y="1551"/>
                  </a:lnTo>
                  <a:lnTo>
                    <a:pt x="1123" y="1553"/>
                  </a:lnTo>
                  <a:lnTo>
                    <a:pt x="1123" y="1553"/>
                  </a:lnTo>
                  <a:lnTo>
                    <a:pt x="1126" y="1554"/>
                  </a:lnTo>
                  <a:lnTo>
                    <a:pt x="1126" y="1556"/>
                  </a:lnTo>
                  <a:lnTo>
                    <a:pt x="1128" y="1556"/>
                  </a:lnTo>
                  <a:lnTo>
                    <a:pt x="1129" y="1557"/>
                  </a:lnTo>
                  <a:lnTo>
                    <a:pt x="1129" y="1559"/>
                  </a:lnTo>
                  <a:lnTo>
                    <a:pt x="1131" y="1562"/>
                  </a:lnTo>
                  <a:lnTo>
                    <a:pt x="1131" y="1564"/>
                  </a:lnTo>
                  <a:lnTo>
                    <a:pt x="1132" y="1564"/>
                  </a:lnTo>
                  <a:lnTo>
                    <a:pt x="1136" y="1567"/>
                  </a:lnTo>
                  <a:lnTo>
                    <a:pt x="1140" y="1571"/>
                  </a:lnTo>
                  <a:lnTo>
                    <a:pt x="1143" y="1576"/>
                  </a:lnTo>
                  <a:lnTo>
                    <a:pt x="1143" y="1576"/>
                  </a:lnTo>
                  <a:lnTo>
                    <a:pt x="1146" y="1577"/>
                  </a:lnTo>
                  <a:lnTo>
                    <a:pt x="1149" y="1579"/>
                  </a:lnTo>
                  <a:lnTo>
                    <a:pt x="1151" y="1579"/>
                  </a:lnTo>
                  <a:lnTo>
                    <a:pt x="1151" y="1581"/>
                  </a:lnTo>
                  <a:lnTo>
                    <a:pt x="1151" y="1581"/>
                  </a:lnTo>
                  <a:lnTo>
                    <a:pt x="1152" y="1581"/>
                  </a:lnTo>
                  <a:lnTo>
                    <a:pt x="1152" y="1581"/>
                  </a:lnTo>
                  <a:lnTo>
                    <a:pt x="1152" y="1581"/>
                  </a:lnTo>
                  <a:lnTo>
                    <a:pt x="1152" y="1581"/>
                  </a:lnTo>
                  <a:lnTo>
                    <a:pt x="1152" y="1581"/>
                  </a:lnTo>
                  <a:lnTo>
                    <a:pt x="1154" y="1581"/>
                  </a:lnTo>
                  <a:lnTo>
                    <a:pt x="1154" y="1581"/>
                  </a:lnTo>
                  <a:lnTo>
                    <a:pt x="1156" y="1581"/>
                  </a:lnTo>
                  <a:lnTo>
                    <a:pt x="1156" y="1582"/>
                  </a:lnTo>
                  <a:lnTo>
                    <a:pt x="1156" y="1582"/>
                  </a:lnTo>
                  <a:lnTo>
                    <a:pt x="1157" y="1582"/>
                  </a:lnTo>
                  <a:lnTo>
                    <a:pt x="1157" y="1582"/>
                  </a:lnTo>
                  <a:lnTo>
                    <a:pt x="1157" y="1584"/>
                  </a:lnTo>
                  <a:lnTo>
                    <a:pt x="1157" y="1584"/>
                  </a:lnTo>
                  <a:lnTo>
                    <a:pt x="1159" y="1584"/>
                  </a:lnTo>
                  <a:lnTo>
                    <a:pt x="1159" y="1584"/>
                  </a:lnTo>
                  <a:lnTo>
                    <a:pt x="1159" y="1585"/>
                  </a:lnTo>
                  <a:lnTo>
                    <a:pt x="1160" y="1585"/>
                  </a:lnTo>
                  <a:lnTo>
                    <a:pt x="1160" y="1585"/>
                  </a:lnTo>
                  <a:lnTo>
                    <a:pt x="1163" y="1588"/>
                  </a:lnTo>
                  <a:lnTo>
                    <a:pt x="1163" y="1590"/>
                  </a:lnTo>
                  <a:lnTo>
                    <a:pt x="1165" y="1590"/>
                  </a:lnTo>
                  <a:lnTo>
                    <a:pt x="1166" y="1590"/>
                  </a:lnTo>
                  <a:lnTo>
                    <a:pt x="1168" y="1591"/>
                  </a:lnTo>
                  <a:lnTo>
                    <a:pt x="1169" y="1593"/>
                  </a:lnTo>
                  <a:lnTo>
                    <a:pt x="1169" y="1593"/>
                  </a:lnTo>
                  <a:lnTo>
                    <a:pt x="1169" y="1594"/>
                  </a:lnTo>
                  <a:lnTo>
                    <a:pt x="1169" y="1596"/>
                  </a:lnTo>
                  <a:lnTo>
                    <a:pt x="1169" y="1596"/>
                  </a:lnTo>
                  <a:lnTo>
                    <a:pt x="1171" y="1596"/>
                  </a:lnTo>
                  <a:lnTo>
                    <a:pt x="1173" y="1596"/>
                  </a:lnTo>
                  <a:lnTo>
                    <a:pt x="1173" y="1597"/>
                  </a:lnTo>
                  <a:lnTo>
                    <a:pt x="1174" y="1597"/>
                  </a:lnTo>
                  <a:lnTo>
                    <a:pt x="1176" y="1601"/>
                  </a:lnTo>
                  <a:lnTo>
                    <a:pt x="1176" y="1602"/>
                  </a:lnTo>
                  <a:lnTo>
                    <a:pt x="1176" y="1602"/>
                  </a:lnTo>
                  <a:lnTo>
                    <a:pt x="1176" y="1605"/>
                  </a:lnTo>
                  <a:lnTo>
                    <a:pt x="1177" y="1605"/>
                  </a:lnTo>
                  <a:lnTo>
                    <a:pt x="1177" y="1607"/>
                  </a:lnTo>
                  <a:lnTo>
                    <a:pt x="1177" y="1607"/>
                  </a:lnTo>
                  <a:lnTo>
                    <a:pt x="1177" y="1607"/>
                  </a:lnTo>
                  <a:lnTo>
                    <a:pt x="1177" y="1608"/>
                  </a:lnTo>
                  <a:lnTo>
                    <a:pt x="1177" y="1608"/>
                  </a:lnTo>
                  <a:lnTo>
                    <a:pt x="1177" y="1610"/>
                  </a:lnTo>
                  <a:lnTo>
                    <a:pt x="1179" y="1610"/>
                  </a:lnTo>
                  <a:lnTo>
                    <a:pt x="1179" y="1611"/>
                  </a:lnTo>
                  <a:lnTo>
                    <a:pt x="1179" y="1613"/>
                  </a:lnTo>
                  <a:lnTo>
                    <a:pt x="1177" y="1613"/>
                  </a:lnTo>
                  <a:lnTo>
                    <a:pt x="1179" y="1613"/>
                  </a:lnTo>
                  <a:lnTo>
                    <a:pt x="1179" y="1614"/>
                  </a:lnTo>
                  <a:lnTo>
                    <a:pt x="1179" y="1614"/>
                  </a:lnTo>
                  <a:lnTo>
                    <a:pt x="1180" y="1616"/>
                  </a:lnTo>
                  <a:lnTo>
                    <a:pt x="1180" y="1616"/>
                  </a:lnTo>
                  <a:lnTo>
                    <a:pt x="1180" y="1616"/>
                  </a:lnTo>
                  <a:lnTo>
                    <a:pt x="1180" y="1618"/>
                  </a:lnTo>
                  <a:lnTo>
                    <a:pt x="1180" y="1619"/>
                  </a:lnTo>
                  <a:lnTo>
                    <a:pt x="1180" y="1619"/>
                  </a:lnTo>
                  <a:lnTo>
                    <a:pt x="1182" y="1619"/>
                  </a:lnTo>
                  <a:lnTo>
                    <a:pt x="1183" y="1622"/>
                  </a:lnTo>
                  <a:lnTo>
                    <a:pt x="1183" y="1624"/>
                  </a:lnTo>
                  <a:lnTo>
                    <a:pt x="1185" y="1625"/>
                  </a:lnTo>
                  <a:lnTo>
                    <a:pt x="1185" y="1627"/>
                  </a:lnTo>
                  <a:lnTo>
                    <a:pt x="1186" y="1627"/>
                  </a:lnTo>
                  <a:lnTo>
                    <a:pt x="1186" y="1627"/>
                  </a:lnTo>
                  <a:lnTo>
                    <a:pt x="1188" y="1630"/>
                  </a:lnTo>
                  <a:lnTo>
                    <a:pt x="1189" y="1631"/>
                  </a:lnTo>
                  <a:lnTo>
                    <a:pt x="1189" y="1633"/>
                  </a:lnTo>
                  <a:lnTo>
                    <a:pt x="1189" y="1636"/>
                  </a:lnTo>
                  <a:lnTo>
                    <a:pt x="1189" y="1638"/>
                  </a:lnTo>
                  <a:lnTo>
                    <a:pt x="1188" y="1641"/>
                  </a:lnTo>
                  <a:lnTo>
                    <a:pt x="1188" y="1642"/>
                  </a:lnTo>
                  <a:lnTo>
                    <a:pt x="1188" y="1645"/>
                  </a:lnTo>
                  <a:lnTo>
                    <a:pt x="1188" y="1650"/>
                  </a:lnTo>
                  <a:lnTo>
                    <a:pt x="1188" y="1650"/>
                  </a:lnTo>
                  <a:lnTo>
                    <a:pt x="1188" y="1651"/>
                  </a:lnTo>
                  <a:lnTo>
                    <a:pt x="1188" y="1651"/>
                  </a:lnTo>
                  <a:lnTo>
                    <a:pt x="1189" y="1653"/>
                  </a:lnTo>
                  <a:lnTo>
                    <a:pt x="1189" y="1653"/>
                  </a:lnTo>
                  <a:lnTo>
                    <a:pt x="1189" y="1655"/>
                  </a:lnTo>
                  <a:lnTo>
                    <a:pt x="1189" y="1655"/>
                  </a:lnTo>
                  <a:lnTo>
                    <a:pt x="1191" y="1656"/>
                  </a:lnTo>
                  <a:lnTo>
                    <a:pt x="1193" y="1661"/>
                  </a:lnTo>
                  <a:lnTo>
                    <a:pt x="1193" y="1661"/>
                  </a:lnTo>
                  <a:lnTo>
                    <a:pt x="1194" y="1662"/>
                  </a:lnTo>
                  <a:lnTo>
                    <a:pt x="1194" y="1664"/>
                  </a:lnTo>
                  <a:lnTo>
                    <a:pt x="1196" y="1665"/>
                  </a:lnTo>
                  <a:lnTo>
                    <a:pt x="1196" y="1668"/>
                  </a:lnTo>
                  <a:lnTo>
                    <a:pt x="1197" y="1671"/>
                  </a:lnTo>
                  <a:lnTo>
                    <a:pt x="1197" y="1671"/>
                  </a:lnTo>
                  <a:lnTo>
                    <a:pt x="1197" y="1673"/>
                  </a:lnTo>
                  <a:lnTo>
                    <a:pt x="1197" y="1675"/>
                  </a:lnTo>
                  <a:lnTo>
                    <a:pt x="1199" y="1675"/>
                  </a:lnTo>
                  <a:lnTo>
                    <a:pt x="1199" y="1676"/>
                  </a:lnTo>
                  <a:lnTo>
                    <a:pt x="1202" y="1678"/>
                  </a:lnTo>
                  <a:lnTo>
                    <a:pt x="1203" y="1679"/>
                  </a:lnTo>
                  <a:lnTo>
                    <a:pt x="1203" y="1679"/>
                  </a:lnTo>
                  <a:lnTo>
                    <a:pt x="1203" y="1681"/>
                  </a:lnTo>
                  <a:lnTo>
                    <a:pt x="1203" y="1681"/>
                  </a:lnTo>
                  <a:lnTo>
                    <a:pt x="1205" y="1682"/>
                  </a:lnTo>
                  <a:lnTo>
                    <a:pt x="1205" y="1682"/>
                  </a:lnTo>
                  <a:lnTo>
                    <a:pt x="1211" y="1685"/>
                  </a:lnTo>
                  <a:lnTo>
                    <a:pt x="1211" y="1687"/>
                  </a:lnTo>
                  <a:lnTo>
                    <a:pt x="1213" y="1687"/>
                  </a:lnTo>
                  <a:lnTo>
                    <a:pt x="1214" y="1687"/>
                  </a:lnTo>
                  <a:lnTo>
                    <a:pt x="1216" y="1687"/>
                  </a:lnTo>
                  <a:lnTo>
                    <a:pt x="1217" y="1688"/>
                  </a:lnTo>
                  <a:lnTo>
                    <a:pt x="1219" y="1690"/>
                  </a:lnTo>
                  <a:lnTo>
                    <a:pt x="1220" y="1690"/>
                  </a:lnTo>
                  <a:lnTo>
                    <a:pt x="1220" y="1690"/>
                  </a:lnTo>
                  <a:lnTo>
                    <a:pt x="1222" y="1693"/>
                  </a:lnTo>
                  <a:lnTo>
                    <a:pt x="1223" y="1696"/>
                  </a:lnTo>
                  <a:lnTo>
                    <a:pt x="1225" y="1698"/>
                  </a:lnTo>
                  <a:lnTo>
                    <a:pt x="1228" y="1699"/>
                  </a:lnTo>
                  <a:lnTo>
                    <a:pt x="1231" y="1702"/>
                  </a:lnTo>
                  <a:lnTo>
                    <a:pt x="1233" y="1704"/>
                  </a:lnTo>
                  <a:lnTo>
                    <a:pt x="1240" y="1707"/>
                  </a:lnTo>
                  <a:lnTo>
                    <a:pt x="1243" y="1709"/>
                  </a:lnTo>
                  <a:lnTo>
                    <a:pt x="1250" y="1709"/>
                  </a:lnTo>
                  <a:lnTo>
                    <a:pt x="1250" y="1709"/>
                  </a:lnTo>
                  <a:lnTo>
                    <a:pt x="1251" y="1709"/>
                  </a:lnTo>
                  <a:lnTo>
                    <a:pt x="1251" y="1710"/>
                  </a:lnTo>
                  <a:lnTo>
                    <a:pt x="1250" y="1712"/>
                  </a:lnTo>
                  <a:lnTo>
                    <a:pt x="1251" y="1712"/>
                  </a:lnTo>
                  <a:lnTo>
                    <a:pt x="1251" y="1713"/>
                  </a:lnTo>
                  <a:lnTo>
                    <a:pt x="1253" y="1713"/>
                  </a:lnTo>
                  <a:lnTo>
                    <a:pt x="1256" y="1716"/>
                  </a:lnTo>
                  <a:lnTo>
                    <a:pt x="1257" y="1718"/>
                  </a:lnTo>
                  <a:lnTo>
                    <a:pt x="1263" y="1719"/>
                  </a:lnTo>
                  <a:lnTo>
                    <a:pt x="1265" y="1719"/>
                  </a:lnTo>
                  <a:lnTo>
                    <a:pt x="1266" y="1719"/>
                  </a:lnTo>
                  <a:lnTo>
                    <a:pt x="1266" y="1719"/>
                  </a:lnTo>
                  <a:lnTo>
                    <a:pt x="1266" y="1719"/>
                  </a:lnTo>
                  <a:lnTo>
                    <a:pt x="1266" y="1721"/>
                  </a:lnTo>
                  <a:lnTo>
                    <a:pt x="1268" y="1721"/>
                  </a:lnTo>
                  <a:lnTo>
                    <a:pt x="1271" y="1725"/>
                  </a:lnTo>
                  <a:lnTo>
                    <a:pt x="1274" y="1727"/>
                  </a:lnTo>
                  <a:lnTo>
                    <a:pt x="1274" y="1727"/>
                  </a:lnTo>
                  <a:lnTo>
                    <a:pt x="1276" y="1727"/>
                  </a:lnTo>
                  <a:lnTo>
                    <a:pt x="1277" y="1730"/>
                  </a:lnTo>
                  <a:lnTo>
                    <a:pt x="1279" y="1730"/>
                  </a:lnTo>
                  <a:lnTo>
                    <a:pt x="1279" y="1730"/>
                  </a:lnTo>
                  <a:lnTo>
                    <a:pt x="1280" y="1729"/>
                  </a:lnTo>
                  <a:lnTo>
                    <a:pt x="1280" y="1729"/>
                  </a:lnTo>
                  <a:lnTo>
                    <a:pt x="1282" y="1730"/>
                  </a:lnTo>
                  <a:lnTo>
                    <a:pt x="1282" y="1730"/>
                  </a:lnTo>
                  <a:lnTo>
                    <a:pt x="1283" y="1730"/>
                  </a:lnTo>
                  <a:lnTo>
                    <a:pt x="1282" y="1732"/>
                  </a:lnTo>
                  <a:lnTo>
                    <a:pt x="1283" y="1732"/>
                  </a:lnTo>
                  <a:lnTo>
                    <a:pt x="1288" y="1732"/>
                  </a:lnTo>
                  <a:lnTo>
                    <a:pt x="1291" y="1733"/>
                  </a:lnTo>
                  <a:lnTo>
                    <a:pt x="1294" y="1733"/>
                  </a:lnTo>
                  <a:lnTo>
                    <a:pt x="1296" y="1733"/>
                  </a:lnTo>
                  <a:lnTo>
                    <a:pt x="1297" y="1730"/>
                  </a:lnTo>
                  <a:lnTo>
                    <a:pt x="1297" y="1727"/>
                  </a:lnTo>
                  <a:lnTo>
                    <a:pt x="1297" y="1727"/>
                  </a:lnTo>
                  <a:lnTo>
                    <a:pt x="1297" y="1727"/>
                  </a:lnTo>
                  <a:lnTo>
                    <a:pt x="1299" y="1727"/>
                  </a:lnTo>
                  <a:lnTo>
                    <a:pt x="1299" y="1727"/>
                  </a:lnTo>
                  <a:lnTo>
                    <a:pt x="1299" y="1725"/>
                  </a:lnTo>
                  <a:lnTo>
                    <a:pt x="1300" y="1725"/>
                  </a:lnTo>
                  <a:lnTo>
                    <a:pt x="1302" y="1724"/>
                  </a:lnTo>
                  <a:lnTo>
                    <a:pt x="1303" y="1722"/>
                  </a:lnTo>
                  <a:lnTo>
                    <a:pt x="1303" y="1722"/>
                  </a:lnTo>
                  <a:lnTo>
                    <a:pt x="1303" y="1722"/>
                  </a:lnTo>
                  <a:lnTo>
                    <a:pt x="1306" y="1718"/>
                  </a:lnTo>
                  <a:lnTo>
                    <a:pt x="1306" y="1718"/>
                  </a:lnTo>
                  <a:lnTo>
                    <a:pt x="1306" y="1718"/>
                  </a:lnTo>
                  <a:lnTo>
                    <a:pt x="1306" y="1718"/>
                  </a:lnTo>
                  <a:lnTo>
                    <a:pt x="1308" y="1718"/>
                  </a:lnTo>
                  <a:lnTo>
                    <a:pt x="1310" y="1718"/>
                  </a:lnTo>
                  <a:lnTo>
                    <a:pt x="1313" y="1715"/>
                  </a:lnTo>
                  <a:lnTo>
                    <a:pt x="1314" y="1715"/>
                  </a:lnTo>
                  <a:lnTo>
                    <a:pt x="1316" y="1715"/>
                  </a:lnTo>
                  <a:lnTo>
                    <a:pt x="1316" y="1715"/>
                  </a:lnTo>
                  <a:lnTo>
                    <a:pt x="1314" y="1713"/>
                  </a:lnTo>
                  <a:lnTo>
                    <a:pt x="1313" y="1712"/>
                  </a:lnTo>
                  <a:lnTo>
                    <a:pt x="1313" y="1712"/>
                  </a:lnTo>
                  <a:lnTo>
                    <a:pt x="1313" y="1710"/>
                  </a:lnTo>
                  <a:lnTo>
                    <a:pt x="1313" y="1707"/>
                  </a:lnTo>
                  <a:lnTo>
                    <a:pt x="1314" y="1705"/>
                  </a:lnTo>
                  <a:lnTo>
                    <a:pt x="1314" y="1705"/>
                  </a:lnTo>
                  <a:lnTo>
                    <a:pt x="1314" y="1704"/>
                  </a:lnTo>
                  <a:lnTo>
                    <a:pt x="1314" y="1704"/>
                  </a:lnTo>
                  <a:lnTo>
                    <a:pt x="1316" y="1704"/>
                  </a:lnTo>
                  <a:lnTo>
                    <a:pt x="1316" y="1704"/>
                  </a:lnTo>
                  <a:lnTo>
                    <a:pt x="1316" y="1704"/>
                  </a:lnTo>
                  <a:lnTo>
                    <a:pt x="1317" y="1704"/>
                  </a:lnTo>
                  <a:lnTo>
                    <a:pt x="1317" y="1704"/>
                  </a:lnTo>
                  <a:lnTo>
                    <a:pt x="1317" y="1702"/>
                  </a:lnTo>
                  <a:lnTo>
                    <a:pt x="1316" y="1702"/>
                  </a:lnTo>
                  <a:lnTo>
                    <a:pt x="1316" y="1701"/>
                  </a:lnTo>
                  <a:lnTo>
                    <a:pt x="1317" y="1701"/>
                  </a:lnTo>
                  <a:lnTo>
                    <a:pt x="1317" y="1699"/>
                  </a:lnTo>
                  <a:lnTo>
                    <a:pt x="1317" y="1698"/>
                  </a:lnTo>
                  <a:lnTo>
                    <a:pt x="1317" y="1698"/>
                  </a:lnTo>
                  <a:lnTo>
                    <a:pt x="1317" y="1696"/>
                  </a:lnTo>
                  <a:lnTo>
                    <a:pt x="1317" y="1696"/>
                  </a:lnTo>
                  <a:lnTo>
                    <a:pt x="1317" y="1695"/>
                  </a:lnTo>
                  <a:lnTo>
                    <a:pt x="1320" y="1688"/>
                  </a:lnTo>
                  <a:lnTo>
                    <a:pt x="1320" y="1688"/>
                  </a:lnTo>
                  <a:lnTo>
                    <a:pt x="1320" y="1688"/>
                  </a:lnTo>
                  <a:lnTo>
                    <a:pt x="1320" y="1688"/>
                  </a:lnTo>
                  <a:lnTo>
                    <a:pt x="1322" y="1688"/>
                  </a:lnTo>
                  <a:lnTo>
                    <a:pt x="1320" y="1687"/>
                  </a:lnTo>
                  <a:lnTo>
                    <a:pt x="1322" y="1687"/>
                  </a:lnTo>
                  <a:lnTo>
                    <a:pt x="1322" y="1685"/>
                  </a:lnTo>
                  <a:lnTo>
                    <a:pt x="1322" y="1685"/>
                  </a:lnTo>
                  <a:lnTo>
                    <a:pt x="1322" y="1684"/>
                  </a:lnTo>
                  <a:lnTo>
                    <a:pt x="1323" y="1684"/>
                  </a:lnTo>
                  <a:lnTo>
                    <a:pt x="1323" y="1684"/>
                  </a:lnTo>
                  <a:lnTo>
                    <a:pt x="1323" y="1682"/>
                  </a:lnTo>
                  <a:lnTo>
                    <a:pt x="1323" y="1682"/>
                  </a:lnTo>
                  <a:lnTo>
                    <a:pt x="1325" y="1681"/>
                  </a:lnTo>
                  <a:lnTo>
                    <a:pt x="1325" y="1681"/>
                  </a:lnTo>
                  <a:lnTo>
                    <a:pt x="1325" y="1679"/>
                  </a:lnTo>
                  <a:lnTo>
                    <a:pt x="1328" y="1676"/>
                  </a:lnTo>
                  <a:lnTo>
                    <a:pt x="1328" y="1675"/>
                  </a:lnTo>
                  <a:lnTo>
                    <a:pt x="1328" y="1675"/>
                  </a:lnTo>
                  <a:lnTo>
                    <a:pt x="1328" y="1673"/>
                  </a:lnTo>
                  <a:lnTo>
                    <a:pt x="1328" y="1673"/>
                  </a:lnTo>
                  <a:lnTo>
                    <a:pt x="1330" y="1673"/>
                  </a:lnTo>
                  <a:lnTo>
                    <a:pt x="1331" y="1673"/>
                  </a:lnTo>
                  <a:lnTo>
                    <a:pt x="1333" y="1673"/>
                  </a:lnTo>
                  <a:lnTo>
                    <a:pt x="1336" y="1671"/>
                  </a:lnTo>
                  <a:lnTo>
                    <a:pt x="1337" y="1671"/>
                  </a:lnTo>
                  <a:lnTo>
                    <a:pt x="1337" y="1671"/>
                  </a:lnTo>
                  <a:lnTo>
                    <a:pt x="1337" y="1671"/>
                  </a:lnTo>
                  <a:lnTo>
                    <a:pt x="1337" y="1671"/>
                  </a:lnTo>
                  <a:lnTo>
                    <a:pt x="1339" y="1671"/>
                  </a:lnTo>
                  <a:lnTo>
                    <a:pt x="1339" y="1671"/>
                  </a:lnTo>
                  <a:lnTo>
                    <a:pt x="1339" y="1671"/>
                  </a:lnTo>
                  <a:lnTo>
                    <a:pt x="1339" y="1671"/>
                  </a:lnTo>
                  <a:lnTo>
                    <a:pt x="1339" y="1671"/>
                  </a:lnTo>
                  <a:lnTo>
                    <a:pt x="1339" y="1671"/>
                  </a:lnTo>
                  <a:lnTo>
                    <a:pt x="1340" y="1670"/>
                  </a:lnTo>
                  <a:lnTo>
                    <a:pt x="1340" y="1670"/>
                  </a:lnTo>
                  <a:lnTo>
                    <a:pt x="1348" y="1670"/>
                  </a:lnTo>
                  <a:lnTo>
                    <a:pt x="1348" y="1670"/>
                  </a:lnTo>
                  <a:lnTo>
                    <a:pt x="1348" y="1670"/>
                  </a:lnTo>
                  <a:lnTo>
                    <a:pt x="1350" y="1668"/>
                  </a:lnTo>
                  <a:lnTo>
                    <a:pt x="1350" y="1667"/>
                  </a:lnTo>
                  <a:lnTo>
                    <a:pt x="1351" y="1665"/>
                  </a:lnTo>
                  <a:lnTo>
                    <a:pt x="1351" y="1664"/>
                  </a:lnTo>
                  <a:lnTo>
                    <a:pt x="1351" y="1664"/>
                  </a:lnTo>
                  <a:lnTo>
                    <a:pt x="1353" y="1664"/>
                  </a:lnTo>
                  <a:lnTo>
                    <a:pt x="1353" y="1664"/>
                  </a:lnTo>
                  <a:lnTo>
                    <a:pt x="1354" y="1662"/>
                  </a:lnTo>
                  <a:lnTo>
                    <a:pt x="1354" y="1661"/>
                  </a:lnTo>
                  <a:lnTo>
                    <a:pt x="1356" y="1662"/>
                  </a:lnTo>
                  <a:lnTo>
                    <a:pt x="1357" y="1662"/>
                  </a:lnTo>
                  <a:lnTo>
                    <a:pt x="1357" y="1664"/>
                  </a:lnTo>
                  <a:lnTo>
                    <a:pt x="1359" y="1662"/>
                  </a:lnTo>
                  <a:lnTo>
                    <a:pt x="1359" y="1664"/>
                  </a:lnTo>
                  <a:lnTo>
                    <a:pt x="1360" y="1665"/>
                  </a:lnTo>
                  <a:lnTo>
                    <a:pt x="1362" y="1665"/>
                  </a:lnTo>
                  <a:lnTo>
                    <a:pt x="1365" y="1667"/>
                  </a:lnTo>
                  <a:lnTo>
                    <a:pt x="1367" y="1668"/>
                  </a:lnTo>
                  <a:lnTo>
                    <a:pt x="1370" y="1668"/>
                  </a:lnTo>
                  <a:lnTo>
                    <a:pt x="1376" y="1668"/>
                  </a:lnTo>
                  <a:lnTo>
                    <a:pt x="1377" y="1668"/>
                  </a:lnTo>
                  <a:lnTo>
                    <a:pt x="1379" y="1668"/>
                  </a:lnTo>
                  <a:lnTo>
                    <a:pt x="1380" y="1668"/>
                  </a:lnTo>
                  <a:lnTo>
                    <a:pt x="1380" y="1668"/>
                  </a:lnTo>
                  <a:lnTo>
                    <a:pt x="1382" y="1670"/>
                  </a:lnTo>
                  <a:lnTo>
                    <a:pt x="1382" y="1670"/>
                  </a:lnTo>
                  <a:lnTo>
                    <a:pt x="1383" y="1670"/>
                  </a:lnTo>
                  <a:lnTo>
                    <a:pt x="1383" y="1668"/>
                  </a:lnTo>
                  <a:lnTo>
                    <a:pt x="1383" y="1668"/>
                  </a:lnTo>
                  <a:lnTo>
                    <a:pt x="1385" y="1668"/>
                  </a:lnTo>
                  <a:lnTo>
                    <a:pt x="1385" y="1668"/>
                  </a:lnTo>
                  <a:lnTo>
                    <a:pt x="1387" y="1668"/>
                  </a:lnTo>
                  <a:lnTo>
                    <a:pt x="1390" y="1668"/>
                  </a:lnTo>
                  <a:lnTo>
                    <a:pt x="1390" y="1668"/>
                  </a:lnTo>
                  <a:lnTo>
                    <a:pt x="1391" y="1668"/>
                  </a:lnTo>
                  <a:lnTo>
                    <a:pt x="1391" y="1670"/>
                  </a:lnTo>
                  <a:lnTo>
                    <a:pt x="1391" y="1670"/>
                  </a:lnTo>
                  <a:lnTo>
                    <a:pt x="1402" y="1671"/>
                  </a:lnTo>
                  <a:lnTo>
                    <a:pt x="1407" y="1671"/>
                  </a:lnTo>
                  <a:lnTo>
                    <a:pt x="1408" y="1671"/>
                  </a:lnTo>
                  <a:lnTo>
                    <a:pt x="1408" y="1670"/>
                  </a:lnTo>
                  <a:lnTo>
                    <a:pt x="1408" y="1670"/>
                  </a:lnTo>
                  <a:lnTo>
                    <a:pt x="1408" y="1668"/>
                  </a:lnTo>
                  <a:lnTo>
                    <a:pt x="1408" y="1668"/>
                  </a:lnTo>
                  <a:lnTo>
                    <a:pt x="1408" y="1668"/>
                  </a:lnTo>
                  <a:lnTo>
                    <a:pt x="1410" y="1668"/>
                  </a:lnTo>
                  <a:lnTo>
                    <a:pt x="1410" y="1668"/>
                  </a:lnTo>
                  <a:lnTo>
                    <a:pt x="1410" y="1670"/>
                  </a:lnTo>
                  <a:lnTo>
                    <a:pt x="1410" y="1670"/>
                  </a:lnTo>
                  <a:lnTo>
                    <a:pt x="1410" y="1671"/>
                  </a:lnTo>
                  <a:lnTo>
                    <a:pt x="1410" y="1671"/>
                  </a:lnTo>
                  <a:lnTo>
                    <a:pt x="1411" y="1673"/>
                  </a:lnTo>
                  <a:lnTo>
                    <a:pt x="1411" y="1671"/>
                  </a:lnTo>
                  <a:lnTo>
                    <a:pt x="1413" y="1671"/>
                  </a:lnTo>
                  <a:lnTo>
                    <a:pt x="1414" y="1670"/>
                  </a:lnTo>
                  <a:lnTo>
                    <a:pt x="1414" y="1671"/>
                  </a:lnTo>
                  <a:lnTo>
                    <a:pt x="1416" y="1671"/>
                  </a:lnTo>
                  <a:lnTo>
                    <a:pt x="1416" y="1671"/>
                  </a:lnTo>
                  <a:lnTo>
                    <a:pt x="1416" y="1673"/>
                  </a:lnTo>
                  <a:lnTo>
                    <a:pt x="1417" y="1671"/>
                  </a:lnTo>
                  <a:lnTo>
                    <a:pt x="1417" y="1671"/>
                  </a:lnTo>
                  <a:lnTo>
                    <a:pt x="1419" y="1671"/>
                  </a:lnTo>
                  <a:lnTo>
                    <a:pt x="1419" y="1673"/>
                  </a:lnTo>
                  <a:lnTo>
                    <a:pt x="1419" y="1673"/>
                  </a:lnTo>
                  <a:lnTo>
                    <a:pt x="1419" y="1675"/>
                  </a:lnTo>
                  <a:lnTo>
                    <a:pt x="1420" y="1676"/>
                  </a:lnTo>
                  <a:lnTo>
                    <a:pt x="1420" y="1678"/>
                  </a:lnTo>
                  <a:lnTo>
                    <a:pt x="1422" y="1679"/>
                  </a:lnTo>
                  <a:lnTo>
                    <a:pt x="1422" y="1681"/>
                  </a:lnTo>
                  <a:lnTo>
                    <a:pt x="1422" y="1681"/>
                  </a:lnTo>
                  <a:lnTo>
                    <a:pt x="1424" y="1682"/>
                  </a:lnTo>
                  <a:lnTo>
                    <a:pt x="1425" y="1682"/>
                  </a:lnTo>
                  <a:lnTo>
                    <a:pt x="1427" y="1682"/>
                  </a:lnTo>
                  <a:lnTo>
                    <a:pt x="1425" y="1684"/>
                  </a:lnTo>
                  <a:lnTo>
                    <a:pt x="1425" y="1685"/>
                  </a:lnTo>
                  <a:lnTo>
                    <a:pt x="1425" y="1687"/>
                  </a:lnTo>
                  <a:lnTo>
                    <a:pt x="1427" y="1687"/>
                  </a:lnTo>
                  <a:lnTo>
                    <a:pt x="1427" y="1685"/>
                  </a:lnTo>
                  <a:lnTo>
                    <a:pt x="1428" y="1685"/>
                  </a:lnTo>
                  <a:lnTo>
                    <a:pt x="1431" y="1684"/>
                  </a:lnTo>
                  <a:lnTo>
                    <a:pt x="1431" y="1685"/>
                  </a:lnTo>
                  <a:lnTo>
                    <a:pt x="1431" y="1687"/>
                  </a:lnTo>
                  <a:lnTo>
                    <a:pt x="1431" y="1690"/>
                  </a:lnTo>
                  <a:lnTo>
                    <a:pt x="1431" y="1692"/>
                  </a:lnTo>
                  <a:lnTo>
                    <a:pt x="1433" y="1692"/>
                  </a:lnTo>
                  <a:lnTo>
                    <a:pt x="1433" y="1692"/>
                  </a:lnTo>
                  <a:lnTo>
                    <a:pt x="1434" y="1692"/>
                  </a:lnTo>
                  <a:lnTo>
                    <a:pt x="1434" y="1693"/>
                  </a:lnTo>
                  <a:lnTo>
                    <a:pt x="1436" y="1695"/>
                  </a:lnTo>
                  <a:lnTo>
                    <a:pt x="1437" y="1696"/>
                  </a:lnTo>
                  <a:lnTo>
                    <a:pt x="1442" y="1698"/>
                  </a:lnTo>
                  <a:lnTo>
                    <a:pt x="1445" y="1698"/>
                  </a:lnTo>
                  <a:lnTo>
                    <a:pt x="1445" y="1699"/>
                  </a:lnTo>
                  <a:lnTo>
                    <a:pt x="1445" y="1701"/>
                  </a:lnTo>
                  <a:lnTo>
                    <a:pt x="1445" y="1702"/>
                  </a:lnTo>
                  <a:lnTo>
                    <a:pt x="1445" y="1704"/>
                  </a:lnTo>
                  <a:lnTo>
                    <a:pt x="1447" y="1704"/>
                  </a:lnTo>
                  <a:lnTo>
                    <a:pt x="1447" y="1705"/>
                  </a:lnTo>
                  <a:lnTo>
                    <a:pt x="1448" y="1705"/>
                  </a:lnTo>
                  <a:lnTo>
                    <a:pt x="1453" y="1709"/>
                  </a:lnTo>
                  <a:lnTo>
                    <a:pt x="1454" y="1710"/>
                  </a:lnTo>
                  <a:lnTo>
                    <a:pt x="1456" y="1712"/>
                  </a:lnTo>
                  <a:lnTo>
                    <a:pt x="1456" y="1712"/>
                  </a:lnTo>
                  <a:lnTo>
                    <a:pt x="1461" y="1713"/>
                  </a:lnTo>
                  <a:lnTo>
                    <a:pt x="1462" y="1715"/>
                  </a:lnTo>
                  <a:lnTo>
                    <a:pt x="1462" y="1716"/>
                  </a:lnTo>
                  <a:lnTo>
                    <a:pt x="1464" y="1718"/>
                  </a:lnTo>
                  <a:lnTo>
                    <a:pt x="1464" y="1721"/>
                  </a:lnTo>
                  <a:lnTo>
                    <a:pt x="1464" y="1721"/>
                  </a:lnTo>
                  <a:lnTo>
                    <a:pt x="1467" y="1724"/>
                  </a:lnTo>
                  <a:lnTo>
                    <a:pt x="1468" y="1725"/>
                  </a:lnTo>
                  <a:lnTo>
                    <a:pt x="1468" y="1725"/>
                  </a:lnTo>
                  <a:lnTo>
                    <a:pt x="1468" y="1725"/>
                  </a:lnTo>
                  <a:lnTo>
                    <a:pt x="1470" y="1725"/>
                  </a:lnTo>
                  <a:lnTo>
                    <a:pt x="1470" y="1725"/>
                  </a:lnTo>
                  <a:lnTo>
                    <a:pt x="1471" y="1727"/>
                  </a:lnTo>
                  <a:lnTo>
                    <a:pt x="1471" y="1732"/>
                  </a:lnTo>
                  <a:lnTo>
                    <a:pt x="1473" y="1735"/>
                  </a:lnTo>
                  <a:lnTo>
                    <a:pt x="1473" y="1736"/>
                  </a:lnTo>
                  <a:lnTo>
                    <a:pt x="1473" y="1738"/>
                  </a:lnTo>
                  <a:lnTo>
                    <a:pt x="1473" y="1739"/>
                  </a:lnTo>
                  <a:lnTo>
                    <a:pt x="1473" y="1739"/>
                  </a:lnTo>
                  <a:lnTo>
                    <a:pt x="1473" y="1741"/>
                  </a:lnTo>
                  <a:lnTo>
                    <a:pt x="1473" y="1741"/>
                  </a:lnTo>
                  <a:lnTo>
                    <a:pt x="1474" y="1742"/>
                  </a:lnTo>
                  <a:lnTo>
                    <a:pt x="1474" y="1742"/>
                  </a:lnTo>
                  <a:lnTo>
                    <a:pt x="1476" y="1744"/>
                  </a:lnTo>
                  <a:lnTo>
                    <a:pt x="1476" y="1746"/>
                  </a:lnTo>
                  <a:lnTo>
                    <a:pt x="1476" y="1746"/>
                  </a:lnTo>
                  <a:lnTo>
                    <a:pt x="1477" y="1746"/>
                  </a:lnTo>
                  <a:lnTo>
                    <a:pt x="1477" y="1746"/>
                  </a:lnTo>
                  <a:lnTo>
                    <a:pt x="1477" y="1747"/>
                  </a:lnTo>
                  <a:lnTo>
                    <a:pt x="1477" y="1747"/>
                  </a:lnTo>
                  <a:lnTo>
                    <a:pt x="1477" y="1749"/>
                  </a:lnTo>
                  <a:lnTo>
                    <a:pt x="1477" y="1749"/>
                  </a:lnTo>
                  <a:lnTo>
                    <a:pt x="1479" y="1749"/>
                  </a:lnTo>
                  <a:lnTo>
                    <a:pt x="1479" y="1749"/>
                  </a:lnTo>
                  <a:lnTo>
                    <a:pt x="1479" y="1749"/>
                  </a:lnTo>
                  <a:lnTo>
                    <a:pt x="1481" y="1750"/>
                  </a:lnTo>
                  <a:lnTo>
                    <a:pt x="1481" y="1750"/>
                  </a:lnTo>
                  <a:lnTo>
                    <a:pt x="1481" y="1752"/>
                  </a:lnTo>
                  <a:lnTo>
                    <a:pt x="1482" y="1759"/>
                  </a:lnTo>
                  <a:lnTo>
                    <a:pt x="1484" y="1761"/>
                  </a:lnTo>
                  <a:lnTo>
                    <a:pt x="1487" y="1764"/>
                  </a:lnTo>
                  <a:lnTo>
                    <a:pt x="1487" y="1766"/>
                  </a:lnTo>
                  <a:lnTo>
                    <a:pt x="1487" y="1766"/>
                  </a:lnTo>
                  <a:lnTo>
                    <a:pt x="1488" y="1767"/>
                  </a:lnTo>
                  <a:lnTo>
                    <a:pt x="1490" y="1767"/>
                  </a:lnTo>
                  <a:lnTo>
                    <a:pt x="1490" y="1769"/>
                  </a:lnTo>
                  <a:lnTo>
                    <a:pt x="1490" y="1770"/>
                  </a:lnTo>
                  <a:lnTo>
                    <a:pt x="1490" y="1772"/>
                  </a:lnTo>
                  <a:lnTo>
                    <a:pt x="1490" y="1773"/>
                  </a:lnTo>
                  <a:lnTo>
                    <a:pt x="1491" y="1773"/>
                  </a:lnTo>
                  <a:lnTo>
                    <a:pt x="1494" y="1775"/>
                  </a:lnTo>
                  <a:lnTo>
                    <a:pt x="1494" y="1775"/>
                  </a:lnTo>
                  <a:lnTo>
                    <a:pt x="1493" y="1776"/>
                  </a:lnTo>
                  <a:lnTo>
                    <a:pt x="1493" y="1776"/>
                  </a:lnTo>
                  <a:lnTo>
                    <a:pt x="1493" y="1778"/>
                  </a:lnTo>
                  <a:lnTo>
                    <a:pt x="1493" y="1778"/>
                  </a:lnTo>
                  <a:lnTo>
                    <a:pt x="1493" y="1779"/>
                  </a:lnTo>
                  <a:lnTo>
                    <a:pt x="1494" y="1779"/>
                  </a:lnTo>
                  <a:lnTo>
                    <a:pt x="1494" y="1783"/>
                  </a:lnTo>
                  <a:lnTo>
                    <a:pt x="1494" y="1786"/>
                  </a:lnTo>
                  <a:lnTo>
                    <a:pt x="1497" y="1789"/>
                  </a:lnTo>
                  <a:lnTo>
                    <a:pt x="1497" y="1790"/>
                  </a:lnTo>
                  <a:lnTo>
                    <a:pt x="1497" y="1792"/>
                  </a:lnTo>
                  <a:lnTo>
                    <a:pt x="1497" y="1792"/>
                  </a:lnTo>
                  <a:lnTo>
                    <a:pt x="1497" y="1795"/>
                  </a:lnTo>
                  <a:lnTo>
                    <a:pt x="1499" y="1795"/>
                  </a:lnTo>
                  <a:lnTo>
                    <a:pt x="1501" y="1796"/>
                  </a:lnTo>
                  <a:lnTo>
                    <a:pt x="1502" y="1796"/>
                  </a:lnTo>
                  <a:lnTo>
                    <a:pt x="1504" y="1796"/>
                  </a:lnTo>
                  <a:lnTo>
                    <a:pt x="1504" y="1798"/>
                  </a:lnTo>
                  <a:lnTo>
                    <a:pt x="1504" y="1798"/>
                  </a:lnTo>
                  <a:lnTo>
                    <a:pt x="1504" y="1799"/>
                  </a:lnTo>
                  <a:lnTo>
                    <a:pt x="1504" y="1801"/>
                  </a:lnTo>
                  <a:lnTo>
                    <a:pt x="1505" y="1801"/>
                  </a:lnTo>
                  <a:lnTo>
                    <a:pt x="1513" y="1804"/>
                  </a:lnTo>
                  <a:lnTo>
                    <a:pt x="1514" y="1806"/>
                  </a:lnTo>
                  <a:lnTo>
                    <a:pt x="1514" y="1807"/>
                  </a:lnTo>
                  <a:lnTo>
                    <a:pt x="1514" y="1809"/>
                  </a:lnTo>
                  <a:lnTo>
                    <a:pt x="1514" y="1809"/>
                  </a:lnTo>
                  <a:lnTo>
                    <a:pt x="1516" y="1810"/>
                  </a:lnTo>
                  <a:lnTo>
                    <a:pt x="1516" y="1810"/>
                  </a:lnTo>
                  <a:lnTo>
                    <a:pt x="1517" y="1810"/>
                  </a:lnTo>
                  <a:lnTo>
                    <a:pt x="1517" y="1812"/>
                  </a:lnTo>
                  <a:lnTo>
                    <a:pt x="1517" y="1812"/>
                  </a:lnTo>
                  <a:lnTo>
                    <a:pt x="1517" y="1812"/>
                  </a:lnTo>
                  <a:lnTo>
                    <a:pt x="1517" y="1813"/>
                  </a:lnTo>
                  <a:lnTo>
                    <a:pt x="1517" y="1815"/>
                  </a:lnTo>
                  <a:lnTo>
                    <a:pt x="1519" y="1816"/>
                  </a:lnTo>
                  <a:lnTo>
                    <a:pt x="1519" y="1816"/>
                  </a:lnTo>
                  <a:lnTo>
                    <a:pt x="1521" y="1818"/>
                  </a:lnTo>
                  <a:lnTo>
                    <a:pt x="1522" y="1818"/>
                  </a:lnTo>
                  <a:lnTo>
                    <a:pt x="1524" y="1818"/>
                  </a:lnTo>
                  <a:lnTo>
                    <a:pt x="1522" y="1820"/>
                  </a:lnTo>
                  <a:lnTo>
                    <a:pt x="1522" y="1821"/>
                  </a:lnTo>
                  <a:lnTo>
                    <a:pt x="1524" y="1823"/>
                  </a:lnTo>
                  <a:lnTo>
                    <a:pt x="1525" y="1824"/>
                  </a:lnTo>
                  <a:lnTo>
                    <a:pt x="1527" y="1824"/>
                  </a:lnTo>
                  <a:lnTo>
                    <a:pt x="1527" y="1824"/>
                  </a:lnTo>
                  <a:lnTo>
                    <a:pt x="1527" y="1826"/>
                  </a:lnTo>
                  <a:lnTo>
                    <a:pt x="1525" y="1827"/>
                  </a:lnTo>
                  <a:lnTo>
                    <a:pt x="1525" y="1827"/>
                  </a:lnTo>
                  <a:lnTo>
                    <a:pt x="1527" y="1829"/>
                  </a:lnTo>
                  <a:lnTo>
                    <a:pt x="1527" y="1829"/>
                  </a:lnTo>
                  <a:lnTo>
                    <a:pt x="1528" y="1829"/>
                  </a:lnTo>
                  <a:lnTo>
                    <a:pt x="1528" y="1830"/>
                  </a:lnTo>
                  <a:lnTo>
                    <a:pt x="1528" y="1832"/>
                  </a:lnTo>
                  <a:lnTo>
                    <a:pt x="1528" y="1832"/>
                  </a:lnTo>
                  <a:lnTo>
                    <a:pt x="1528" y="1832"/>
                  </a:lnTo>
                  <a:lnTo>
                    <a:pt x="1528" y="1833"/>
                  </a:lnTo>
                  <a:lnTo>
                    <a:pt x="1530" y="1835"/>
                  </a:lnTo>
                  <a:lnTo>
                    <a:pt x="1530" y="1835"/>
                  </a:lnTo>
                  <a:lnTo>
                    <a:pt x="1531" y="1835"/>
                  </a:lnTo>
                  <a:lnTo>
                    <a:pt x="1533" y="1836"/>
                  </a:lnTo>
                  <a:lnTo>
                    <a:pt x="1533" y="1836"/>
                  </a:lnTo>
                  <a:lnTo>
                    <a:pt x="1534" y="1838"/>
                  </a:lnTo>
                  <a:lnTo>
                    <a:pt x="1534" y="1838"/>
                  </a:lnTo>
                  <a:lnTo>
                    <a:pt x="1536" y="1838"/>
                  </a:lnTo>
                  <a:lnTo>
                    <a:pt x="1536" y="1840"/>
                  </a:lnTo>
                  <a:lnTo>
                    <a:pt x="1538" y="1840"/>
                  </a:lnTo>
                  <a:lnTo>
                    <a:pt x="1538" y="1841"/>
                  </a:lnTo>
                  <a:lnTo>
                    <a:pt x="1538" y="1841"/>
                  </a:lnTo>
                  <a:lnTo>
                    <a:pt x="1538" y="1843"/>
                  </a:lnTo>
                  <a:lnTo>
                    <a:pt x="1539" y="1844"/>
                  </a:lnTo>
                  <a:lnTo>
                    <a:pt x="1539" y="1844"/>
                  </a:lnTo>
                  <a:lnTo>
                    <a:pt x="1542" y="1844"/>
                  </a:lnTo>
                  <a:lnTo>
                    <a:pt x="1542" y="1844"/>
                  </a:lnTo>
                  <a:lnTo>
                    <a:pt x="1544" y="1846"/>
                  </a:lnTo>
                  <a:lnTo>
                    <a:pt x="1544" y="1846"/>
                  </a:lnTo>
                  <a:lnTo>
                    <a:pt x="1544" y="1846"/>
                  </a:lnTo>
                  <a:lnTo>
                    <a:pt x="1545" y="1846"/>
                  </a:lnTo>
                  <a:lnTo>
                    <a:pt x="1547" y="1846"/>
                  </a:lnTo>
                  <a:lnTo>
                    <a:pt x="1547" y="1846"/>
                  </a:lnTo>
                  <a:lnTo>
                    <a:pt x="1548" y="1847"/>
                  </a:lnTo>
                  <a:lnTo>
                    <a:pt x="1548" y="1847"/>
                  </a:lnTo>
                  <a:lnTo>
                    <a:pt x="1550" y="1847"/>
                  </a:lnTo>
                  <a:lnTo>
                    <a:pt x="1551" y="1849"/>
                  </a:lnTo>
                  <a:lnTo>
                    <a:pt x="1553" y="1850"/>
                  </a:lnTo>
                  <a:lnTo>
                    <a:pt x="1553" y="1850"/>
                  </a:lnTo>
                  <a:lnTo>
                    <a:pt x="1553" y="1855"/>
                  </a:lnTo>
                  <a:lnTo>
                    <a:pt x="1553" y="1857"/>
                  </a:lnTo>
                  <a:lnTo>
                    <a:pt x="1553" y="1857"/>
                  </a:lnTo>
                  <a:lnTo>
                    <a:pt x="1553" y="1858"/>
                  </a:lnTo>
                  <a:lnTo>
                    <a:pt x="1554" y="1858"/>
                  </a:lnTo>
                  <a:lnTo>
                    <a:pt x="1556" y="1858"/>
                  </a:lnTo>
                  <a:lnTo>
                    <a:pt x="1556" y="1858"/>
                  </a:lnTo>
                  <a:lnTo>
                    <a:pt x="1556" y="1860"/>
                  </a:lnTo>
                  <a:lnTo>
                    <a:pt x="1556" y="1860"/>
                  </a:lnTo>
                  <a:lnTo>
                    <a:pt x="1556" y="1863"/>
                  </a:lnTo>
                  <a:lnTo>
                    <a:pt x="1556" y="1864"/>
                  </a:lnTo>
                  <a:lnTo>
                    <a:pt x="1554" y="1866"/>
                  </a:lnTo>
                  <a:lnTo>
                    <a:pt x="1554" y="1867"/>
                  </a:lnTo>
                  <a:lnTo>
                    <a:pt x="1554" y="1869"/>
                  </a:lnTo>
                  <a:lnTo>
                    <a:pt x="1554" y="1869"/>
                  </a:lnTo>
                  <a:lnTo>
                    <a:pt x="1554" y="1870"/>
                  </a:lnTo>
                  <a:lnTo>
                    <a:pt x="1553" y="1872"/>
                  </a:lnTo>
                  <a:lnTo>
                    <a:pt x="1553" y="1872"/>
                  </a:lnTo>
                  <a:lnTo>
                    <a:pt x="1553" y="1872"/>
                  </a:lnTo>
                  <a:lnTo>
                    <a:pt x="1554" y="1873"/>
                  </a:lnTo>
                  <a:lnTo>
                    <a:pt x="1554" y="1873"/>
                  </a:lnTo>
                  <a:lnTo>
                    <a:pt x="1554" y="1873"/>
                  </a:lnTo>
                  <a:lnTo>
                    <a:pt x="1554" y="1875"/>
                  </a:lnTo>
                  <a:lnTo>
                    <a:pt x="1556" y="1875"/>
                  </a:lnTo>
                  <a:lnTo>
                    <a:pt x="1556" y="1875"/>
                  </a:lnTo>
                  <a:lnTo>
                    <a:pt x="1556" y="1875"/>
                  </a:lnTo>
                  <a:lnTo>
                    <a:pt x="1558" y="1877"/>
                  </a:lnTo>
                  <a:lnTo>
                    <a:pt x="1558" y="1878"/>
                  </a:lnTo>
                  <a:lnTo>
                    <a:pt x="1559" y="1880"/>
                  </a:lnTo>
                  <a:lnTo>
                    <a:pt x="1559" y="1881"/>
                  </a:lnTo>
                  <a:lnTo>
                    <a:pt x="1559" y="1883"/>
                  </a:lnTo>
                  <a:lnTo>
                    <a:pt x="1558" y="1886"/>
                  </a:lnTo>
                  <a:lnTo>
                    <a:pt x="1558" y="1887"/>
                  </a:lnTo>
                  <a:lnTo>
                    <a:pt x="1558" y="1887"/>
                  </a:lnTo>
                  <a:lnTo>
                    <a:pt x="1558" y="1889"/>
                  </a:lnTo>
                  <a:lnTo>
                    <a:pt x="1558" y="1889"/>
                  </a:lnTo>
                  <a:lnTo>
                    <a:pt x="1559" y="1889"/>
                  </a:lnTo>
                  <a:lnTo>
                    <a:pt x="1558" y="1890"/>
                  </a:lnTo>
                  <a:lnTo>
                    <a:pt x="1558" y="1894"/>
                  </a:lnTo>
                  <a:lnTo>
                    <a:pt x="1558" y="1895"/>
                  </a:lnTo>
                  <a:lnTo>
                    <a:pt x="1559" y="1895"/>
                  </a:lnTo>
                  <a:lnTo>
                    <a:pt x="1559" y="1897"/>
                  </a:lnTo>
                  <a:lnTo>
                    <a:pt x="1561" y="1897"/>
                  </a:lnTo>
                  <a:lnTo>
                    <a:pt x="1561" y="1897"/>
                  </a:lnTo>
                  <a:lnTo>
                    <a:pt x="1561" y="1897"/>
                  </a:lnTo>
                  <a:lnTo>
                    <a:pt x="1562" y="1897"/>
                  </a:lnTo>
                  <a:lnTo>
                    <a:pt x="1562" y="1898"/>
                  </a:lnTo>
                  <a:lnTo>
                    <a:pt x="1562" y="1900"/>
                  </a:lnTo>
                  <a:lnTo>
                    <a:pt x="1562" y="1901"/>
                  </a:lnTo>
                  <a:lnTo>
                    <a:pt x="1564" y="1901"/>
                  </a:lnTo>
                  <a:lnTo>
                    <a:pt x="1565" y="1904"/>
                  </a:lnTo>
                  <a:lnTo>
                    <a:pt x="1567" y="1904"/>
                  </a:lnTo>
                  <a:lnTo>
                    <a:pt x="1568" y="1907"/>
                  </a:lnTo>
                  <a:lnTo>
                    <a:pt x="1570" y="1909"/>
                  </a:lnTo>
                  <a:lnTo>
                    <a:pt x="1571" y="1910"/>
                  </a:lnTo>
                  <a:lnTo>
                    <a:pt x="1573" y="1912"/>
                  </a:lnTo>
                  <a:lnTo>
                    <a:pt x="1573" y="1915"/>
                  </a:lnTo>
                  <a:lnTo>
                    <a:pt x="1574" y="1918"/>
                  </a:lnTo>
                  <a:lnTo>
                    <a:pt x="1578" y="1927"/>
                  </a:lnTo>
                  <a:lnTo>
                    <a:pt x="1578" y="1929"/>
                  </a:lnTo>
                  <a:lnTo>
                    <a:pt x="1578" y="1932"/>
                  </a:lnTo>
                  <a:lnTo>
                    <a:pt x="1579" y="1935"/>
                  </a:lnTo>
                  <a:lnTo>
                    <a:pt x="1581" y="1935"/>
                  </a:lnTo>
                  <a:lnTo>
                    <a:pt x="1582" y="1935"/>
                  </a:lnTo>
                  <a:lnTo>
                    <a:pt x="1584" y="1937"/>
                  </a:lnTo>
                  <a:lnTo>
                    <a:pt x="1584" y="1940"/>
                  </a:lnTo>
                  <a:lnTo>
                    <a:pt x="1584" y="1940"/>
                  </a:lnTo>
                  <a:lnTo>
                    <a:pt x="1584" y="1941"/>
                  </a:lnTo>
                  <a:lnTo>
                    <a:pt x="1584" y="1943"/>
                  </a:lnTo>
                  <a:lnTo>
                    <a:pt x="1582" y="1943"/>
                  </a:lnTo>
                  <a:lnTo>
                    <a:pt x="1584" y="1944"/>
                  </a:lnTo>
                  <a:lnTo>
                    <a:pt x="1585" y="1946"/>
                  </a:lnTo>
                  <a:lnTo>
                    <a:pt x="1585" y="1946"/>
                  </a:lnTo>
                  <a:lnTo>
                    <a:pt x="1587" y="1946"/>
                  </a:lnTo>
                  <a:lnTo>
                    <a:pt x="1588" y="1946"/>
                  </a:lnTo>
                  <a:lnTo>
                    <a:pt x="1588" y="1946"/>
                  </a:lnTo>
                  <a:lnTo>
                    <a:pt x="1590" y="1946"/>
                  </a:lnTo>
                  <a:lnTo>
                    <a:pt x="1590" y="1946"/>
                  </a:lnTo>
                  <a:lnTo>
                    <a:pt x="1590" y="1946"/>
                  </a:lnTo>
                  <a:lnTo>
                    <a:pt x="1591" y="1946"/>
                  </a:lnTo>
                  <a:lnTo>
                    <a:pt x="1593" y="1946"/>
                  </a:lnTo>
                  <a:lnTo>
                    <a:pt x="1594" y="1946"/>
                  </a:lnTo>
                  <a:lnTo>
                    <a:pt x="1594" y="1948"/>
                  </a:lnTo>
                  <a:lnTo>
                    <a:pt x="1596" y="1946"/>
                  </a:lnTo>
                  <a:lnTo>
                    <a:pt x="1599" y="1949"/>
                  </a:lnTo>
                  <a:lnTo>
                    <a:pt x="1601" y="1948"/>
                  </a:lnTo>
                  <a:lnTo>
                    <a:pt x="1601" y="1949"/>
                  </a:lnTo>
                  <a:lnTo>
                    <a:pt x="1602" y="1949"/>
                  </a:lnTo>
                  <a:lnTo>
                    <a:pt x="1602" y="1949"/>
                  </a:lnTo>
                  <a:lnTo>
                    <a:pt x="1602" y="1948"/>
                  </a:lnTo>
                  <a:lnTo>
                    <a:pt x="1602" y="1948"/>
                  </a:lnTo>
                  <a:lnTo>
                    <a:pt x="1604" y="1949"/>
                  </a:lnTo>
                  <a:lnTo>
                    <a:pt x="1604" y="1948"/>
                  </a:lnTo>
                  <a:lnTo>
                    <a:pt x="1605" y="1948"/>
                  </a:lnTo>
                  <a:lnTo>
                    <a:pt x="1605" y="1948"/>
                  </a:lnTo>
                  <a:lnTo>
                    <a:pt x="1605" y="1948"/>
                  </a:lnTo>
                  <a:lnTo>
                    <a:pt x="1607" y="1949"/>
                  </a:lnTo>
                  <a:lnTo>
                    <a:pt x="1610" y="1951"/>
                  </a:lnTo>
                  <a:lnTo>
                    <a:pt x="1610" y="1952"/>
                  </a:lnTo>
                  <a:lnTo>
                    <a:pt x="1610" y="1954"/>
                  </a:lnTo>
                  <a:lnTo>
                    <a:pt x="1611" y="1954"/>
                  </a:lnTo>
                  <a:lnTo>
                    <a:pt x="1611" y="1954"/>
                  </a:lnTo>
                  <a:lnTo>
                    <a:pt x="1613" y="1954"/>
                  </a:lnTo>
                  <a:lnTo>
                    <a:pt x="1613" y="1955"/>
                  </a:lnTo>
                  <a:lnTo>
                    <a:pt x="1613" y="1955"/>
                  </a:lnTo>
                  <a:lnTo>
                    <a:pt x="1613" y="1957"/>
                  </a:lnTo>
                  <a:lnTo>
                    <a:pt x="1613" y="1957"/>
                  </a:lnTo>
                  <a:lnTo>
                    <a:pt x="1615" y="1957"/>
                  </a:lnTo>
                  <a:lnTo>
                    <a:pt x="1616" y="1958"/>
                  </a:lnTo>
                  <a:lnTo>
                    <a:pt x="1616" y="1958"/>
                  </a:lnTo>
                  <a:lnTo>
                    <a:pt x="1618" y="1958"/>
                  </a:lnTo>
                  <a:lnTo>
                    <a:pt x="1621" y="1957"/>
                  </a:lnTo>
                  <a:lnTo>
                    <a:pt x="1624" y="1958"/>
                  </a:lnTo>
                  <a:lnTo>
                    <a:pt x="1625" y="1958"/>
                  </a:lnTo>
                  <a:lnTo>
                    <a:pt x="1628" y="1960"/>
                  </a:lnTo>
                  <a:lnTo>
                    <a:pt x="1630" y="1961"/>
                  </a:lnTo>
                  <a:lnTo>
                    <a:pt x="1630" y="1960"/>
                  </a:lnTo>
                  <a:lnTo>
                    <a:pt x="1630" y="1960"/>
                  </a:lnTo>
                  <a:lnTo>
                    <a:pt x="1633" y="1960"/>
                  </a:lnTo>
                  <a:lnTo>
                    <a:pt x="1635" y="1961"/>
                  </a:lnTo>
                  <a:lnTo>
                    <a:pt x="1638" y="1961"/>
                  </a:lnTo>
                  <a:lnTo>
                    <a:pt x="1636" y="1963"/>
                  </a:lnTo>
                  <a:lnTo>
                    <a:pt x="1636" y="1964"/>
                  </a:lnTo>
                  <a:lnTo>
                    <a:pt x="1638" y="1964"/>
                  </a:lnTo>
                  <a:lnTo>
                    <a:pt x="1639" y="1964"/>
                  </a:lnTo>
                  <a:lnTo>
                    <a:pt x="1639" y="1966"/>
                  </a:lnTo>
                  <a:lnTo>
                    <a:pt x="1641" y="1968"/>
                  </a:lnTo>
                  <a:lnTo>
                    <a:pt x="1642" y="1969"/>
                  </a:lnTo>
                  <a:lnTo>
                    <a:pt x="1648" y="1971"/>
                  </a:lnTo>
                  <a:lnTo>
                    <a:pt x="1650" y="1972"/>
                  </a:lnTo>
                  <a:lnTo>
                    <a:pt x="1653" y="1972"/>
                  </a:lnTo>
                  <a:lnTo>
                    <a:pt x="1656" y="1971"/>
                  </a:lnTo>
                  <a:lnTo>
                    <a:pt x="1658" y="1972"/>
                  </a:lnTo>
                  <a:lnTo>
                    <a:pt x="1659" y="1974"/>
                  </a:lnTo>
                  <a:lnTo>
                    <a:pt x="1659" y="1974"/>
                  </a:lnTo>
                  <a:lnTo>
                    <a:pt x="1661" y="1974"/>
                  </a:lnTo>
                  <a:lnTo>
                    <a:pt x="1664" y="1972"/>
                  </a:lnTo>
                  <a:lnTo>
                    <a:pt x="1664" y="1972"/>
                  </a:lnTo>
                  <a:lnTo>
                    <a:pt x="1668" y="1972"/>
                  </a:lnTo>
                  <a:lnTo>
                    <a:pt x="1673" y="1972"/>
                  </a:lnTo>
                  <a:lnTo>
                    <a:pt x="1679" y="1972"/>
                  </a:lnTo>
                  <a:lnTo>
                    <a:pt x="1681" y="1972"/>
                  </a:lnTo>
                  <a:lnTo>
                    <a:pt x="1681" y="1974"/>
                  </a:lnTo>
                  <a:lnTo>
                    <a:pt x="1681" y="1974"/>
                  </a:lnTo>
                  <a:lnTo>
                    <a:pt x="1688" y="1974"/>
                  </a:lnTo>
                  <a:lnTo>
                    <a:pt x="1688" y="1974"/>
                  </a:lnTo>
                  <a:lnTo>
                    <a:pt x="1690" y="1975"/>
                  </a:lnTo>
                  <a:lnTo>
                    <a:pt x="1692" y="1975"/>
                  </a:lnTo>
                  <a:lnTo>
                    <a:pt x="1693" y="1977"/>
                  </a:lnTo>
                  <a:lnTo>
                    <a:pt x="1693" y="1978"/>
                  </a:lnTo>
                  <a:lnTo>
                    <a:pt x="1695" y="1980"/>
                  </a:lnTo>
                  <a:lnTo>
                    <a:pt x="1696" y="1980"/>
                  </a:lnTo>
                  <a:lnTo>
                    <a:pt x="1699" y="1983"/>
                  </a:lnTo>
                  <a:lnTo>
                    <a:pt x="1701" y="1985"/>
                  </a:lnTo>
                  <a:lnTo>
                    <a:pt x="1702" y="1985"/>
                  </a:lnTo>
                  <a:lnTo>
                    <a:pt x="1704" y="1985"/>
                  </a:lnTo>
                  <a:lnTo>
                    <a:pt x="1705" y="1985"/>
                  </a:lnTo>
                  <a:lnTo>
                    <a:pt x="1705" y="1986"/>
                  </a:lnTo>
                  <a:lnTo>
                    <a:pt x="1705" y="1988"/>
                  </a:lnTo>
                  <a:lnTo>
                    <a:pt x="1707" y="1988"/>
                  </a:lnTo>
                  <a:lnTo>
                    <a:pt x="1708" y="1988"/>
                  </a:lnTo>
                  <a:lnTo>
                    <a:pt x="1708" y="1988"/>
                  </a:lnTo>
                  <a:lnTo>
                    <a:pt x="1708" y="1988"/>
                  </a:lnTo>
                  <a:lnTo>
                    <a:pt x="1708" y="1988"/>
                  </a:lnTo>
                  <a:lnTo>
                    <a:pt x="1708" y="1988"/>
                  </a:lnTo>
                  <a:lnTo>
                    <a:pt x="1708" y="1988"/>
                  </a:lnTo>
                  <a:lnTo>
                    <a:pt x="1710" y="1988"/>
                  </a:lnTo>
                  <a:lnTo>
                    <a:pt x="1710" y="1988"/>
                  </a:lnTo>
                  <a:lnTo>
                    <a:pt x="1710" y="1988"/>
                  </a:lnTo>
                  <a:lnTo>
                    <a:pt x="1710" y="1989"/>
                  </a:lnTo>
                  <a:lnTo>
                    <a:pt x="1712" y="1989"/>
                  </a:lnTo>
                  <a:lnTo>
                    <a:pt x="1713" y="1988"/>
                  </a:lnTo>
                  <a:lnTo>
                    <a:pt x="1713" y="1986"/>
                  </a:lnTo>
                  <a:lnTo>
                    <a:pt x="1712" y="1985"/>
                  </a:lnTo>
                  <a:lnTo>
                    <a:pt x="1712" y="1983"/>
                  </a:lnTo>
                  <a:lnTo>
                    <a:pt x="1712" y="1983"/>
                  </a:lnTo>
                  <a:lnTo>
                    <a:pt x="1712" y="1983"/>
                  </a:lnTo>
                  <a:lnTo>
                    <a:pt x="1713" y="1981"/>
                  </a:lnTo>
                  <a:lnTo>
                    <a:pt x="1715" y="1983"/>
                  </a:lnTo>
                  <a:lnTo>
                    <a:pt x="1716" y="1981"/>
                  </a:lnTo>
                  <a:lnTo>
                    <a:pt x="1718" y="1981"/>
                  </a:lnTo>
                  <a:lnTo>
                    <a:pt x="1718" y="1980"/>
                  </a:lnTo>
                  <a:lnTo>
                    <a:pt x="1718" y="1980"/>
                  </a:lnTo>
                  <a:lnTo>
                    <a:pt x="1718" y="1980"/>
                  </a:lnTo>
                  <a:lnTo>
                    <a:pt x="1718" y="1980"/>
                  </a:lnTo>
                  <a:lnTo>
                    <a:pt x="1719" y="1978"/>
                  </a:lnTo>
                  <a:lnTo>
                    <a:pt x="1722" y="1980"/>
                  </a:lnTo>
                  <a:lnTo>
                    <a:pt x="1727" y="1978"/>
                  </a:lnTo>
                  <a:lnTo>
                    <a:pt x="1727" y="1978"/>
                  </a:lnTo>
                  <a:lnTo>
                    <a:pt x="1727" y="1974"/>
                  </a:lnTo>
                  <a:lnTo>
                    <a:pt x="1727" y="1972"/>
                  </a:lnTo>
                  <a:lnTo>
                    <a:pt x="1727" y="1969"/>
                  </a:lnTo>
                  <a:lnTo>
                    <a:pt x="1725" y="1969"/>
                  </a:lnTo>
                  <a:lnTo>
                    <a:pt x="1724" y="1971"/>
                  </a:lnTo>
                  <a:lnTo>
                    <a:pt x="1724" y="1971"/>
                  </a:lnTo>
                  <a:lnTo>
                    <a:pt x="1724" y="1972"/>
                  </a:lnTo>
                  <a:lnTo>
                    <a:pt x="1724" y="1974"/>
                  </a:lnTo>
                  <a:lnTo>
                    <a:pt x="1724" y="1975"/>
                  </a:lnTo>
                  <a:lnTo>
                    <a:pt x="1722" y="1975"/>
                  </a:lnTo>
                  <a:lnTo>
                    <a:pt x="1721" y="1977"/>
                  </a:lnTo>
                  <a:lnTo>
                    <a:pt x="1721" y="1977"/>
                  </a:lnTo>
                  <a:lnTo>
                    <a:pt x="1721" y="1977"/>
                  </a:lnTo>
                  <a:lnTo>
                    <a:pt x="1721" y="1977"/>
                  </a:lnTo>
                  <a:lnTo>
                    <a:pt x="1719" y="1977"/>
                  </a:lnTo>
                  <a:lnTo>
                    <a:pt x="1719" y="1977"/>
                  </a:lnTo>
                  <a:lnTo>
                    <a:pt x="1719" y="1977"/>
                  </a:lnTo>
                  <a:lnTo>
                    <a:pt x="1719" y="1975"/>
                  </a:lnTo>
                  <a:lnTo>
                    <a:pt x="1719" y="1974"/>
                  </a:lnTo>
                  <a:lnTo>
                    <a:pt x="1719" y="1972"/>
                  </a:lnTo>
                  <a:lnTo>
                    <a:pt x="1719" y="1971"/>
                  </a:lnTo>
                  <a:lnTo>
                    <a:pt x="1721" y="1971"/>
                  </a:lnTo>
                  <a:lnTo>
                    <a:pt x="1721" y="1971"/>
                  </a:lnTo>
                  <a:lnTo>
                    <a:pt x="1722" y="1969"/>
                  </a:lnTo>
                  <a:lnTo>
                    <a:pt x="1722" y="1969"/>
                  </a:lnTo>
                  <a:lnTo>
                    <a:pt x="1721" y="1968"/>
                  </a:lnTo>
                  <a:lnTo>
                    <a:pt x="1721" y="1968"/>
                  </a:lnTo>
                  <a:lnTo>
                    <a:pt x="1718" y="1968"/>
                  </a:lnTo>
                  <a:lnTo>
                    <a:pt x="1718" y="1968"/>
                  </a:lnTo>
                  <a:lnTo>
                    <a:pt x="1716" y="1968"/>
                  </a:lnTo>
                  <a:lnTo>
                    <a:pt x="1716" y="1968"/>
                  </a:lnTo>
                  <a:lnTo>
                    <a:pt x="1716" y="1968"/>
                  </a:lnTo>
                  <a:lnTo>
                    <a:pt x="1715" y="1966"/>
                  </a:lnTo>
                  <a:lnTo>
                    <a:pt x="1715" y="1964"/>
                  </a:lnTo>
                  <a:lnTo>
                    <a:pt x="1715" y="1961"/>
                  </a:lnTo>
                  <a:lnTo>
                    <a:pt x="1715" y="1960"/>
                  </a:lnTo>
                  <a:lnTo>
                    <a:pt x="1713" y="1958"/>
                  </a:lnTo>
                  <a:lnTo>
                    <a:pt x="1713" y="1958"/>
                  </a:lnTo>
                  <a:lnTo>
                    <a:pt x="1713" y="1957"/>
                  </a:lnTo>
                  <a:lnTo>
                    <a:pt x="1713" y="1955"/>
                  </a:lnTo>
                  <a:lnTo>
                    <a:pt x="1713" y="1955"/>
                  </a:lnTo>
                  <a:lnTo>
                    <a:pt x="1715" y="1955"/>
                  </a:lnTo>
                  <a:lnTo>
                    <a:pt x="1713" y="1954"/>
                  </a:lnTo>
                  <a:lnTo>
                    <a:pt x="1713" y="1954"/>
                  </a:lnTo>
                  <a:lnTo>
                    <a:pt x="1713" y="1954"/>
                  </a:lnTo>
                  <a:lnTo>
                    <a:pt x="1712" y="1954"/>
                  </a:lnTo>
                  <a:lnTo>
                    <a:pt x="1712" y="1954"/>
                  </a:lnTo>
                  <a:lnTo>
                    <a:pt x="1710" y="1954"/>
                  </a:lnTo>
                  <a:lnTo>
                    <a:pt x="1710" y="1952"/>
                  </a:lnTo>
                  <a:lnTo>
                    <a:pt x="1712" y="1949"/>
                  </a:lnTo>
                  <a:lnTo>
                    <a:pt x="1712" y="1949"/>
                  </a:lnTo>
                  <a:lnTo>
                    <a:pt x="1712" y="1949"/>
                  </a:lnTo>
                  <a:lnTo>
                    <a:pt x="1712" y="1948"/>
                  </a:lnTo>
                  <a:lnTo>
                    <a:pt x="1712" y="1948"/>
                  </a:lnTo>
                  <a:lnTo>
                    <a:pt x="1712" y="1948"/>
                  </a:lnTo>
                  <a:lnTo>
                    <a:pt x="1710" y="1949"/>
                  </a:lnTo>
                  <a:lnTo>
                    <a:pt x="1710" y="1949"/>
                  </a:lnTo>
                  <a:lnTo>
                    <a:pt x="1710" y="1949"/>
                  </a:lnTo>
                  <a:lnTo>
                    <a:pt x="1710" y="1949"/>
                  </a:lnTo>
                  <a:lnTo>
                    <a:pt x="1708" y="1949"/>
                  </a:lnTo>
                  <a:lnTo>
                    <a:pt x="1710" y="1948"/>
                  </a:lnTo>
                  <a:lnTo>
                    <a:pt x="1710" y="1946"/>
                  </a:lnTo>
                  <a:lnTo>
                    <a:pt x="1710" y="1946"/>
                  </a:lnTo>
                  <a:lnTo>
                    <a:pt x="1708" y="1946"/>
                  </a:lnTo>
                  <a:lnTo>
                    <a:pt x="1707" y="1946"/>
                  </a:lnTo>
                  <a:lnTo>
                    <a:pt x="1707" y="1944"/>
                  </a:lnTo>
                  <a:lnTo>
                    <a:pt x="1707" y="1943"/>
                  </a:lnTo>
                  <a:lnTo>
                    <a:pt x="1707" y="1943"/>
                  </a:lnTo>
                  <a:lnTo>
                    <a:pt x="1705" y="1943"/>
                  </a:lnTo>
                  <a:lnTo>
                    <a:pt x="1704" y="1943"/>
                  </a:lnTo>
                  <a:lnTo>
                    <a:pt x="1704" y="1943"/>
                  </a:lnTo>
                  <a:lnTo>
                    <a:pt x="1704" y="1941"/>
                  </a:lnTo>
                  <a:lnTo>
                    <a:pt x="1704" y="1940"/>
                  </a:lnTo>
                  <a:lnTo>
                    <a:pt x="1704" y="1938"/>
                  </a:lnTo>
                  <a:lnTo>
                    <a:pt x="1704" y="1937"/>
                  </a:lnTo>
                  <a:lnTo>
                    <a:pt x="1702" y="1937"/>
                  </a:lnTo>
                  <a:lnTo>
                    <a:pt x="1704" y="1935"/>
                  </a:lnTo>
                  <a:lnTo>
                    <a:pt x="1705" y="1935"/>
                  </a:lnTo>
                  <a:lnTo>
                    <a:pt x="1705" y="1934"/>
                  </a:lnTo>
                  <a:lnTo>
                    <a:pt x="1705" y="1935"/>
                  </a:lnTo>
                  <a:lnTo>
                    <a:pt x="1705" y="1935"/>
                  </a:lnTo>
                  <a:lnTo>
                    <a:pt x="1705" y="1935"/>
                  </a:lnTo>
                  <a:lnTo>
                    <a:pt x="1705" y="1934"/>
                  </a:lnTo>
                  <a:lnTo>
                    <a:pt x="1704" y="1927"/>
                  </a:lnTo>
                  <a:lnTo>
                    <a:pt x="1702" y="1923"/>
                  </a:lnTo>
                  <a:lnTo>
                    <a:pt x="1701" y="1917"/>
                  </a:lnTo>
                  <a:lnTo>
                    <a:pt x="1701" y="1914"/>
                  </a:lnTo>
                  <a:lnTo>
                    <a:pt x="1701" y="1912"/>
                  </a:lnTo>
                  <a:lnTo>
                    <a:pt x="1699" y="1910"/>
                  </a:lnTo>
                  <a:lnTo>
                    <a:pt x="1699" y="1910"/>
                  </a:lnTo>
                  <a:lnTo>
                    <a:pt x="1698" y="1910"/>
                  </a:lnTo>
                  <a:lnTo>
                    <a:pt x="1696" y="1910"/>
                  </a:lnTo>
                  <a:lnTo>
                    <a:pt x="1696" y="1910"/>
                  </a:lnTo>
                  <a:lnTo>
                    <a:pt x="1695" y="1909"/>
                  </a:lnTo>
                  <a:lnTo>
                    <a:pt x="1695" y="1907"/>
                  </a:lnTo>
                  <a:lnTo>
                    <a:pt x="1695" y="1906"/>
                  </a:lnTo>
                  <a:lnTo>
                    <a:pt x="1695" y="1904"/>
                  </a:lnTo>
                  <a:lnTo>
                    <a:pt x="1696" y="1904"/>
                  </a:lnTo>
                  <a:lnTo>
                    <a:pt x="1696" y="1904"/>
                  </a:lnTo>
                  <a:lnTo>
                    <a:pt x="1699" y="1907"/>
                  </a:lnTo>
                  <a:lnTo>
                    <a:pt x="1701" y="1906"/>
                  </a:lnTo>
                  <a:lnTo>
                    <a:pt x="1699" y="1904"/>
                  </a:lnTo>
                  <a:lnTo>
                    <a:pt x="1696" y="1903"/>
                  </a:lnTo>
                  <a:lnTo>
                    <a:pt x="1696" y="1903"/>
                  </a:lnTo>
                  <a:lnTo>
                    <a:pt x="1695" y="1901"/>
                  </a:lnTo>
                  <a:lnTo>
                    <a:pt x="1695" y="1900"/>
                  </a:lnTo>
                  <a:lnTo>
                    <a:pt x="1695" y="1897"/>
                  </a:lnTo>
                  <a:lnTo>
                    <a:pt x="1695" y="1895"/>
                  </a:lnTo>
                  <a:lnTo>
                    <a:pt x="1696" y="1895"/>
                  </a:lnTo>
                  <a:lnTo>
                    <a:pt x="1699" y="1895"/>
                  </a:lnTo>
                  <a:lnTo>
                    <a:pt x="1701" y="1894"/>
                  </a:lnTo>
                  <a:lnTo>
                    <a:pt x="1701" y="1892"/>
                  </a:lnTo>
                  <a:lnTo>
                    <a:pt x="1699" y="1890"/>
                  </a:lnTo>
                  <a:lnTo>
                    <a:pt x="1701" y="1889"/>
                  </a:lnTo>
                  <a:lnTo>
                    <a:pt x="1699" y="1889"/>
                  </a:lnTo>
                  <a:lnTo>
                    <a:pt x="1699" y="1887"/>
                  </a:lnTo>
                  <a:lnTo>
                    <a:pt x="1699" y="1887"/>
                  </a:lnTo>
                  <a:lnTo>
                    <a:pt x="1701" y="1887"/>
                  </a:lnTo>
                  <a:lnTo>
                    <a:pt x="1701" y="1886"/>
                  </a:lnTo>
                  <a:lnTo>
                    <a:pt x="1702" y="1886"/>
                  </a:lnTo>
                  <a:lnTo>
                    <a:pt x="1702" y="1884"/>
                  </a:lnTo>
                  <a:lnTo>
                    <a:pt x="1702" y="1884"/>
                  </a:lnTo>
                  <a:lnTo>
                    <a:pt x="1702" y="1883"/>
                  </a:lnTo>
                  <a:lnTo>
                    <a:pt x="1702" y="1881"/>
                  </a:lnTo>
                  <a:lnTo>
                    <a:pt x="1702" y="1881"/>
                  </a:lnTo>
                  <a:lnTo>
                    <a:pt x="1702" y="1880"/>
                  </a:lnTo>
                  <a:lnTo>
                    <a:pt x="1702" y="1878"/>
                  </a:lnTo>
                  <a:lnTo>
                    <a:pt x="1702" y="1877"/>
                  </a:lnTo>
                  <a:lnTo>
                    <a:pt x="1702" y="1877"/>
                  </a:lnTo>
                  <a:lnTo>
                    <a:pt x="1704" y="1877"/>
                  </a:lnTo>
                  <a:lnTo>
                    <a:pt x="1704" y="1875"/>
                  </a:lnTo>
                  <a:lnTo>
                    <a:pt x="1704" y="1873"/>
                  </a:lnTo>
                  <a:lnTo>
                    <a:pt x="1704" y="1873"/>
                  </a:lnTo>
                  <a:lnTo>
                    <a:pt x="1699" y="1875"/>
                  </a:lnTo>
                  <a:lnTo>
                    <a:pt x="1698" y="1875"/>
                  </a:lnTo>
                  <a:lnTo>
                    <a:pt x="1696" y="1877"/>
                  </a:lnTo>
                  <a:lnTo>
                    <a:pt x="1695" y="1877"/>
                  </a:lnTo>
                  <a:lnTo>
                    <a:pt x="1690" y="1875"/>
                  </a:lnTo>
                  <a:lnTo>
                    <a:pt x="1688" y="1875"/>
                  </a:lnTo>
                  <a:lnTo>
                    <a:pt x="1688" y="1873"/>
                  </a:lnTo>
                  <a:lnTo>
                    <a:pt x="1687" y="1873"/>
                  </a:lnTo>
                  <a:lnTo>
                    <a:pt x="1685" y="1873"/>
                  </a:lnTo>
                  <a:lnTo>
                    <a:pt x="1681" y="1873"/>
                  </a:lnTo>
                  <a:lnTo>
                    <a:pt x="1679" y="1873"/>
                  </a:lnTo>
                  <a:lnTo>
                    <a:pt x="1679" y="1872"/>
                  </a:lnTo>
                  <a:lnTo>
                    <a:pt x="1681" y="1872"/>
                  </a:lnTo>
                  <a:lnTo>
                    <a:pt x="1682" y="1872"/>
                  </a:lnTo>
                  <a:lnTo>
                    <a:pt x="1684" y="1872"/>
                  </a:lnTo>
                  <a:lnTo>
                    <a:pt x="1685" y="1872"/>
                  </a:lnTo>
                  <a:lnTo>
                    <a:pt x="1687" y="1870"/>
                  </a:lnTo>
                  <a:lnTo>
                    <a:pt x="1685" y="1870"/>
                  </a:lnTo>
                  <a:lnTo>
                    <a:pt x="1685" y="1869"/>
                  </a:lnTo>
                  <a:lnTo>
                    <a:pt x="1684" y="1870"/>
                  </a:lnTo>
                  <a:lnTo>
                    <a:pt x="1684" y="1870"/>
                  </a:lnTo>
                  <a:lnTo>
                    <a:pt x="1684" y="1870"/>
                  </a:lnTo>
                  <a:lnTo>
                    <a:pt x="1684" y="1869"/>
                  </a:lnTo>
                  <a:lnTo>
                    <a:pt x="1685" y="1869"/>
                  </a:lnTo>
                  <a:lnTo>
                    <a:pt x="1684" y="1867"/>
                  </a:lnTo>
                  <a:lnTo>
                    <a:pt x="1681" y="1864"/>
                  </a:lnTo>
                  <a:lnTo>
                    <a:pt x="1682" y="1864"/>
                  </a:lnTo>
                  <a:lnTo>
                    <a:pt x="1681" y="1863"/>
                  </a:lnTo>
                  <a:lnTo>
                    <a:pt x="1679" y="1860"/>
                  </a:lnTo>
                  <a:lnTo>
                    <a:pt x="1679" y="1858"/>
                  </a:lnTo>
                  <a:lnTo>
                    <a:pt x="1681" y="1860"/>
                  </a:lnTo>
                  <a:lnTo>
                    <a:pt x="1682" y="1861"/>
                  </a:lnTo>
                  <a:lnTo>
                    <a:pt x="1688" y="1869"/>
                  </a:lnTo>
                  <a:lnTo>
                    <a:pt x="1688" y="1870"/>
                  </a:lnTo>
                  <a:lnTo>
                    <a:pt x="1688" y="1870"/>
                  </a:lnTo>
                  <a:lnTo>
                    <a:pt x="1688" y="1872"/>
                  </a:lnTo>
                  <a:lnTo>
                    <a:pt x="1690" y="1872"/>
                  </a:lnTo>
                  <a:lnTo>
                    <a:pt x="1692" y="1872"/>
                  </a:lnTo>
                  <a:lnTo>
                    <a:pt x="1692" y="1870"/>
                  </a:lnTo>
                  <a:lnTo>
                    <a:pt x="1692" y="1870"/>
                  </a:lnTo>
                  <a:lnTo>
                    <a:pt x="1692" y="1870"/>
                  </a:lnTo>
                  <a:lnTo>
                    <a:pt x="1693" y="1867"/>
                  </a:lnTo>
                  <a:lnTo>
                    <a:pt x="1693" y="1867"/>
                  </a:lnTo>
                  <a:lnTo>
                    <a:pt x="1693" y="1869"/>
                  </a:lnTo>
                  <a:lnTo>
                    <a:pt x="1695" y="1867"/>
                  </a:lnTo>
                  <a:lnTo>
                    <a:pt x="1695" y="1867"/>
                  </a:lnTo>
                  <a:lnTo>
                    <a:pt x="1696" y="1867"/>
                  </a:lnTo>
                  <a:lnTo>
                    <a:pt x="1696" y="1866"/>
                  </a:lnTo>
                  <a:lnTo>
                    <a:pt x="1696" y="1866"/>
                  </a:lnTo>
                  <a:lnTo>
                    <a:pt x="1698" y="1864"/>
                  </a:lnTo>
                  <a:lnTo>
                    <a:pt x="1699" y="1863"/>
                  </a:lnTo>
                  <a:lnTo>
                    <a:pt x="1699" y="1864"/>
                  </a:lnTo>
                  <a:lnTo>
                    <a:pt x="1699" y="1866"/>
                  </a:lnTo>
                  <a:lnTo>
                    <a:pt x="1699" y="1867"/>
                  </a:lnTo>
                  <a:lnTo>
                    <a:pt x="1699" y="1867"/>
                  </a:lnTo>
                  <a:lnTo>
                    <a:pt x="1701" y="1867"/>
                  </a:lnTo>
                  <a:lnTo>
                    <a:pt x="1701" y="1867"/>
                  </a:lnTo>
                  <a:lnTo>
                    <a:pt x="1701" y="1867"/>
                  </a:lnTo>
                  <a:lnTo>
                    <a:pt x="1701" y="1867"/>
                  </a:lnTo>
                  <a:lnTo>
                    <a:pt x="1701" y="1867"/>
                  </a:lnTo>
                  <a:lnTo>
                    <a:pt x="1701" y="1869"/>
                  </a:lnTo>
                  <a:lnTo>
                    <a:pt x="1701" y="1869"/>
                  </a:lnTo>
                  <a:lnTo>
                    <a:pt x="1699" y="1869"/>
                  </a:lnTo>
                  <a:lnTo>
                    <a:pt x="1698" y="1869"/>
                  </a:lnTo>
                  <a:lnTo>
                    <a:pt x="1698" y="1869"/>
                  </a:lnTo>
                  <a:lnTo>
                    <a:pt x="1699" y="1869"/>
                  </a:lnTo>
                  <a:lnTo>
                    <a:pt x="1699" y="1869"/>
                  </a:lnTo>
                  <a:lnTo>
                    <a:pt x="1699" y="1870"/>
                  </a:lnTo>
                  <a:lnTo>
                    <a:pt x="1698" y="1870"/>
                  </a:lnTo>
                  <a:lnTo>
                    <a:pt x="1696" y="1872"/>
                  </a:lnTo>
                  <a:lnTo>
                    <a:pt x="1698" y="1873"/>
                  </a:lnTo>
                  <a:lnTo>
                    <a:pt x="1698" y="1873"/>
                  </a:lnTo>
                  <a:lnTo>
                    <a:pt x="1699" y="1870"/>
                  </a:lnTo>
                  <a:lnTo>
                    <a:pt x="1704" y="1869"/>
                  </a:lnTo>
                  <a:lnTo>
                    <a:pt x="1705" y="1869"/>
                  </a:lnTo>
                  <a:lnTo>
                    <a:pt x="1705" y="1866"/>
                  </a:lnTo>
                  <a:lnTo>
                    <a:pt x="1708" y="1858"/>
                  </a:lnTo>
                  <a:lnTo>
                    <a:pt x="1708" y="1857"/>
                  </a:lnTo>
                  <a:lnTo>
                    <a:pt x="1708" y="1857"/>
                  </a:lnTo>
                  <a:lnTo>
                    <a:pt x="1710" y="1855"/>
                  </a:lnTo>
                  <a:lnTo>
                    <a:pt x="1710" y="1850"/>
                  </a:lnTo>
                  <a:lnTo>
                    <a:pt x="1713" y="1847"/>
                  </a:lnTo>
                  <a:lnTo>
                    <a:pt x="1713" y="1846"/>
                  </a:lnTo>
                  <a:lnTo>
                    <a:pt x="1713" y="1844"/>
                  </a:lnTo>
                  <a:lnTo>
                    <a:pt x="1713" y="1843"/>
                  </a:lnTo>
                  <a:lnTo>
                    <a:pt x="1713" y="1843"/>
                  </a:lnTo>
                  <a:lnTo>
                    <a:pt x="1715" y="1841"/>
                  </a:lnTo>
                  <a:lnTo>
                    <a:pt x="1715" y="1840"/>
                  </a:lnTo>
                  <a:lnTo>
                    <a:pt x="1715" y="1840"/>
                  </a:lnTo>
                  <a:lnTo>
                    <a:pt x="1715" y="1838"/>
                  </a:lnTo>
                  <a:lnTo>
                    <a:pt x="1708" y="1835"/>
                  </a:lnTo>
                  <a:lnTo>
                    <a:pt x="1707" y="1835"/>
                  </a:lnTo>
                  <a:lnTo>
                    <a:pt x="1705" y="1832"/>
                  </a:lnTo>
                  <a:lnTo>
                    <a:pt x="1705" y="1832"/>
                  </a:lnTo>
                  <a:lnTo>
                    <a:pt x="1705" y="1830"/>
                  </a:lnTo>
                  <a:lnTo>
                    <a:pt x="1705" y="1829"/>
                  </a:lnTo>
                  <a:lnTo>
                    <a:pt x="1705" y="1827"/>
                  </a:lnTo>
                  <a:lnTo>
                    <a:pt x="1705" y="1827"/>
                  </a:lnTo>
                  <a:lnTo>
                    <a:pt x="1704" y="1829"/>
                  </a:lnTo>
                  <a:lnTo>
                    <a:pt x="1704" y="1829"/>
                  </a:lnTo>
                  <a:lnTo>
                    <a:pt x="1702" y="1827"/>
                  </a:lnTo>
                  <a:lnTo>
                    <a:pt x="1701" y="1829"/>
                  </a:lnTo>
                  <a:lnTo>
                    <a:pt x="1699" y="1827"/>
                  </a:lnTo>
                  <a:lnTo>
                    <a:pt x="1698" y="1827"/>
                  </a:lnTo>
                  <a:lnTo>
                    <a:pt x="1696" y="1824"/>
                  </a:lnTo>
                  <a:lnTo>
                    <a:pt x="1698" y="1824"/>
                  </a:lnTo>
                  <a:lnTo>
                    <a:pt x="1698" y="1824"/>
                  </a:lnTo>
                  <a:lnTo>
                    <a:pt x="1698" y="1824"/>
                  </a:lnTo>
                  <a:lnTo>
                    <a:pt x="1698" y="1824"/>
                  </a:lnTo>
                  <a:lnTo>
                    <a:pt x="1698" y="1826"/>
                  </a:lnTo>
                  <a:lnTo>
                    <a:pt x="1699" y="1826"/>
                  </a:lnTo>
                  <a:lnTo>
                    <a:pt x="1699" y="1826"/>
                  </a:lnTo>
                  <a:lnTo>
                    <a:pt x="1699" y="1826"/>
                  </a:lnTo>
                  <a:lnTo>
                    <a:pt x="1701" y="1826"/>
                  </a:lnTo>
                  <a:lnTo>
                    <a:pt x="1701" y="1826"/>
                  </a:lnTo>
                  <a:lnTo>
                    <a:pt x="1701" y="1826"/>
                  </a:lnTo>
                  <a:lnTo>
                    <a:pt x="1701" y="1824"/>
                  </a:lnTo>
                  <a:lnTo>
                    <a:pt x="1702" y="1824"/>
                  </a:lnTo>
                  <a:lnTo>
                    <a:pt x="1707" y="1824"/>
                  </a:lnTo>
                  <a:lnTo>
                    <a:pt x="1708" y="1824"/>
                  </a:lnTo>
                  <a:lnTo>
                    <a:pt x="1708" y="1824"/>
                  </a:lnTo>
                  <a:lnTo>
                    <a:pt x="1708" y="1826"/>
                  </a:lnTo>
                  <a:lnTo>
                    <a:pt x="1708" y="1826"/>
                  </a:lnTo>
                  <a:lnTo>
                    <a:pt x="1708" y="1826"/>
                  </a:lnTo>
                  <a:lnTo>
                    <a:pt x="1710" y="1826"/>
                  </a:lnTo>
                  <a:lnTo>
                    <a:pt x="1713" y="1824"/>
                  </a:lnTo>
                  <a:lnTo>
                    <a:pt x="1715" y="1824"/>
                  </a:lnTo>
                  <a:lnTo>
                    <a:pt x="1716" y="1824"/>
                  </a:lnTo>
                  <a:lnTo>
                    <a:pt x="1716" y="1826"/>
                  </a:lnTo>
                  <a:lnTo>
                    <a:pt x="1718" y="1826"/>
                  </a:lnTo>
                  <a:lnTo>
                    <a:pt x="1718" y="1827"/>
                  </a:lnTo>
                  <a:lnTo>
                    <a:pt x="1716" y="1827"/>
                  </a:lnTo>
                  <a:lnTo>
                    <a:pt x="1716" y="1829"/>
                  </a:lnTo>
                  <a:lnTo>
                    <a:pt x="1719" y="1829"/>
                  </a:lnTo>
                  <a:lnTo>
                    <a:pt x="1721" y="1827"/>
                  </a:lnTo>
                  <a:lnTo>
                    <a:pt x="1725" y="1820"/>
                  </a:lnTo>
                  <a:lnTo>
                    <a:pt x="1728" y="1815"/>
                  </a:lnTo>
                  <a:lnTo>
                    <a:pt x="1728" y="1815"/>
                  </a:lnTo>
                  <a:lnTo>
                    <a:pt x="1728" y="1815"/>
                  </a:lnTo>
                  <a:lnTo>
                    <a:pt x="1728" y="1815"/>
                  </a:lnTo>
                  <a:lnTo>
                    <a:pt x="1728" y="1815"/>
                  </a:lnTo>
                  <a:lnTo>
                    <a:pt x="1730" y="1812"/>
                  </a:lnTo>
                  <a:lnTo>
                    <a:pt x="1730" y="1812"/>
                  </a:lnTo>
                  <a:lnTo>
                    <a:pt x="1732" y="1810"/>
                  </a:lnTo>
                  <a:lnTo>
                    <a:pt x="1732" y="1810"/>
                  </a:lnTo>
                  <a:lnTo>
                    <a:pt x="1732" y="1810"/>
                  </a:lnTo>
                  <a:lnTo>
                    <a:pt x="1732" y="1809"/>
                  </a:lnTo>
                  <a:lnTo>
                    <a:pt x="1732" y="1806"/>
                  </a:lnTo>
                  <a:lnTo>
                    <a:pt x="1732" y="1804"/>
                  </a:lnTo>
                  <a:lnTo>
                    <a:pt x="1730" y="1804"/>
                  </a:lnTo>
                  <a:lnTo>
                    <a:pt x="1730" y="1804"/>
                  </a:lnTo>
                  <a:lnTo>
                    <a:pt x="1730" y="1804"/>
                  </a:lnTo>
                  <a:lnTo>
                    <a:pt x="1730" y="1804"/>
                  </a:lnTo>
                  <a:lnTo>
                    <a:pt x="1730" y="1804"/>
                  </a:lnTo>
                  <a:lnTo>
                    <a:pt x="1730" y="1806"/>
                  </a:lnTo>
                  <a:lnTo>
                    <a:pt x="1728" y="1807"/>
                  </a:lnTo>
                  <a:lnTo>
                    <a:pt x="1725" y="1809"/>
                  </a:lnTo>
                  <a:lnTo>
                    <a:pt x="1725" y="1810"/>
                  </a:lnTo>
                  <a:lnTo>
                    <a:pt x="1725" y="1810"/>
                  </a:lnTo>
                  <a:lnTo>
                    <a:pt x="1724" y="1812"/>
                  </a:lnTo>
                  <a:lnTo>
                    <a:pt x="1724" y="1812"/>
                  </a:lnTo>
                  <a:lnTo>
                    <a:pt x="1724" y="1813"/>
                  </a:lnTo>
                  <a:lnTo>
                    <a:pt x="1722" y="1813"/>
                  </a:lnTo>
                  <a:lnTo>
                    <a:pt x="1722" y="1813"/>
                  </a:lnTo>
                  <a:lnTo>
                    <a:pt x="1722" y="1812"/>
                  </a:lnTo>
                  <a:lnTo>
                    <a:pt x="1722" y="1812"/>
                  </a:lnTo>
                  <a:lnTo>
                    <a:pt x="1722" y="1810"/>
                  </a:lnTo>
                  <a:lnTo>
                    <a:pt x="1721" y="1810"/>
                  </a:lnTo>
                  <a:lnTo>
                    <a:pt x="1719" y="1809"/>
                  </a:lnTo>
                  <a:lnTo>
                    <a:pt x="1718" y="1809"/>
                  </a:lnTo>
                  <a:lnTo>
                    <a:pt x="1718" y="1809"/>
                  </a:lnTo>
                  <a:lnTo>
                    <a:pt x="1719" y="1806"/>
                  </a:lnTo>
                  <a:lnTo>
                    <a:pt x="1722" y="1803"/>
                  </a:lnTo>
                  <a:lnTo>
                    <a:pt x="1721" y="1803"/>
                  </a:lnTo>
                  <a:lnTo>
                    <a:pt x="1721" y="1803"/>
                  </a:lnTo>
                  <a:lnTo>
                    <a:pt x="1721" y="1801"/>
                  </a:lnTo>
                  <a:lnTo>
                    <a:pt x="1721" y="1801"/>
                  </a:lnTo>
                  <a:lnTo>
                    <a:pt x="1722" y="1801"/>
                  </a:lnTo>
                  <a:lnTo>
                    <a:pt x="1722" y="1801"/>
                  </a:lnTo>
                  <a:lnTo>
                    <a:pt x="1724" y="1801"/>
                  </a:lnTo>
                  <a:lnTo>
                    <a:pt x="1722" y="1803"/>
                  </a:lnTo>
                  <a:lnTo>
                    <a:pt x="1725" y="1801"/>
                  </a:lnTo>
                  <a:lnTo>
                    <a:pt x="1728" y="1799"/>
                  </a:lnTo>
                  <a:lnTo>
                    <a:pt x="1730" y="1798"/>
                  </a:lnTo>
                  <a:lnTo>
                    <a:pt x="1732" y="1796"/>
                  </a:lnTo>
                  <a:lnTo>
                    <a:pt x="1732" y="1796"/>
                  </a:lnTo>
                  <a:lnTo>
                    <a:pt x="1732" y="1798"/>
                  </a:lnTo>
                  <a:lnTo>
                    <a:pt x="1732" y="1801"/>
                  </a:lnTo>
                  <a:lnTo>
                    <a:pt x="1733" y="1801"/>
                  </a:lnTo>
                  <a:lnTo>
                    <a:pt x="1732" y="1801"/>
                  </a:lnTo>
                  <a:lnTo>
                    <a:pt x="1732" y="1803"/>
                  </a:lnTo>
                  <a:lnTo>
                    <a:pt x="1732" y="1803"/>
                  </a:lnTo>
                  <a:lnTo>
                    <a:pt x="1732" y="1803"/>
                  </a:lnTo>
                  <a:lnTo>
                    <a:pt x="1735" y="1803"/>
                  </a:lnTo>
                  <a:lnTo>
                    <a:pt x="1735" y="1803"/>
                  </a:lnTo>
                  <a:lnTo>
                    <a:pt x="1736" y="1801"/>
                  </a:lnTo>
                  <a:lnTo>
                    <a:pt x="1736" y="1799"/>
                  </a:lnTo>
                  <a:lnTo>
                    <a:pt x="1736" y="1798"/>
                  </a:lnTo>
                  <a:lnTo>
                    <a:pt x="1736" y="1796"/>
                  </a:lnTo>
                  <a:lnTo>
                    <a:pt x="1736" y="1796"/>
                  </a:lnTo>
                  <a:lnTo>
                    <a:pt x="1738" y="1793"/>
                  </a:lnTo>
                  <a:lnTo>
                    <a:pt x="1738" y="1792"/>
                  </a:lnTo>
                  <a:lnTo>
                    <a:pt x="1739" y="1792"/>
                  </a:lnTo>
                  <a:lnTo>
                    <a:pt x="1739" y="1793"/>
                  </a:lnTo>
                  <a:lnTo>
                    <a:pt x="1739" y="1795"/>
                  </a:lnTo>
                  <a:lnTo>
                    <a:pt x="1738" y="1796"/>
                  </a:lnTo>
                  <a:lnTo>
                    <a:pt x="1739" y="1798"/>
                  </a:lnTo>
                  <a:lnTo>
                    <a:pt x="1738" y="1799"/>
                  </a:lnTo>
                  <a:lnTo>
                    <a:pt x="1738" y="1801"/>
                  </a:lnTo>
                  <a:lnTo>
                    <a:pt x="1736" y="1804"/>
                  </a:lnTo>
                  <a:lnTo>
                    <a:pt x="1738" y="1803"/>
                  </a:lnTo>
                  <a:lnTo>
                    <a:pt x="1741" y="1803"/>
                  </a:lnTo>
                  <a:lnTo>
                    <a:pt x="1741" y="1801"/>
                  </a:lnTo>
                  <a:lnTo>
                    <a:pt x="1744" y="1798"/>
                  </a:lnTo>
                  <a:lnTo>
                    <a:pt x="1745" y="1796"/>
                  </a:lnTo>
                  <a:lnTo>
                    <a:pt x="1747" y="1795"/>
                  </a:lnTo>
                  <a:lnTo>
                    <a:pt x="1749" y="1793"/>
                  </a:lnTo>
                  <a:lnTo>
                    <a:pt x="1747" y="1790"/>
                  </a:lnTo>
                  <a:lnTo>
                    <a:pt x="1747" y="1789"/>
                  </a:lnTo>
                  <a:lnTo>
                    <a:pt x="1749" y="1787"/>
                  </a:lnTo>
                  <a:lnTo>
                    <a:pt x="1749" y="1786"/>
                  </a:lnTo>
                  <a:lnTo>
                    <a:pt x="1747" y="1784"/>
                  </a:lnTo>
                  <a:lnTo>
                    <a:pt x="1745" y="1783"/>
                  </a:lnTo>
                  <a:lnTo>
                    <a:pt x="1744" y="1779"/>
                  </a:lnTo>
                  <a:lnTo>
                    <a:pt x="1744" y="1778"/>
                  </a:lnTo>
                  <a:lnTo>
                    <a:pt x="1745" y="1779"/>
                  </a:lnTo>
                  <a:lnTo>
                    <a:pt x="1747" y="1779"/>
                  </a:lnTo>
                  <a:lnTo>
                    <a:pt x="1749" y="1781"/>
                  </a:lnTo>
                  <a:lnTo>
                    <a:pt x="1749" y="1779"/>
                  </a:lnTo>
                  <a:lnTo>
                    <a:pt x="1749" y="1779"/>
                  </a:lnTo>
                  <a:lnTo>
                    <a:pt x="1749" y="1778"/>
                  </a:lnTo>
                  <a:lnTo>
                    <a:pt x="1747" y="1776"/>
                  </a:lnTo>
                  <a:lnTo>
                    <a:pt x="1745" y="1776"/>
                  </a:lnTo>
                  <a:lnTo>
                    <a:pt x="1745" y="1776"/>
                  </a:lnTo>
                  <a:lnTo>
                    <a:pt x="1745" y="1775"/>
                  </a:lnTo>
                  <a:lnTo>
                    <a:pt x="1747" y="1775"/>
                  </a:lnTo>
                  <a:lnTo>
                    <a:pt x="1747" y="1775"/>
                  </a:lnTo>
                  <a:lnTo>
                    <a:pt x="1747" y="1775"/>
                  </a:lnTo>
                  <a:lnTo>
                    <a:pt x="1749" y="1776"/>
                  </a:lnTo>
                  <a:lnTo>
                    <a:pt x="1749" y="1778"/>
                  </a:lnTo>
                  <a:lnTo>
                    <a:pt x="1750" y="1778"/>
                  </a:lnTo>
                  <a:lnTo>
                    <a:pt x="1750" y="1778"/>
                  </a:lnTo>
                  <a:lnTo>
                    <a:pt x="1750" y="1778"/>
                  </a:lnTo>
                  <a:lnTo>
                    <a:pt x="1750" y="1779"/>
                  </a:lnTo>
                  <a:lnTo>
                    <a:pt x="1750" y="1779"/>
                  </a:lnTo>
                  <a:lnTo>
                    <a:pt x="1752" y="1779"/>
                  </a:lnTo>
                  <a:lnTo>
                    <a:pt x="1753" y="1781"/>
                  </a:lnTo>
                  <a:lnTo>
                    <a:pt x="1753" y="1781"/>
                  </a:lnTo>
                  <a:lnTo>
                    <a:pt x="1753" y="1781"/>
                  </a:lnTo>
                  <a:lnTo>
                    <a:pt x="1753" y="1784"/>
                  </a:lnTo>
                  <a:lnTo>
                    <a:pt x="1755" y="1786"/>
                  </a:lnTo>
                  <a:lnTo>
                    <a:pt x="1755" y="1787"/>
                  </a:lnTo>
                  <a:lnTo>
                    <a:pt x="1756" y="1786"/>
                  </a:lnTo>
                  <a:lnTo>
                    <a:pt x="1758" y="1787"/>
                  </a:lnTo>
                  <a:lnTo>
                    <a:pt x="1765" y="1783"/>
                  </a:lnTo>
                  <a:lnTo>
                    <a:pt x="1765" y="1783"/>
                  </a:lnTo>
                  <a:lnTo>
                    <a:pt x="1769" y="1781"/>
                  </a:lnTo>
                  <a:lnTo>
                    <a:pt x="1770" y="1779"/>
                  </a:lnTo>
                  <a:lnTo>
                    <a:pt x="1775" y="1778"/>
                  </a:lnTo>
                  <a:lnTo>
                    <a:pt x="1775" y="1775"/>
                  </a:lnTo>
                  <a:lnTo>
                    <a:pt x="1773" y="1773"/>
                  </a:lnTo>
                  <a:lnTo>
                    <a:pt x="1770" y="1773"/>
                  </a:lnTo>
                  <a:lnTo>
                    <a:pt x="1767" y="1773"/>
                  </a:lnTo>
                  <a:lnTo>
                    <a:pt x="1767" y="1773"/>
                  </a:lnTo>
                  <a:lnTo>
                    <a:pt x="1765" y="1775"/>
                  </a:lnTo>
                  <a:lnTo>
                    <a:pt x="1764" y="1775"/>
                  </a:lnTo>
                  <a:lnTo>
                    <a:pt x="1764" y="1773"/>
                  </a:lnTo>
                  <a:lnTo>
                    <a:pt x="1764" y="1773"/>
                  </a:lnTo>
                  <a:lnTo>
                    <a:pt x="1769" y="1772"/>
                  </a:lnTo>
                  <a:lnTo>
                    <a:pt x="1767" y="1770"/>
                  </a:lnTo>
                  <a:lnTo>
                    <a:pt x="1767" y="1769"/>
                  </a:lnTo>
                  <a:lnTo>
                    <a:pt x="1767" y="1769"/>
                  </a:lnTo>
                  <a:lnTo>
                    <a:pt x="1767" y="1769"/>
                  </a:lnTo>
                  <a:lnTo>
                    <a:pt x="1765" y="1767"/>
                  </a:lnTo>
                  <a:lnTo>
                    <a:pt x="1762" y="1766"/>
                  </a:lnTo>
                  <a:lnTo>
                    <a:pt x="1762" y="1766"/>
                  </a:lnTo>
                  <a:lnTo>
                    <a:pt x="1761" y="1767"/>
                  </a:lnTo>
                  <a:lnTo>
                    <a:pt x="1761" y="1767"/>
                  </a:lnTo>
                  <a:lnTo>
                    <a:pt x="1759" y="1766"/>
                  </a:lnTo>
                  <a:lnTo>
                    <a:pt x="1759" y="1766"/>
                  </a:lnTo>
                  <a:lnTo>
                    <a:pt x="1761" y="1764"/>
                  </a:lnTo>
                  <a:lnTo>
                    <a:pt x="1761" y="1762"/>
                  </a:lnTo>
                  <a:lnTo>
                    <a:pt x="1759" y="1762"/>
                  </a:lnTo>
                  <a:lnTo>
                    <a:pt x="1759" y="1761"/>
                  </a:lnTo>
                  <a:lnTo>
                    <a:pt x="1758" y="1758"/>
                  </a:lnTo>
                  <a:lnTo>
                    <a:pt x="1756" y="1758"/>
                  </a:lnTo>
                  <a:lnTo>
                    <a:pt x="1756" y="1756"/>
                  </a:lnTo>
                  <a:lnTo>
                    <a:pt x="1756" y="1753"/>
                  </a:lnTo>
                  <a:lnTo>
                    <a:pt x="1758" y="1755"/>
                  </a:lnTo>
                  <a:lnTo>
                    <a:pt x="1758" y="1755"/>
                  </a:lnTo>
                  <a:lnTo>
                    <a:pt x="1758" y="1755"/>
                  </a:lnTo>
                  <a:lnTo>
                    <a:pt x="1759" y="1755"/>
                  </a:lnTo>
                  <a:lnTo>
                    <a:pt x="1759" y="1755"/>
                  </a:lnTo>
                  <a:lnTo>
                    <a:pt x="1761" y="1755"/>
                  </a:lnTo>
                  <a:lnTo>
                    <a:pt x="1762" y="1755"/>
                  </a:lnTo>
                  <a:lnTo>
                    <a:pt x="1762" y="1756"/>
                  </a:lnTo>
                  <a:lnTo>
                    <a:pt x="1762" y="1756"/>
                  </a:lnTo>
                  <a:lnTo>
                    <a:pt x="1762" y="1756"/>
                  </a:lnTo>
                  <a:lnTo>
                    <a:pt x="1762" y="1758"/>
                  </a:lnTo>
                  <a:lnTo>
                    <a:pt x="1762" y="1759"/>
                  </a:lnTo>
                  <a:lnTo>
                    <a:pt x="1762" y="1759"/>
                  </a:lnTo>
                  <a:lnTo>
                    <a:pt x="1764" y="1759"/>
                  </a:lnTo>
                  <a:lnTo>
                    <a:pt x="1764" y="1761"/>
                  </a:lnTo>
                  <a:lnTo>
                    <a:pt x="1764" y="1761"/>
                  </a:lnTo>
                  <a:lnTo>
                    <a:pt x="1765" y="1761"/>
                  </a:lnTo>
                  <a:lnTo>
                    <a:pt x="1765" y="1761"/>
                  </a:lnTo>
                  <a:lnTo>
                    <a:pt x="1765" y="1761"/>
                  </a:lnTo>
                  <a:lnTo>
                    <a:pt x="1767" y="1761"/>
                  </a:lnTo>
                  <a:lnTo>
                    <a:pt x="1767" y="1761"/>
                  </a:lnTo>
                  <a:lnTo>
                    <a:pt x="1769" y="1761"/>
                  </a:lnTo>
                  <a:lnTo>
                    <a:pt x="1769" y="1762"/>
                  </a:lnTo>
                  <a:lnTo>
                    <a:pt x="1772" y="1761"/>
                  </a:lnTo>
                  <a:lnTo>
                    <a:pt x="1772" y="1762"/>
                  </a:lnTo>
                  <a:lnTo>
                    <a:pt x="1772" y="1764"/>
                  </a:lnTo>
                  <a:lnTo>
                    <a:pt x="1770" y="1764"/>
                  </a:lnTo>
                  <a:lnTo>
                    <a:pt x="1769" y="1764"/>
                  </a:lnTo>
                  <a:lnTo>
                    <a:pt x="1769" y="1766"/>
                  </a:lnTo>
                  <a:lnTo>
                    <a:pt x="1770" y="1766"/>
                  </a:lnTo>
                  <a:lnTo>
                    <a:pt x="1773" y="1764"/>
                  </a:lnTo>
                  <a:lnTo>
                    <a:pt x="1776" y="1761"/>
                  </a:lnTo>
                  <a:lnTo>
                    <a:pt x="1775" y="1761"/>
                  </a:lnTo>
                  <a:lnTo>
                    <a:pt x="1773" y="1761"/>
                  </a:lnTo>
                  <a:lnTo>
                    <a:pt x="1773" y="1759"/>
                  </a:lnTo>
                  <a:lnTo>
                    <a:pt x="1773" y="1758"/>
                  </a:lnTo>
                  <a:lnTo>
                    <a:pt x="1773" y="1758"/>
                  </a:lnTo>
                  <a:lnTo>
                    <a:pt x="1773" y="1758"/>
                  </a:lnTo>
                  <a:lnTo>
                    <a:pt x="1773" y="1756"/>
                  </a:lnTo>
                  <a:lnTo>
                    <a:pt x="1773" y="1756"/>
                  </a:lnTo>
                  <a:lnTo>
                    <a:pt x="1775" y="1756"/>
                  </a:lnTo>
                  <a:lnTo>
                    <a:pt x="1775" y="1755"/>
                  </a:lnTo>
                  <a:lnTo>
                    <a:pt x="1775" y="1755"/>
                  </a:lnTo>
                  <a:lnTo>
                    <a:pt x="1775" y="1755"/>
                  </a:lnTo>
                  <a:lnTo>
                    <a:pt x="1773" y="1755"/>
                  </a:lnTo>
                  <a:lnTo>
                    <a:pt x="1773" y="1755"/>
                  </a:lnTo>
                  <a:lnTo>
                    <a:pt x="1773" y="1755"/>
                  </a:lnTo>
                  <a:lnTo>
                    <a:pt x="1772" y="1755"/>
                  </a:lnTo>
                  <a:lnTo>
                    <a:pt x="1772" y="1753"/>
                  </a:lnTo>
                  <a:lnTo>
                    <a:pt x="1772" y="1752"/>
                  </a:lnTo>
                  <a:lnTo>
                    <a:pt x="1772" y="1750"/>
                  </a:lnTo>
                  <a:lnTo>
                    <a:pt x="1772" y="1750"/>
                  </a:lnTo>
                  <a:lnTo>
                    <a:pt x="1772" y="1752"/>
                  </a:lnTo>
                  <a:lnTo>
                    <a:pt x="1773" y="1753"/>
                  </a:lnTo>
                  <a:lnTo>
                    <a:pt x="1773" y="1753"/>
                  </a:lnTo>
                  <a:lnTo>
                    <a:pt x="1775" y="1753"/>
                  </a:lnTo>
                  <a:lnTo>
                    <a:pt x="1775" y="1752"/>
                  </a:lnTo>
                  <a:lnTo>
                    <a:pt x="1776" y="1753"/>
                  </a:lnTo>
                  <a:lnTo>
                    <a:pt x="1776" y="1755"/>
                  </a:lnTo>
                  <a:lnTo>
                    <a:pt x="1776" y="1756"/>
                  </a:lnTo>
                  <a:lnTo>
                    <a:pt x="1775" y="1756"/>
                  </a:lnTo>
                  <a:lnTo>
                    <a:pt x="1776" y="1758"/>
                  </a:lnTo>
                  <a:lnTo>
                    <a:pt x="1778" y="1759"/>
                  </a:lnTo>
                  <a:lnTo>
                    <a:pt x="1778" y="1759"/>
                  </a:lnTo>
                  <a:lnTo>
                    <a:pt x="1778" y="1761"/>
                  </a:lnTo>
                  <a:lnTo>
                    <a:pt x="1778" y="1761"/>
                  </a:lnTo>
                  <a:lnTo>
                    <a:pt x="1779" y="1761"/>
                  </a:lnTo>
                  <a:lnTo>
                    <a:pt x="1781" y="1759"/>
                  </a:lnTo>
                  <a:lnTo>
                    <a:pt x="1782" y="1756"/>
                  </a:lnTo>
                  <a:lnTo>
                    <a:pt x="1784" y="1756"/>
                  </a:lnTo>
                  <a:lnTo>
                    <a:pt x="1784" y="1758"/>
                  </a:lnTo>
                  <a:lnTo>
                    <a:pt x="1785" y="1756"/>
                  </a:lnTo>
                  <a:lnTo>
                    <a:pt x="1787" y="1756"/>
                  </a:lnTo>
                  <a:lnTo>
                    <a:pt x="1787" y="1756"/>
                  </a:lnTo>
                  <a:lnTo>
                    <a:pt x="1789" y="1756"/>
                  </a:lnTo>
                  <a:lnTo>
                    <a:pt x="1790" y="1756"/>
                  </a:lnTo>
                  <a:lnTo>
                    <a:pt x="1789" y="1756"/>
                  </a:lnTo>
                  <a:lnTo>
                    <a:pt x="1787" y="1759"/>
                  </a:lnTo>
                  <a:lnTo>
                    <a:pt x="1787" y="1761"/>
                  </a:lnTo>
                  <a:lnTo>
                    <a:pt x="1789" y="1761"/>
                  </a:lnTo>
                  <a:lnTo>
                    <a:pt x="1789" y="1761"/>
                  </a:lnTo>
                  <a:lnTo>
                    <a:pt x="1790" y="1761"/>
                  </a:lnTo>
                  <a:lnTo>
                    <a:pt x="1792" y="1761"/>
                  </a:lnTo>
                  <a:lnTo>
                    <a:pt x="1792" y="1761"/>
                  </a:lnTo>
                  <a:lnTo>
                    <a:pt x="1793" y="1761"/>
                  </a:lnTo>
                  <a:lnTo>
                    <a:pt x="1793" y="1761"/>
                  </a:lnTo>
                  <a:lnTo>
                    <a:pt x="1793" y="1761"/>
                  </a:lnTo>
                  <a:lnTo>
                    <a:pt x="1792" y="1762"/>
                  </a:lnTo>
                  <a:lnTo>
                    <a:pt x="1789" y="1762"/>
                  </a:lnTo>
                  <a:lnTo>
                    <a:pt x="1787" y="1762"/>
                  </a:lnTo>
                  <a:lnTo>
                    <a:pt x="1787" y="1764"/>
                  </a:lnTo>
                  <a:lnTo>
                    <a:pt x="1789" y="1764"/>
                  </a:lnTo>
                  <a:lnTo>
                    <a:pt x="1792" y="1764"/>
                  </a:lnTo>
                  <a:lnTo>
                    <a:pt x="1796" y="1761"/>
                  </a:lnTo>
                  <a:lnTo>
                    <a:pt x="1798" y="1761"/>
                  </a:lnTo>
                  <a:lnTo>
                    <a:pt x="1798" y="1761"/>
                  </a:lnTo>
                  <a:lnTo>
                    <a:pt x="1801" y="1759"/>
                  </a:lnTo>
                  <a:lnTo>
                    <a:pt x="1802" y="1758"/>
                  </a:lnTo>
                  <a:lnTo>
                    <a:pt x="1804" y="1759"/>
                  </a:lnTo>
                  <a:lnTo>
                    <a:pt x="1804" y="1761"/>
                  </a:lnTo>
                  <a:lnTo>
                    <a:pt x="1804" y="1761"/>
                  </a:lnTo>
                  <a:lnTo>
                    <a:pt x="1804" y="1762"/>
                  </a:lnTo>
                  <a:lnTo>
                    <a:pt x="1802" y="1762"/>
                  </a:lnTo>
                  <a:lnTo>
                    <a:pt x="1792" y="1769"/>
                  </a:lnTo>
                  <a:lnTo>
                    <a:pt x="1790" y="1770"/>
                  </a:lnTo>
                  <a:lnTo>
                    <a:pt x="1789" y="1772"/>
                  </a:lnTo>
                  <a:lnTo>
                    <a:pt x="1790" y="1772"/>
                  </a:lnTo>
                  <a:lnTo>
                    <a:pt x="1795" y="1769"/>
                  </a:lnTo>
                  <a:lnTo>
                    <a:pt x="1799" y="1767"/>
                  </a:lnTo>
                  <a:lnTo>
                    <a:pt x="1802" y="1762"/>
                  </a:lnTo>
                  <a:lnTo>
                    <a:pt x="1810" y="1761"/>
                  </a:lnTo>
                  <a:lnTo>
                    <a:pt x="1815" y="1758"/>
                  </a:lnTo>
                  <a:lnTo>
                    <a:pt x="1822" y="1753"/>
                  </a:lnTo>
                  <a:lnTo>
                    <a:pt x="1821" y="1753"/>
                  </a:lnTo>
                  <a:lnTo>
                    <a:pt x="1818" y="1755"/>
                  </a:lnTo>
                  <a:lnTo>
                    <a:pt x="1809" y="1761"/>
                  </a:lnTo>
                  <a:lnTo>
                    <a:pt x="1809" y="1761"/>
                  </a:lnTo>
                  <a:lnTo>
                    <a:pt x="1807" y="1761"/>
                  </a:lnTo>
                  <a:lnTo>
                    <a:pt x="1807" y="1761"/>
                  </a:lnTo>
                  <a:lnTo>
                    <a:pt x="1807" y="1761"/>
                  </a:lnTo>
                  <a:lnTo>
                    <a:pt x="1807" y="1759"/>
                  </a:lnTo>
                  <a:lnTo>
                    <a:pt x="1807" y="1759"/>
                  </a:lnTo>
                  <a:lnTo>
                    <a:pt x="1807" y="1759"/>
                  </a:lnTo>
                  <a:lnTo>
                    <a:pt x="1807" y="1758"/>
                  </a:lnTo>
                  <a:lnTo>
                    <a:pt x="1807" y="1758"/>
                  </a:lnTo>
                  <a:lnTo>
                    <a:pt x="1807" y="1756"/>
                  </a:lnTo>
                  <a:lnTo>
                    <a:pt x="1807" y="1755"/>
                  </a:lnTo>
                  <a:lnTo>
                    <a:pt x="1816" y="1752"/>
                  </a:lnTo>
                  <a:lnTo>
                    <a:pt x="1818" y="1752"/>
                  </a:lnTo>
                  <a:lnTo>
                    <a:pt x="1822" y="1752"/>
                  </a:lnTo>
                  <a:lnTo>
                    <a:pt x="1826" y="1750"/>
                  </a:lnTo>
                  <a:lnTo>
                    <a:pt x="1829" y="1750"/>
                  </a:lnTo>
                  <a:lnTo>
                    <a:pt x="1832" y="1749"/>
                  </a:lnTo>
                  <a:lnTo>
                    <a:pt x="1839" y="1742"/>
                  </a:lnTo>
                  <a:lnTo>
                    <a:pt x="1844" y="1739"/>
                  </a:lnTo>
                  <a:lnTo>
                    <a:pt x="1846" y="1738"/>
                  </a:lnTo>
                  <a:lnTo>
                    <a:pt x="1847" y="1738"/>
                  </a:lnTo>
                  <a:lnTo>
                    <a:pt x="1847" y="1738"/>
                  </a:lnTo>
                  <a:lnTo>
                    <a:pt x="1852" y="1735"/>
                  </a:lnTo>
                  <a:lnTo>
                    <a:pt x="1855" y="1730"/>
                  </a:lnTo>
                  <a:lnTo>
                    <a:pt x="1856" y="1729"/>
                  </a:lnTo>
                  <a:lnTo>
                    <a:pt x="1861" y="1724"/>
                  </a:lnTo>
                  <a:lnTo>
                    <a:pt x="1862" y="1724"/>
                  </a:lnTo>
                  <a:lnTo>
                    <a:pt x="1862" y="1722"/>
                  </a:lnTo>
                  <a:lnTo>
                    <a:pt x="1862" y="1721"/>
                  </a:lnTo>
                  <a:lnTo>
                    <a:pt x="1861" y="1718"/>
                  </a:lnTo>
                  <a:lnTo>
                    <a:pt x="1861" y="1716"/>
                  </a:lnTo>
                  <a:lnTo>
                    <a:pt x="1862" y="1713"/>
                  </a:lnTo>
                  <a:lnTo>
                    <a:pt x="1861" y="1712"/>
                  </a:lnTo>
                  <a:lnTo>
                    <a:pt x="1861" y="1712"/>
                  </a:lnTo>
                  <a:lnTo>
                    <a:pt x="1861" y="1712"/>
                  </a:lnTo>
                  <a:lnTo>
                    <a:pt x="1862" y="1712"/>
                  </a:lnTo>
                  <a:lnTo>
                    <a:pt x="1864" y="1712"/>
                  </a:lnTo>
                  <a:lnTo>
                    <a:pt x="1864" y="1713"/>
                  </a:lnTo>
                  <a:lnTo>
                    <a:pt x="1866" y="1713"/>
                  </a:lnTo>
                  <a:lnTo>
                    <a:pt x="1867" y="1712"/>
                  </a:lnTo>
                  <a:lnTo>
                    <a:pt x="1872" y="1705"/>
                  </a:lnTo>
                  <a:lnTo>
                    <a:pt x="1872" y="1705"/>
                  </a:lnTo>
                  <a:lnTo>
                    <a:pt x="1872" y="1704"/>
                  </a:lnTo>
                  <a:lnTo>
                    <a:pt x="1872" y="1704"/>
                  </a:lnTo>
                  <a:lnTo>
                    <a:pt x="1872" y="1704"/>
                  </a:lnTo>
                  <a:lnTo>
                    <a:pt x="1873" y="1704"/>
                  </a:lnTo>
                  <a:lnTo>
                    <a:pt x="1873" y="1704"/>
                  </a:lnTo>
                  <a:lnTo>
                    <a:pt x="1875" y="1704"/>
                  </a:lnTo>
                  <a:lnTo>
                    <a:pt x="1875" y="1702"/>
                  </a:lnTo>
                  <a:lnTo>
                    <a:pt x="1875" y="1701"/>
                  </a:lnTo>
                  <a:lnTo>
                    <a:pt x="1876" y="1701"/>
                  </a:lnTo>
                  <a:lnTo>
                    <a:pt x="1876" y="1702"/>
                  </a:lnTo>
                  <a:lnTo>
                    <a:pt x="1878" y="1702"/>
                  </a:lnTo>
                  <a:lnTo>
                    <a:pt x="1879" y="1699"/>
                  </a:lnTo>
                  <a:lnTo>
                    <a:pt x="1879" y="1698"/>
                  </a:lnTo>
                  <a:lnTo>
                    <a:pt x="1879" y="1696"/>
                  </a:lnTo>
                  <a:lnTo>
                    <a:pt x="1881" y="1696"/>
                  </a:lnTo>
                  <a:lnTo>
                    <a:pt x="1882" y="1696"/>
                  </a:lnTo>
                  <a:lnTo>
                    <a:pt x="1884" y="1698"/>
                  </a:lnTo>
                  <a:lnTo>
                    <a:pt x="1884" y="1696"/>
                  </a:lnTo>
                  <a:lnTo>
                    <a:pt x="1884" y="1696"/>
                  </a:lnTo>
                  <a:lnTo>
                    <a:pt x="1884" y="1696"/>
                  </a:lnTo>
                  <a:lnTo>
                    <a:pt x="1884" y="1696"/>
                  </a:lnTo>
                  <a:lnTo>
                    <a:pt x="1881" y="1695"/>
                  </a:lnTo>
                  <a:lnTo>
                    <a:pt x="1879" y="1695"/>
                  </a:lnTo>
                  <a:lnTo>
                    <a:pt x="1879" y="1695"/>
                  </a:lnTo>
                  <a:lnTo>
                    <a:pt x="1878" y="1692"/>
                  </a:lnTo>
                  <a:lnTo>
                    <a:pt x="1878" y="1692"/>
                  </a:lnTo>
                  <a:lnTo>
                    <a:pt x="1878" y="1692"/>
                  </a:lnTo>
                  <a:lnTo>
                    <a:pt x="1878" y="1692"/>
                  </a:lnTo>
                  <a:lnTo>
                    <a:pt x="1876" y="1692"/>
                  </a:lnTo>
                  <a:lnTo>
                    <a:pt x="1876" y="1692"/>
                  </a:lnTo>
                  <a:lnTo>
                    <a:pt x="1876" y="1692"/>
                  </a:lnTo>
                  <a:lnTo>
                    <a:pt x="1878" y="1693"/>
                  </a:lnTo>
                  <a:lnTo>
                    <a:pt x="1878" y="1693"/>
                  </a:lnTo>
                  <a:lnTo>
                    <a:pt x="1875" y="1693"/>
                  </a:lnTo>
                  <a:lnTo>
                    <a:pt x="1875" y="1692"/>
                  </a:lnTo>
                  <a:lnTo>
                    <a:pt x="1875" y="1690"/>
                  </a:lnTo>
                  <a:lnTo>
                    <a:pt x="1873" y="1690"/>
                  </a:lnTo>
                  <a:lnTo>
                    <a:pt x="1873" y="1690"/>
                  </a:lnTo>
                  <a:lnTo>
                    <a:pt x="1875" y="1688"/>
                  </a:lnTo>
                  <a:lnTo>
                    <a:pt x="1876" y="1688"/>
                  </a:lnTo>
                  <a:lnTo>
                    <a:pt x="1876" y="1687"/>
                  </a:lnTo>
                  <a:lnTo>
                    <a:pt x="1876" y="1687"/>
                  </a:lnTo>
                  <a:lnTo>
                    <a:pt x="1872" y="1685"/>
                  </a:lnTo>
                  <a:lnTo>
                    <a:pt x="1869" y="1684"/>
                  </a:lnTo>
                  <a:lnTo>
                    <a:pt x="1870" y="1681"/>
                  </a:lnTo>
                  <a:lnTo>
                    <a:pt x="1870" y="1681"/>
                  </a:lnTo>
                  <a:lnTo>
                    <a:pt x="1872" y="1679"/>
                  </a:lnTo>
                  <a:lnTo>
                    <a:pt x="1872" y="1678"/>
                  </a:lnTo>
                  <a:lnTo>
                    <a:pt x="1870" y="1676"/>
                  </a:lnTo>
                  <a:lnTo>
                    <a:pt x="1869" y="1675"/>
                  </a:lnTo>
                  <a:lnTo>
                    <a:pt x="1869" y="1673"/>
                  </a:lnTo>
                  <a:lnTo>
                    <a:pt x="1870" y="1673"/>
                  </a:lnTo>
                  <a:lnTo>
                    <a:pt x="1870" y="1671"/>
                  </a:lnTo>
                  <a:lnTo>
                    <a:pt x="1870" y="1671"/>
                  </a:lnTo>
                  <a:lnTo>
                    <a:pt x="1869" y="1671"/>
                  </a:lnTo>
                  <a:lnTo>
                    <a:pt x="1869" y="1671"/>
                  </a:lnTo>
                  <a:lnTo>
                    <a:pt x="1867" y="1671"/>
                  </a:lnTo>
                  <a:lnTo>
                    <a:pt x="1867" y="1671"/>
                  </a:lnTo>
                  <a:lnTo>
                    <a:pt x="1866" y="1670"/>
                  </a:lnTo>
                  <a:lnTo>
                    <a:pt x="1866" y="1670"/>
                  </a:lnTo>
                  <a:lnTo>
                    <a:pt x="1870" y="1670"/>
                  </a:lnTo>
                  <a:lnTo>
                    <a:pt x="1873" y="1670"/>
                  </a:lnTo>
                  <a:lnTo>
                    <a:pt x="1875" y="1673"/>
                  </a:lnTo>
                  <a:lnTo>
                    <a:pt x="1878" y="1673"/>
                  </a:lnTo>
                  <a:lnTo>
                    <a:pt x="1879" y="1671"/>
                  </a:lnTo>
                  <a:lnTo>
                    <a:pt x="1881" y="1668"/>
                  </a:lnTo>
                  <a:lnTo>
                    <a:pt x="1881" y="1667"/>
                  </a:lnTo>
                  <a:lnTo>
                    <a:pt x="1881" y="1665"/>
                  </a:lnTo>
                  <a:lnTo>
                    <a:pt x="1882" y="1665"/>
                  </a:lnTo>
                  <a:lnTo>
                    <a:pt x="1886" y="1664"/>
                  </a:lnTo>
                  <a:lnTo>
                    <a:pt x="1887" y="1662"/>
                  </a:lnTo>
                  <a:lnTo>
                    <a:pt x="1887" y="1662"/>
                  </a:lnTo>
                  <a:lnTo>
                    <a:pt x="1889" y="1662"/>
                  </a:lnTo>
                  <a:lnTo>
                    <a:pt x="1889" y="1664"/>
                  </a:lnTo>
                  <a:lnTo>
                    <a:pt x="1889" y="1665"/>
                  </a:lnTo>
                  <a:lnTo>
                    <a:pt x="1890" y="1665"/>
                  </a:lnTo>
                  <a:lnTo>
                    <a:pt x="1890" y="1665"/>
                  </a:lnTo>
                  <a:lnTo>
                    <a:pt x="1890" y="1667"/>
                  </a:lnTo>
                  <a:lnTo>
                    <a:pt x="1892" y="1668"/>
                  </a:lnTo>
                  <a:lnTo>
                    <a:pt x="1890" y="1670"/>
                  </a:lnTo>
                  <a:lnTo>
                    <a:pt x="1890" y="1675"/>
                  </a:lnTo>
                  <a:lnTo>
                    <a:pt x="1889" y="1678"/>
                  </a:lnTo>
                  <a:lnTo>
                    <a:pt x="1889" y="1679"/>
                  </a:lnTo>
                  <a:lnTo>
                    <a:pt x="1887" y="1681"/>
                  </a:lnTo>
                  <a:lnTo>
                    <a:pt x="1887" y="1681"/>
                  </a:lnTo>
                  <a:lnTo>
                    <a:pt x="1886" y="1682"/>
                  </a:lnTo>
                  <a:lnTo>
                    <a:pt x="1884" y="1682"/>
                  </a:lnTo>
                  <a:lnTo>
                    <a:pt x="1884" y="1682"/>
                  </a:lnTo>
                  <a:lnTo>
                    <a:pt x="1886" y="1684"/>
                  </a:lnTo>
                  <a:lnTo>
                    <a:pt x="1886" y="1684"/>
                  </a:lnTo>
                  <a:lnTo>
                    <a:pt x="1887" y="1684"/>
                  </a:lnTo>
                  <a:lnTo>
                    <a:pt x="1890" y="1682"/>
                  </a:lnTo>
                  <a:lnTo>
                    <a:pt x="1901" y="1679"/>
                  </a:lnTo>
                  <a:lnTo>
                    <a:pt x="1903" y="1679"/>
                  </a:lnTo>
                  <a:lnTo>
                    <a:pt x="1903" y="1679"/>
                  </a:lnTo>
                  <a:lnTo>
                    <a:pt x="1904" y="1681"/>
                  </a:lnTo>
                  <a:lnTo>
                    <a:pt x="1906" y="1681"/>
                  </a:lnTo>
                  <a:lnTo>
                    <a:pt x="1907" y="1681"/>
                  </a:lnTo>
                  <a:lnTo>
                    <a:pt x="1907" y="1679"/>
                  </a:lnTo>
                  <a:lnTo>
                    <a:pt x="1907" y="1681"/>
                  </a:lnTo>
                  <a:lnTo>
                    <a:pt x="1907" y="1682"/>
                  </a:lnTo>
                  <a:lnTo>
                    <a:pt x="1906" y="1684"/>
                  </a:lnTo>
                  <a:lnTo>
                    <a:pt x="1906" y="1684"/>
                  </a:lnTo>
                  <a:lnTo>
                    <a:pt x="1901" y="1684"/>
                  </a:lnTo>
                  <a:lnTo>
                    <a:pt x="1901" y="1684"/>
                  </a:lnTo>
                  <a:lnTo>
                    <a:pt x="1899" y="1684"/>
                  </a:lnTo>
                  <a:lnTo>
                    <a:pt x="1898" y="1687"/>
                  </a:lnTo>
                  <a:lnTo>
                    <a:pt x="1898" y="1687"/>
                  </a:lnTo>
                  <a:lnTo>
                    <a:pt x="1896" y="1687"/>
                  </a:lnTo>
                  <a:lnTo>
                    <a:pt x="1896" y="1687"/>
                  </a:lnTo>
                  <a:lnTo>
                    <a:pt x="1895" y="1688"/>
                  </a:lnTo>
                  <a:lnTo>
                    <a:pt x="1893" y="1688"/>
                  </a:lnTo>
                  <a:lnTo>
                    <a:pt x="1887" y="1695"/>
                  </a:lnTo>
                  <a:lnTo>
                    <a:pt x="1887" y="1696"/>
                  </a:lnTo>
                  <a:lnTo>
                    <a:pt x="1887" y="1696"/>
                  </a:lnTo>
                  <a:lnTo>
                    <a:pt x="1889" y="1698"/>
                  </a:lnTo>
                  <a:lnTo>
                    <a:pt x="1890" y="1696"/>
                  </a:lnTo>
                  <a:lnTo>
                    <a:pt x="1893" y="1692"/>
                  </a:lnTo>
                  <a:lnTo>
                    <a:pt x="1896" y="1690"/>
                  </a:lnTo>
                  <a:lnTo>
                    <a:pt x="1918" y="1678"/>
                  </a:lnTo>
                  <a:lnTo>
                    <a:pt x="1926" y="1675"/>
                  </a:lnTo>
                  <a:lnTo>
                    <a:pt x="1932" y="1671"/>
                  </a:lnTo>
                  <a:lnTo>
                    <a:pt x="1933" y="1670"/>
                  </a:lnTo>
                  <a:lnTo>
                    <a:pt x="1936" y="1668"/>
                  </a:lnTo>
                  <a:lnTo>
                    <a:pt x="1938" y="1668"/>
                  </a:lnTo>
                  <a:lnTo>
                    <a:pt x="1947" y="1668"/>
                  </a:lnTo>
                  <a:lnTo>
                    <a:pt x="1949" y="1668"/>
                  </a:lnTo>
                  <a:lnTo>
                    <a:pt x="1950" y="1668"/>
                  </a:lnTo>
                  <a:lnTo>
                    <a:pt x="1950" y="1667"/>
                  </a:lnTo>
                  <a:lnTo>
                    <a:pt x="1950" y="1665"/>
                  </a:lnTo>
                  <a:lnTo>
                    <a:pt x="1946" y="1661"/>
                  </a:lnTo>
                  <a:lnTo>
                    <a:pt x="1944" y="1658"/>
                  </a:lnTo>
                  <a:lnTo>
                    <a:pt x="1944" y="1655"/>
                  </a:lnTo>
                  <a:lnTo>
                    <a:pt x="1949" y="1647"/>
                  </a:lnTo>
                  <a:lnTo>
                    <a:pt x="1950" y="1645"/>
                  </a:lnTo>
                  <a:lnTo>
                    <a:pt x="1950" y="1644"/>
                  </a:lnTo>
                  <a:lnTo>
                    <a:pt x="1950" y="1644"/>
                  </a:lnTo>
                  <a:lnTo>
                    <a:pt x="1953" y="1642"/>
                  </a:lnTo>
                  <a:lnTo>
                    <a:pt x="1953" y="1642"/>
                  </a:lnTo>
                  <a:lnTo>
                    <a:pt x="1955" y="1642"/>
                  </a:lnTo>
                  <a:lnTo>
                    <a:pt x="1956" y="1644"/>
                  </a:lnTo>
                  <a:lnTo>
                    <a:pt x="1956" y="1644"/>
                  </a:lnTo>
                  <a:lnTo>
                    <a:pt x="1956" y="1650"/>
                  </a:lnTo>
                  <a:lnTo>
                    <a:pt x="1953" y="1656"/>
                  </a:lnTo>
                  <a:lnTo>
                    <a:pt x="1952" y="1656"/>
                  </a:lnTo>
                  <a:lnTo>
                    <a:pt x="1949" y="1656"/>
                  </a:lnTo>
                  <a:lnTo>
                    <a:pt x="1947" y="1658"/>
                  </a:lnTo>
                  <a:lnTo>
                    <a:pt x="1947" y="1659"/>
                  </a:lnTo>
                  <a:lnTo>
                    <a:pt x="1949" y="1662"/>
                  </a:lnTo>
                  <a:lnTo>
                    <a:pt x="1950" y="1665"/>
                  </a:lnTo>
                  <a:lnTo>
                    <a:pt x="1952" y="1665"/>
                  </a:lnTo>
                  <a:lnTo>
                    <a:pt x="1953" y="1665"/>
                  </a:lnTo>
                  <a:lnTo>
                    <a:pt x="1955" y="1664"/>
                  </a:lnTo>
                  <a:lnTo>
                    <a:pt x="1956" y="1664"/>
                  </a:lnTo>
                  <a:lnTo>
                    <a:pt x="1958" y="1662"/>
                  </a:lnTo>
                  <a:lnTo>
                    <a:pt x="1959" y="1661"/>
                  </a:lnTo>
                  <a:lnTo>
                    <a:pt x="1963" y="1661"/>
                  </a:lnTo>
                  <a:lnTo>
                    <a:pt x="1969" y="1659"/>
                  </a:lnTo>
                  <a:lnTo>
                    <a:pt x="1969" y="1659"/>
                  </a:lnTo>
                  <a:lnTo>
                    <a:pt x="1969" y="1659"/>
                  </a:lnTo>
                  <a:lnTo>
                    <a:pt x="1969" y="1659"/>
                  </a:lnTo>
                  <a:lnTo>
                    <a:pt x="1976" y="1659"/>
                  </a:lnTo>
                  <a:lnTo>
                    <a:pt x="1978" y="1659"/>
                  </a:lnTo>
                  <a:lnTo>
                    <a:pt x="1980" y="1659"/>
                  </a:lnTo>
                  <a:lnTo>
                    <a:pt x="1983" y="1659"/>
                  </a:lnTo>
                  <a:lnTo>
                    <a:pt x="1984" y="1659"/>
                  </a:lnTo>
                  <a:lnTo>
                    <a:pt x="1986" y="1658"/>
                  </a:lnTo>
                  <a:lnTo>
                    <a:pt x="1989" y="1658"/>
                  </a:lnTo>
                  <a:lnTo>
                    <a:pt x="1993" y="1656"/>
                  </a:lnTo>
                  <a:lnTo>
                    <a:pt x="1996" y="1658"/>
                  </a:lnTo>
                  <a:lnTo>
                    <a:pt x="2004" y="1659"/>
                  </a:lnTo>
                  <a:lnTo>
                    <a:pt x="2009" y="1661"/>
                  </a:lnTo>
                  <a:lnTo>
                    <a:pt x="2018" y="1662"/>
                  </a:lnTo>
                  <a:lnTo>
                    <a:pt x="2023" y="1665"/>
                  </a:lnTo>
                  <a:lnTo>
                    <a:pt x="2024" y="1667"/>
                  </a:lnTo>
                  <a:lnTo>
                    <a:pt x="2032" y="1670"/>
                  </a:lnTo>
                  <a:lnTo>
                    <a:pt x="2044" y="1671"/>
                  </a:lnTo>
                  <a:lnTo>
                    <a:pt x="2046" y="1670"/>
                  </a:lnTo>
                  <a:lnTo>
                    <a:pt x="2047" y="1671"/>
                  </a:lnTo>
                  <a:lnTo>
                    <a:pt x="2047" y="1670"/>
                  </a:lnTo>
                  <a:lnTo>
                    <a:pt x="2050" y="1671"/>
                  </a:lnTo>
                  <a:lnTo>
                    <a:pt x="2061" y="1673"/>
                  </a:lnTo>
                  <a:lnTo>
                    <a:pt x="2063" y="1671"/>
                  </a:lnTo>
                  <a:lnTo>
                    <a:pt x="2064" y="1671"/>
                  </a:lnTo>
                  <a:lnTo>
                    <a:pt x="2069" y="1668"/>
                  </a:lnTo>
                  <a:lnTo>
                    <a:pt x="2072" y="1668"/>
                  </a:lnTo>
                  <a:lnTo>
                    <a:pt x="2077" y="1668"/>
                  </a:lnTo>
                  <a:lnTo>
                    <a:pt x="2078" y="1668"/>
                  </a:lnTo>
                  <a:lnTo>
                    <a:pt x="2078" y="1667"/>
                  </a:lnTo>
                  <a:lnTo>
                    <a:pt x="2077" y="1667"/>
                  </a:lnTo>
                  <a:lnTo>
                    <a:pt x="2078" y="1665"/>
                  </a:lnTo>
                  <a:lnTo>
                    <a:pt x="2078" y="1665"/>
                  </a:lnTo>
                  <a:lnTo>
                    <a:pt x="2081" y="1664"/>
                  </a:lnTo>
                  <a:lnTo>
                    <a:pt x="2080" y="1664"/>
                  </a:lnTo>
                  <a:lnTo>
                    <a:pt x="2078" y="1664"/>
                  </a:lnTo>
                  <a:lnTo>
                    <a:pt x="2077" y="1664"/>
                  </a:lnTo>
                  <a:lnTo>
                    <a:pt x="2075" y="1665"/>
                  </a:lnTo>
                  <a:lnTo>
                    <a:pt x="2075" y="1665"/>
                  </a:lnTo>
                  <a:lnTo>
                    <a:pt x="2073" y="1664"/>
                  </a:lnTo>
                  <a:lnTo>
                    <a:pt x="2072" y="1659"/>
                  </a:lnTo>
                  <a:lnTo>
                    <a:pt x="2073" y="1659"/>
                  </a:lnTo>
                  <a:lnTo>
                    <a:pt x="2075" y="1658"/>
                  </a:lnTo>
                  <a:lnTo>
                    <a:pt x="2073" y="1658"/>
                  </a:lnTo>
                  <a:lnTo>
                    <a:pt x="2073" y="1658"/>
                  </a:lnTo>
                  <a:lnTo>
                    <a:pt x="2073" y="1658"/>
                  </a:lnTo>
                  <a:lnTo>
                    <a:pt x="2072" y="1659"/>
                  </a:lnTo>
                  <a:lnTo>
                    <a:pt x="2070" y="1659"/>
                  </a:lnTo>
                  <a:lnTo>
                    <a:pt x="2070" y="1659"/>
                  </a:lnTo>
                  <a:lnTo>
                    <a:pt x="2069" y="1659"/>
                  </a:lnTo>
                  <a:lnTo>
                    <a:pt x="2069" y="1658"/>
                  </a:lnTo>
                  <a:lnTo>
                    <a:pt x="2067" y="1656"/>
                  </a:lnTo>
                  <a:lnTo>
                    <a:pt x="2067" y="1655"/>
                  </a:lnTo>
                  <a:lnTo>
                    <a:pt x="2069" y="1655"/>
                  </a:lnTo>
                  <a:lnTo>
                    <a:pt x="2069" y="1655"/>
                  </a:lnTo>
                  <a:lnTo>
                    <a:pt x="2069" y="1655"/>
                  </a:lnTo>
                  <a:lnTo>
                    <a:pt x="2070" y="1653"/>
                  </a:lnTo>
                  <a:lnTo>
                    <a:pt x="2070" y="1653"/>
                  </a:lnTo>
                  <a:lnTo>
                    <a:pt x="2072" y="1653"/>
                  </a:lnTo>
                  <a:lnTo>
                    <a:pt x="2072" y="1655"/>
                  </a:lnTo>
                  <a:lnTo>
                    <a:pt x="2072" y="1655"/>
                  </a:lnTo>
                  <a:lnTo>
                    <a:pt x="2070" y="1656"/>
                  </a:lnTo>
                  <a:lnTo>
                    <a:pt x="2072" y="1656"/>
                  </a:lnTo>
                  <a:lnTo>
                    <a:pt x="2073" y="1656"/>
                  </a:lnTo>
                  <a:lnTo>
                    <a:pt x="2075" y="1653"/>
                  </a:lnTo>
                  <a:lnTo>
                    <a:pt x="2075" y="1653"/>
                  </a:lnTo>
                  <a:lnTo>
                    <a:pt x="2081" y="1650"/>
                  </a:lnTo>
                  <a:lnTo>
                    <a:pt x="2081" y="1650"/>
                  </a:lnTo>
                  <a:lnTo>
                    <a:pt x="2083" y="1648"/>
                  </a:lnTo>
                  <a:lnTo>
                    <a:pt x="2083" y="1648"/>
                  </a:lnTo>
                  <a:lnTo>
                    <a:pt x="2083" y="1647"/>
                  </a:lnTo>
                  <a:lnTo>
                    <a:pt x="2083" y="1647"/>
                  </a:lnTo>
                  <a:lnTo>
                    <a:pt x="2084" y="1647"/>
                  </a:lnTo>
                  <a:lnTo>
                    <a:pt x="2084" y="1648"/>
                  </a:lnTo>
                  <a:lnTo>
                    <a:pt x="2086" y="1648"/>
                  </a:lnTo>
                  <a:lnTo>
                    <a:pt x="2087" y="1647"/>
                  </a:lnTo>
                  <a:lnTo>
                    <a:pt x="2089" y="1647"/>
                  </a:lnTo>
                  <a:lnTo>
                    <a:pt x="2092" y="1647"/>
                  </a:lnTo>
                  <a:lnTo>
                    <a:pt x="2092" y="1647"/>
                  </a:lnTo>
                  <a:lnTo>
                    <a:pt x="2093" y="1648"/>
                  </a:lnTo>
                  <a:lnTo>
                    <a:pt x="2093" y="1648"/>
                  </a:lnTo>
                  <a:lnTo>
                    <a:pt x="2093" y="1650"/>
                  </a:lnTo>
                  <a:lnTo>
                    <a:pt x="2093" y="1650"/>
                  </a:lnTo>
                  <a:lnTo>
                    <a:pt x="2092" y="1650"/>
                  </a:lnTo>
                  <a:lnTo>
                    <a:pt x="2092" y="1648"/>
                  </a:lnTo>
                  <a:lnTo>
                    <a:pt x="2090" y="1650"/>
                  </a:lnTo>
                  <a:lnTo>
                    <a:pt x="2090" y="1651"/>
                  </a:lnTo>
                  <a:lnTo>
                    <a:pt x="2090" y="1653"/>
                  </a:lnTo>
                  <a:lnTo>
                    <a:pt x="2090" y="1653"/>
                  </a:lnTo>
                  <a:lnTo>
                    <a:pt x="2090" y="1655"/>
                  </a:lnTo>
                  <a:lnTo>
                    <a:pt x="2090" y="1655"/>
                  </a:lnTo>
                  <a:lnTo>
                    <a:pt x="2092" y="1656"/>
                  </a:lnTo>
                  <a:lnTo>
                    <a:pt x="2093" y="1656"/>
                  </a:lnTo>
                  <a:lnTo>
                    <a:pt x="2097" y="1653"/>
                  </a:lnTo>
                  <a:lnTo>
                    <a:pt x="2097" y="1653"/>
                  </a:lnTo>
                  <a:lnTo>
                    <a:pt x="2104" y="1653"/>
                  </a:lnTo>
                  <a:lnTo>
                    <a:pt x="2106" y="1653"/>
                  </a:lnTo>
                  <a:lnTo>
                    <a:pt x="2107" y="1653"/>
                  </a:lnTo>
                  <a:lnTo>
                    <a:pt x="2107" y="1655"/>
                  </a:lnTo>
                  <a:lnTo>
                    <a:pt x="2107" y="1658"/>
                  </a:lnTo>
                  <a:lnTo>
                    <a:pt x="2107" y="1659"/>
                  </a:lnTo>
                  <a:lnTo>
                    <a:pt x="2107" y="1661"/>
                  </a:lnTo>
                  <a:lnTo>
                    <a:pt x="2107" y="1662"/>
                  </a:lnTo>
                  <a:lnTo>
                    <a:pt x="2109" y="1662"/>
                  </a:lnTo>
                  <a:lnTo>
                    <a:pt x="2110" y="1661"/>
                  </a:lnTo>
                  <a:lnTo>
                    <a:pt x="2112" y="1661"/>
                  </a:lnTo>
                  <a:lnTo>
                    <a:pt x="2112" y="1661"/>
                  </a:lnTo>
                  <a:lnTo>
                    <a:pt x="2114" y="1661"/>
                  </a:lnTo>
                  <a:lnTo>
                    <a:pt x="2114" y="1662"/>
                  </a:lnTo>
                  <a:lnTo>
                    <a:pt x="2114" y="1662"/>
                  </a:lnTo>
                  <a:lnTo>
                    <a:pt x="2114" y="1664"/>
                  </a:lnTo>
                  <a:lnTo>
                    <a:pt x="2115" y="1665"/>
                  </a:lnTo>
                  <a:lnTo>
                    <a:pt x="2115" y="1667"/>
                  </a:lnTo>
                  <a:lnTo>
                    <a:pt x="2115" y="1668"/>
                  </a:lnTo>
                  <a:lnTo>
                    <a:pt x="2114" y="1668"/>
                  </a:lnTo>
                  <a:lnTo>
                    <a:pt x="2115" y="1670"/>
                  </a:lnTo>
                  <a:lnTo>
                    <a:pt x="2118" y="1668"/>
                  </a:lnTo>
                  <a:lnTo>
                    <a:pt x="2121" y="1667"/>
                  </a:lnTo>
                  <a:lnTo>
                    <a:pt x="2123" y="1667"/>
                  </a:lnTo>
                  <a:lnTo>
                    <a:pt x="2124" y="1667"/>
                  </a:lnTo>
                  <a:lnTo>
                    <a:pt x="2124" y="1667"/>
                  </a:lnTo>
                  <a:lnTo>
                    <a:pt x="2123" y="1668"/>
                  </a:lnTo>
                  <a:lnTo>
                    <a:pt x="2123" y="1668"/>
                  </a:lnTo>
                  <a:lnTo>
                    <a:pt x="2123" y="1670"/>
                  </a:lnTo>
                  <a:lnTo>
                    <a:pt x="2124" y="1670"/>
                  </a:lnTo>
                  <a:lnTo>
                    <a:pt x="2126" y="1670"/>
                  </a:lnTo>
                  <a:lnTo>
                    <a:pt x="2127" y="1670"/>
                  </a:lnTo>
                  <a:lnTo>
                    <a:pt x="2130" y="1671"/>
                  </a:lnTo>
                  <a:lnTo>
                    <a:pt x="2132" y="1671"/>
                  </a:lnTo>
                  <a:lnTo>
                    <a:pt x="2132" y="1671"/>
                  </a:lnTo>
                  <a:lnTo>
                    <a:pt x="2134" y="1670"/>
                  </a:lnTo>
                  <a:lnTo>
                    <a:pt x="2134" y="1668"/>
                  </a:lnTo>
                  <a:lnTo>
                    <a:pt x="2134" y="1668"/>
                  </a:lnTo>
                  <a:lnTo>
                    <a:pt x="2134" y="1668"/>
                  </a:lnTo>
                  <a:lnTo>
                    <a:pt x="2134" y="1667"/>
                  </a:lnTo>
                  <a:lnTo>
                    <a:pt x="2134" y="1667"/>
                  </a:lnTo>
                  <a:lnTo>
                    <a:pt x="2135" y="1664"/>
                  </a:lnTo>
                  <a:lnTo>
                    <a:pt x="2135" y="1664"/>
                  </a:lnTo>
                  <a:lnTo>
                    <a:pt x="2135" y="1661"/>
                  </a:lnTo>
                  <a:lnTo>
                    <a:pt x="2135" y="1661"/>
                  </a:lnTo>
                  <a:lnTo>
                    <a:pt x="2137" y="1662"/>
                  </a:lnTo>
                  <a:lnTo>
                    <a:pt x="2137" y="1662"/>
                  </a:lnTo>
                  <a:lnTo>
                    <a:pt x="2138" y="1664"/>
                  </a:lnTo>
                  <a:lnTo>
                    <a:pt x="2138" y="1665"/>
                  </a:lnTo>
                  <a:lnTo>
                    <a:pt x="2137" y="1665"/>
                  </a:lnTo>
                  <a:lnTo>
                    <a:pt x="2137" y="1665"/>
                  </a:lnTo>
                  <a:lnTo>
                    <a:pt x="2135" y="1667"/>
                  </a:lnTo>
                  <a:lnTo>
                    <a:pt x="2135" y="1668"/>
                  </a:lnTo>
                  <a:lnTo>
                    <a:pt x="2135" y="1671"/>
                  </a:lnTo>
                  <a:lnTo>
                    <a:pt x="2135" y="1673"/>
                  </a:lnTo>
                  <a:lnTo>
                    <a:pt x="2137" y="1675"/>
                  </a:lnTo>
                  <a:lnTo>
                    <a:pt x="2137" y="1675"/>
                  </a:lnTo>
                  <a:lnTo>
                    <a:pt x="2138" y="1675"/>
                  </a:lnTo>
                  <a:lnTo>
                    <a:pt x="2138" y="1676"/>
                  </a:lnTo>
                  <a:lnTo>
                    <a:pt x="2138" y="1676"/>
                  </a:lnTo>
                  <a:lnTo>
                    <a:pt x="2138" y="1678"/>
                  </a:lnTo>
                  <a:lnTo>
                    <a:pt x="2138" y="1678"/>
                  </a:lnTo>
                  <a:lnTo>
                    <a:pt x="2140" y="1679"/>
                  </a:lnTo>
                  <a:lnTo>
                    <a:pt x="2141" y="1679"/>
                  </a:lnTo>
                  <a:lnTo>
                    <a:pt x="2146" y="1682"/>
                  </a:lnTo>
                  <a:lnTo>
                    <a:pt x="2147" y="1684"/>
                  </a:lnTo>
                  <a:lnTo>
                    <a:pt x="2146" y="1687"/>
                  </a:lnTo>
                  <a:lnTo>
                    <a:pt x="2146" y="1687"/>
                  </a:lnTo>
                  <a:lnTo>
                    <a:pt x="2146" y="1687"/>
                  </a:lnTo>
                  <a:lnTo>
                    <a:pt x="2146" y="1688"/>
                  </a:lnTo>
                  <a:lnTo>
                    <a:pt x="2147" y="1688"/>
                  </a:lnTo>
                  <a:lnTo>
                    <a:pt x="2146" y="1688"/>
                  </a:lnTo>
                  <a:lnTo>
                    <a:pt x="2146" y="1690"/>
                  </a:lnTo>
                  <a:lnTo>
                    <a:pt x="2144" y="1690"/>
                  </a:lnTo>
                  <a:lnTo>
                    <a:pt x="2144" y="1688"/>
                  </a:lnTo>
                  <a:lnTo>
                    <a:pt x="2144" y="1688"/>
                  </a:lnTo>
                  <a:lnTo>
                    <a:pt x="2143" y="1688"/>
                  </a:lnTo>
                  <a:lnTo>
                    <a:pt x="2143" y="1688"/>
                  </a:lnTo>
                  <a:lnTo>
                    <a:pt x="2143" y="1687"/>
                  </a:lnTo>
                  <a:lnTo>
                    <a:pt x="2143" y="1685"/>
                  </a:lnTo>
                  <a:lnTo>
                    <a:pt x="2143" y="1682"/>
                  </a:lnTo>
                  <a:lnTo>
                    <a:pt x="2141" y="1684"/>
                  </a:lnTo>
                  <a:lnTo>
                    <a:pt x="2140" y="1682"/>
                  </a:lnTo>
                  <a:lnTo>
                    <a:pt x="2138" y="1681"/>
                  </a:lnTo>
                  <a:lnTo>
                    <a:pt x="2138" y="1681"/>
                  </a:lnTo>
                  <a:lnTo>
                    <a:pt x="2137" y="1681"/>
                  </a:lnTo>
                  <a:lnTo>
                    <a:pt x="2137" y="1681"/>
                  </a:lnTo>
                  <a:lnTo>
                    <a:pt x="2135" y="1682"/>
                  </a:lnTo>
                  <a:lnTo>
                    <a:pt x="2135" y="1684"/>
                  </a:lnTo>
                  <a:lnTo>
                    <a:pt x="2134" y="1685"/>
                  </a:lnTo>
                  <a:lnTo>
                    <a:pt x="2132" y="1685"/>
                  </a:lnTo>
                  <a:lnTo>
                    <a:pt x="2132" y="1685"/>
                  </a:lnTo>
                  <a:lnTo>
                    <a:pt x="2130" y="1684"/>
                  </a:lnTo>
                  <a:lnTo>
                    <a:pt x="2132" y="1687"/>
                  </a:lnTo>
                  <a:lnTo>
                    <a:pt x="2135" y="1690"/>
                  </a:lnTo>
                  <a:lnTo>
                    <a:pt x="2140" y="1692"/>
                  </a:lnTo>
                  <a:lnTo>
                    <a:pt x="2146" y="1692"/>
                  </a:lnTo>
                  <a:lnTo>
                    <a:pt x="2147" y="1693"/>
                  </a:lnTo>
                  <a:lnTo>
                    <a:pt x="2149" y="1693"/>
                  </a:lnTo>
                  <a:lnTo>
                    <a:pt x="2150" y="1695"/>
                  </a:lnTo>
                  <a:lnTo>
                    <a:pt x="2150" y="1695"/>
                  </a:lnTo>
                  <a:lnTo>
                    <a:pt x="2152" y="1693"/>
                  </a:lnTo>
                  <a:lnTo>
                    <a:pt x="2152" y="1693"/>
                  </a:lnTo>
                  <a:lnTo>
                    <a:pt x="2152" y="1692"/>
                  </a:lnTo>
                  <a:lnTo>
                    <a:pt x="2154" y="1692"/>
                  </a:lnTo>
                  <a:lnTo>
                    <a:pt x="2154" y="1692"/>
                  </a:lnTo>
                  <a:lnTo>
                    <a:pt x="2155" y="1692"/>
                  </a:lnTo>
                  <a:lnTo>
                    <a:pt x="2157" y="1693"/>
                  </a:lnTo>
                  <a:lnTo>
                    <a:pt x="2155" y="1693"/>
                  </a:lnTo>
                  <a:lnTo>
                    <a:pt x="2155" y="1693"/>
                  </a:lnTo>
                  <a:lnTo>
                    <a:pt x="2155" y="1695"/>
                  </a:lnTo>
                  <a:lnTo>
                    <a:pt x="2155" y="1695"/>
                  </a:lnTo>
                  <a:lnTo>
                    <a:pt x="2157" y="1695"/>
                  </a:lnTo>
                  <a:lnTo>
                    <a:pt x="2158" y="1695"/>
                  </a:lnTo>
                  <a:lnTo>
                    <a:pt x="2161" y="1695"/>
                  </a:lnTo>
                  <a:lnTo>
                    <a:pt x="2164" y="1698"/>
                  </a:lnTo>
                  <a:lnTo>
                    <a:pt x="2164" y="1698"/>
                  </a:lnTo>
                  <a:lnTo>
                    <a:pt x="2164" y="1698"/>
                  </a:lnTo>
                  <a:lnTo>
                    <a:pt x="2164" y="1698"/>
                  </a:lnTo>
                  <a:lnTo>
                    <a:pt x="2166" y="1696"/>
                  </a:lnTo>
                  <a:lnTo>
                    <a:pt x="2167" y="1696"/>
                  </a:lnTo>
                  <a:lnTo>
                    <a:pt x="2167" y="1695"/>
                  </a:lnTo>
                  <a:lnTo>
                    <a:pt x="2166" y="1693"/>
                  </a:lnTo>
                  <a:lnTo>
                    <a:pt x="2167" y="1695"/>
                  </a:lnTo>
                  <a:lnTo>
                    <a:pt x="2169" y="1695"/>
                  </a:lnTo>
                  <a:lnTo>
                    <a:pt x="2170" y="1695"/>
                  </a:lnTo>
                  <a:lnTo>
                    <a:pt x="2172" y="1695"/>
                  </a:lnTo>
                  <a:lnTo>
                    <a:pt x="2172" y="1696"/>
                  </a:lnTo>
                  <a:lnTo>
                    <a:pt x="2172" y="1696"/>
                  </a:lnTo>
                  <a:lnTo>
                    <a:pt x="2170" y="1698"/>
                  </a:lnTo>
                  <a:lnTo>
                    <a:pt x="2169" y="1698"/>
                  </a:lnTo>
                  <a:lnTo>
                    <a:pt x="2170" y="1698"/>
                  </a:lnTo>
                  <a:lnTo>
                    <a:pt x="2174" y="1699"/>
                  </a:lnTo>
                  <a:lnTo>
                    <a:pt x="2174" y="1699"/>
                  </a:lnTo>
                  <a:lnTo>
                    <a:pt x="2174" y="1698"/>
                  </a:lnTo>
                  <a:lnTo>
                    <a:pt x="2175" y="1698"/>
                  </a:lnTo>
                  <a:lnTo>
                    <a:pt x="2177" y="1698"/>
                  </a:lnTo>
                  <a:lnTo>
                    <a:pt x="2177" y="1698"/>
                  </a:lnTo>
                  <a:lnTo>
                    <a:pt x="2177" y="1698"/>
                  </a:lnTo>
                  <a:lnTo>
                    <a:pt x="2178" y="1698"/>
                  </a:lnTo>
                  <a:lnTo>
                    <a:pt x="2178" y="1698"/>
                  </a:lnTo>
                  <a:lnTo>
                    <a:pt x="2178" y="1696"/>
                  </a:lnTo>
                  <a:lnTo>
                    <a:pt x="2178" y="1696"/>
                  </a:lnTo>
                  <a:lnTo>
                    <a:pt x="2178" y="1695"/>
                  </a:lnTo>
                  <a:lnTo>
                    <a:pt x="2178" y="1695"/>
                  </a:lnTo>
                  <a:lnTo>
                    <a:pt x="2180" y="1695"/>
                  </a:lnTo>
                  <a:lnTo>
                    <a:pt x="2180" y="1695"/>
                  </a:lnTo>
                  <a:lnTo>
                    <a:pt x="2181" y="1695"/>
                  </a:lnTo>
                  <a:lnTo>
                    <a:pt x="2181" y="1696"/>
                  </a:lnTo>
                  <a:lnTo>
                    <a:pt x="2181" y="1695"/>
                  </a:lnTo>
                  <a:lnTo>
                    <a:pt x="2181" y="1692"/>
                  </a:lnTo>
                  <a:lnTo>
                    <a:pt x="2181" y="1692"/>
                  </a:lnTo>
                  <a:lnTo>
                    <a:pt x="2181" y="1692"/>
                  </a:lnTo>
                  <a:lnTo>
                    <a:pt x="2181" y="1688"/>
                  </a:lnTo>
                  <a:lnTo>
                    <a:pt x="2181" y="1688"/>
                  </a:lnTo>
                  <a:lnTo>
                    <a:pt x="2181" y="1687"/>
                  </a:lnTo>
                  <a:lnTo>
                    <a:pt x="2183" y="1688"/>
                  </a:lnTo>
                  <a:lnTo>
                    <a:pt x="2183" y="1688"/>
                  </a:lnTo>
                  <a:lnTo>
                    <a:pt x="2184" y="1690"/>
                  </a:lnTo>
                  <a:lnTo>
                    <a:pt x="2184" y="1688"/>
                  </a:lnTo>
                  <a:lnTo>
                    <a:pt x="2183" y="1687"/>
                  </a:lnTo>
                  <a:lnTo>
                    <a:pt x="2184" y="1687"/>
                  </a:lnTo>
                  <a:lnTo>
                    <a:pt x="2184" y="1685"/>
                  </a:lnTo>
                  <a:lnTo>
                    <a:pt x="2184" y="1684"/>
                  </a:lnTo>
                  <a:lnTo>
                    <a:pt x="2183" y="1684"/>
                  </a:lnTo>
                  <a:lnTo>
                    <a:pt x="2183" y="1684"/>
                  </a:lnTo>
                  <a:lnTo>
                    <a:pt x="2183" y="1682"/>
                  </a:lnTo>
                  <a:lnTo>
                    <a:pt x="2183" y="1682"/>
                  </a:lnTo>
                  <a:lnTo>
                    <a:pt x="2183" y="1682"/>
                  </a:lnTo>
                  <a:lnTo>
                    <a:pt x="2184" y="1682"/>
                  </a:lnTo>
                  <a:lnTo>
                    <a:pt x="2184" y="1682"/>
                  </a:lnTo>
                  <a:lnTo>
                    <a:pt x="2184" y="1681"/>
                  </a:lnTo>
                  <a:lnTo>
                    <a:pt x="2184" y="1681"/>
                  </a:lnTo>
                  <a:lnTo>
                    <a:pt x="2186" y="1681"/>
                  </a:lnTo>
                  <a:lnTo>
                    <a:pt x="2186" y="1682"/>
                  </a:lnTo>
                  <a:lnTo>
                    <a:pt x="2184" y="1682"/>
                  </a:lnTo>
                  <a:lnTo>
                    <a:pt x="2186" y="1682"/>
                  </a:lnTo>
                  <a:lnTo>
                    <a:pt x="2189" y="1684"/>
                  </a:lnTo>
                  <a:lnTo>
                    <a:pt x="2189" y="1682"/>
                  </a:lnTo>
                  <a:lnTo>
                    <a:pt x="2189" y="1682"/>
                  </a:lnTo>
                  <a:lnTo>
                    <a:pt x="2191" y="1682"/>
                  </a:lnTo>
                  <a:lnTo>
                    <a:pt x="2192" y="1682"/>
                  </a:lnTo>
                  <a:lnTo>
                    <a:pt x="2192" y="1681"/>
                  </a:lnTo>
                  <a:lnTo>
                    <a:pt x="2194" y="1679"/>
                  </a:lnTo>
                  <a:lnTo>
                    <a:pt x="2194" y="1679"/>
                  </a:lnTo>
                  <a:lnTo>
                    <a:pt x="2194" y="1678"/>
                  </a:lnTo>
                  <a:lnTo>
                    <a:pt x="2194" y="1678"/>
                  </a:lnTo>
                  <a:lnTo>
                    <a:pt x="2195" y="1678"/>
                  </a:lnTo>
                  <a:lnTo>
                    <a:pt x="2195" y="1678"/>
                  </a:lnTo>
                  <a:lnTo>
                    <a:pt x="2195" y="1679"/>
                  </a:lnTo>
                  <a:lnTo>
                    <a:pt x="2197" y="1681"/>
                  </a:lnTo>
                  <a:lnTo>
                    <a:pt x="2198" y="1682"/>
                  </a:lnTo>
                  <a:lnTo>
                    <a:pt x="2198" y="1687"/>
                  </a:lnTo>
                  <a:lnTo>
                    <a:pt x="2200" y="1684"/>
                  </a:lnTo>
                  <a:lnTo>
                    <a:pt x="2200" y="1682"/>
                  </a:lnTo>
                  <a:lnTo>
                    <a:pt x="2200" y="1682"/>
                  </a:lnTo>
                  <a:lnTo>
                    <a:pt x="2200" y="1681"/>
                  </a:lnTo>
                  <a:lnTo>
                    <a:pt x="2200" y="1681"/>
                  </a:lnTo>
                  <a:lnTo>
                    <a:pt x="2201" y="1681"/>
                  </a:lnTo>
                  <a:lnTo>
                    <a:pt x="2201" y="1681"/>
                  </a:lnTo>
                  <a:lnTo>
                    <a:pt x="2201" y="1682"/>
                  </a:lnTo>
                  <a:lnTo>
                    <a:pt x="2204" y="1684"/>
                  </a:lnTo>
                  <a:lnTo>
                    <a:pt x="2206" y="1685"/>
                  </a:lnTo>
                  <a:lnTo>
                    <a:pt x="2206" y="1687"/>
                  </a:lnTo>
                  <a:lnTo>
                    <a:pt x="2206" y="1685"/>
                  </a:lnTo>
                  <a:lnTo>
                    <a:pt x="2206" y="1684"/>
                  </a:lnTo>
                  <a:lnTo>
                    <a:pt x="2206" y="1684"/>
                  </a:lnTo>
                  <a:lnTo>
                    <a:pt x="2207" y="1684"/>
                  </a:lnTo>
                  <a:lnTo>
                    <a:pt x="2207" y="1684"/>
                  </a:lnTo>
                  <a:lnTo>
                    <a:pt x="2207" y="1685"/>
                  </a:lnTo>
                  <a:lnTo>
                    <a:pt x="2207" y="1685"/>
                  </a:lnTo>
                  <a:lnTo>
                    <a:pt x="2207" y="1687"/>
                  </a:lnTo>
                  <a:lnTo>
                    <a:pt x="2207" y="1688"/>
                  </a:lnTo>
                  <a:lnTo>
                    <a:pt x="2207" y="1688"/>
                  </a:lnTo>
                  <a:lnTo>
                    <a:pt x="2207" y="1690"/>
                  </a:lnTo>
                  <a:lnTo>
                    <a:pt x="2207" y="1690"/>
                  </a:lnTo>
                  <a:lnTo>
                    <a:pt x="2207" y="1692"/>
                  </a:lnTo>
                  <a:lnTo>
                    <a:pt x="2207" y="1692"/>
                  </a:lnTo>
                  <a:lnTo>
                    <a:pt x="2209" y="1693"/>
                  </a:lnTo>
                  <a:lnTo>
                    <a:pt x="2209" y="1695"/>
                  </a:lnTo>
                  <a:lnTo>
                    <a:pt x="2211" y="1695"/>
                  </a:lnTo>
                  <a:lnTo>
                    <a:pt x="2211" y="1696"/>
                  </a:lnTo>
                  <a:lnTo>
                    <a:pt x="2211" y="1698"/>
                  </a:lnTo>
                  <a:lnTo>
                    <a:pt x="2209" y="1698"/>
                  </a:lnTo>
                  <a:lnTo>
                    <a:pt x="2211" y="1698"/>
                  </a:lnTo>
                  <a:lnTo>
                    <a:pt x="2212" y="1696"/>
                  </a:lnTo>
                  <a:lnTo>
                    <a:pt x="2217" y="1695"/>
                  </a:lnTo>
                  <a:lnTo>
                    <a:pt x="2217" y="1693"/>
                  </a:lnTo>
                  <a:lnTo>
                    <a:pt x="2218" y="1693"/>
                  </a:lnTo>
                  <a:lnTo>
                    <a:pt x="2220" y="1692"/>
                  </a:lnTo>
                  <a:lnTo>
                    <a:pt x="2220" y="1690"/>
                  </a:lnTo>
                  <a:lnTo>
                    <a:pt x="2221" y="1690"/>
                  </a:lnTo>
                  <a:lnTo>
                    <a:pt x="2221" y="1687"/>
                  </a:lnTo>
                  <a:lnTo>
                    <a:pt x="2223" y="1685"/>
                  </a:lnTo>
                  <a:lnTo>
                    <a:pt x="2220" y="1685"/>
                  </a:lnTo>
                  <a:lnTo>
                    <a:pt x="2218" y="1684"/>
                  </a:lnTo>
                  <a:lnTo>
                    <a:pt x="2218" y="1681"/>
                  </a:lnTo>
                  <a:lnTo>
                    <a:pt x="2221" y="1681"/>
                  </a:lnTo>
                  <a:lnTo>
                    <a:pt x="2220" y="1679"/>
                  </a:lnTo>
                  <a:lnTo>
                    <a:pt x="2220" y="1679"/>
                  </a:lnTo>
                  <a:lnTo>
                    <a:pt x="2221" y="1679"/>
                  </a:lnTo>
                  <a:lnTo>
                    <a:pt x="2223" y="1681"/>
                  </a:lnTo>
                  <a:lnTo>
                    <a:pt x="2224" y="1679"/>
                  </a:lnTo>
                  <a:lnTo>
                    <a:pt x="2224" y="1679"/>
                  </a:lnTo>
                  <a:lnTo>
                    <a:pt x="2223" y="1678"/>
                  </a:lnTo>
                  <a:lnTo>
                    <a:pt x="2221" y="1678"/>
                  </a:lnTo>
                  <a:lnTo>
                    <a:pt x="2221" y="1676"/>
                  </a:lnTo>
                  <a:lnTo>
                    <a:pt x="2221" y="1675"/>
                  </a:lnTo>
                  <a:lnTo>
                    <a:pt x="2221" y="1675"/>
                  </a:lnTo>
                  <a:lnTo>
                    <a:pt x="2221" y="1675"/>
                  </a:lnTo>
                  <a:lnTo>
                    <a:pt x="2223" y="1676"/>
                  </a:lnTo>
                  <a:lnTo>
                    <a:pt x="2223" y="1676"/>
                  </a:lnTo>
                  <a:lnTo>
                    <a:pt x="2223" y="1675"/>
                  </a:lnTo>
                  <a:lnTo>
                    <a:pt x="2223" y="1673"/>
                  </a:lnTo>
                  <a:lnTo>
                    <a:pt x="2221" y="1673"/>
                  </a:lnTo>
                  <a:lnTo>
                    <a:pt x="2221" y="1673"/>
                  </a:lnTo>
                  <a:lnTo>
                    <a:pt x="2221" y="1671"/>
                  </a:lnTo>
                  <a:lnTo>
                    <a:pt x="2221" y="1671"/>
                  </a:lnTo>
                  <a:lnTo>
                    <a:pt x="2221" y="1670"/>
                  </a:lnTo>
                  <a:lnTo>
                    <a:pt x="2221" y="1670"/>
                  </a:lnTo>
                  <a:lnTo>
                    <a:pt x="2223" y="1668"/>
                  </a:lnTo>
                  <a:lnTo>
                    <a:pt x="2221" y="1667"/>
                  </a:lnTo>
                  <a:lnTo>
                    <a:pt x="2220" y="1667"/>
                  </a:lnTo>
                  <a:lnTo>
                    <a:pt x="2217" y="1667"/>
                  </a:lnTo>
                  <a:lnTo>
                    <a:pt x="2215" y="1667"/>
                  </a:lnTo>
                  <a:lnTo>
                    <a:pt x="2215" y="1667"/>
                  </a:lnTo>
                  <a:lnTo>
                    <a:pt x="2214" y="1665"/>
                  </a:lnTo>
                  <a:lnTo>
                    <a:pt x="2211" y="1664"/>
                  </a:lnTo>
                  <a:lnTo>
                    <a:pt x="2211" y="1662"/>
                  </a:lnTo>
                  <a:lnTo>
                    <a:pt x="2209" y="1664"/>
                  </a:lnTo>
                  <a:lnTo>
                    <a:pt x="2209" y="1664"/>
                  </a:lnTo>
                  <a:lnTo>
                    <a:pt x="2209" y="1664"/>
                  </a:lnTo>
                  <a:lnTo>
                    <a:pt x="2209" y="1662"/>
                  </a:lnTo>
                  <a:lnTo>
                    <a:pt x="2209" y="1662"/>
                  </a:lnTo>
                  <a:lnTo>
                    <a:pt x="2211" y="1662"/>
                  </a:lnTo>
                  <a:lnTo>
                    <a:pt x="2211" y="1662"/>
                  </a:lnTo>
                  <a:lnTo>
                    <a:pt x="2211" y="1661"/>
                  </a:lnTo>
                  <a:lnTo>
                    <a:pt x="2211" y="1661"/>
                  </a:lnTo>
                  <a:lnTo>
                    <a:pt x="2209" y="1661"/>
                  </a:lnTo>
                  <a:lnTo>
                    <a:pt x="2209" y="1661"/>
                  </a:lnTo>
                  <a:lnTo>
                    <a:pt x="2211" y="1659"/>
                  </a:lnTo>
                  <a:lnTo>
                    <a:pt x="2211" y="1658"/>
                  </a:lnTo>
                  <a:lnTo>
                    <a:pt x="2212" y="1659"/>
                  </a:lnTo>
                  <a:lnTo>
                    <a:pt x="2214" y="1661"/>
                  </a:lnTo>
                  <a:lnTo>
                    <a:pt x="2215" y="1662"/>
                  </a:lnTo>
                  <a:lnTo>
                    <a:pt x="2215" y="1661"/>
                  </a:lnTo>
                  <a:lnTo>
                    <a:pt x="2214" y="1661"/>
                  </a:lnTo>
                  <a:lnTo>
                    <a:pt x="2215" y="1661"/>
                  </a:lnTo>
                  <a:lnTo>
                    <a:pt x="2215" y="1659"/>
                  </a:lnTo>
                  <a:lnTo>
                    <a:pt x="2217" y="1661"/>
                  </a:lnTo>
                  <a:lnTo>
                    <a:pt x="2218" y="1661"/>
                  </a:lnTo>
                  <a:lnTo>
                    <a:pt x="2226" y="1665"/>
                  </a:lnTo>
                  <a:lnTo>
                    <a:pt x="2229" y="1665"/>
                  </a:lnTo>
                  <a:lnTo>
                    <a:pt x="2231" y="1664"/>
                  </a:lnTo>
                  <a:lnTo>
                    <a:pt x="2234" y="1667"/>
                  </a:lnTo>
                  <a:lnTo>
                    <a:pt x="2234" y="1667"/>
                  </a:lnTo>
                  <a:lnTo>
                    <a:pt x="2235" y="1665"/>
                  </a:lnTo>
                  <a:lnTo>
                    <a:pt x="2235" y="1664"/>
                  </a:lnTo>
                  <a:lnTo>
                    <a:pt x="2235" y="1664"/>
                  </a:lnTo>
                  <a:lnTo>
                    <a:pt x="2235" y="1664"/>
                  </a:lnTo>
                  <a:lnTo>
                    <a:pt x="2237" y="1664"/>
                  </a:lnTo>
                  <a:lnTo>
                    <a:pt x="2237" y="1664"/>
                  </a:lnTo>
                  <a:lnTo>
                    <a:pt x="2237" y="1665"/>
                  </a:lnTo>
                  <a:lnTo>
                    <a:pt x="2237" y="1665"/>
                  </a:lnTo>
                  <a:lnTo>
                    <a:pt x="2237" y="1665"/>
                  </a:lnTo>
                  <a:lnTo>
                    <a:pt x="2237" y="1667"/>
                  </a:lnTo>
                  <a:lnTo>
                    <a:pt x="2237" y="1667"/>
                  </a:lnTo>
                  <a:lnTo>
                    <a:pt x="2237" y="1667"/>
                  </a:lnTo>
                  <a:lnTo>
                    <a:pt x="2237" y="1667"/>
                  </a:lnTo>
                  <a:lnTo>
                    <a:pt x="2237" y="1667"/>
                  </a:lnTo>
                  <a:lnTo>
                    <a:pt x="2237" y="1667"/>
                  </a:lnTo>
                  <a:lnTo>
                    <a:pt x="2237" y="1668"/>
                  </a:lnTo>
                  <a:lnTo>
                    <a:pt x="2237" y="1668"/>
                  </a:lnTo>
                  <a:lnTo>
                    <a:pt x="2238" y="1668"/>
                  </a:lnTo>
                  <a:lnTo>
                    <a:pt x="2238" y="1668"/>
                  </a:lnTo>
                  <a:lnTo>
                    <a:pt x="2240" y="1668"/>
                  </a:lnTo>
                  <a:lnTo>
                    <a:pt x="2240" y="1668"/>
                  </a:lnTo>
                  <a:lnTo>
                    <a:pt x="2241" y="1668"/>
                  </a:lnTo>
                  <a:lnTo>
                    <a:pt x="2241" y="1670"/>
                  </a:lnTo>
                  <a:lnTo>
                    <a:pt x="2240" y="1670"/>
                  </a:lnTo>
                  <a:lnTo>
                    <a:pt x="2240" y="1670"/>
                  </a:lnTo>
                  <a:lnTo>
                    <a:pt x="2240" y="1671"/>
                  </a:lnTo>
                  <a:lnTo>
                    <a:pt x="2241" y="1671"/>
                  </a:lnTo>
                  <a:lnTo>
                    <a:pt x="2241" y="1670"/>
                  </a:lnTo>
                  <a:lnTo>
                    <a:pt x="2241" y="1670"/>
                  </a:lnTo>
                  <a:lnTo>
                    <a:pt x="2241" y="1670"/>
                  </a:lnTo>
                  <a:lnTo>
                    <a:pt x="2241" y="1671"/>
                  </a:lnTo>
                  <a:lnTo>
                    <a:pt x="2243" y="1671"/>
                  </a:lnTo>
                  <a:lnTo>
                    <a:pt x="2243" y="1673"/>
                  </a:lnTo>
                  <a:lnTo>
                    <a:pt x="2241" y="1675"/>
                  </a:lnTo>
                  <a:lnTo>
                    <a:pt x="2241" y="1675"/>
                  </a:lnTo>
                  <a:lnTo>
                    <a:pt x="2240" y="1676"/>
                  </a:lnTo>
                  <a:lnTo>
                    <a:pt x="2238" y="1676"/>
                  </a:lnTo>
                  <a:lnTo>
                    <a:pt x="2247" y="1676"/>
                  </a:lnTo>
                  <a:lnTo>
                    <a:pt x="2247" y="1676"/>
                  </a:lnTo>
                  <a:lnTo>
                    <a:pt x="2251" y="1675"/>
                  </a:lnTo>
                  <a:lnTo>
                    <a:pt x="2251" y="1673"/>
                  </a:lnTo>
                  <a:lnTo>
                    <a:pt x="2252" y="1675"/>
                  </a:lnTo>
                  <a:lnTo>
                    <a:pt x="2252" y="1675"/>
                  </a:lnTo>
                  <a:lnTo>
                    <a:pt x="2251" y="1678"/>
                  </a:lnTo>
                  <a:lnTo>
                    <a:pt x="2252" y="1678"/>
                  </a:lnTo>
                  <a:lnTo>
                    <a:pt x="2252" y="1679"/>
                  </a:lnTo>
                  <a:lnTo>
                    <a:pt x="2254" y="1681"/>
                  </a:lnTo>
                  <a:lnTo>
                    <a:pt x="2255" y="1681"/>
                  </a:lnTo>
                  <a:lnTo>
                    <a:pt x="2257" y="1681"/>
                  </a:lnTo>
                  <a:lnTo>
                    <a:pt x="2261" y="1682"/>
                  </a:lnTo>
                  <a:lnTo>
                    <a:pt x="2261" y="1679"/>
                  </a:lnTo>
                  <a:lnTo>
                    <a:pt x="2261" y="1679"/>
                  </a:lnTo>
                  <a:lnTo>
                    <a:pt x="2263" y="1679"/>
                  </a:lnTo>
                  <a:lnTo>
                    <a:pt x="2264" y="1679"/>
                  </a:lnTo>
                  <a:lnTo>
                    <a:pt x="2263" y="1681"/>
                  </a:lnTo>
                  <a:lnTo>
                    <a:pt x="2263" y="1681"/>
                  </a:lnTo>
                  <a:lnTo>
                    <a:pt x="2268" y="1687"/>
                  </a:lnTo>
                  <a:lnTo>
                    <a:pt x="2269" y="1687"/>
                  </a:lnTo>
                  <a:lnTo>
                    <a:pt x="2269" y="1688"/>
                  </a:lnTo>
                  <a:lnTo>
                    <a:pt x="2269" y="1688"/>
                  </a:lnTo>
                  <a:lnTo>
                    <a:pt x="2269" y="1690"/>
                  </a:lnTo>
                  <a:lnTo>
                    <a:pt x="2269" y="1692"/>
                  </a:lnTo>
                  <a:lnTo>
                    <a:pt x="2271" y="1692"/>
                  </a:lnTo>
                  <a:lnTo>
                    <a:pt x="2272" y="1692"/>
                  </a:lnTo>
                  <a:lnTo>
                    <a:pt x="2274" y="1690"/>
                  </a:lnTo>
                  <a:lnTo>
                    <a:pt x="2274" y="1690"/>
                  </a:lnTo>
                  <a:lnTo>
                    <a:pt x="2274" y="1688"/>
                  </a:lnTo>
                  <a:lnTo>
                    <a:pt x="2274" y="1687"/>
                  </a:lnTo>
                  <a:lnTo>
                    <a:pt x="2274" y="1685"/>
                  </a:lnTo>
                  <a:lnTo>
                    <a:pt x="2274" y="1685"/>
                  </a:lnTo>
                  <a:lnTo>
                    <a:pt x="2274" y="1684"/>
                  </a:lnTo>
                  <a:lnTo>
                    <a:pt x="2275" y="1684"/>
                  </a:lnTo>
                  <a:lnTo>
                    <a:pt x="2275" y="1685"/>
                  </a:lnTo>
                  <a:lnTo>
                    <a:pt x="2275" y="1687"/>
                  </a:lnTo>
                  <a:lnTo>
                    <a:pt x="2275" y="1688"/>
                  </a:lnTo>
                  <a:lnTo>
                    <a:pt x="2275" y="1688"/>
                  </a:lnTo>
                  <a:lnTo>
                    <a:pt x="2277" y="1688"/>
                  </a:lnTo>
                  <a:lnTo>
                    <a:pt x="2277" y="1687"/>
                  </a:lnTo>
                  <a:lnTo>
                    <a:pt x="2277" y="1687"/>
                  </a:lnTo>
                  <a:lnTo>
                    <a:pt x="2277" y="1685"/>
                  </a:lnTo>
                  <a:lnTo>
                    <a:pt x="2278" y="1685"/>
                  </a:lnTo>
                  <a:lnTo>
                    <a:pt x="2278" y="1687"/>
                  </a:lnTo>
                  <a:lnTo>
                    <a:pt x="2277" y="1688"/>
                  </a:lnTo>
                  <a:lnTo>
                    <a:pt x="2277" y="1690"/>
                  </a:lnTo>
                  <a:lnTo>
                    <a:pt x="2275" y="1693"/>
                  </a:lnTo>
                  <a:lnTo>
                    <a:pt x="2275" y="1693"/>
                  </a:lnTo>
                  <a:lnTo>
                    <a:pt x="2274" y="1693"/>
                  </a:lnTo>
                  <a:lnTo>
                    <a:pt x="2274" y="1695"/>
                  </a:lnTo>
                  <a:lnTo>
                    <a:pt x="2274" y="1695"/>
                  </a:lnTo>
                  <a:lnTo>
                    <a:pt x="2274" y="1696"/>
                  </a:lnTo>
                  <a:lnTo>
                    <a:pt x="2274" y="1696"/>
                  </a:lnTo>
                  <a:lnTo>
                    <a:pt x="2274" y="1698"/>
                  </a:lnTo>
                  <a:lnTo>
                    <a:pt x="2272" y="1699"/>
                  </a:lnTo>
                  <a:lnTo>
                    <a:pt x="2271" y="1701"/>
                  </a:lnTo>
                  <a:lnTo>
                    <a:pt x="2271" y="1701"/>
                  </a:lnTo>
                  <a:lnTo>
                    <a:pt x="2269" y="1702"/>
                  </a:lnTo>
                  <a:lnTo>
                    <a:pt x="2269" y="1702"/>
                  </a:lnTo>
                  <a:lnTo>
                    <a:pt x="2269" y="1705"/>
                  </a:lnTo>
                  <a:lnTo>
                    <a:pt x="2271" y="1705"/>
                  </a:lnTo>
                  <a:lnTo>
                    <a:pt x="2272" y="1704"/>
                  </a:lnTo>
                  <a:lnTo>
                    <a:pt x="2275" y="1698"/>
                  </a:lnTo>
                  <a:lnTo>
                    <a:pt x="2275" y="1698"/>
                  </a:lnTo>
                  <a:lnTo>
                    <a:pt x="2275" y="1696"/>
                  </a:lnTo>
                  <a:lnTo>
                    <a:pt x="2277" y="1695"/>
                  </a:lnTo>
                  <a:lnTo>
                    <a:pt x="2277" y="1695"/>
                  </a:lnTo>
                  <a:lnTo>
                    <a:pt x="2280" y="1693"/>
                  </a:lnTo>
                  <a:lnTo>
                    <a:pt x="2280" y="1693"/>
                  </a:lnTo>
                  <a:lnTo>
                    <a:pt x="2280" y="1693"/>
                  </a:lnTo>
                  <a:lnTo>
                    <a:pt x="2280" y="1692"/>
                  </a:lnTo>
                  <a:lnTo>
                    <a:pt x="2280" y="1692"/>
                  </a:lnTo>
                  <a:lnTo>
                    <a:pt x="2280" y="1690"/>
                  </a:lnTo>
                  <a:lnTo>
                    <a:pt x="2280" y="1690"/>
                  </a:lnTo>
                  <a:lnTo>
                    <a:pt x="2280" y="1690"/>
                  </a:lnTo>
                  <a:lnTo>
                    <a:pt x="2281" y="1690"/>
                  </a:lnTo>
                  <a:lnTo>
                    <a:pt x="2281" y="1692"/>
                  </a:lnTo>
                  <a:lnTo>
                    <a:pt x="2284" y="1693"/>
                  </a:lnTo>
                  <a:lnTo>
                    <a:pt x="2284" y="1695"/>
                  </a:lnTo>
                  <a:lnTo>
                    <a:pt x="2284" y="1696"/>
                  </a:lnTo>
                  <a:lnTo>
                    <a:pt x="2288" y="1698"/>
                  </a:lnTo>
                  <a:lnTo>
                    <a:pt x="2288" y="1698"/>
                  </a:lnTo>
                  <a:lnTo>
                    <a:pt x="2289" y="1698"/>
                  </a:lnTo>
                  <a:lnTo>
                    <a:pt x="2288" y="1695"/>
                  </a:lnTo>
                  <a:lnTo>
                    <a:pt x="2288" y="1693"/>
                  </a:lnTo>
                  <a:lnTo>
                    <a:pt x="2289" y="1692"/>
                  </a:lnTo>
                  <a:lnTo>
                    <a:pt x="2289" y="1690"/>
                  </a:lnTo>
                  <a:lnTo>
                    <a:pt x="2291" y="1690"/>
                  </a:lnTo>
                  <a:lnTo>
                    <a:pt x="2291" y="1690"/>
                  </a:lnTo>
                  <a:lnTo>
                    <a:pt x="2291" y="1690"/>
                  </a:lnTo>
                  <a:lnTo>
                    <a:pt x="2292" y="1692"/>
                  </a:lnTo>
                  <a:lnTo>
                    <a:pt x="2292" y="1690"/>
                  </a:lnTo>
                  <a:lnTo>
                    <a:pt x="2291" y="1688"/>
                  </a:lnTo>
                  <a:lnTo>
                    <a:pt x="2291" y="1688"/>
                  </a:lnTo>
                  <a:lnTo>
                    <a:pt x="2291" y="1687"/>
                  </a:lnTo>
                  <a:lnTo>
                    <a:pt x="2292" y="1687"/>
                  </a:lnTo>
                  <a:lnTo>
                    <a:pt x="2292" y="1688"/>
                  </a:lnTo>
                  <a:lnTo>
                    <a:pt x="2292" y="1688"/>
                  </a:lnTo>
                  <a:lnTo>
                    <a:pt x="2294" y="1690"/>
                  </a:lnTo>
                  <a:lnTo>
                    <a:pt x="2294" y="1688"/>
                  </a:lnTo>
                  <a:lnTo>
                    <a:pt x="2295" y="1685"/>
                  </a:lnTo>
                  <a:lnTo>
                    <a:pt x="2291" y="1685"/>
                  </a:lnTo>
                  <a:lnTo>
                    <a:pt x="2291" y="1685"/>
                  </a:lnTo>
                  <a:lnTo>
                    <a:pt x="2291" y="1684"/>
                  </a:lnTo>
                  <a:lnTo>
                    <a:pt x="2291" y="1684"/>
                  </a:lnTo>
                  <a:lnTo>
                    <a:pt x="2292" y="1682"/>
                  </a:lnTo>
                  <a:lnTo>
                    <a:pt x="2294" y="1682"/>
                  </a:lnTo>
                  <a:lnTo>
                    <a:pt x="2294" y="1682"/>
                  </a:lnTo>
                  <a:lnTo>
                    <a:pt x="2294" y="1682"/>
                  </a:lnTo>
                  <a:lnTo>
                    <a:pt x="2294" y="1684"/>
                  </a:lnTo>
                  <a:lnTo>
                    <a:pt x="2294" y="1684"/>
                  </a:lnTo>
                  <a:lnTo>
                    <a:pt x="2294" y="1682"/>
                  </a:lnTo>
                  <a:lnTo>
                    <a:pt x="2295" y="1682"/>
                  </a:lnTo>
                  <a:lnTo>
                    <a:pt x="2297" y="1682"/>
                  </a:lnTo>
                  <a:lnTo>
                    <a:pt x="2295" y="1682"/>
                  </a:lnTo>
                  <a:lnTo>
                    <a:pt x="2295" y="1682"/>
                  </a:lnTo>
                  <a:lnTo>
                    <a:pt x="2295" y="1682"/>
                  </a:lnTo>
                  <a:lnTo>
                    <a:pt x="2295" y="1681"/>
                  </a:lnTo>
                  <a:lnTo>
                    <a:pt x="2297" y="1681"/>
                  </a:lnTo>
                  <a:lnTo>
                    <a:pt x="2295" y="1679"/>
                  </a:lnTo>
                  <a:lnTo>
                    <a:pt x="2294" y="1679"/>
                  </a:lnTo>
                  <a:lnTo>
                    <a:pt x="2294" y="1679"/>
                  </a:lnTo>
                  <a:lnTo>
                    <a:pt x="2292" y="1679"/>
                  </a:lnTo>
                  <a:lnTo>
                    <a:pt x="2292" y="1681"/>
                  </a:lnTo>
                  <a:lnTo>
                    <a:pt x="2292" y="1681"/>
                  </a:lnTo>
                  <a:lnTo>
                    <a:pt x="2292" y="1681"/>
                  </a:lnTo>
                  <a:lnTo>
                    <a:pt x="2291" y="1681"/>
                  </a:lnTo>
                  <a:lnTo>
                    <a:pt x="2289" y="1681"/>
                  </a:lnTo>
                  <a:lnTo>
                    <a:pt x="2289" y="1679"/>
                  </a:lnTo>
                  <a:lnTo>
                    <a:pt x="2286" y="1679"/>
                  </a:lnTo>
                  <a:lnTo>
                    <a:pt x="2286" y="1678"/>
                  </a:lnTo>
                  <a:lnTo>
                    <a:pt x="2286" y="1678"/>
                  </a:lnTo>
                  <a:lnTo>
                    <a:pt x="2288" y="1678"/>
                  </a:lnTo>
                  <a:lnTo>
                    <a:pt x="2288" y="1676"/>
                  </a:lnTo>
                  <a:lnTo>
                    <a:pt x="2288" y="1676"/>
                  </a:lnTo>
                  <a:lnTo>
                    <a:pt x="2288" y="1676"/>
                  </a:lnTo>
                  <a:lnTo>
                    <a:pt x="2288" y="1675"/>
                  </a:lnTo>
                  <a:lnTo>
                    <a:pt x="2288" y="1675"/>
                  </a:lnTo>
                  <a:lnTo>
                    <a:pt x="2286" y="1673"/>
                  </a:lnTo>
                  <a:lnTo>
                    <a:pt x="2286" y="1673"/>
                  </a:lnTo>
                  <a:lnTo>
                    <a:pt x="2284" y="1675"/>
                  </a:lnTo>
                  <a:lnTo>
                    <a:pt x="2284" y="1673"/>
                  </a:lnTo>
                  <a:lnTo>
                    <a:pt x="2284" y="1673"/>
                  </a:lnTo>
                  <a:lnTo>
                    <a:pt x="2284" y="1673"/>
                  </a:lnTo>
                  <a:lnTo>
                    <a:pt x="2283" y="1671"/>
                  </a:lnTo>
                  <a:lnTo>
                    <a:pt x="2283" y="1671"/>
                  </a:lnTo>
                  <a:lnTo>
                    <a:pt x="2283" y="1671"/>
                  </a:lnTo>
                  <a:lnTo>
                    <a:pt x="2283" y="1671"/>
                  </a:lnTo>
                  <a:lnTo>
                    <a:pt x="2283" y="1670"/>
                  </a:lnTo>
                  <a:lnTo>
                    <a:pt x="2281" y="1670"/>
                  </a:lnTo>
                  <a:lnTo>
                    <a:pt x="2281" y="1670"/>
                  </a:lnTo>
                  <a:lnTo>
                    <a:pt x="2281" y="1670"/>
                  </a:lnTo>
                  <a:lnTo>
                    <a:pt x="2281" y="1670"/>
                  </a:lnTo>
                  <a:lnTo>
                    <a:pt x="2281" y="1670"/>
                  </a:lnTo>
                  <a:lnTo>
                    <a:pt x="2281" y="1670"/>
                  </a:lnTo>
                  <a:lnTo>
                    <a:pt x="2281" y="1671"/>
                  </a:lnTo>
                  <a:lnTo>
                    <a:pt x="2280" y="1671"/>
                  </a:lnTo>
                  <a:lnTo>
                    <a:pt x="2278" y="1673"/>
                  </a:lnTo>
                  <a:lnTo>
                    <a:pt x="2278" y="1673"/>
                  </a:lnTo>
                  <a:lnTo>
                    <a:pt x="2277" y="1671"/>
                  </a:lnTo>
                  <a:lnTo>
                    <a:pt x="2277" y="1670"/>
                  </a:lnTo>
                  <a:lnTo>
                    <a:pt x="2277" y="1670"/>
                  </a:lnTo>
                  <a:lnTo>
                    <a:pt x="2275" y="1670"/>
                  </a:lnTo>
                  <a:lnTo>
                    <a:pt x="2275" y="1670"/>
                  </a:lnTo>
                  <a:lnTo>
                    <a:pt x="2274" y="1670"/>
                  </a:lnTo>
                  <a:lnTo>
                    <a:pt x="2274" y="1670"/>
                  </a:lnTo>
                  <a:lnTo>
                    <a:pt x="2272" y="1671"/>
                  </a:lnTo>
                  <a:lnTo>
                    <a:pt x="2272" y="1671"/>
                  </a:lnTo>
                  <a:lnTo>
                    <a:pt x="2271" y="1671"/>
                  </a:lnTo>
                  <a:lnTo>
                    <a:pt x="2269" y="1670"/>
                  </a:lnTo>
                  <a:lnTo>
                    <a:pt x="2269" y="1670"/>
                  </a:lnTo>
                  <a:lnTo>
                    <a:pt x="2269" y="1670"/>
                  </a:lnTo>
                  <a:lnTo>
                    <a:pt x="2269" y="1670"/>
                  </a:lnTo>
                  <a:lnTo>
                    <a:pt x="2269" y="1668"/>
                  </a:lnTo>
                  <a:lnTo>
                    <a:pt x="2269" y="1668"/>
                  </a:lnTo>
                  <a:lnTo>
                    <a:pt x="2271" y="1668"/>
                  </a:lnTo>
                  <a:lnTo>
                    <a:pt x="2271" y="1668"/>
                  </a:lnTo>
                  <a:lnTo>
                    <a:pt x="2272" y="1668"/>
                  </a:lnTo>
                  <a:lnTo>
                    <a:pt x="2272" y="1667"/>
                  </a:lnTo>
                  <a:lnTo>
                    <a:pt x="2271" y="1667"/>
                  </a:lnTo>
                  <a:lnTo>
                    <a:pt x="2269" y="1667"/>
                  </a:lnTo>
                  <a:lnTo>
                    <a:pt x="2269" y="1667"/>
                  </a:lnTo>
                  <a:lnTo>
                    <a:pt x="2269" y="1668"/>
                  </a:lnTo>
                  <a:lnTo>
                    <a:pt x="2268" y="1668"/>
                  </a:lnTo>
                  <a:lnTo>
                    <a:pt x="2268" y="1668"/>
                  </a:lnTo>
                  <a:lnTo>
                    <a:pt x="2268" y="1668"/>
                  </a:lnTo>
                  <a:lnTo>
                    <a:pt x="2266" y="1668"/>
                  </a:lnTo>
                  <a:lnTo>
                    <a:pt x="2266" y="1668"/>
                  </a:lnTo>
                  <a:lnTo>
                    <a:pt x="2264" y="1667"/>
                  </a:lnTo>
                  <a:lnTo>
                    <a:pt x="2263" y="1667"/>
                  </a:lnTo>
                  <a:lnTo>
                    <a:pt x="2258" y="1668"/>
                  </a:lnTo>
                  <a:lnTo>
                    <a:pt x="2258" y="1668"/>
                  </a:lnTo>
                  <a:lnTo>
                    <a:pt x="2257" y="1668"/>
                  </a:lnTo>
                  <a:lnTo>
                    <a:pt x="2257" y="1667"/>
                  </a:lnTo>
                  <a:lnTo>
                    <a:pt x="2257" y="1667"/>
                  </a:lnTo>
                  <a:lnTo>
                    <a:pt x="2258" y="1667"/>
                  </a:lnTo>
                  <a:lnTo>
                    <a:pt x="2258" y="1667"/>
                  </a:lnTo>
                  <a:lnTo>
                    <a:pt x="2258" y="1665"/>
                  </a:lnTo>
                  <a:lnTo>
                    <a:pt x="2257" y="1665"/>
                  </a:lnTo>
                  <a:lnTo>
                    <a:pt x="2257" y="1665"/>
                  </a:lnTo>
                  <a:lnTo>
                    <a:pt x="2257" y="1664"/>
                  </a:lnTo>
                  <a:lnTo>
                    <a:pt x="2258" y="1662"/>
                  </a:lnTo>
                  <a:lnTo>
                    <a:pt x="2258" y="1662"/>
                  </a:lnTo>
                  <a:lnTo>
                    <a:pt x="2257" y="1662"/>
                  </a:lnTo>
                  <a:lnTo>
                    <a:pt x="2254" y="1661"/>
                  </a:lnTo>
                  <a:lnTo>
                    <a:pt x="2254" y="1661"/>
                  </a:lnTo>
                  <a:lnTo>
                    <a:pt x="2254" y="1661"/>
                  </a:lnTo>
                  <a:lnTo>
                    <a:pt x="2254" y="1661"/>
                  </a:lnTo>
                  <a:lnTo>
                    <a:pt x="2254" y="1661"/>
                  </a:lnTo>
                  <a:lnTo>
                    <a:pt x="2252" y="1661"/>
                  </a:lnTo>
                  <a:lnTo>
                    <a:pt x="2251" y="1661"/>
                  </a:lnTo>
                  <a:lnTo>
                    <a:pt x="2249" y="1659"/>
                  </a:lnTo>
                  <a:lnTo>
                    <a:pt x="2247" y="1659"/>
                  </a:lnTo>
                  <a:lnTo>
                    <a:pt x="2246" y="1659"/>
                  </a:lnTo>
                  <a:lnTo>
                    <a:pt x="2246" y="1658"/>
                  </a:lnTo>
                  <a:lnTo>
                    <a:pt x="2246" y="1656"/>
                  </a:lnTo>
                  <a:lnTo>
                    <a:pt x="2244" y="1655"/>
                  </a:lnTo>
                  <a:lnTo>
                    <a:pt x="2243" y="1653"/>
                  </a:lnTo>
                  <a:lnTo>
                    <a:pt x="2243" y="1651"/>
                  </a:lnTo>
                  <a:lnTo>
                    <a:pt x="2243" y="1651"/>
                  </a:lnTo>
                  <a:lnTo>
                    <a:pt x="2243" y="1651"/>
                  </a:lnTo>
                  <a:lnTo>
                    <a:pt x="2243" y="1651"/>
                  </a:lnTo>
                  <a:lnTo>
                    <a:pt x="2241" y="1651"/>
                  </a:lnTo>
                  <a:lnTo>
                    <a:pt x="2240" y="1650"/>
                  </a:lnTo>
                  <a:lnTo>
                    <a:pt x="2243" y="1650"/>
                  </a:lnTo>
                  <a:lnTo>
                    <a:pt x="2249" y="1651"/>
                  </a:lnTo>
                  <a:lnTo>
                    <a:pt x="2249" y="1650"/>
                  </a:lnTo>
                  <a:lnTo>
                    <a:pt x="2247" y="1648"/>
                  </a:lnTo>
                  <a:lnTo>
                    <a:pt x="2247" y="1648"/>
                  </a:lnTo>
                  <a:lnTo>
                    <a:pt x="2247" y="1648"/>
                  </a:lnTo>
                  <a:lnTo>
                    <a:pt x="2247" y="1648"/>
                  </a:lnTo>
                  <a:lnTo>
                    <a:pt x="2246" y="1647"/>
                  </a:lnTo>
                  <a:lnTo>
                    <a:pt x="2246" y="1647"/>
                  </a:lnTo>
                  <a:lnTo>
                    <a:pt x="2247" y="1647"/>
                  </a:lnTo>
                  <a:lnTo>
                    <a:pt x="2246" y="1645"/>
                  </a:lnTo>
                  <a:lnTo>
                    <a:pt x="2244" y="1645"/>
                  </a:lnTo>
                  <a:lnTo>
                    <a:pt x="2243" y="1644"/>
                  </a:lnTo>
                  <a:lnTo>
                    <a:pt x="2246" y="1645"/>
                  </a:lnTo>
                  <a:lnTo>
                    <a:pt x="2249" y="1647"/>
                  </a:lnTo>
                  <a:lnTo>
                    <a:pt x="2251" y="1647"/>
                  </a:lnTo>
                  <a:lnTo>
                    <a:pt x="2254" y="1647"/>
                  </a:lnTo>
                  <a:lnTo>
                    <a:pt x="2255" y="1647"/>
                  </a:lnTo>
                  <a:lnTo>
                    <a:pt x="2257" y="1647"/>
                  </a:lnTo>
                  <a:lnTo>
                    <a:pt x="2257" y="1648"/>
                  </a:lnTo>
                  <a:lnTo>
                    <a:pt x="2258" y="1648"/>
                  </a:lnTo>
                  <a:lnTo>
                    <a:pt x="2260" y="1648"/>
                  </a:lnTo>
                  <a:lnTo>
                    <a:pt x="2260" y="1648"/>
                  </a:lnTo>
                  <a:lnTo>
                    <a:pt x="2257" y="1647"/>
                  </a:lnTo>
                  <a:lnTo>
                    <a:pt x="2255" y="1645"/>
                  </a:lnTo>
                  <a:lnTo>
                    <a:pt x="2255" y="1645"/>
                  </a:lnTo>
                  <a:lnTo>
                    <a:pt x="2257" y="1645"/>
                  </a:lnTo>
                  <a:lnTo>
                    <a:pt x="2257" y="1645"/>
                  </a:lnTo>
                  <a:lnTo>
                    <a:pt x="2257" y="1645"/>
                  </a:lnTo>
                  <a:lnTo>
                    <a:pt x="2257" y="1645"/>
                  </a:lnTo>
                  <a:lnTo>
                    <a:pt x="2255" y="1645"/>
                  </a:lnTo>
                  <a:lnTo>
                    <a:pt x="2254" y="1645"/>
                  </a:lnTo>
                  <a:lnTo>
                    <a:pt x="2252" y="1645"/>
                  </a:lnTo>
                  <a:lnTo>
                    <a:pt x="2251" y="1644"/>
                  </a:lnTo>
                  <a:lnTo>
                    <a:pt x="2251" y="1642"/>
                  </a:lnTo>
                  <a:lnTo>
                    <a:pt x="2251" y="1641"/>
                  </a:lnTo>
                  <a:lnTo>
                    <a:pt x="2251" y="1641"/>
                  </a:lnTo>
                  <a:lnTo>
                    <a:pt x="2252" y="1639"/>
                  </a:lnTo>
                  <a:lnTo>
                    <a:pt x="2254" y="1639"/>
                  </a:lnTo>
                  <a:lnTo>
                    <a:pt x="2254" y="1639"/>
                  </a:lnTo>
                  <a:lnTo>
                    <a:pt x="2255" y="1639"/>
                  </a:lnTo>
                  <a:lnTo>
                    <a:pt x="2255" y="1639"/>
                  </a:lnTo>
                  <a:lnTo>
                    <a:pt x="2255" y="1638"/>
                  </a:lnTo>
                  <a:lnTo>
                    <a:pt x="2257" y="1636"/>
                  </a:lnTo>
                  <a:lnTo>
                    <a:pt x="2258" y="1634"/>
                  </a:lnTo>
                  <a:lnTo>
                    <a:pt x="2258" y="1634"/>
                  </a:lnTo>
                  <a:lnTo>
                    <a:pt x="2258" y="1633"/>
                  </a:lnTo>
                  <a:lnTo>
                    <a:pt x="2258" y="1633"/>
                  </a:lnTo>
                  <a:lnTo>
                    <a:pt x="2260" y="1633"/>
                  </a:lnTo>
                  <a:lnTo>
                    <a:pt x="2260" y="1633"/>
                  </a:lnTo>
                  <a:lnTo>
                    <a:pt x="2261" y="1634"/>
                  </a:lnTo>
                  <a:lnTo>
                    <a:pt x="2261" y="1634"/>
                  </a:lnTo>
                  <a:lnTo>
                    <a:pt x="2263" y="1636"/>
                  </a:lnTo>
                  <a:lnTo>
                    <a:pt x="2263" y="1636"/>
                  </a:lnTo>
                  <a:lnTo>
                    <a:pt x="2263" y="1636"/>
                  </a:lnTo>
                  <a:lnTo>
                    <a:pt x="2263" y="1638"/>
                  </a:lnTo>
                  <a:lnTo>
                    <a:pt x="2263" y="1638"/>
                  </a:lnTo>
                  <a:lnTo>
                    <a:pt x="2264" y="1638"/>
                  </a:lnTo>
                  <a:lnTo>
                    <a:pt x="2264" y="1636"/>
                  </a:lnTo>
                  <a:lnTo>
                    <a:pt x="2264" y="1634"/>
                  </a:lnTo>
                  <a:lnTo>
                    <a:pt x="2266" y="1634"/>
                  </a:lnTo>
                  <a:lnTo>
                    <a:pt x="2268" y="1634"/>
                  </a:lnTo>
                  <a:lnTo>
                    <a:pt x="2268" y="1634"/>
                  </a:lnTo>
                  <a:lnTo>
                    <a:pt x="2266" y="1634"/>
                  </a:lnTo>
                  <a:lnTo>
                    <a:pt x="2266" y="1634"/>
                  </a:lnTo>
                  <a:lnTo>
                    <a:pt x="2266" y="1633"/>
                  </a:lnTo>
                  <a:lnTo>
                    <a:pt x="2264" y="1631"/>
                  </a:lnTo>
                  <a:lnTo>
                    <a:pt x="2266" y="1631"/>
                  </a:lnTo>
                  <a:lnTo>
                    <a:pt x="2266" y="1631"/>
                  </a:lnTo>
                  <a:lnTo>
                    <a:pt x="2266" y="1630"/>
                  </a:lnTo>
                  <a:lnTo>
                    <a:pt x="2268" y="1630"/>
                  </a:lnTo>
                  <a:lnTo>
                    <a:pt x="2268" y="1630"/>
                  </a:lnTo>
                  <a:lnTo>
                    <a:pt x="2268" y="1630"/>
                  </a:lnTo>
                  <a:lnTo>
                    <a:pt x="2266" y="1630"/>
                  </a:lnTo>
                  <a:lnTo>
                    <a:pt x="2266" y="1628"/>
                  </a:lnTo>
                  <a:lnTo>
                    <a:pt x="2266" y="1628"/>
                  </a:lnTo>
                  <a:lnTo>
                    <a:pt x="2268" y="1628"/>
                  </a:lnTo>
                  <a:lnTo>
                    <a:pt x="2266" y="1627"/>
                  </a:lnTo>
                  <a:lnTo>
                    <a:pt x="2266" y="1627"/>
                  </a:lnTo>
                  <a:lnTo>
                    <a:pt x="2264" y="1627"/>
                  </a:lnTo>
                  <a:lnTo>
                    <a:pt x="2264" y="1628"/>
                  </a:lnTo>
                  <a:lnTo>
                    <a:pt x="2263" y="1628"/>
                  </a:lnTo>
                  <a:lnTo>
                    <a:pt x="2263" y="1628"/>
                  </a:lnTo>
                  <a:lnTo>
                    <a:pt x="2264" y="1627"/>
                  </a:lnTo>
                  <a:lnTo>
                    <a:pt x="2266" y="1625"/>
                  </a:lnTo>
                  <a:lnTo>
                    <a:pt x="2264" y="1625"/>
                  </a:lnTo>
                  <a:lnTo>
                    <a:pt x="2264" y="1625"/>
                  </a:lnTo>
                  <a:lnTo>
                    <a:pt x="2263" y="1625"/>
                  </a:lnTo>
                  <a:lnTo>
                    <a:pt x="2263" y="1625"/>
                  </a:lnTo>
                  <a:lnTo>
                    <a:pt x="2263" y="1627"/>
                  </a:lnTo>
                  <a:lnTo>
                    <a:pt x="2261" y="1627"/>
                  </a:lnTo>
                  <a:lnTo>
                    <a:pt x="2261" y="1627"/>
                  </a:lnTo>
                  <a:lnTo>
                    <a:pt x="2261" y="1627"/>
                  </a:lnTo>
                  <a:lnTo>
                    <a:pt x="2261" y="1627"/>
                  </a:lnTo>
                  <a:lnTo>
                    <a:pt x="2261" y="1625"/>
                  </a:lnTo>
                  <a:lnTo>
                    <a:pt x="2260" y="1625"/>
                  </a:lnTo>
                  <a:lnTo>
                    <a:pt x="2260" y="1624"/>
                  </a:lnTo>
                  <a:lnTo>
                    <a:pt x="2263" y="1622"/>
                  </a:lnTo>
                  <a:lnTo>
                    <a:pt x="2263" y="1624"/>
                  </a:lnTo>
                  <a:lnTo>
                    <a:pt x="2264" y="1624"/>
                  </a:lnTo>
                  <a:lnTo>
                    <a:pt x="2264" y="1622"/>
                  </a:lnTo>
                  <a:lnTo>
                    <a:pt x="2263" y="1621"/>
                  </a:lnTo>
                  <a:lnTo>
                    <a:pt x="2263" y="1621"/>
                  </a:lnTo>
                  <a:lnTo>
                    <a:pt x="2260" y="1621"/>
                  </a:lnTo>
                  <a:lnTo>
                    <a:pt x="2260" y="1621"/>
                  </a:lnTo>
                  <a:lnTo>
                    <a:pt x="2258" y="1621"/>
                  </a:lnTo>
                  <a:lnTo>
                    <a:pt x="2258" y="1621"/>
                  </a:lnTo>
                  <a:lnTo>
                    <a:pt x="2260" y="1621"/>
                  </a:lnTo>
                  <a:lnTo>
                    <a:pt x="2260" y="1619"/>
                  </a:lnTo>
                  <a:lnTo>
                    <a:pt x="2260" y="1619"/>
                  </a:lnTo>
                  <a:lnTo>
                    <a:pt x="2260" y="1619"/>
                  </a:lnTo>
                  <a:lnTo>
                    <a:pt x="2260" y="1618"/>
                  </a:lnTo>
                  <a:lnTo>
                    <a:pt x="2260" y="1618"/>
                  </a:lnTo>
                  <a:lnTo>
                    <a:pt x="2260" y="1616"/>
                  </a:lnTo>
                  <a:lnTo>
                    <a:pt x="2263" y="1616"/>
                  </a:lnTo>
                  <a:lnTo>
                    <a:pt x="2263" y="1616"/>
                  </a:lnTo>
                  <a:lnTo>
                    <a:pt x="2264" y="1614"/>
                  </a:lnTo>
                  <a:lnTo>
                    <a:pt x="2264" y="1614"/>
                  </a:lnTo>
                  <a:lnTo>
                    <a:pt x="2264" y="1614"/>
                  </a:lnTo>
                  <a:lnTo>
                    <a:pt x="2263" y="1614"/>
                  </a:lnTo>
                  <a:lnTo>
                    <a:pt x="2263" y="1614"/>
                  </a:lnTo>
                  <a:lnTo>
                    <a:pt x="2261" y="1614"/>
                  </a:lnTo>
                  <a:lnTo>
                    <a:pt x="2260" y="1616"/>
                  </a:lnTo>
                  <a:lnTo>
                    <a:pt x="2260" y="1616"/>
                  </a:lnTo>
                  <a:lnTo>
                    <a:pt x="2260" y="1616"/>
                  </a:lnTo>
                  <a:lnTo>
                    <a:pt x="2260" y="1616"/>
                  </a:lnTo>
                  <a:lnTo>
                    <a:pt x="2260" y="1616"/>
                  </a:lnTo>
                  <a:lnTo>
                    <a:pt x="2260" y="1614"/>
                  </a:lnTo>
                  <a:lnTo>
                    <a:pt x="2260" y="1614"/>
                  </a:lnTo>
                  <a:lnTo>
                    <a:pt x="2260" y="1614"/>
                  </a:lnTo>
                  <a:lnTo>
                    <a:pt x="2260" y="1614"/>
                  </a:lnTo>
                  <a:lnTo>
                    <a:pt x="2260" y="1614"/>
                  </a:lnTo>
                  <a:lnTo>
                    <a:pt x="2258" y="1613"/>
                  </a:lnTo>
                  <a:lnTo>
                    <a:pt x="2257" y="1613"/>
                  </a:lnTo>
                  <a:lnTo>
                    <a:pt x="2257" y="1613"/>
                  </a:lnTo>
                  <a:lnTo>
                    <a:pt x="2257" y="1613"/>
                  </a:lnTo>
                  <a:lnTo>
                    <a:pt x="2255" y="1613"/>
                  </a:lnTo>
                  <a:lnTo>
                    <a:pt x="2255" y="1613"/>
                  </a:lnTo>
                  <a:lnTo>
                    <a:pt x="2255" y="1614"/>
                  </a:lnTo>
                  <a:lnTo>
                    <a:pt x="2255" y="1614"/>
                  </a:lnTo>
                  <a:lnTo>
                    <a:pt x="2255" y="1616"/>
                  </a:lnTo>
                  <a:lnTo>
                    <a:pt x="2255" y="1616"/>
                  </a:lnTo>
                  <a:lnTo>
                    <a:pt x="2255" y="1618"/>
                  </a:lnTo>
                  <a:lnTo>
                    <a:pt x="2254" y="1618"/>
                  </a:lnTo>
                  <a:lnTo>
                    <a:pt x="2254" y="1618"/>
                  </a:lnTo>
                  <a:lnTo>
                    <a:pt x="2252" y="1619"/>
                  </a:lnTo>
                  <a:lnTo>
                    <a:pt x="2252" y="1619"/>
                  </a:lnTo>
                  <a:lnTo>
                    <a:pt x="2251" y="1619"/>
                  </a:lnTo>
                  <a:lnTo>
                    <a:pt x="2251" y="1621"/>
                  </a:lnTo>
                  <a:lnTo>
                    <a:pt x="2251" y="1624"/>
                  </a:lnTo>
                  <a:lnTo>
                    <a:pt x="2251" y="1625"/>
                  </a:lnTo>
                  <a:lnTo>
                    <a:pt x="2251" y="1627"/>
                  </a:lnTo>
                  <a:lnTo>
                    <a:pt x="2249" y="1628"/>
                  </a:lnTo>
                  <a:lnTo>
                    <a:pt x="2247" y="1630"/>
                  </a:lnTo>
                  <a:lnTo>
                    <a:pt x="2246" y="1630"/>
                  </a:lnTo>
                  <a:lnTo>
                    <a:pt x="2244" y="1630"/>
                  </a:lnTo>
                  <a:lnTo>
                    <a:pt x="2243" y="1630"/>
                  </a:lnTo>
                  <a:lnTo>
                    <a:pt x="2241" y="1628"/>
                  </a:lnTo>
                  <a:lnTo>
                    <a:pt x="2240" y="1627"/>
                  </a:lnTo>
                  <a:lnTo>
                    <a:pt x="2240" y="1627"/>
                  </a:lnTo>
                  <a:lnTo>
                    <a:pt x="2241" y="1625"/>
                  </a:lnTo>
                  <a:lnTo>
                    <a:pt x="2241" y="1624"/>
                  </a:lnTo>
                  <a:lnTo>
                    <a:pt x="2240" y="1624"/>
                  </a:lnTo>
                  <a:lnTo>
                    <a:pt x="2238" y="1625"/>
                  </a:lnTo>
                  <a:lnTo>
                    <a:pt x="2237" y="1625"/>
                  </a:lnTo>
                  <a:lnTo>
                    <a:pt x="2235" y="1625"/>
                  </a:lnTo>
                  <a:lnTo>
                    <a:pt x="2234" y="1625"/>
                  </a:lnTo>
                  <a:lnTo>
                    <a:pt x="2234" y="1625"/>
                  </a:lnTo>
                  <a:lnTo>
                    <a:pt x="2232" y="1624"/>
                  </a:lnTo>
                  <a:lnTo>
                    <a:pt x="2232" y="1622"/>
                  </a:lnTo>
                  <a:lnTo>
                    <a:pt x="2232" y="1621"/>
                  </a:lnTo>
                  <a:lnTo>
                    <a:pt x="2232" y="1619"/>
                  </a:lnTo>
                  <a:lnTo>
                    <a:pt x="2232" y="1618"/>
                  </a:lnTo>
                  <a:lnTo>
                    <a:pt x="2234" y="1618"/>
                  </a:lnTo>
                  <a:lnTo>
                    <a:pt x="2235" y="1618"/>
                  </a:lnTo>
                  <a:lnTo>
                    <a:pt x="2238" y="1618"/>
                  </a:lnTo>
                  <a:lnTo>
                    <a:pt x="2240" y="1619"/>
                  </a:lnTo>
                  <a:lnTo>
                    <a:pt x="2240" y="1618"/>
                  </a:lnTo>
                  <a:lnTo>
                    <a:pt x="2240" y="1618"/>
                  </a:lnTo>
                  <a:lnTo>
                    <a:pt x="2240" y="1616"/>
                  </a:lnTo>
                  <a:lnTo>
                    <a:pt x="2240" y="1616"/>
                  </a:lnTo>
                  <a:lnTo>
                    <a:pt x="2240" y="1614"/>
                  </a:lnTo>
                  <a:lnTo>
                    <a:pt x="2241" y="1614"/>
                  </a:lnTo>
                  <a:lnTo>
                    <a:pt x="2243" y="1613"/>
                  </a:lnTo>
                  <a:lnTo>
                    <a:pt x="2243" y="1611"/>
                  </a:lnTo>
                  <a:lnTo>
                    <a:pt x="2243" y="1610"/>
                  </a:lnTo>
                  <a:lnTo>
                    <a:pt x="2244" y="1608"/>
                  </a:lnTo>
                  <a:lnTo>
                    <a:pt x="2244" y="1608"/>
                  </a:lnTo>
                  <a:lnTo>
                    <a:pt x="2243" y="1607"/>
                  </a:lnTo>
                  <a:lnTo>
                    <a:pt x="2241" y="1607"/>
                  </a:lnTo>
                  <a:lnTo>
                    <a:pt x="2240" y="1608"/>
                  </a:lnTo>
                  <a:lnTo>
                    <a:pt x="2240" y="1608"/>
                  </a:lnTo>
                  <a:lnTo>
                    <a:pt x="2240" y="1608"/>
                  </a:lnTo>
                  <a:lnTo>
                    <a:pt x="2240" y="1608"/>
                  </a:lnTo>
                  <a:lnTo>
                    <a:pt x="2240" y="1608"/>
                  </a:lnTo>
                  <a:lnTo>
                    <a:pt x="2240" y="1608"/>
                  </a:lnTo>
                  <a:lnTo>
                    <a:pt x="2241" y="1608"/>
                  </a:lnTo>
                  <a:lnTo>
                    <a:pt x="2241" y="1608"/>
                  </a:lnTo>
                  <a:lnTo>
                    <a:pt x="2241" y="1608"/>
                  </a:lnTo>
                  <a:lnTo>
                    <a:pt x="2241" y="1610"/>
                  </a:lnTo>
                  <a:lnTo>
                    <a:pt x="2241" y="1610"/>
                  </a:lnTo>
                  <a:lnTo>
                    <a:pt x="2240" y="1610"/>
                  </a:lnTo>
                  <a:lnTo>
                    <a:pt x="2240" y="1610"/>
                  </a:lnTo>
                  <a:lnTo>
                    <a:pt x="2238" y="1610"/>
                  </a:lnTo>
                  <a:lnTo>
                    <a:pt x="2238" y="1610"/>
                  </a:lnTo>
                  <a:lnTo>
                    <a:pt x="2238" y="1611"/>
                  </a:lnTo>
                  <a:lnTo>
                    <a:pt x="2238" y="1613"/>
                  </a:lnTo>
                  <a:lnTo>
                    <a:pt x="2237" y="1613"/>
                  </a:lnTo>
                  <a:lnTo>
                    <a:pt x="2237" y="1611"/>
                  </a:lnTo>
                  <a:lnTo>
                    <a:pt x="2237" y="1611"/>
                  </a:lnTo>
                  <a:lnTo>
                    <a:pt x="2237" y="1611"/>
                  </a:lnTo>
                  <a:lnTo>
                    <a:pt x="2237" y="1611"/>
                  </a:lnTo>
                  <a:lnTo>
                    <a:pt x="2237" y="1608"/>
                  </a:lnTo>
                  <a:lnTo>
                    <a:pt x="2238" y="1608"/>
                  </a:lnTo>
                  <a:lnTo>
                    <a:pt x="2237" y="1607"/>
                  </a:lnTo>
                  <a:lnTo>
                    <a:pt x="2237" y="1607"/>
                  </a:lnTo>
                  <a:lnTo>
                    <a:pt x="2237" y="1608"/>
                  </a:lnTo>
                  <a:lnTo>
                    <a:pt x="2237" y="1608"/>
                  </a:lnTo>
                  <a:lnTo>
                    <a:pt x="2235" y="1610"/>
                  </a:lnTo>
                  <a:lnTo>
                    <a:pt x="2235" y="1611"/>
                  </a:lnTo>
                  <a:lnTo>
                    <a:pt x="2235" y="1613"/>
                  </a:lnTo>
                  <a:lnTo>
                    <a:pt x="2234" y="1613"/>
                  </a:lnTo>
                  <a:lnTo>
                    <a:pt x="2234" y="1613"/>
                  </a:lnTo>
                  <a:lnTo>
                    <a:pt x="2232" y="1613"/>
                  </a:lnTo>
                  <a:lnTo>
                    <a:pt x="2232" y="1613"/>
                  </a:lnTo>
                  <a:lnTo>
                    <a:pt x="2231" y="1611"/>
                  </a:lnTo>
                  <a:lnTo>
                    <a:pt x="2231" y="1611"/>
                  </a:lnTo>
                  <a:lnTo>
                    <a:pt x="2229" y="1610"/>
                  </a:lnTo>
                  <a:lnTo>
                    <a:pt x="2229" y="1610"/>
                  </a:lnTo>
                  <a:lnTo>
                    <a:pt x="2227" y="1610"/>
                  </a:lnTo>
                  <a:lnTo>
                    <a:pt x="2226" y="1611"/>
                  </a:lnTo>
                  <a:lnTo>
                    <a:pt x="2224" y="1614"/>
                  </a:lnTo>
                  <a:lnTo>
                    <a:pt x="2220" y="1618"/>
                  </a:lnTo>
                  <a:lnTo>
                    <a:pt x="2218" y="1619"/>
                  </a:lnTo>
                  <a:lnTo>
                    <a:pt x="2217" y="1619"/>
                  </a:lnTo>
                  <a:lnTo>
                    <a:pt x="2212" y="1621"/>
                  </a:lnTo>
                  <a:lnTo>
                    <a:pt x="2211" y="1622"/>
                  </a:lnTo>
                  <a:lnTo>
                    <a:pt x="2209" y="1622"/>
                  </a:lnTo>
                  <a:lnTo>
                    <a:pt x="2204" y="1621"/>
                  </a:lnTo>
                  <a:lnTo>
                    <a:pt x="2201" y="1619"/>
                  </a:lnTo>
                  <a:lnTo>
                    <a:pt x="2197" y="1619"/>
                  </a:lnTo>
                  <a:lnTo>
                    <a:pt x="2194" y="1619"/>
                  </a:lnTo>
                  <a:lnTo>
                    <a:pt x="2191" y="1616"/>
                  </a:lnTo>
                  <a:lnTo>
                    <a:pt x="2189" y="1613"/>
                  </a:lnTo>
                  <a:lnTo>
                    <a:pt x="2189" y="1610"/>
                  </a:lnTo>
                  <a:lnTo>
                    <a:pt x="2191" y="1607"/>
                  </a:lnTo>
                  <a:lnTo>
                    <a:pt x="2195" y="1602"/>
                  </a:lnTo>
                  <a:lnTo>
                    <a:pt x="2197" y="1599"/>
                  </a:lnTo>
                  <a:lnTo>
                    <a:pt x="2198" y="1596"/>
                  </a:lnTo>
                  <a:lnTo>
                    <a:pt x="2200" y="1594"/>
                  </a:lnTo>
                  <a:lnTo>
                    <a:pt x="2201" y="1593"/>
                  </a:lnTo>
                  <a:lnTo>
                    <a:pt x="2204" y="1593"/>
                  </a:lnTo>
                  <a:lnTo>
                    <a:pt x="2207" y="1593"/>
                  </a:lnTo>
                  <a:lnTo>
                    <a:pt x="2211" y="1593"/>
                  </a:lnTo>
                  <a:lnTo>
                    <a:pt x="2214" y="1594"/>
                  </a:lnTo>
                  <a:lnTo>
                    <a:pt x="2217" y="1596"/>
                  </a:lnTo>
                  <a:lnTo>
                    <a:pt x="2218" y="1596"/>
                  </a:lnTo>
                  <a:lnTo>
                    <a:pt x="2218" y="1597"/>
                  </a:lnTo>
                  <a:lnTo>
                    <a:pt x="2220" y="1601"/>
                  </a:lnTo>
                  <a:lnTo>
                    <a:pt x="2220" y="1601"/>
                  </a:lnTo>
                  <a:lnTo>
                    <a:pt x="2224" y="1601"/>
                  </a:lnTo>
                  <a:lnTo>
                    <a:pt x="2224" y="1601"/>
                  </a:lnTo>
                  <a:lnTo>
                    <a:pt x="2226" y="1601"/>
                  </a:lnTo>
                  <a:lnTo>
                    <a:pt x="2226" y="1601"/>
                  </a:lnTo>
                  <a:lnTo>
                    <a:pt x="2227" y="1601"/>
                  </a:lnTo>
                  <a:lnTo>
                    <a:pt x="2231" y="1602"/>
                  </a:lnTo>
                  <a:lnTo>
                    <a:pt x="2232" y="1602"/>
                  </a:lnTo>
                  <a:lnTo>
                    <a:pt x="2235" y="1602"/>
                  </a:lnTo>
                  <a:lnTo>
                    <a:pt x="2235" y="1602"/>
                  </a:lnTo>
                  <a:lnTo>
                    <a:pt x="2237" y="1604"/>
                  </a:lnTo>
                  <a:lnTo>
                    <a:pt x="2237" y="1604"/>
                  </a:lnTo>
                  <a:lnTo>
                    <a:pt x="2237" y="1604"/>
                  </a:lnTo>
                  <a:lnTo>
                    <a:pt x="2237" y="1605"/>
                  </a:lnTo>
                  <a:lnTo>
                    <a:pt x="2237" y="1605"/>
                  </a:lnTo>
                  <a:lnTo>
                    <a:pt x="2237" y="1605"/>
                  </a:lnTo>
                  <a:lnTo>
                    <a:pt x="2238" y="1607"/>
                  </a:lnTo>
                  <a:lnTo>
                    <a:pt x="2240" y="1607"/>
                  </a:lnTo>
                  <a:lnTo>
                    <a:pt x="2240" y="1605"/>
                  </a:lnTo>
                  <a:lnTo>
                    <a:pt x="2241" y="1605"/>
                  </a:lnTo>
                  <a:lnTo>
                    <a:pt x="2244" y="1607"/>
                  </a:lnTo>
                  <a:lnTo>
                    <a:pt x="2244" y="1605"/>
                  </a:lnTo>
                  <a:lnTo>
                    <a:pt x="2246" y="1605"/>
                  </a:lnTo>
                  <a:lnTo>
                    <a:pt x="2247" y="1605"/>
                  </a:lnTo>
                  <a:lnTo>
                    <a:pt x="2247" y="1605"/>
                  </a:lnTo>
                  <a:lnTo>
                    <a:pt x="2247" y="1607"/>
                  </a:lnTo>
                  <a:lnTo>
                    <a:pt x="2247" y="1607"/>
                  </a:lnTo>
                  <a:lnTo>
                    <a:pt x="2246" y="1607"/>
                  </a:lnTo>
                  <a:lnTo>
                    <a:pt x="2247" y="1607"/>
                  </a:lnTo>
                  <a:lnTo>
                    <a:pt x="2249" y="1607"/>
                  </a:lnTo>
                  <a:lnTo>
                    <a:pt x="2252" y="1605"/>
                  </a:lnTo>
                  <a:lnTo>
                    <a:pt x="2252" y="1604"/>
                  </a:lnTo>
                  <a:lnTo>
                    <a:pt x="2252" y="1604"/>
                  </a:lnTo>
                  <a:lnTo>
                    <a:pt x="2252" y="1604"/>
                  </a:lnTo>
                  <a:lnTo>
                    <a:pt x="2254" y="1604"/>
                  </a:lnTo>
                  <a:lnTo>
                    <a:pt x="2255" y="1604"/>
                  </a:lnTo>
                  <a:lnTo>
                    <a:pt x="2255" y="1604"/>
                  </a:lnTo>
                  <a:lnTo>
                    <a:pt x="2255" y="1602"/>
                  </a:lnTo>
                  <a:lnTo>
                    <a:pt x="2257" y="1604"/>
                  </a:lnTo>
                  <a:lnTo>
                    <a:pt x="2257" y="1604"/>
                  </a:lnTo>
                  <a:lnTo>
                    <a:pt x="2257" y="1604"/>
                  </a:lnTo>
                  <a:lnTo>
                    <a:pt x="2257" y="1604"/>
                  </a:lnTo>
                  <a:lnTo>
                    <a:pt x="2258" y="1604"/>
                  </a:lnTo>
                  <a:lnTo>
                    <a:pt x="2258" y="1604"/>
                  </a:lnTo>
                  <a:lnTo>
                    <a:pt x="2258" y="1602"/>
                  </a:lnTo>
                  <a:lnTo>
                    <a:pt x="2258" y="1601"/>
                  </a:lnTo>
                  <a:lnTo>
                    <a:pt x="2260" y="1599"/>
                  </a:lnTo>
                  <a:lnTo>
                    <a:pt x="2260" y="1599"/>
                  </a:lnTo>
                  <a:lnTo>
                    <a:pt x="2258" y="1597"/>
                  </a:lnTo>
                  <a:lnTo>
                    <a:pt x="2264" y="1594"/>
                  </a:lnTo>
                  <a:lnTo>
                    <a:pt x="2266" y="1593"/>
                  </a:lnTo>
                  <a:lnTo>
                    <a:pt x="2266" y="1591"/>
                  </a:lnTo>
                  <a:lnTo>
                    <a:pt x="2266" y="1590"/>
                  </a:lnTo>
                  <a:lnTo>
                    <a:pt x="2264" y="1590"/>
                  </a:lnTo>
                  <a:lnTo>
                    <a:pt x="2263" y="1590"/>
                  </a:lnTo>
                  <a:lnTo>
                    <a:pt x="2263" y="1590"/>
                  </a:lnTo>
                  <a:lnTo>
                    <a:pt x="2263" y="1590"/>
                  </a:lnTo>
                  <a:lnTo>
                    <a:pt x="2263" y="1588"/>
                  </a:lnTo>
                  <a:lnTo>
                    <a:pt x="2264" y="1588"/>
                  </a:lnTo>
                  <a:lnTo>
                    <a:pt x="2264" y="1587"/>
                  </a:lnTo>
                  <a:lnTo>
                    <a:pt x="2266" y="1588"/>
                  </a:lnTo>
                  <a:lnTo>
                    <a:pt x="2269" y="1588"/>
                  </a:lnTo>
                  <a:lnTo>
                    <a:pt x="2271" y="1590"/>
                  </a:lnTo>
                  <a:lnTo>
                    <a:pt x="2269" y="1590"/>
                  </a:lnTo>
                  <a:lnTo>
                    <a:pt x="2269" y="1591"/>
                  </a:lnTo>
                  <a:lnTo>
                    <a:pt x="2269" y="1591"/>
                  </a:lnTo>
                  <a:lnTo>
                    <a:pt x="2271" y="1591"/>
                  </a:lnTo>
                  <a:lnTo>
                    <a:pt x="2271" y="1591"/>
                  </a:lnTo>
                  <a:lnTo>
                    <a:pt x="2275" y="1590"/>
                  </a:lnTo>
                  <a:lnTo>
                    <a:pt x="2280" y="1588"/>
                  </a:lnTo>
                  <a:lnTo>
                    <a:pt x="2284" y="1587"/>
                  </a:lnTo>
                  <a:lnTo>
                    <a:pt x="2286" y="1585"/>
                  </a:lnTo>
                  <a:lnTo>
                    <a:pt x="2286" y="1585"/>
                  </a:lnTo>
                  <a:lnTo>
                    <a:pt x="2289" y="1584"/>
                  </a:lnTo>
                  <a:lnTo>
                    <a:pt x="2289" y="1584"/>
                  </a:lnTo>
                  <a:lnTo>
                    <a:pt x="2294" y="1584"/>
                  </a:lnTo>
                  <a:lnTo>
                    <a:pt x="2295" y="1584"/>
                  </a:lnTo>
                  <a:lnTo>
                    <a:pt x="2297" y="1582"/>
                  </a:lnTo>
                  <a:lnTo>
                    <a:pt x="2288" y="1582"/>
                  </a:lnTo>
                  <a:lnTo>
                    <a:pt x="2288" y="1581"/>
                  </a:lnTo>
                  <a:lnTo>
                    <a:pt x="2289" y="1581"/>
                  </a:lnTo>
                  <a:lnTo>
                    <a:pt x="2291" y="1581"/>
                  </a:lnTo>
                  <a:lnTo>
                    <a:pt x="2292" y="1579"/>
                  </a:lnTo>
                  <a:lnTo>
                    <a:pt x="2298" y="1581"/>
                  </a:lnTo>
                  <a:lnTo>
                    <a:pt x="2306" y="1585"/>
                  </a:lnTo>
                  <a:lnTo>
                    <a:pt x="2308" y="1585"/>
                  </a:lnTo>
                  <a:lnTo>
                    <a:pt x="2311" y="1585"/>
                  </a:lnTo>
                  <a:lnTo>
                    <a:pt x="2314" y="1584"/>
                  </a:lnTo>
                  <a:lnTo>
                    <a:pt x="2315" y="1581"/>
                  </a:lnTo>
                  <a:lnTo>
                    <a:pt x="2315" y="1581"/>
                  </a:lnTo>
                  <a:lnTo>
                    <a:pt x="2315" y="1582"/>
                  </a:lnTo>
                  <a:lnTo>
                    <a:pt x="2317" y="1582"/>
                  </a:lnTo>
                  <a:lnTo>
                    <a:pt x="2317" y="1584"/>
                  </a:lnTo>
                  <a:lnTo>
                    <a:pt x="2318" y="1585"/>
                  </a:lnTo>
                  <a:lnTo>
                    <a:pt x="2320" y="1585"/>
                  </a:lnTo>
                  <a:lnTo>
                    <a:pt x="2320" y="1585"/>
                  </a:lnTo>
                  <a:lnTo>
                    <a:pt x="2321" y="1585"/>
                  </a:lnTo>
                  <a:lnTo>
                    <a:pt x="2323" y="1585"/>
                  </a:lnTo>
                  <a:lnTo>
                    <a:pt x="2325" y="1585"/>
                  </a:lnTo>
                  <a:lnTo>
                    <a:pt x="2326" y="1585"/>
                  </a:lnTo>
                  <a:lnTo>
                    <a:pt x="2326" y="1585"/>
                  </a:lnTo>
                  <a:lnTo>
                    <a:pt x="2326" y="1584"/>
                  </a:lnTo>
                  <a:lnTo>
                    <a:pt x="2328" y="1584"/>
                  </a:lnTo>
                  <a:lnTo>
                    <a:pt x="2328" y="1584"/>
                  </a:lnTo>
                  <a:lnTo>
                    <a:pt x="2329" y="1582"/>
                  </a:lnTo>
                  <a:lnTo>
                    <a:pt x="2329" y="1582"/>
                  </a:lnTo>
                  <a:lnTo>
                    <a:pt x="2329" y="1581"/>
                  </a:lnTo>
                  <a:lnTo>
                    <a:pt x="2329" y="1581"/>
                  </a:lnTo>
                  <a:lnTo>
                    <a:pt x="2329" y="1581"/>
                  </a:lnTo>
                  <a:lnTo>
                    <a:pt x="2331" y="1579"/>
                  </a:lnTo>
                  <a:lnTo>
                    <a:pt x="2332" y="1579"/>
                  </a:lnTo>
                  <a:lnTo>
                    <a:pt x="2334" y="1579"/>
                  </a:lnTo>
                  <a:lnTo>
                    <a:pt x="2335" y="1581"/>
                  </a:lnTo>
                  <a:lnTo>
                    <a:pt x="2335" y="1581"/>
                  </a:lnTo>
                  <a:lnTo>
                    <a:pt x="2335" y="1579"/>
                  </a:lnTo>
                  <a:lnTo>
                    <a:pt x="2335" y="1579"/>
                  </a:lnTo>
                  <a:lnTo>
                    <a:pt x="2335" y="1579"/>
                  </a:lnTo>
                  <a:lnTo>
                    <a:pt x="2335" y="1579"/>
                  </a:lnTo>
                  <a:lnTo>
                    <a:pt x="2337" y="1579"/>
                  </a:lnTo>
                  <a:lnTo>
                    <a:pt x="2341" y="1579"/>
                  </a:lnTo>
                  <a:lnTo>
                    <a:pt x="2345" y="1581"/>
                  </a:lnTo>
                  <a:lnTo>
                    <a:pt x="2343" y="1582"/>
                  </a:lnTo>
                  <a:lnTo>
                    <a:pt x="2343" y="1582"/>
                  </a:lnTo>
                  <a:lnTo>
                    <a:pt x="2345" y="1584"/>
                  </a:lnTo>
                  <a:lnTo>
                    <a:pt x="2346" y="1584"/>
                  </a:lnTo>
                  <a:lnTo>
                    <a:pt x="2346" y="1584"/>
                  </a:lnTo>
                  <a:lnTo>
                    <a:pt x="2348" y="1582"/>
                  </a:lnTo>
                  <a:lnTo>
                    <a:pt x="2348" y="1584"/>
                  </a:lnTo>
                  <a:lnTo>
                    <a:pt x="2348" y="1584"/>
                  </a:lnTo>
                  <a:lnTo>
                    <a:pt x="2348" y="1584"/>
                  </a:lnTo>
                  <a:lnTo>
                    <a:pt x="2349" y="1584"/>
                  </a:lnTo>
                  <a:lnTo>
                    <a:pt x="2349" y="1582"/>
                  </a:lnTo>
                  <a:lnTo>
                    <a:pt x="2349" y="1576"/>
                  </a:lnTo>
                  <a:lnTo>
                    <a:pt x="2349" y="1573"/>
                  </a:lnTo>
                  <a:lnTo>
                    <a:pt x="2349" y="1571"/>
                  </a:lnTo>
                  <a:lnTo>
                    <a:pt x="2349" y="1568"/>
                  </a:lnTo>
                  <a:lnTo>
                    <a:pt x="2349" y="1567"/>
                  </a:lnTo>
                  <a:lnTo>
                    <a:pt x="2349" y="1567"/>
                  </a:lnTo>
                  <a:lnTo>
                    <a:pt x="2349" y="1565"/>
                  </a:lnTo>
                  <a:lnTo>
                    <a:pt x="2349" y="1565"/>
                  </a:lnTo>
                  <a:lnTo>
                    <a:pt x="2349" y="1564"/>
                  </a:lnTo>
                  <a:lnTo>
                    <a:pt x="2349" y="1562"/>
                  </a:lnTo>
                  <a:lnTo>
                    <a:pt x="2349" y="1562"/>
                  </a:lnTo>
                  <a:lnTo>
                    <a:pt x="2351" y="1560"/>
                  </a:lnTo>
                  <a:lnTo>
                    <a:pt x="2351" y="1560"/>
                  </a:lnTo>
                  <a:lnTo>
                    <a:pt x="2351" y="1559"/>
                  </a:lnTo>
                  <a:lnTo>
                    <a:pt x="2351" y="1557"/>
                  </a:lnTo>
                  <a:lnTo>
                    <a:pt x="2351" y="1556"/>
                  </a:lnTo>
                  <a:lnTo>
                    <a:pt x="2351" y="1556"/>
                  </a:lnTo>
                  <a:lnTo>
                    <a:pt x="2352" y="1554"/>
                  </a:lnTo>
                  <a:lnTo>
                    <a:pt x="2351" y="1553"/>
                  </a:lnTo>
                  <a:lnTo>
                    <a:pt x="2352" y="1553"/>
                  </a:lnTo>
                  <a:lnTo>
                    <a:pt x="2352" y="1551"/>
                  </a:lnTo>
                  <a:lnTo>
                    <a:pt x="2352" y="1550"/>
                  </a:lnTo>
                  <a:lnTo>
                    <a:pt x="2352" y="1550"/>
                  </a:lnTo>
                  <a:lnTo>
                    <a:pt x="2352" y="1550"/>
                  </a:lnTo>
                  <a:lnTo>
                    <a:pt x="2354" y="1550"/>
                  </a:lnTo>
                  <a:lnTo>
                    <a:pt x="2354" y="1551"/>
                  </a:lnTo>
                  <a:lnTo>
                    <a:pt x="2354" y="1553"/>
                  </a:lnTo>
                  <a:lnTo>
                    <a:pt x="2354" y="1553"/>
                  </a:lnTo>
                  <a:lnTo>
                    <a:pt x="2354" y="1553"/>
                  </a:lnTo>
                  <a:lnTo>
                    <a:pt x="2355" y="1553"/>
                  </a:lnTo>
                  <a:lnTo>
                    <a:pt x="2355" y="1553"/>
                  </a:lnTo>
                  <a:lnTo>
                    <a:pt x="2357" y="1554"/>
                  </a:lnTo>
                  <a:lnTo>
                    <a:pt x="2358" y="1554"/>
                  </a:lnTo>
                  <a:lnTo>
                    <a:pt x="2361" y="1560"/>
                  </a:lnTo>
                  <a:lnTo>
                    <a:pt x="2361" y="1562"/>
                  </a:lnTo>
                  <a:lnTo>
                    <a:pt x="2361" y="1564"/>
                  </a:lnTo>
                  <a:lnTo>
                    <a:pt x="2361" y="1565"/>
                  </a:lnTo>
                  <a:lnTo>
                    <a:pt x="2360" y="1567"/>
                  </a:lnTo>
                  <a:lnTo>
                    <a:pt x="2360" y="1568"/>
                  </a:lnTo>
                  <a:lnTo>
                    <a:pt x="2360" y="1570"/>
                  </a:lnTo>
                  <a:lnTo>
                    <a:pt x="2360" y="1570"/>
                  </a:lnTo>
                  <a:lnTo>
                    <a:pt x="2361" y="1570"/>
                  </a:lnTo>
                  <a:lnTo>
                    <a:pt x="2361" y="1571"/>
                  </a:lnTo>
                  <a:lnTo>
                    <a:pt x="2361" y="1571"/>
                  </a:lnTo>
                  <a:lnTo>
                    <a:pt x="2361" y="1573"/>
                  </a:lnTo>
                  <a:lnTo>
                    <a:pt x="2363" y="1574"/>
                  </a:lnTo>
                  <a:lnTo>
                    <a:pt x="2363" y="1574"/>
                  </a:lnTo>
                  <a:lnTo>
                    <a:pt x="2363" y="1576"/>
                  </a:lnTo>
                  <a:lnTo>
                    <a:pt x="2365" y="1576"/>
                  </a:lnTo>
                  <a:lnTo>
                    <a:pt x="2365" y="1576"/>
                  </a:lnTo>
                  <a:lnTo>
                    <a:pt x="2366" y="1576"/>
                  </a:lnTo>
                  <a:lnTo>
                    <a:pt x="2366" y="1576"/>
                  </a:lnTo>
                  <a:lnTo>
                    <a:pt x="2368" y="1576"/>
                  </a:lnTo>
                  <a:lnTo>
                    <a:pt x="2368" y="1576"/>
                  </a:lnTo>
                  <a:lnTo>
                    <a:pt x="2368" y="1576"/>
                  </a:lnTo>
                  <a:lnTo>
                    <a:pt x="2368" y="1574"/>
                  </a:lnTo>
                  <a:lnTo>
                    <a:pt x="2368" y="1574"/>
                  </a:lnTo>
                  <a:lnTo>
                    <a:pt x="2369" y="1574"/>
                  </a:lnTo>
                  <a:lnTo>
                    <a:pt x="2369" y="1574"/>
                  </a:lnTo>
                  <a:lnTo>
                    <a:pt x="2369" y="1574"/>
                  </a:lnTo>
                  <a:lnTo>
                    <a:pt x="2369" y="1577"/>
                  </a:lnTo>
                  <a:lnTo>
                    <a:pt x="2369" y="1577"/>
                  </a:lnTo>
                  <a:lnTo>
                    <a:pt x="2369" y="1579"/>
                  </a:lnTo>
                  <a:lnTo>
                    <a:pt x="2374" y="1582"/>
                  </a:lnTo>
                  <a:lnTo>
                    <a:pt x="2374" y="1584"/>
                  </a:lnTo>
                  <a:lnTo>
                    <a:pt x="2372" y="1585"/>
                  </a:lnTo>
                  <a:lnTo>
                    <a:pt x="2369" y="1587"/>
                  </a:lnTo>
                  <a:lnTo>
                    <a:pt x="2366" y="1588"/>
                  </a:lnTo>
                  <a:lnTo>
                    <a:pt x="2365" y="1588"/>
                  </a:lnTo>
                  <a:lnTo>
                    <a:pt x="2363" y="1587"/>
                  </a:lnTo>
                  <a:lnTo>
                    <a:pt x="2361" y="1587"/>
                  </a:lnTo>
                  <a:lnTo>
                    <a:pt x="2361" y="1588"/>
                  </a:lnTo>
                  <a:lnTo>
                    <a:pt x="2361" y="1588"/>
                  </a:lnTo>
                  <a:lnTo>
                    <a:pt x="2358" y="1588"/>
                  </a:lnTo>
                  <a:lnTo>
                    <a:pt x="2357" y="1590"/>
                  </a:lnTo>
                  <a:lnTo>
                    <a:pt x="2357" y="1591"/>
                  </a:lnTo>
                  <a:lnTo>
                    <a:pt x="2358" y="1590"/>
                  </a:lnTo>
                  <a:lnTo>
                    <a:pt x="2365" y="1588"/>
                  </a:lnTo>
                  <a:lnTo>
                    <a:pt x="2374" y="1588"/>
                  </a:lnTo>
                  <a:lnTo>
                    <a:pt x="2381" y="1585"/>
                  </a:lnTo>
                  <a:lnTo>
                    <a:pt x="2386" y="1584"/>
                  </a:lnTo>
                  <a:lnTo>
                    <a:pt x="2388" y="1581"/>
                  </a:lnTo>
                  <a:lnTo>
                    <a:pt x="2388" y="1581"/>
                  </a:lnTo>
                  <a:lnTo>
                    <a:pt x="2386" y="1581"/>
                  </a:lnTo>
                  <a:lnTo>
                    <a:pt x="2386" y="1581"/>
                  </a:lnTo>
                  <a:lnTo>
                    <a:pt x="2385" y="1581"/>
                  </a:lnTo>
                  <a:lnTo>
                    <a:pt x="2385" y="1579"/>
                  </a:lnTo>
                  <a:lnTo>
                    <a:pt x="2385" y="1579"/>
                  </a:lnTo>
                  <a:lnTo>
                    <a:pt x="2385" y="1577"/>
                  </a:lnTo>
                  <a:lnTo>
                    <a:pt x="2385" y="1576"/>
                  </a:lnTo>
                  <a:lnTo>
                    <a:pt x="2385" y="1576"/>
                  </a:lnTo>
                  <a:lnTo>
                    <a:pt x="2385" y="1577"/>
                  </a:lnTo>
                  <a:lnTo>
                    <a:pt x="2386" y="1577"/>
                  </a:lnTo>
                  <a:lnTo>
                    <a:pt x="2386" y="1579"/>
                  </a:lnTo>
                  <a:lnTo>
                    <a:pt x="2386" y="1579"/>
                  </a:lnTo>
                  <a:lnTo>
                    <a:pt x="2388" y="1579"/>
                  </a:lnTo>
                  <a:lnTo>
                    <a:pt x="2388" y="1579"/>
                  </a:lnTo>
                  <a:lnTo>
                    <a:pt x="2389" y="1579"/>
                  </a:lnTo>
                  <a:lnTo>
                    <a:pt x="2391" y="1577"/>
                  </a:lnTo>
                  <a:lnTo>
                    <a:pt x="2391" y="1576"/>
                  </a:lnTo>
                  <a:lnTo>
                    <a:pt x="2392" y="1576"/>
                  </a:lnTo>
                  <a:lnTo>
                    <a:pt x="2394" y="1576"/>
                  </a:lnTo>
                  <a:lnTo>
                    <a:pt x="2394" y="1574"/>
                  </a:lnTo>
                  <a:lnTo>
                    <a:pt x="2395" y="1573"/>
                  </a:lnTo>
                  <a:lnTo>
                    <a:pt x="2395" y="1571"/>
                  </a:lnTo>
                  <a:lnTo>
                    <a:pt x="2398" y="1568"/>
                  </a:lnTo>
                  <a:lnTo>
                    <a:pt x="2398" y="1568"/>
                  </a:lnTo>
                  <a:lnTo>
                    <a:pt x="2398" y="1568"/>
                  </a:lnTo>
                  <a:lnTo>
                    <a:pt x="2398" y="1567"/>
                  </a:lnTo>
                  <a:lnTo>
                    <a:pt x="2397" y="1567"/>
                  </a:lnTo>
                  <a:lnTo>
                    <a:pt x="2397" y="1567"/>
                  </a:lnTo>
                  <a:lnTo>
                    <a:pt x="2395" y="1565"/>
                  </a:lnTo>
                  <a:lnTo>
                    <a:pt x="2395" y="1565"/>
                  </a:lnTo>
                  <a:lnTo>
                    <a:pt x="2397" y="1565"/>
                  </a:lnTo>
                  <a:lnTo>
                    <a:pt x="2397" y="1565"/>
                  </a:lnTo>
                  <a:lnTo>
                    <a:pt x="2398" y="1567"/>
                  </a:lnTo>
                  <a:lnTo>
                    <a:pt x="2398" y="1567"/>
                  </a:lnTo>
                  <a:lnTo>
                    <a:pt x="2400" y="1567"/>
                  </a:lnTo>
                  <a:lnTo>
                    <a:pt x="2402" y="1567"/>
                  </a:lnTo>
                  <a:lnTo>
                    <a:pt x="2402" y="1567"/>
                  </a:lnTo>
                  <a:lnTo>
                    <a:pt x="2402" y="1568"/>
                  </a:lnTo>
                  <a:lnTo>
                    <a:pt x="2402" y="1568"/>
                  </a:lnTo>
                  <a:lnTo>
                    <a:pt x="2402" y="1570"/>
                  </a:lnTo>
                  <a:lnTo>
                    <a:pt x="2400" y="1570"/>
                  </a:lnTo>
                  <a:lnTo>
                    <a:pt x="2398" y="1571"/>
                  </a:lnTo>
                  <a:lnTo>
                    <a:pt x="2397" y="1574"/>
                  </a:lnTo>
                  <a:lnTo>
                    <a:pt x="2397" y="1574"/>
                  </a:lnTo>
                  <a:lnTo>
                    <a:pt x="2398" y="1574"/>
                  </a:lnTo>
                  <a:lnTo>
                    <a:pt x="2398" y="1576"/>
                  </a:lnTo>
                  <a:lnTo>
                    <a:pt x="2397" y="1576"/>
                  </a:lnTo>
                  <a:lnTo>
                    <a:pt x="2397" y="1577"/>
                  </a:lnTo>
                  <a:lnTo>
                    <a:pt x="2395" y="1577"/>
                  </a:lnTo>
                  <a:lnTo>
                    <a:pt x="2394" y="1577"/>
                  </a:lnTo>
                  <a:lnTo>
                    <a:pt x="2394" y="1577"/>
                  </a:lnTo>
                  <a:lnTo>
                    <a:pt x="2395" y="1579"/>
                  </a:lnTo>
                  <a:lnTo>
                    <a:pt x="2395" y="1579"/>
                  </a:lnTo>
                  <a:lnTo>
                    <a:pt x="2394" y="1579"/>
                  </a:lnTo>
                  <a:lnTo>
                    <a:pt x="2392" y="1581"/>
                  </a:lnTo>
                  <a:lnTo>
                    <a:pt x="2392" y="1581"/>
                  </a:lnTo>
                  <a:lnTo>
                    <a:pt x="2392" y="1581"/>
                  </a:lnTo>
                  <a:lnTo>
                    <a:pt x="2391" y="1582"/>
                  </a:lnTo>
                  <a:lnTo>
                    <a:pt x="2391" y="1582"/>
                  </a:lnTo>
                  <a:lnTo>
                    <a:pt x="2391" y="1582"/>
                  </a:lnTo>
                  <a:lnTo>
                    <a:pt x="2391" y="1582"/>
                  </a:lnTo>
                  <a:lnTo>
                    <a:pt x="2392" y="1582"/>
                  </a:lnTo>
                  <a:lnTo>
                    <a:pt x="2394" y="1582"/>
                  </a:lnTo>
                  <a:lnTo>
                    <a:pt x="2394" y="1581"/>
                  </a:lnTo>
                  <a:lnTo>
                    <a:pt x="2405" y="1577"/>
                  </a:lnTo>
                  <a:lnTo>
                    <a:pt x="2406" y="1576"/>
                  </a:lnTo>
                  <a:lnTo>
                    <a:pt x="2405" y="1576"/>
                  </a:lnTo>
                  <a:lnTo>
                    <a:pt x="2406" y="1574"/>
                  </a:lnTo>
                  <a:lnTo>
                    <a:pt x="2408" y="1574"/>
                  </a:lnTo>
                  <a:lnTo>
                    <a:pt x="2408" y="1574"/>
                  </a:lnTo>
                  <a:lnTo>
                    <a:pt x="2408" y="1573"/>
                  </a:lnTo>
                  <a:lnTo>
                    <a:pt x="2408" y="1571"/>
                  </a:lnTo>
                  <a:lnTo>
                    <a:pt x="2408" y="1570"/>
                  </a:lnTo>
                  <a:lnTo>
                    <a:pt x="2409" y="1570"/>
                  </a:lnTo>
                  <a:lnTo>
                    <a:pt x="2411" y="1570"/>
                  </a:lnTo>
                  <a:lnTo>
                    <a:pt x="2412" y="1568"/>
                  </a:lnTo>
                  <a:lnTo>
                    <a:pt x="2412" y="1567"/>
                  </a:lnTo>
                  <a:lnTo>
                    <a:pt x="2412" y="1567"/>
                  </a:lnTo>
                  <a:lnTo>
                    <a:pt x="2412" y="1567"/>
                  </a:lnTo>
                  <a:lnTo>
                    <a:pt x="2412" y="1567"/>
                  </a:lnTo>
                  <a:lnTo>
                    <a:pt x="2414" y="1567"/>
                  </a:lnTo>
                  <a:lnTo>
                    <a:pt x="2415" y="1564"/>
                  </a:lnTo>
                  <a:lnTo>
                    <a:pt x="2415" y="1562"/>
                  </a:lnTo>
                  <a:lnTo>
                    <a:pt x="2414" y="1560"/>
                  </a:lnTo>
                  <a:lnTo>
                    <a:pt x="2412" y="1559"/>
                  </a:lnTo>
                  <a:lnTo>
                    <a:pt x="2412" y="1559"/>
                  </a:lnTo>
                  <a:lnTo>
                    <a:pt x="2412" y="1556"/>
                  </a:lnTo>
                  <a:lnTo>
                    <a:pt x="2412" y="1554"/>
                  </a:lnTo>
                  <a:lnTo>
                    <a:pt x="2412" y="1554"/>
                  </a:lnTo>
                  <a:lnTo>
                    <a:pt x="2414" y="1554"/>
                  </a:lnTo>
                  <a:lnTo>
                    <a:pt x="2414" y="1556"/>
                  </a:lnTo>
                  <a:lnTo>
                    <a:pt x="2415" y="1556"/>
                  </a:lnTo>
                  <a:lnTo>
                    <a:pt x="2415" y="1556"/>
                  </a:lnTo>
                  <a:lnTo>
                    <a:pt x="2415" y="1557"/>
                  </a:lnTo>
                  <a:lnTo>
                    <a:pt x="2415" y="1557"/>
                  </a:lnTo>
                  <a:lnTo>
                    <a:pt x="2415" y="1559"/>
                  </a:lnTo>
                  <a:lnTo>
                    <a:pt x="2417" y="1559"/>
                  </a:lnTo>
                  <a:lnTo>
                    <a:pt x="2418" y="1559"/>
                  </a:lnTo>
                  <a:lnTo>
                    <a:pt x="2418" y="1560"/>
                  </a:lnTo>
                  <a:lnTo>
                    <a:pt x="2418" y="1562"/>
                  </a:lnTo>
                  <a:lnTo>
                    <a:pt x="2418" y="1564"/>
                  </a:lnTo>
                  <a:lnTo>
                    <a:pt x="2418" y="1564"/>
                  </a:lnTo>
                  <a:lnTo>
                    <a:pt x="2420" y="1565"/>
                  </a:lnTo>
                  <a:lnTo>
                    <a:pt x="2420" y="1565"/>
                  </a:lnTo>
                  <a:lnTo>
                    <a:pt x="2422" y="1564"/>
                  </a:lnTo>
                  <a:lnTo>
                    <a:pt x="2422" y="1560"/>
                  </a:lnTo>
                  <a:lnTo>
                    <a:pt x="2422" y="1559"/>
                  </a:lnTo>
                  <a:lnTo>
                    <a:pt x="2423" y="1554"/>
                  </a:lnTo>
                  <a:lnTo>
                    <a:pt x="2423" y="1554"/>
                  </a:lnTo>
                  <a:lnTo>
                    <a:pt x="2423" y="1553"/>
                  </a:lnTo>
                  <a:lnTo>
                    <a:pt x="2422" y="1551"/>
                  </a:lnTo>
                  <a:lnTo>
                    <a:pt x="2425" y="1553"/>
                  </a:lnTo>
                  <a:lnTo>
                    <a:pt x="2425" y="1554"/>
                  </a:lnTo>
                  <a:lnTo>
                    <a:pt x="2426" y="1556"/>
                  </a:lnTo>
                  <a:lnTo>
                    <a:pt x="2426" y="1554"/>
                  </a:lnTo>
                  <a:lnTo>
                    <a:pt x="2428" y="1554"/>
                  </a:lnTo>
                  <a:lnTo>
                    <a:pt x="2428" y="1554"/>
                  </a:lnTo>
                  <a:lnTo>
                    <a:pt x="2428" y="1556"/>
                  </a:lnTo>
                  <a:lnTo>
                    <a:pt x="2425" y="1556"/>
                  </a:lnTo>
                  <a:lnTo>
                    <a:pt x="2425" y="1557"/>
                  </a:lnTo>
                  <a:lnTo>
                    <a:pt x="2425" y="1559"/>
                  </a:lnTo>
                  <a:lnTo>
                    <a:pt x="2425" y="1559"/>
                  </a:lnTo>
                  <a:lnTo>
                    <a:pt x="2425" y="1560"/>
                  </a:lnTo>
                  <a:lnTo>
                    <a:pt x="2425" y="1560"/>
                  </a:lnTo>
                  <a:lnTo>
                    <a:pt x="2426" y="1560"/>
                  </a:lnTo>
                  <a:lnTo>
                    <a:pt x="2426" y="1560"/>
                  </a:lnTo>
                  <a:lnTo>
                    <a:pt x="2428" y="1562"/>
                  </a:lnTo>
                  <a:lnTo>
                    <a:pt x="2428" y="1562"/>
                  </a:lnTo>
                  <a:lnTo>
                    <a:pt x="2429" y="1562"/>
                  </a:lnTo>
                  <a:lnTo>
                    <a:pt x="2431" y="1562"/>
                  </a:lnTo>
                  <a:lnTo>
                    <a:pt x="2432" y="1562"/>
                  </a:lnTo>
                  <a:lnTo>
                    <a:pt x="2434" y="1564"/>
                  </a:lnTo>
                  <a:lnTo>
                    <a:pt x="2434" y="1564"/>
                  </a:lnTo>
                  <a:lnTo>
                    <a:pt x="2432" y="1564"/>
                  </a:lnTo>
                  <a:lnTo>
                    <a:pt x="2431" y="1564"/>
                  </a:lnTo>
                  <a:lnTo>
                    <a:pt x="2429" y="1564"/>
                  </a:lnTo>
                  <a:lnTo>
                    <a:pt x="2426" y="1568"/>
                  </a:lnTo>
                  <a:lnTo>
                    <a:pt x="2425" y="1568"/>
                  </a:lnTo>
                  <a:lnTo>
                    <a:pt x="2422" y="1568"/>
                  </a:lnTo>
                  <a:lnTo>
                    <a:pt x="2417" y="1570"/>
                  </a:lnTo>
                  <a:lnTo>
                    <a:pt x="2414" y="1571"/>
                  </a:lnTo>
                  <a:lnTo>
                    <a:pt x="2414" y="1571"/>
                  </a:lnTo>
                  <a:lnTo>
                    <a:pt x="2414" y="1573"/>
                  </a:lnTo>
                  <a:lnTo>
                    <a:pt x="2414" y="1573"/>
                  </a:lnTo>
                  <a:lnTo>
                    <a:pt x="2417" y="1573"/>
                  </a:lnTo>
                  <a:lnTo>
                    <a:pt x="2423" y="1570"/>
                  </a:lnTo>
                  <a:lnTo>
                    <a:pt x="2434" y="1567"/>
                  </a:lnTo>
                  <a:lnTo>
                    <a:pt x="2438" y="1567"/>
                  </a:lnTo>
                  <a:lnTo>
                    <a:pt x="2440" y="1565"/>
                  </a:lnTo>
                  <a:lnTo>
                    <a:pt x="2442" y="1565"/>
                  </a:lnTo>
                  <a:lnTo>
                    <a:pt x="2443" y="1565"/>
                  </a:lnTo>
                  <a:lnTo>
                    <a:pt x="2448" y="1564"/>
                  </a:lnTo>
                  <a:lnTo>
                    <a:pt x="2454" y="1564"/>
                  </a:lnTo>
                  <a:lnTo>
                    <a:pt x="2454" y="1564"/>
                  </a:lnTo>
                  <a:lnTo>
                    <a:pt x="2454" y="1562"/>
                  </a:lnTo>
                  <a:lnTo>
                    <a:pt x="2454" y="1562"/>
                  </a:lnTo>
                  <a:lnTo>
                    <a:pt x="2455" y="1562"/>
                  </a:lnTo>
                  <a:lnTo>
                    <a:pt x="2457" y="1560"/>
                  </a:lnTo>
                  <a:lnTo>
                    <a:pt x="2457" y="1559"/>
                  </a:lnTo>
                  <a:lnTo>
                    <a:pt x="2458" y="1559"/>
                  </a:lnTo>
                  <a:lnTo>
                    <a:pt x="2458" y="1559"/>
                  </a:lnTo>
                  <a:lnTo>
                    <a:pt x="2460" y="1559"/>
                  </a:lnTo>
                  <a:lnTo>
                    <a:pt x="2460" y="1559"/>
                  </a:lnTo>
                  <a:lnTo>
                    <a:pt x="2462" y="1557"/>
                  </a:lnTo>
                  <a:lnTo>
                    <a:pt x="2462" y="1557"/>
                  </a:lnTo>
                  <a:lnTo>
                    <a:pt x="2462" y="1554"/>
                  </a:lnTo>
                  <a:lnTo>
                    <a:pt x="2460" y="1554"/>
                  </a:lnTo>
                  <a:lnTo>
                    <a:pt x="2462" y="1554"/>
                  </a:lnTo>
                  <a:lnTo>
                    <a:pt x="2462" y="1556"/>
                  </a:lnTo>
                  <a:lnTo>
                    <a:pt x="2463" y="1556"/>
                  </a:lnTo>
                  <a:lnTo>
                    <a:pt x="2463" y="1554"/>
                  </a:lnTo>
                  <a:lnTo>
                    <a:pt x="2463" y="1554"/>
                  </a:lnTo>
                  <a:lnTo>
                    <a:pt x="2465" y="1554"/>
                  </a:lnTo>
                  <a:lnTo>
                    <a:pt x="2466" y="1554"/>
                  </a:lnTo>
                  <a:lnTo>
                    <a:pt x="2465" y="1556"/>
                  </a:lnTo>
                  <a:lnTo>
                    <a:pt x="2465" y="1557"/>
                  </a:lnTo>
                  <a:lnTo>
                    <a:pt x="2466" y="1559"/>
                  </a:lnTo>
                  <a:lnTo>
                    <a:pt x="2466" y="1559"/>
                  </a:lnTo>
                  <a:lnTo>
                    <a:pt x="2468" y="1557"/>
                  </a:lnTo>
                  <a:lnTo>
                    <a:pt x="2468" y="1557"/>
                  </a:lnTo>
                  <a:lnTo>
                    <a:pt x="2469" y="1556"/>
                  </a:lnTo>
                  <a:lnTo>
                    <a:pt x="2471" y="1556"/>
                  </a:lnTo>
                  <a:lnTo>
                    <a:pt x="2474" y="1554"/>
                  </a:lnTo>
                  <a:lnTo>
                    <a:pt x="2475" y="1554"/>
                  </a:lnTo>
                  <a:lnTo>
                    <a:pt x="2479" y="1554"/>
                  </a:lnTo>
                  <a:lnTo>
                    <a:pt x="2480" y="1554"/>
                  </a:lnTo>
                  <a:lnTo>
                    <a:pt x="2480" y="1553"/>
                  </a:lnTo>
                  <a:lnTo>
                    <a:pt x="2482" y="1556"/>
                  </a:lnTo>
                  <a:lnTo>
                    <a:pt x="2483" y="1556"/>
                  </a:lnTo>
                  <a:lnTo>
                    <a:pt x="2483" y="1556"/>
                  </a:lnTo>
                  <a:lnTo>
                    <a:pt x="2485" y="1554"/>
                  </a:lnTo>
                  <a:lnTo>
                    <a:pt x="2486" y="1556"/>
                  </a:lnTo>
                  <a:lnTo>
                    <a:pt x="2485" y="1556"/>
                  </a:lnTo>
                  <a:lnTo>
                    <a:pt x="2485" y="1556"/>
                  </a:lnTo>
                  <a:lnTo>
                    <a:pt x="2485" y="1557"/>
                  </a:lnTo>
                  <a:lnTo>
                    <a:pt x="2488" y="1560"/>
                  </a:lnTo>
                  <a:lnTo>
                    <a:pt x="2488" y="1560"/>
                  </a:lnTo>
                  <a:lnTo>
                    <a:pt x="2488" y="1560"/>
                  </a:lnTo>
                  <a:lnTo>
                    <a:pt x="2488" y="1562"/>
                  </a:lnTo>
                  <a:lnTo>
                    <a:pt x="2488" y="1562"/>
                  </a:lnTo>
                  <a:lnTo>
                    <a:pt x="2486" y="1562"/>
                  </a:lnTo>
                  <a:lnTo>
                    <a:pt x="2486" y="1562"/>
                  </a:lnTo>
                  <a:lnTo>
                    <a:pt x="2482" y="1560"/>
                  </a:lnTo>
                  <a:lnTo>
                    <a:pt x="2480" y="1559"/>
                  </a:lnTo>
                  <a:lnTo>
                    <a:pt x="2479" y="1559"/>
                  </a:lnTo>
                  <a:lnTo>
                    <a:pt x="2479" y="1559"/>
                  </a:lnTo>
                  <a:lnTo>
                    <a:pt x="2477" y="1559"/>
                  </a:lnTo>
                  <a:lnTo>
                    <a:pt x="2477" y="1560"/>
                  </a:lnTo>
                  <a:lnTo>
                    <a:pt x="2479" y="1560"/>
                  </a:lnTo>
                  <a:lnTo>
                    <a:pt x="2480" y="1560"/>
                  </a:lnTo>
                  <a:lnTo>
                    <a:pt x="2480" y="1560"/>
                  </a:lnTo>
                  <a:lnTo>
                    <a:pt x="2480" y="1562"/>
                  </a:lnTo>
                  <a:lnTo>
                    <a:pt x="2480" y="1562"/>
                  </a:lnTo>
                  <a:lnTo>
                    <a:pt x="2479" y="1562"/>
                  </a:lnTo>
                  <a:lnTo>
                    <a:pt x="2475" y="1562"/>
                  </a:lnTo>
                  <a:lnTo>
                    <a:pt x="2475" y="1562"/>
                  </a:lnTo>
                  <a:lnTo>
                    <a:pt x="2474" y="1560"/>
                  </a:lnTo>
                  <a:lnTo>
                    <a:pt x="2474" y="1559"/>
                  </a:lnTo>
                  <a:lnTo>
                    <a:pt x="2474" y="1560"/>
                  </a:lnTo>
                  <a:lnTo>
                    <a:pt x="2474" y="1559"/>
                  </a:lnTo>
                  <a:lnTo>
                    <a:pt x="2474" y="1559"/>
                  </a:lnTo>
                  <a:lnTo>
                    <a:pt x="2474" y="1560"/>
                  </a:lnTo>
                  <a:lnTo>
                    <a:pt x="2472" y="1562"/>
                  </a:lnTo>
                  <a:lnTo>
                    <a:pt x="2472" y="1562"/>
                  </a:lnTo>
                  <a:lnTo>
                    <a:pt x="2472" y="1564"/>
                  </a:lnTo>
                  <a:lnTo>
                    <a:pt x="2468" y="1562"/>
                  </a:lnTo>
                  <a:lnTo>
                    <a:pt x="2462" y="1564"/>
                  </a:lnTo>
                  <a:lnTo>
                    <a:pt x="2460" y="1564"/>
                  </a:lnTo>
                  <a:lnTo>
                    <a:pt x="2460" y="1564"/>
                  </a:lnTo>
                  <a:lnTo>
                    <a:pt x="2460" y="1564"/>
                  </a:lnTo>
                  <a:lnTo>
                    <a:pt x="2460" y="1564"/>
                  </a:lnTo>
                  <a:lnTo>
                    <a:pt x="2462" y="1565"/>
                  </a:lnTo>
                  <a:lnTo>
                    <a:pt x="2471" y="1565"/>
                  </a:lnTo>
                  <a:lnTo>
                    <a:pt x="2483" y="1567"/>
                  </a:lnTo>
                  <a:lnTo>
                    <a:pt x="2492" y="1568"/>
                  </a:lnTo>
                  <a:lnTo>
                    <a:pt x="2500" y="1571"/>
                  </a:lnTo>
                  <a:lnTo>
                    <a:pt x="2508" y="1573"/>
                  </a:lnTo>
                  <a:lnTo>
                    <a:pt x="2517" y="1579"/>
                  </a:lnTo>
                  <a:lnTo>
                    <a:pt x="2519" y="1579"/>
                  </a:lnTo>
                  <a:lnTo>
                    <a:pt x="2517" y="1577"/>
                  </a:lnTo>
                  <a:lnTo>
                    <a:pt x="2517" y="1577"/>
                  </a:lnTo>
                  <a:lnTo>
                    <a:pt x="2517" y="1577"/>
                  </a:lnTo>
                  <a:lnTo>
                    <a:pt x="2519" y="1577"/>
                  </a:lnTo>
                  <a:lnTo>
                    <a:pt x="2519" y="1577"/>
                  </a:lnTo>
                  <a:lnTo>
                    <a:pt x="2517" y="1576"/>
                  </a:lnTo>
                  <a:lnTo>
                    <a:pt x="2515" y="1576"/>
                  </a:lnTo>
                  <a:lnTo>
                    <a:pt x="2515" y="1574"/>
                  </a:lnTo>
                  <a:lnTo>
                    <a:pt x="2517" y="1573"/>
                  </a:lnTo>
                  <a:lnTo>
                    <a:pt x="2515" y="1571"/>
                  </a:lnTo>
                  <a:lnTo>
                    <a:pt x="2514" y="1571"/>
                  </a:lnTo>
                  <a:lnTo>
                    <a:pt x="2514" y="1571"/>
                  </a:lnTo>
                  <a:lnTo>
                    <a:pt x="2512" y="1570"/>
                  </a:lnTo>
                  <a:lnTo>
                    <a:pt x="2511" y="1571"/>
                  </a:lnTo>
                  <a:lnTo>
                    <a:pt x="2509" y="1571"/>
                  </a:lnTo>
                  <a:lnTo>
                    <a:pt x="2509" y="1571"/>
                  </a:lnTo>
                  <a:lnTo>
                    <a:pt x="2508" y="1571"/>
                  </a:lnTo>
                  <a:lnTo>
                    <a:pt x="2508" y="1570"/>
                  </a:lnTo>
                  <a:lnTo>
                    <a:pt x="2508" y="1568"/>
                  </a:lnTo>
                  <a:lnTo>
                    <a:pt x="2509" y="1567"/>
                  </a:lnTo>
                  <a:lnTo>
                    <a:pt x="2511" y="1567"/>
                  </a:lnTo>
                  <a:lnTo>
                    <a:pt x="2512" y="1567"/>
                  </a:lnTo>
                  <a:lnTo>
                    <a:pt x="2512" y="1565"/>
                  </a:lnTo>
                  <a:lnTo>
                    <a:pt x="2514" y="1564"/>
                  </a:lnTo>
                  <a:lnTo>
                    <a:pt x="2515" y="1565"/>
                  </a:lnTo>
                  <a:lnTo>
                    <a:pt x="2515" y="1567"/>
                  </a:lnTo>
                  <a:lnTo>
                    <a:pt x="2517" y="1568"/>
                  </a:lnTo>
                  <a:lnTo>
                    <a:pt x="2517" y="1570"/>
                  </a:lnTo>
                  <a:lnTo>
                    <a:pt x="2517" y="1570"/>
                  </a:lnTo>
                  <a:lnTo>
                    <a:pt x="2519" y="1568"/>
                  </a:lnTo>
                  <a:lnTo>
                    <a:pt x="2519" y="1568"/>
                  </a:lnTo>
                  <a:lnTo>
                    <a:pt x="2519" y="1567"/>
                  </a:lnTo>
                  <a:lnTo>
                    <a:pt x="2520" y="1567"/>
                  </a:lnTo>
                  <a:lnTo>
                    <a:pt x="2522" y="1567"/>
                  </a:lnTo>
                  <a:lnTo>
                    <a:pt x="2522" y="1567"/>
                  </a:lnTo>
                  <a:lnTo>
                    <a:pt x="2522" y="1567"/>
                  </a:lnTo>
                  <a:lnTo>
                    <a:pt x="2523" y="1567"/>
                  </a:lnTo>
                  <a:lnTo>
                    <a:pt x="2525" y="1562"/>
                  </a:lnTo>
                  <a:lnTo>
                    <a:pt x="2525" y="1562"/>
                  </a:lnTo>
                  <a:lnTo>
                    <a:pt x="2526" y="1562"/>
                  </a:lnTo>
                  <a:lnTo>
                    <a:pt x="2526" y="1564"/>
                  </a:lnTo>
                  <a:lnTo>
                    <a:pt x="2528" y="1565"/>
                  </a:lnTo>
                  <a:lnTo>
                    <a:pt x="2526" y="1565"/>
                  </a:lnTo>
                  <a:lnTo>
                    <a:pt x="2525" y="1568"/>
                  </a:lnTo>
                  <a:lnTo>
                    <a:pt x="2522" y="1568"/>
                  </a:lnTo>
                  <a:lnTo>
                    <a:pt x="2522" y="1568"/>
                  </a:lnTo>
                  <a:lnTo>
                    <a:pt x="2519" y="1573"/>
                  </a:lnTo>
                  <a:lnTo>
                    <a:pt x="2517" y="1574"/>
                  </a:lnTo>
                  <a:lnTo>
                    <a:pt x="2519" y="1574"/>
                  </a:lnTo>
                  <a:lnTo>
                    <a:pt x="2519" y="1574"/>
                  </a:lnTo>
                  <a:lnTo>
                    <a:pt x="2519" y="1576"/>
                  </a:lnTo>
                  <a:lnTo>
                    <a:pt x="2522" y="1576"/>
                  </a:lnTo>
                  <a:lnTo>
                    <a:pt x="2523" y="1576"/>
                  </a:lnTo>
                  <a:lnTo>
                    <a:pt x="2523" y="1577"/>
                  </a:lnTo>
                  <a:lnTo>
                    <a:pt x="2525" y="1577"/>
                  </a:lnTo>
                  <a:lnTo>
                    <a:pt x="2526" y="1577"/>
                  </a:lnTo>
                  <a:lnTo>
                    <a:pt x="2528" y="1579"/>
                  </a:lnTo>
                  <a:lnTo>
                    <a:pt x="2529" y="1579"/>
                  </a:lnTo>
                  <a:lnTo>
                    <a:pt x="2529" y="1579"/>
                  </a:lnTo>
                  <a:lnTo>
                    <a:pt x="2529" y="1577"/>
                  </a:lnTo>
                  <a:lnTo>
                    <a:pt x="2529" y="1577"/>
                  </a:lnTo>
                  <a:lnTo>
                    <a:pt x="2529" y="1577"/>
                  </a:lnTo>
                  <a:lnTo>
                    <a:pt x="2531" y="1577"/>
                  </a:lnTo>
                  <a:lnTo>
                    <a:pt x="2531" y="1577"/>
                  </a:lnTo>
                  <a:lnTo>
                    <a:pt x="2532" y="1576"/>
                  </a:lnTo>
                  <a:lnTo>
                    <a:pt x="2534" y="1576"/>
                  </a:lnTo>
                  <a:lnTo>
                    <a:pt x="2534" y="1576"/>
                  </a:lnTo>
                  <a:lnTo>
                    <a:pt x="2532" y="1577"/>
                  </a:lnTo>
                  <a:lnTo>
                    <a:pt x="2532" y="1579"/>
                  </a:lnTo>
                  <a:lnTo>
                    <a:pt x="2534" y="1579"/>
                  </a:lnTo>
                  <a:lnTo>
                    <a:pt x="2534" y="1579"/>
                  </a:lnTo>
                  <a:lnTo>
                    <a:pt x="2535" y="1581"/>
                  </a:lnTo>
                  <a:lnTo>
                    <a:pt x="2535" y="1582"/>
                  </a:lnTo>
                  <a:lnTo>
                    <a:pt x="2535" y="1584"/>
                  </a:lnTo>
                  <a:lnTo>
                    <a:pt x="2537" y="1584"/>
                  </a:lnTo>
                  <a:lnTo>
                    <a:pt x="2537" y="1584"/>
                  </a:lnTo>
                  <a:lnTo>
                    <a:pt x="2539" y="1582"/>
                  </a:lnTo>
                  <a:lnTo>
                    <a:pt x="2539" y="1581"/>
                  </a:lnTo>
                  <a:lnTo>
                    <a:pt x="2539" y="1582"/>
                  </a:lnTo>
                  <a:lnTo>
                    <a:pt x="2539" y="1582"/>
                  </a:lnTo>
                  <a:lnTo>
                    <a:pt x="2539" y="1582"/>
                  </a:lnTo>
                  <a:lnTo>
                    <a:pt x="2540" y="1582"/>
                  </a:lnTo>
                  <a:lnTo>
                    <a:pt x="2542" y="1582"/>
                  </a:lnTo>
                  <a:lnTo>
                    <a:pt x="2542" y="1582"/>
                  </a:lnTo>
                  <a:lnTo>
                    <a:pt x="2542" y="1584"/>
                  </a:lnTo>
                  <a:lnTo>
                    <a:pt x="2542" y="1584"/>
                  </a:lnTo>
                  <a:lnTo>
                    <a:pt x="2540" y="1584"/>
                  </a:lnTo>
                  <a:lnTo>
                    <a:pt x="2540" y="1585"/>
                  </a:lnTo>
                  <a:lnTo>
                    <a:pt x="2539" y="1585"/>
                  </a:lnTo>
                  <a:lnTo>
                    <a:pt x="2535" y="1585"/>
                  </a:lnTo>
                  <a:lnTo>
                    <a:pt x="2534" y="1584"/>
                  </a:lnTo>
                  <a:lnTo>
                    <a:pt x="2532" y="1582"/>
                  </a:lnTo>
                  <a:lnTo>
                    <a:pt x="2531" y="1581"/>
                  </a:lnTo>
                  <a:lnTo>
                    <a:pt x="2526" y="1581"/>
                  </a:lnTo>
                  <a:lnTo>
                    <a:pt x="2526" y="1579"/>
                  </a:lnTo>
                  <a:lnTo>
                    <a:pt x="2522" y="1577"/>
                  </a:lnTo>
                  <a:lnTo>
                    <a:pt x="2522" y="1579"/>
                  </a:lnTo>
                  <a:lnTo>
                    <a:pt x="2522" y="1579"/>
                  </a:lnTo>
                  <a:lnTo>
                    <a:pt x="2526" y="1582"/>
                  </a:lnTo>
                  <a:lnTo>
                    <a:pt x="2526" y="1582"/>
                  </a:lnTo>
                  <a:lnTo>
                    <a:pt x="2537" y="1588"/>
                  </a:lnTo>
                  <a:lnTo>
                    <a:pt x="2535" y="1588"/>
                  </a:lnTo>
                  <a:lnTo>
                    <a:pt x="2534" y="1588"/>
                  </a:lnTo>
                  <a:lnTo>
                    <a:pt x="2531" y="1587"/>
                  </a:lnTo>
                  <a:lnTo>
                    <a:pt x="2531" y="1585"/>
                  </a:lnTo>
                  <a:lnTo>
                    <a:pt x="2529" y="1585"/>
                  </a:lnTo>
                  <a:lnTo>
                    <a:pt x="2531" y="1587"/>
                  </a:lnTo>
                  <a:lnTo>
                    <a:pt x="2531" y="1587"/>
                  </a:lnTo>
                  <a:lnTo>
                    <a:pt x="2531" y="1587"/>
                  </a:lnTo>
                  <a:lnTo>
                    <a:pt x="2531" y="1588"/>
                  </a:lnTo>
                  <a:lnTo>
                    <a:pt x="2534" y="1590"/>
                  </a:lnTo>
                  <a:lnTo>
                    <a:pt x="2542" y="1591"/>
                  </a:lnTo>
                  <a:lnTo>
                    <a:pt x="2543" y="1593"/>
                  </a:lnTo>
                  <a:lnTo>
                    <a:pt x="2545" y="1594"/>
                  </a:lnTo>
                  <a:lnTo>
                    <a:pt x="2546" y="1594"/>
                  </a:lnTo>
                  <a:lnTo>
                    <a:pt x="2546" y="1596"/>
                  </a:lnTo>
                  <a:lnTo>
                    <a:pt x="2548" y="1597"/>
                  </a:lnTo>
                  <a:lnTo>
                    <a:pt x="2549" y="1601"/>
                  </a:lnTo>
                  <a:lnTo>
                    <a:pt x="2551" y="1602"/>
                  </a:lnTo>
                  <a:lnTo>
                    <a:pt x="2551" y="1608"/>
                  </a:lnTo>
                  <a:lnTo>
                    <a:pt x="2551" y="1608"/>
                  </a:lnTo>
                  <a:lnTo>
                    <a:pt x="2552" y="1608"/>
                  </a:lnTo>
                  <a:lnTo>
                    <a:pt x="2551" y="1610"/>
                  </a:lnTo>
                  <a:lnTo>
                    <a:pt x="2551" y="1610"/>
                  </a:lnTo>
                  <a:lnTo>
                    <a:pt x="2549" y="1611"/>
                  </a:lnTo>
                  <a:lnTo>
                    <a:pt x="2549" y="1611"/>
                  </a:lnTo>
                  <a:lnTo>
                    <a:pt x="2548" y="1611"/>
                  </a:lnTo>
                  <a:lnTo>
                    <a:pt x="2546" y="1608"/>
                  </a:lnTo>
                  <a:lnTo>
                    <a:pt x="2545" y="1607"/>
                  </a:lnTo>
                  <a:lnTo>
                    <a:pt x="2545" y="1605"/>
                  </a:lnTo>
                  <a:lnTo>
                    <a:pt x="2545" y="1604"/>
                  </a:lnTo>
                  <a:lnTo>
                    <a:pt x="2543" y="1597"/>
                  </a:lnTo>
                  <a:lnTo>
                    <a:pt x="2543" y="1597"/>
                  </a:lnTo>
                  <a:lnTo>
                    <a:pt x="2542" y="1599"/>
                  </a:lnTo>
                  <a:lnTo>
                    <a:pt x="2543" y="1602"/>
                  </a:lnTo>
                  <a:lnTo>
                    <a:pt x="2545" y="1610"/>
                  </a:lnTo>
                  <a:lnTo>
                    <a:pt x="2546" y="1610"/>
                  </a:lnTo>
                  <a:lnTo>
                    <a:pt x="2548" y="1611"/>
                  </a:lnTo>
                  <a:lnTo>
                    <a:pt x="2549" y="1611"/>
                  </a:lnTo>
                  <a:lnTo>
                    <a:pt x="2551" y="1610"/>
                  </a:lnTo>
                  <a:lnTo>
                    <a:pt x="2552" y="1610"/>
                  </a:lnTo>
                  <a:lnTo>
                    <a:pt x="2554" y="1610"/>
                  </a:lnTo>
                  <a:lnTo>
                    <a:pt x="2556" y="1610"/>
                  </a:lnTo>
                  <a:lnTo>
                    <a:pt x="2565" y="1607"/>
                  </a:lnTo>
                  <a:lnTo>
                    <a:pt x="2566" y="1605"/>
                  </a:lnTo>
                  <a:lnTo>
                    <a:pt x="2572" y="1605"/>
                  </a:lnTo>
                  <a:lnTo>
                    <a:pt x="2574" y="1605"/>
                  </a:lnTo>
                  <a:lnTo>
                    <a:pt x="2574" y="1602"/>
                  </a:lnTo>
                  <a:lnTo>
                    <a:pt x="2576" y="1602"/>
                  </a:lnTo>
                  <a:lnTo>
                    <a:pt x="2577" y="1601"/>
                  </a:lnTo>
                  <a:lnTo>
                    <a:pt x="2579" y="1599"/>
                  </a:lnTo>
                  <a:lnTo>
                    <a:pt x="2579" y="1599"/>
                  </a:lnTo>
                  <a:lnTo>
                    <a:pt x="2580" y="1597"/>
                  </a:lnTo>
                  <a:lnTo>
                    <a:pt x="2580" y="1597"/>
                  </a:lnTo>
                  <a:lnTo>
                    <a:pt x="2582" y="1597"/>
                  </a:lnTo>
                  <a:lnTo>
                    <a:pt x="2580" y="1602"/>
                  </a:lnTo>
                  <a:lnTo>
                    <a:pt x="2580" y="1602"/>
                  </a:lnTo>
                  <a:lnTo>
                    <a:pt x="2580" y="1604"/>
                  </a:lnTo>
                  <a:lnTo>
                    <a:pt x="2582" y="1604"/>
                  </a:lnTo>
                  <a:lnTo>
                    <a:pt x="2582" y="1602"/>
                  </a:lnTo>
                  <a:lnTo>
                    <a:pt x="2583" y="1602"/>
                  </a:lnTo>
                  <a:lnTo>
                    <a:pt x="2585" y="1601"/>
                  </a:lnTo>
                  <a:lnTo>
                    <a:pt x="2585" y="1601"/>
                  </a:lnTo>
                  <a:lnTo>
                    <a:pt x="2586" y="1599"/>
                  </a:lnTo>
                  <a:lnTo>
                    <a:pt x="2588" y="1597"/>
                  </a:lnTo>
                  <a:lnTo>
                    <a:pt x="2589" y="1597"/>
                  </a:lnTo>
                  <a:lnTo>
                    <a:pt x="2591" y="1597"/>
                  </a:lnTo>
                  <a:lnTo>
                    <a:pt x="2594" y="1593"/>
                  </a:lnTo>
                  <a:lnTo>
                    <a:pt x="2596" y="1591"/>
                  </a:lnTo>
                  <a:lnTo>
                    <a:pt x="2599" y="1590"/>
                  </a:lnTo>
                  <a:lnTo>
                    <a:pt x="2602" y="1587"/>
                  </a:lnTo>
                  <a:lnTo>
                    <a:pt x="2605" y="1584"/>
                  </a:lnTo>
                  <a:lnTo>
                    <a:pt x="2606" y="1585"/>
                  </a:lnTo>
                  <a:lnTo>
                    <a:pt x="2606" y="1585"/>
                  </a:lnTo>
                  <a:lnTo>
                    <a:pt x="2608" y="1584"/>
                  </a:lnTo>
                  <a:lnTo>
                    <a:pt x="2609" y="1584"/>
                  </a:lnTo>
                  <a:lnTo>
                    <a:pt x="2613" y="1584"/>
                  </a:lnTo>
                  <a:lnTo>
                    <a:pt x="2616" y="1584"/>
                  </a:lnTo>
                  <a:lnTo>
                    <a:pt x="2616" y="1585"/>
                  </a:lnTo>
                  <a:lnTo>
                    <a:pt x="2616" y="1585"/>
                  </a:lnTo>
                  <a:lnTo>
                    <a:pt x="2614" y="1585"/>
                  </a:lnTo>
                  <a:lnTo>
                    <a:pt x="2616" y="1585"/>
                  </a:lnTo>
                  <a:lnTo>
                    <a:pt x="2617" y="1582"/>
                  </a:lnTo>
                  <a:lnTo>
                    <a:pt x="2616" y="1581"/>
                  </a:lnTo>
                  <a:lnTo>
                    <a:pt x="2614" y="1581"/>
                  </a:lnTo>
                  <a:lnTo>
                    <a:pt x="2609" y="1581"/>
                  </a:lnTo>
                  <a:lnTo>
                    <a:pt x="2609" y="1581"/>
                  </a:lnTo>
                  <a:lnTo>
                    <a:pt x="2608" y="1579"/>
                  </a:lnTo>
                  <a:lnTo>
                    <a:pt x="2608" y="1579"/>
                  </a:lnTo>
                  <a:lnTo>
                    <a:pt x="2606" y="1579"/>
                  </a:lnTo>
                  <a:lnTo>
                    <a:pt x="2608" y="1577"/>
                  </a:lnTo>
                  <a:lnTo>
                    <a:pt x="2609" y="1577"/>
                  </a:lnTo>
                  <a:lnTo>
                    <a:pt x="2611" y="1577"/>
                  </a:lnTo>
                  <a:lnTo>
                    <a:pt x="2613" y="1579"/>
                  </a:lnTo>
                  <a:lnTo>
                    <a:pt x="2614" y="1579"/>
                  </a:lnTo>
                  <a:lnTo>
                    <a:pt x="2616" y="1579"/>
                  </a:lnTo>
                  <a:lnTo>
                    <a:pt x="2616" y="1579"/>
                  </a:lnTo>
                  <a:lnTo>
                    <a:pt x="2614" y="1577"/>
                  </a:lnTo>
                  <a:lnTo>
                    <a:pt x="2614" y="1576"/>
                  </a:lnTo>
                  <a:lnTo>
                    <a:pt x="2614" y="1577"/>
                  </a:lnTo>
                  <a:lnTo>
                    <a:pt x="2613" y="1577"/>
                  </a:lnTo>
                  <a:lnTo>
                    <a:pt x="2613" y="1577"/>
                  </a:lnTo>
                  <a:lnTo>
                    <a:pt x="2613" y="1577"/>
                  </a:lnTo>
                  <a:lnTo>
                    <a:pt x="2613" y="1576"/>
                  </a:lnTo>
                  <a:lnTo>
                    <a:pt x="2613" y="1576"/>
                  </a:lnTo>
                  <a:lnTo>
                    <a:pt x="2613" y="1576"/>
                  </a:lnTo>
                  <a:lnTo>
                    <a:pt x="2613" y="1576"/>
                  </a:lnTo>
                  <a:lnTo>
                    <a:pt x="2613" y="1574"/>
                  </a:lnTo>
                  <a:lnTo>
                    <a:pt x="2613" y="1574"/>
                  </a:lnTo>
                  <a:lnTo>
                    <a:pt x="2613" y="1574"/>
                  </a:lnTo>
                  <a:lnTo>
                    <a:pt x="2613" y="1574"/>
                  </a:lnTo>
                  <a:lnTo>
                    <a:pt x="2613" y="1574"/>
                  </a:lnTo>
                  <a:lnTo>
                    <a:pt x="2613" y="1573"/>
                  </a:lnTo>
                  <a:lnTo>
                    <a:pt x="2614" y="1573"/>
                  </a:lnTo>
                  <a:lnTo>
                    <a:pt x="2616" y="1571"/>
                  </a:lnTo>
                  <a:lnTo>
                    <a:pt x="2617" y="1571"/>
                  </a:lnTo>
                  <a:lnTo>
                    <a:pt x="2619" y="1571"/>
                  </a:lnTo>
                  <a:lnTo>
                    <a:pt x="2619" y="1570"/>
                  </a:lnTo>
                  <a:lnTo>
                    <a:pt x="2619" y="1570"/>
                  </a:lnTo>
                  <a:lnTo>
                    <a:pt x="2620" y="1568"/>
                  </a:lnTo>
                  <a:lnTo>
                    <a:pt x="2620" y="1568"/>
                  </a:lnTo>
                  <a:lnTo>
                    <a:pt x="2620" y="1568"/>
                  </a:lnTo>
                  <a:lnTo>
                    <a:pt x="2620" y="1568"/>
                  </a:lnTo>
                  <a:lnTo>
                    <a:pt x="2622" y="1568"/>
                  </a:lnTo>
                  <a:lnTo>
                    <a:pt x="2622" y="1568"/>
                  </a:lnTo>
                  <a:lnTo>
                    <a:pt x="2622" y="1568"/>
                  </a:lnTo>
                  <a:lnTo>
                    <a:pt x="2623" y="1568"/>
                  </a:lnTo>
                  <a:lnTo>
                    <a:pt x="2623" y="1567"/>
                  </a:lnTo>
                  <a:lnTo>
                    <a:pt x="2623" y="1567"/>
                  </a:lnTo>
                  <a:lnTo>
                    <a:pt x="2623" y="1567"/>
                  </a:lnTo>
                  <a:lnTo>
                    <a:pt x="2625" y="1567"/>
                  </a:lnTo>
                  <a:lnTo>
                    <a:pt x="2625" y="1567"/>
                  </a:lnTo>
                  <a:lnTo>
                    <a:pt x="2625" y="1567"/>
                  </a:lnTo>
                  <a:lnTo>
                    <a:pt x="2625" y="1567"/>
                  </a:lnTo>
                  <a:lnTo>
                    <a:pt x="2625" y="1568"/>
                  </a:lnTo>
                  <a:lnTo>
                    <a:pt x="2626" y="1568"/>
                  </a:lnTo>
                  <a:lnTo>
                    <a:pt x="2626" y="1568"/>
                  </a:lnTo>
                  <a:lnTo>
                    <a:pt x="2628" y="1568"/>
                  </a:lnTo>
                  <a:lnTo>
                    <a:pt x="2633" y="1567"/>
                  </a:lnTo>
                  <a:lnTo>
                    <a:pt x="2636" y="1565"/>
                  </a:lnTo>
                  <a:lnTo>
                    <a:pt x="2637" y="1565"/>
                  </a:lnTo>
                  <a:lnTo>
                    <a:pt x="2642" y="1568"/>
                  </a:lnTo>
                  <a:lnTo>
                    <a:pt x="2649" y="1571"/>
                  </a:lnTo>
                  <a:lnTo>
                    <a:pt x="2653" y="1573"/>
                  </a:lnTo>
                  <a:lnTo>
                    <a:pt x="2654" y="1571"/>
                  </a:lnTo>
                  <a:lnTo>
                    <a:pt x="2656" y="1573"/>
                  </a:lnTo>
                  <a:lnTo>
                    <a:pt x="2657" y="1574"/>
                  </a:lnTo>
                  <a:lnTo>
                    <a:pt x="2659" y="1574"/>
                  </a:lnTo>
                  <a:lnTo>
                    <a:pt x="2659" y="1574"/>
                  </a:lnTo>
                  <a:lnTo>
                    <a:pt x="2662" y="1576"/>
                  </a:lnTo>
                  <a:lnTo>
                    <a:pt x="2663" y="1577"/>
                  </a:lnTo>
                  <a:lnTo>
                    <a:pt x="2663" y="1577"/>
                  </a:lnTo>
                  <a:lnTo>
                    <a:pt x="2666" y="1581"/>
                  </a:lnTo>
                  <a:lnTo>
                    <a:pt x="2668" y="1582"/>
                  </a:lnTo>
                  <a:lnTo>
                    <a:pt x="2668" y="1582"/>
                  </a:lnTo>
                  <a:lnTo>
                    <a:pt x="2669" y="1582"/>
                  </a:lnTo>
                  <a:lnTo>
                    <a:pt x="2669" y="1582"/>
                  </a:lnTo>
                  <a:lnTo>
                    <a:pt x="2669" y="1584"/>
                  </a:lnTo>
                  <a:lnTo>
                    <a:pt x="2671" y="1585"/>
                  </a:lnTo>
                  <a:lnTo>
                    <a:pt x="2671" y="1587"/>
                  </a:lnTo>
                  <a:lnTo>
                    <a:pt x="2671" y="1588"/>
                  </a:lnTo>
                  <a:lnTo>
                    <a:pt x="2673" y="1588"/>
                  </a:lnTo>
                  <a:lnTo>
                    <a:pt x="2674" y="1590"/>
                  </a:lnTo>
                  <a:lnTo>
                    <a:pt x="2676" y="1591"/>
                  </a:lnTo>
                  <a:lnTo>
                    <a:pt x="2679" y="1591"/>
                  </a:lnTo>
                  <a:lnTo>
                    <a:pt x="2679" y="1591"/>
                  </a:lnTo>
                  <a:lnTo>
                    <a:pt x="2680" y="1593"/>
                  </a:lnTo>
                  <a:lnTo>
                    <a:pt x="2680" y="1593"/>
                  </a:lnTo>
                  <a:lnTo>
                    <a:pt x="2682" y="1593"/>
                  </a:lnTo>
                  <a:lnTo>
                    <a:pt x="2683" y="1593"/>
                  </a:lnTo>
                  <a:lnTo>
                    <a:pt x="2685" y="1593"/>
                  </a:lnTo>
                  <a:lnTo>
                    <a:pt x="2685" y="1594"/>
                  </a:lnTo>
                  <a:lnTo>
                    <a:pt x="2686" y="1596"/>
                  </a:lnTo>
                  <a:lnTo>
                    <a:pt x="2686" y="1597"/>
                  </a:lnTo>
                  <a:lnTo>
                    <a:pt x="2686" y="1599"/>
                  </a:lnTo>
                  <a:lnTo>
                    <a:pt x="2685" y="1601"/>
                  </a:lnTo>
                  <a:lnTo>
                    <a:pt x="2686" y="1602"/>
                  </a:lnTo>
                  <a:lnTo>
                    <a:pt x="2686" y="1602"/>
                  </a:lnTo>
                  <a:lnTo>
                    <a:pt x="2686" y="1604"/>
                  </a:lnTo>
                  <a:lnTo>
                    <a:pt x="2686" y="1605"/>
                  </a:lnTo>
                  <a:lnTo>
                    <a:pt x="2688" y="1605"/>
                  </a:lnTo>
                  <a:lnTo>
                    <a:pt x="2690" y="1605"/>
                  </a:lnTo>
                  <a:lnTo>
                    <a:pt x="2690" y="1605"/>
                  </a:lnTo>
                  <a:lnTo>
                    <a:pt x="2694" y="1610"/>
                  </a:lnTo>
                  <a:lnTo>
                    <a:pt x="2696" y="1610"/>
                  </a:lnTo>
                  <a:lnTo>
                    <a:pt x="2699" y="1610"/>
                  </a:lnTo>
                  <a:lnTo>
                    <a:pt x="2700" y="1611"/>
                  </a:lnTo>
                  <a:lnTo>
                    <a:pt x="2702" y="1613"/>
                  </a:lnTo>
                  <a:lnTo>
                    <a:pt x="2703" y="1614"/>
                  </a:lnTo>
                  <a:lnTo>
                    <a:pt x="2705" y="1618"/>
                  </a:lnTo>
                  <a:lnTo>
                    <a:pt x="2705" y="1618"/>
                  </a:lnTo>
                  <a:lnTo>
                    <a:pt x="2706" y="1619"/>
                  </a:lnTo>
                  <a:lnTo>
                    <a:pt x="2706" y="1619"/>
                  </a:lnTo>
                  <a:lnTo>
                    <a:pt x="2706" y="1621"/>
                  </a:lnTo>
                  <a:lnTo>
                    <a:pt x="2708" y="1621"/>
                  </a:lnTo>
                  <a:lnTo>
                    <a:pt x="2708" y="1621"/>
                  </a:lnTo>
                  <a:lnTo>
                    <a:pt x="2710" y="1622"/>
                  </a:lnTo>
                  <a:lnTo>
                    <a:pt x="2711" y="1622"/>
                  </a:lnTo>
                  <a:lnTo>
                    <a:pt x="2713" y="1622"/>
                  </a:lnTo>
                  <a:lnTo>
                    <a:pt x="2713" y="1622"/>
                  </a:lnTo>
                  <a:lnTo>
                    <a:pt x="2714" y="1624"/>
                  </a:lnTo>
                  <a:lnTo>
                    <a:pt x="2714" y="1624"/>
                  </a:lnTo>
                  <a:lnTo>
                    <a:pt x="2713" y="1625"/>
                  </a:lnTo>
                  <a:lnTo>
                    <a:pt x="2714" y="1627"/>
                  </a:lnTo>
                  <a:lnTo>
                    <a:pt x="2714" y="1627"/>
                  </a:lnTo>
                  <a:lnTo>
                    <a:pt x="2716" y="1627"/>
                  </a:lnTo>
                  <a:lnTo>
                    <a:pt x="2716" y="1627"/>
                  </a:lnTo>
                  <a:lnTo>
                    <a:pt x="2716" y="1628"/>
                  </a:lnTo>
                  <a:lnTo>
                    <a:pt x="2716" y="1628"/>
                  </a:lnTo>
                  <a:lnTo>
                    <a:pt x="2717" y="1628"/>
                  </a:lnTo>
                  <a:lnTo>
                    <a:pt x="2719" y="1628"/>
                  </a:lnTo>
                  <a:lnTo>
                    <a:pt x="2719" y="1628"/>
                  </a:lnTo>
                  <a:lnTo>
                    <a:pt x="2720" y="1628"/>
                  </a:lnTo>
                  <a:lnTo>
                    <a:pt x="2720" y="1628"/>
                  </a:lnTo>
                  <a:lnTo>
                    <a:pt x="2723" y="1627"/>
                  </a:lnTo>
                  <a:lnTo>
                    <a:pt x="2723" y="1627"/>
                  </a:lnTo>
                  <a:lnTo>
                    <a:pt x="2725" y="1627"/>
                  </a:lnTo>
                  <a:lnTo>
                    <a:pt x="2726" y="1628"/>
                  </a:lnTo>
                  <a:lnTo>
                    <a:pt x="2728" y="1628"/>
                  </a:lnTo>
                  <a:lnTo>
                    <a:pt x="2730" y="1627"/>
                  </a:lnTo>
                  <a:lnTo>
                    <a:pt x="2730" y="1627"/>
                  </a:lnTo>
                  <a:lnTo>
                    <a:pt x="2731" y="1628"/>
                  </a:lnTo>
                  <a:lnTo>
                    <a:pt x="2731" y="1628"/>
                  </a:lnTo>
                  <a:lnTo>
                    <a:pt x="2731" y="1627"/>
                  </a:lnTo>
                  <a:lnTo>
                    <a:pt x="2733" y="1627"/>
                  </a:lnTo>
                  <a:lnTo>
                    <a:pt x="2733" y="1628"/>
                  </a:lnTo>
                  <a:lnTo>
                    <a:pt x="2734" y="1630"/>
                  </a:lnTo>
                  <a:lnTo>
                    <a:pt x="2734" y="1630"/>
                  </a:lnTo>
                  <a:lnTo>
                    <a:pt x="2736" y="1631"/>
                  </a:lnTo>
                  <a:lnTo>
                    <a:pt x="2734" y="1631"/>
                  </a:lnTo>
                  <a:lnTo>
                    <a:pt x="2736" y="1633"/>
                  </a:lnTo>
                  <a:lnTo>
                    <a:pt x="2739" y="1634"/>
                  </a:lnTo>
                  <a:lnTo>
                    <a:pt x="2739" y="1634"/>
                  </a:lnTo>
                  <a:lnTo>
                    <a:pt x="2739" y="1638"/>
                  </a:lnTo>
                  <a:lnTo>
                    <a:pt x="2739" y="1639"/>
                  </a:lnTo>
                  <a:lnTo>
                    <a:pt x="2739" y="1639"/>
                  </a:lnTo>
                  <a:lnTo>
                    <a:pt x="2739" y="1639"/>
                  </a:lnTo>
                  <a:lnTo>
                    <a:pt x="2740" y="1641"/>
                  </a:lnTo>
                  <a:lnTo>
                    <a:pt x="2740" y="1641"/>
                  </a:lnTo>
                  <a:lnTo>
                    <a:pt x="2740" y="1642"/>
                  </a:lnTo>
                  <a:lnTo>
                    <a:pt x="2740" y="1644"/>
                  </a:lnTo>
                  <a:lnTo>
                    <a:pt x="2745" y="1647"/>
                  </a:lnTo>
                  <a:lnTo>
                    <a:pt x="2745" y="1647"/>
                  </a:lnTo>
                  <a:lnTo>
                    <a:pt x="2745" y="1647"/>
                  </a:lnTo>
                  <a:lnTo>
                    <a:pt x="2746" y="1647"/>
                  </a:lnTo>
                  <a:lnTo>
                    <a:pt x="2748" y="1647"/>
                  </a:lnTo>
                  <a:lnTo>
                    <a:pt x="2748" y="1648"/>
                  </a:lnTo>
                  <a:lnTo>
                    <a:pt x="2748" y="1648"/>
                  </a:lnTo>
                  <a:lnTo>
                    <a:pt x="2750" y="1653"/>
                  </a:lnTo>
                  <a:lnTo>
                    <a:pt x="2750" y="1653"/>
                  </a:lnTo>
                  <a:lnTo>
                    <a:pt x="2750" y="1656"/>
                  </a:lnTo>
                  <a:lnTo>
                    <a:pt x="2748" y="1655"/>
                  </a:lnTo>
                  <a:lnTo>
                    <a:pt x="2746" y="1653"/>
                  </a:lnTo>
                  <a:lnTo>
                    <a:pt x="2746" y="1655"/>
                  </a:lnTo>
                  <a:lnTo>
                    <a:pt x="2746" y="1656"/>
                  </a:lnTo>
                  <a:lnTo>
                    <a:pt x="2748" y="1658"/>
                  </a:lnTo>
                  <a:lnTo>
                    <a:pt x="2748" y="1658"/>
                  </a:lnTo>
                  <a:lnTo>
                    <a:pt x="2748" y="1659"/>
                  </a:lnTo>
                  <a:lnTo>
                    <a:pt x="2750" y="1659"/>
                  </a:lnTo>
                  <a:lnTo>
                    <a:pt x="2750" y="1659"/>
                  </a:lnTo>
                  <a:lnTo>
                    <a:pt x="2750" y="1659"/>
                  </a:lnTo>
                  <a:lnTo>
                    <a:pt x="2751" y="1662"/>
                  </a:lnTo>
                  <a:lnTo>
                    <a:pt x="2751" y="1662"/>
                  </a:lnTo>
                  <a:lnTo>
                    <a:pt x="2751" y="1664"/>
                  </a:lnTo>
                  <a:lnTo>
                    <a:pt x="2751" y="1664"/>
                  </a:lnTo>
                  <a:lnTo>
                    <a:pt x="2751" y="1665"/>
                  </a:lnTo>
                  <a:lnTo>
                    <a:pt x="2751" y="1665"/>
                  </a:lnTo>
                  <a:lnTo>
                    <a:pt x="2751" y="1665"/>
                  </a:lnTo>
                  <a:lnTo>
                    <a:pt x="2751" y="1667"/>
                  </a:lnTo>
                  <a:lnTo>
                    <a:pt x="2751" y="1667"/>
                  </a:lnTo>
                  <a:lnTo>
                    <a:pt x="2751" y="1668"/>
                  </a:lnTo>
                  <a:lnTo>
                    <a:pt x="2751" y="1676"/>
                  </a:lnTo>
                  <a:lnTo>
                    <a:pt x="2751" y="1678"/>
                  </a:lnTo>
                  <a:lnTo>
                    <a:pt x="2751" y="1679"/>
                  </a:lnTo>
                  <a:lnTo>
                    <a:pt x="2751" y="1684"/>
                  </a:lnTo>
                  <a:lnTo>
                    <a:pt x="2751" y="1687"/>
                  </a:lnTo>
                  <a:lnTo>
                    <a:pt x="2751" y="1687"/>
                  </a:lnTo>
                  <a:lnTo>
                    <a:pt x="2751" y="1687"/>
                  </a:lnTo>
                  <a:lnTo>
                    <a:pt x="2750" y="1688"/>
                  </a:lnTo>
                  <a:lnTo>
                    <a:pt x="2750" y="1696"/>
                  </a:lnTo>
                  <a:lnTo>
                    <a:pt x="2750" y="1695"/>
                  </a:lnTo>
                  <a:lnTo>
                    <a:pt x="2750" y="1695"/>
                  </a:lnTo>
                  <a:lnTo>
                    <a:pt x="2750" y="1695"/>
                  </a:lnTo>
                  <a:lnTo>
                    <a:pt x="2750" y="1696"/>
                  </a:lnTo>
                  <a:lnTo>
                    <a:pt x="2750" y="1698"/>
                  </a:lnTo>
                  <a:lnTo>
                    <a:pt x="2748" y="1699"/>
                  </a:lnTo>
                  <a:lnTo>
                    <a:pt x="2748" y="1702"/>
                  </a:lnTo>
                  <a:lnTo>
                    <a:pt x="2748" y="1702"/>
                  </a:lnTo>
                  <a:lnTo>
                    <a:pt x="2746" y="1704"/>
                  </a:lnTo>
                  <a:lnTo>
                    <a:pt x="2746" y="1704"/>
                  </a:lnTo>
                  <a:lnTo>
                    <a:pt x="2746" y="1705"/>
                  </a:lnTo>
                  <a:lnTo>
                    <a:pt x="2746" y="1707"/>
                  </a:lnTo>
                  <a:lnTo>
                    <a:pt x="2746" y="1707"/>
                  </a:lnTo>
                  <a:lnTo>
                    <a:pt x="2748" y="1710"/>
                  </a:lnTo>
                  <a:lnTo>
                    <a:pt x="2748" y="1712"/>
                  </a:lnTo>
                  <a:lnTo>
                    <a:pt x="2750" y="1712"/>
                  </a:lnTo>
                  <a:lnTo>
                    <a:pt x="2748" y="1713"/>
                  </a:lnTo>
                  <a:lnTo>
                    <a:pt x="2748" y="1713"/>
                  </a:lnTo>
                  <a:lnTo>
                    <a:pt x="2748" y="1716"/>
                  </a:lnTo>
                  <a:lnTo>
                    <a:pt x="2748" y="1724"/>
                  </a:lnTo>
                  <a:lnTo>
                    <a:pt x="2746" y="1730"/>
                  </a:lnTo>
                  <a:lnTo>
                    <a:pt x="2746" y="1729"/>
                  </a:lnTo>
                  <a:lnTo>
                    <a:pt x="2746" y="1727"/>
                  </a:lnTo>
                  <a:lnTo>
                    <a:pt x="2746" y="1727"/>
                  </a:lnTo>
                  <a:lnTo>
                    <a:pt x="2746" y="1725"/>
                  </a:lnTo>
                  <a:lnTo>
                    <a:pt x="2746" y="1725"/>
                  </a:lnTo>
                  <a:lnTo>
                    <a:pt x="2746" y="1727"/>
                  </a:lnTo>
                  <a:lnTo>
                    <a:pt x="2745" y="1729"/>
                  </a:lnTo>
                  <a:lnTo>
                    <a:pt x="2745" y="1730"/>
                  </a:lnTo>
                  <a:lnTo>
                    <a:pt x="2745" y="1732"/>
                  </a:lnTo>
                  <a:lnTo>
                    <a:pt x="2746" y="1733"/>
                  </a:lnTo>
                  <a:lnTo>
                    <a:pt x="2746" y="1735"/>
                  </a:lnTo>
                  <a:lnTo>
                    <a:pt x="2748" y="1736"/>
                  </a:lnTo>
                  <a:lnTo>
                    <a:pt x="2753" y="1741"/>
                  </a:lnTo>
                  <a:lnTo>
                    <a:pt x="2754" y="1742"/>
                  </a:lnTo>
                  <a:lnTo>
                    <a:pt x="2756" y="1744"/>
                  </a:lnTo>
                  <a:lnTo>
                    <a:pt x="2756" y="1746"/>
                  </a:lnTo>
                  <a:lnTo>
                    <a:pt x="2757" y="1747"/>
                  </a:lnTo>
                  <a:lnTo>
                    <a:pt x="2757" y="1747"/>
                  </a:lnTo>
                  <a:lnTo>
                    <a:pt x="2757" y="1746"/>
                  </a:lnTo>
                  <a:lnTo>
                    <a:pt x="2757" y="1744"/>
                  </a:lnTo>
                  <a:lnTo>
                    <a:pt x="2756" y="1742"/>
                  </a:lnTo>
                  <a:lnTo>
                    <a:pt x="2754" y="1741"/>
                  </a:lnTo>
                  <a:lnTo>
                    <a:pt x="2750" y="1736"/>
                  </a:lnTo>
                  <a:lnTo>
                    <a:pt x="2750" y="1736"/>
                  </a:lnTo>
                  <a:lnTo>
                    <a:pt x="2750" y="1735"/>
                  </a:lnTo>
                  <a:lnTo>
                    <a:pt x="2751" y="1735"/>
                  </a:lnTo>
                  <a:lnTo>
                    <a:pt x="2754" y="1738"/>
                  </a:lnTo>
                  <a:lnTo>
                    <a:pt x="2756" y="1738"/>
                  </a:lnTo>
                  <a:lnTo>
                    <a:pt x="2757" y="1741"/>
                  </a:lnTo>
                  <a:lnTo>
                    <a:pt x="2757" y="1741"/>
                  </a:lnTo>
                  <a:lnTo>
                    <a:pt x="2759" y="1741"/>
                  </a:lnTo>
                  <a:lnTo>
                    <a:pt x="2759" y="1741"/>
                  </a:lnTo>
                  <a:lnTo>
                    <a:pt x="2759" y="1742"/>
                  </a:lnTo>
                  <a:lnTo>
                    <a:pt x="2760" y="1744"/>
                  </a:lnTo>
                  <a:lnTo>
                    <a:pt x="2760" y="1744"/>
                  </a:lnTo>
                  <a:lnTo>
                    <a:pt x="2760" y="1744"/>
                  </a:lnTo>
                  <a:lnTo>
                    <a:pt x="2762" y="1744"/>
                  </a:lnTo>
                  <a:lnTo>
                    <a:pt x="2763" y="1742"/>
                  </a:lnTo>
                  <a:lnTo>
                    <a:pt x="2763" y="1741"/>
                  </a:lnTo>
                  <a:lnTo>
                    <a:pt x="2763" y="1739"/>
                  </a:lnTo>
                  <a:lnTo>
                    <a:pt x="2763" y="1739"/>
                  </a:lnTo>
                  <a:lnTo>
                    <a:pt x="2763" y="1736"/>
                  </a:lnTo>
                  <a:lnTo>
                    <a:pt x="2763" y="1736"/>
                  </a:lnTo>
                  <a:lnTo>
                    <a:pt x="2763" y="1735"/>
                  </a:lnTo>
                  <a:lnTo>
                    <a:pt x="2765" y="1733"/>
                  </a:lnTo>
                  <a:lnTo>
                    <a:pt x="2765" y="1733"/>
                  </a:lnTo>
                  <a:lnTo>
                    <a:pt x="2765" y="1732"/>
                  </a:lnTo>
                  <a:lnTo>
                    <a:pt x="2763" y="1730"/>
                  </a:lnTo>
                  <a:lnTo>
                    <a:pt x="2763" y="1730"/>
                  </a:lnTo>
                  <a:lnTo>
                    <a:pt x="2765" y="1729"/>
                  </a:lnTo>
                  <a:lnTo>
                    <a:pt x="2767" y="1727"/>
                  </a:lnTo>
                  <a:lnTo>
                    <a:pt x="2763" y="1729"/>
                  </a:lnTo>
                  <a:lnTo>
                    <a:pt x="2760" y="1727"/>
                  </a:lnTo>
                  <a:lnTo>
                    <a:pt x="2757" y="1727"/>
                  </a:lnTo>
                  <a:lnTo>
                    <a:pt x="2754" y="1725"/>
                  </a:lnTo>
                  <a:lnTo>
                    <a:pt x="2756" y="1724"/>
                  </a:lnTo>
                  <a:lnTo>
                    <a:pt x="2759" y="1722"/>
                  </a:lnTo>
                  <a:lnTo>
                    <a:pt x="2759" y="1721"/>
                  </a:lnTo>
                  <a:lnTo>
                    <a:pt x="2757" y="1722"/>
                  </a:lnTo>
                  <a:lnTo>
                    <a:pt x="2756" y="1722"/>
                  </a:lnTo>
                  <a:lnTo>
                    <a:pt x="2756" y="1721"/>
                  </a:lnTo>
                  <a:lnTo>
                    <a:pt x="2756" y="1721"/>
                  </a:lnTo>
                  <a:lnTo>
                    <a:pt x="2756" y="1721"/>
                  </a:lnTo>
                  <a:lnTo>
                    <a:pt x="2756" y="1719"/>
                  </a:lnTo>
                  <a:lnTo>
                    <a:pt x="2756" y="1719"/>
                  </a:lnTo>
                  <a:lnTo>
                    <a:pt x="2756" y="1718"/>
                  </a:lnTo>
                  <a:lnTo>
                    <a:pt x="2756" y="1718"/>
                  </a:lnTo>
                  <a:lnTo>
                    <a:pt x="2756" y="1716"/>
                  </a:lnTo>
                  <a:lnTo>
                    <a:pt x="2759" y="1719"/>
                  </a:lnTo>
                  <a:lnTo>
                    <a:pt x="2759" y="1718"/>
                  </a:lnTo>
                  <a:lnTo>
                    <a:pt x="2759" y="1718"/>
                  </a:lnTo>
                  <a:lnTo>
                    <a:pt x="2759" y="1718"/>
                  </a:lnTo>
                  <a:lnTo>
                    <a:pt x="2759" y="1718"/>
                  </a:lnTo>
                  <a:lnTo>
                    <a:pt x="2760" y="1719"/>
                  </a:lnTo>
                  <a:lnTo>
                    <a:pt x="2762" y="1719"/>
                  </a:lnTo>
                  <a:lnTo>
                    <a:pt x="2762" y="1721"/>
                  </a:lnTo>
                  <a:lnTo>
                    <a:pt x="2762" y="1721"/>
                  </a:lnTo>
                  <a:lnTo>
                    <a:pt x="2762" y="1722"/>
                  </a:lnTo>
                  <a:lnTo>
                    <a:pt x="2763" y="1721"/>
                  </a:lnTo>
                  <a:lnTo>
                    <a:pt x="2765" y="1721"/>
                  </a:lnTo>
                  <a:lnTo>
                    <a:pt x="2767" y="1722"/>
                  </a:lnTo>
                  <a:lnTo>
                    <a:pt x="2768" y="1724"/>
                  </a:lnTo>
                  <a:lnTo>
                    <a:pt x="2768" y="1729"/>
                  </a:lnTo>
                  <a:lnTo>
                    <a:pt x="2768" y="1730"/>
                  </a:lnTo>
                  <a:lnTo>
                    <a:pt x="2770" y="1732"/>
                  </a:lnTo>
                  <a:lnTo>
                    <a:pt x="2770" y="1732"/>
                  </a:lnTo>
                  <a:lnTo>
                    <a:pt x="2773" y="1732"/>
                  </a:lnTo>
                  <a:lnTo>
                    <a:pt x="2773" y="1730"/>
                  </a:lnTo>
                  <a:lnTo>
                    <a:pt x="2773" y="1730"/>
                  </a:lnTo>
                  <a:lnTo>
                    <a:pt x="2773" y="1729"/>
                  </a:lnTo>
                  <a:lnTo>
                    <a:pt x="2771" y="1725"/>
                  </a:lnTo>
                  <a:lnTo>
                    <a:pt x="2771" y="1724"/>
                  </a:lnTo>
                  <a:lnTo>
                    <a:pt x="2773" y="1724"/>
                  </a:lnTo>
                  <a:lnTo>
                    <a:pt x="2774" y="1722"/>
                  </a:lnTo>
                  <a:lnTo>
                    <a:pt x="2774" y="1722"/>
                  </a:lnTo>
                  <a:lnTo>
                    <a:pt x="2776" y="1722"/>
                  </a:lnTo>
                  <a:lnTo>
                    <a:pt x="2777" y="1727"/>
                  </a:lnTo>
                  <a:lnTo>
                    <a:pt x="2779" y="1730"/>
                  </a:lnTo>
                  <a:lnTo>
                    <a:pt x="2779" y="1732"/>
                  </a:lnTo>
                  <a:lnTo>
                    <a:pt x="2779" y="1733"/>
                  </a:lnTo>
                  <a:lnTo>
                    <a:pt x="2777" y="1736"/>
                  </a:lnTo>
                  <a:lnTo>
                    <a:pt x="2777" y="1736"/>
                  </a:lnTo>
                  <a:lnTo>
                    <a:pt x="2774" y="1738"/>
                  </a:lnTo>
                  <a:lnTo>
                    <a:pt x="2774" y="1739"/>
                  </a:lnTo>
                  <a:lnTo>
                    <a:pt x="2774" y="1741"/>
                  </a:lnTo>
                  <a:lnTo>
                    <a:pt x="2774" y="1741"/>
                  </a:lnTo>
                  <a:lnTo>
                    <a:pt x="2773" y="1742"/>
                  </a:lnTo>
                  <a:lnTo>
                    <a:pt x="2773" y="1742"/>
                  </a:lnTo>
                  <a:lnTo>
                    <a:pt x="2773" y="1744"/>
                  </a:lnTo>
                  <a:lnTo>
                    <a:pt x="2773" y="1744"/>
                  </a:lnTo>
                  <a:lnTo>
                    <a:pt x="2771" y="1746"/>
                  </a:lnTo>
                  <a:lnTo>
                    <a:pt x="2770" y="1747"/>
                  </a:lnTo>
                  <a:lnTo>
                    <a:pt x="2770" y="1750"/>
                  </a:lnTo>
                  <a:lnTo>
                    <a:pt x="2770" y="1752"/>
                  </a:lnTo>
                  <a:lnTo>
                    <a:pt x="2768" y="1752"/>
                  </a:lnTo>
                  <a:lnTo>
                    <a:pt x="2768" y="1753"/>
                  </a:lnTo>
                  <a:lnTo>
                    <a:pt x="2768" y="1753"/>
                  </a:lnTo>
                  <a:lnTo>
                    <a:pt x="2768" y="1755"/>
                  </a:lnTo>
                  <a:lnTo>
                    <a:pt x="2768" y="1753"/>
                  </a:lnTo>
                  <a:lnTo>
                    <a:pt x="2770" y="1753"/>
                  </a:lnTo>
                  <a:lnTo>
                    <a:pt x="2770" y="1755"/>
                  </a:lnTo>
                  <a:lnTo>
                    <a:pt x="2768" y="1755"/>
                  </a:lnTo>
                  <a:lnTo>
                    <a:pt x="2767" y="1756"/>
                  </a:lnTo>
                  <a:lnTo>
                    <a:pt x="2765" y="1756"/>
                  </a:lnTo>
                  <a:lnTo>
                    <a:pt x="2767" y="1756"/>
                  </a:lnTo>
                  <a:lnTo>
                    <a:pt x="2768" y="1758"/>
                  </a:lnTo>
                  <a:lnTo>
                    <a:pt x="2768" y="1758"/>
                  </a:lnTo>
                  <a:lnTo>
                    <a:pt x="2770" y="1758"/>
                  </a:lnTo>
                  <a:lnTo>
                    <a:pt x="2768" y="1758"/>
                  </a:lnTo>
                  <a:lnTo>
                    <a:pt x="2765" y="1758"/>
                  </a:lnTo>
                  <a:lnTo>
                    <a:pt x="2763" y="1758"/>
                  </a:lnTo>
                  <a:lnTo>
                    <a:pt x="2763" y="1759"/>
                  </a:lnTo>
                  <a:lnTo>
                    <a:pt x="2763" y="1759"/>
                  </a:lnTo>
                  <a:lnTo>
                    <a:pt x="2763" y="1759"/>
                  </a:lnTo>
                  <a:lnTo>
                    <a:pt x="2765" y="1759"/>
                  </a:lnTo>
                  <a:lnTo>
                    <a:pt x="2765" y="1759"/>
                  </a:lnTo>
                  <a:lnTo>
                    <a:pt x="2765" y="1759"/>
                  </a:lnTo>
                  <a:lnTo>
                    <a:pt x="2765" y="1759"/>
                  </a:lnTo>
                  <a:lnTo>
                    <a:pt x="2765" y="1761"/>
                  </a:lnTo>
                  <a:lnTo>
                    <a:pt x="2765" y="1761"/>
                  </a:lnTo>
                  <a:lnTo>
                    <a:pt x="2765" y="1762"/>
                  </a:lnTo>
                  <a:lnTo>
                    <a:pt x="2763" y="1761"/>
                  </a:lnTo>
                  <a:lnTo>
                    <a:pt x="2762" y="1761"/>
                  </a:lnTo>
                  <a:lnTo>
                    <a:pt x="2760" y="1761"/>
                  </a:lnTo>
                  <a:lnTo>
                    <a:pt x="2760" y="1759"/>
                  </a:lnTo>
                  <a:lnTo>
                    <a:pt x="2759" y="1758"/>
                  </a:lnTo>
                  <a:lnTo>
                    <a:pt x="2759" y="1758"/>
                  </a:lnTo>
                  <a:lnTo>
                    <a:pt x="2759" y="1759"/>
                  </a:lnTo>
                  <a:lnTo>
                    <a:pt x="2760" y="1762"/>
                  </a:lnTo>
                  <a:lnTo>
                    <a:pt x="2762" y="1762"/>
                  </a:lnTo>
                  <a:lnTo>
                    <a:pt x="2763" y="1764"/>
                  </a:lnTo>
                  <a:lnTo>
                    <a:pt x="2767" y="1764"/>
                  </a:lnTo>
                  <a:lnTo>
                    <a:pt x="2770" y="1766"/>
                  </a:lnTo>
                  <a:lnTo>
                    <a:pt x="2771" y="1766"/>
                  </a:lnTo>
                  <a:lnTo>
                    <a:pt x="2771" y="1767"/>
                  </a:lnTo>
                  <a:lnTo>
                    <a:pt x="2773" y="1770"/>
                  </a:lnTo>
                  <a:lnTo>
                    <a:pt x="2774" y="1773"/>
                  </a:lnTo>
                  <a:lnTo>
                    <a:pt x="2776" y="1775"/>
                  </a:lnTo>
                  <a:lnTo>
                    <a:pt x="2774" y="1775"/>
                  </a:lnTo>
                  <a:lnTo>
                    <a:pt x="2774" y="1775"/>
                  </a:lnTo>
                  <a:lnTo>
                    <a:pt x="2774" y="1775"/>
                  </a:lnTo>
                  <a:lnTo>
                    <a:pt x="2774" y="1775"/>
                  </a:lnTo>
                  <a:lnTo>
                    <a:pt x="2774" y="1775"/>
                  </a:lnTo>
                  <a:lnTo>
                    <a:pt x="2774" y="1776"/>
                  </a:lnTo>
                  <a:lnTo>
                    <a:pt x="2776" y="1778"/>
                  </a:lnTo>
                  <a:lnTo>
                    <a:pt x="2777" y="1779"/>
                  </a:lnTo>
                  <a:lnTo>
                    <a:pt x="2777" y="1781"/>
                  </a:lnTo>
                  <a:lnTo>
                    <a:pt x="2779" y="1781"/>
                  </a:lnTo>
                  <a:lnTo>
                    <a:pt x="2777" y="1779"/>
                  </a:lnTo>
                  <a:lnTo>
                    <a:pt x="2779" y="1779"/>
                  </a:lnTo>
                  <a:lnTo>
                    <a:pt x="2779" y="1781"/>
                  </a:lnTo>
                  <a:lnTo>
                    <a:pt x="2780" y="1781"/>
                  </a:lnTo>
                  <a:lnTo>
                    <a:pt x="2780" y="1783"/>
                  </a:lnTo>
                  <a:lnTo>
                    <a:pt x="2780" y="1783"/>
                  </a:lnTo>
                  <a:lnTo>
                    <a:pt x="2779" y="1783"/>
                  </a:lnTo>
                  <a:lnTo>
                    <a:pt x="2779" y="1781"/>
                  </a:lnTo>
                  <a:lnTo>
                    <a:pt x="2779" y="1783"/>
                  </a:lnTo>
                  <a:lnTo>
                    <a:pt x="2782" y="1786"/>
                  </a:lnTo>
                  <a:lnTo>
                    <a:pt x="2783" y="1789"/>
                  </a:lnTo>
                  <a:lnTo>
                    <a:pt x="2791" y="1801"/>
                  </a:lnTo>
                  <a:lnTo>
                    <a:pt x="2793" y="1803"/>
                  </a:lnTo>
                  <a:lnTo>
                    <a:pt x="2793" y="1803"/>
                  </a:lnTo>
                  <a:lnTo>
                    <a:pt x="2793" y="1803"/>
                  </a:lnTo>
                  <a:lnTo>
                    <a:pt x="2794" y="1803"/>
                  </a:lnTo>
                  <a:lnTo>
                    <a:pt x="2793" y="1803"/>
                  </a:lnTo>
                  <a:lnTo>
                    <a:pt x="2793" y="1799"/>
                  </a:lnTo>
                  <a:lnTo>
                    <a:pt x="2791" y="1799"/>
                  </a:lnTo>
                  <a:lnTo>
                    <a:pt x="2794" y="1801"/>
                  </a:lnTo>
                  <a:lnTo>
                    <a:pt x="2797" y="1807"/>
                  </a:lnTo>
                  <a:lnTo>
                    <a:pt x="2799" y="1809"/>
                  </a:lnTo>
                  <a:lnTo>
                    <a:pt x="2800" y="1809"/>
                  </a:lnTo>
                  <a:lnTo>
                    <a:pt x="2800" y="1809"/>
                  </a:lnTo>
                  <a:lnTo>
                    <a:pt x="2802" y="1809"/>
                  </a:lnTo>
                  <a:lnTo>
                    <a:pt x="2802" y="1809"/>
                  </a:lnTo>
                  <a:lnTo>
                    <a:pt x="2803" y="1809"/>
                  </a:lnTo>
                  <a:lnTo>
                    <a:pt x="2803" y="1809"/>
                  </a:lnTo>
                  <a:lnTo>
                    <a:pt x="2803" y="1809"/>
                  </a:lnTo>
                  <a:lnTo>
                    <a:pt x="2805" y="1809"/>
                  </a:lnTo>
                  <a:lnTo>
                    <a:pt x="2805" y="1809"/>
                  </a:lnTo>
                  <a:lnTo>
                    <a:pt x="2805" y="1809"/>
                  </a:lnTo>
                  <a:lnTo>
                    <a:pt x="2805" y="1809"/>
                  </a:lnTo>
                  <a:lnTo>
                    <a:pt x="2807" y="1810"/>
                  </a:lnTo>
                  <a:lnTo>
                    <a:pt x="2807" y="1810"/>
                  </a:lnTo>
                  <a:lnTo>
                    <a:pt x="2807" y="1809"/>
                  </a:lnTo>
                  <a:lnTo>
                    <a:pt x="2807" y="1809"/>
                  </a:lnTo>
                  <a:lnTo>
                    <a:pt x="2807" y="1807"/>
                  </a:lnTo>
                  <a:lnTo>
                    <a:pt x="2807" y="1807"/>
                  </a:lnTo>
                  <a:lnTo>
                    <a:pt x="2808" y="1809"/>
                  </a:lnTo>
                  <a:lnTo>
                    <a:pt x="2808" y="1810"/>
                  </a:lnTo>
                  <a:lnTo>
                    <a:pt x="2810" y="1810"/>
                  </a:lnTo>
                  <a:lnTo>
                    <a:pt x="2810" y="1809"/>
                  </a:lnTo>
                  <a:lnTo>
                    <a:pt x="2810" y="1807"/>
                  </a:lnTo>
                  <a:lnTo>
                    <a:pt x="2808" y="1804"/>
                  </a:lnTo>
                  <a:lnTo>
                    <a:pt x="2807" y="1801"/>
                  </a:lnTo>
                  <a:lnTo>
                    <a:pt x="2807" y="1801"/>
                  </a:lnTo>
                  <a:lnTo>
                    <a:pt x="2805" y="1801"/>
                  </a:lnTo>
                  <a:lnTo>
                    <a:pt x="2803" y="1798"/>
                  </a:lnTo>
                  <a:lnTo>
                    <a:pt x="2803" y="1798"/>
                  </a:lnTo>
                  <a:lnTo>
                    <a:pt x="2802" y="1798"/>
                  </a:lnTo>
                  <a:lnTo>
                    <a:pt x="2802" y="1798"/>
                  </a:lnTo>
                  <a:lnTo>
                    <a:pt x="2799" y="1795"/>
                  </a:lnTo>
                  <a:lnTo>
                    <a:pt x="2799" y="1795"/>
                  </a:lnTo>
                  <a:lnTo>
                    <a:pt x="2797" y="1793"/>
                  </a:lnTo>
                  <a:lnTo>
                    <a:pt x="2799" y="1793"/>
                  </a:lnTo>
                  <a:lnTo>
                    <a:pt x="2800" y="1795"/>
                  </a:lnTo>
                  <a:lnTo>
                    <a:pt x="2802" y="1796"/>
                  </a:lnTo>
                  <a:lnTo>
                    <a:pt x="2803" y="1796"/>
                  </a:lnTo>
                  <a:lnTo>
                    <a:pt x="2805" y="1796"/>
                  </a:lnTo>
                  <a:lnTo>
                    <a:pt x="2805" y="1796"/>
                  </a:lnTo>
                  <a:lnTo>
                    <a:pt x="2805" y="1798"/>
                  </a:lnTo>
                  <a:lnTo>
                    <a:pt x="2807" y="1798"/>
                  </a:lnTo>
                  <a:lnTo>
                    <a:pt x="2808" y="1799"/>
                  </a:lnTo>
                  <a:lnTo>
                    <a:pt x="2808" y="1799"/>
                  </a:lnTo>
                  <a:lnTo>
                    <a:pt x="2808" y="1798"/>
                  </a:lnTo>
                  <a:lnTo>
                    <a:pt x="2810" y="1798"/>
                  </a:lnTo>
                  <a:lnTo>
                    <a:pt x="2810" y="1798"/>
                  </a:lnTo>
                  <a:lnTo>
                    <a:pt x="2810" y="1796"/>
                  </a:lnTo>
                  <a:lnTo>
                    <a:pt x="2811" y="1796"/>
                  </a:lnTo>
                  <a:lnTo>
                    <a:pt x="2813" y="1796"/>
                  </a:lnTo>
                  <a:lnTo>
                    <a:pt x="2814" y="1795"/>
                  </a:lnTo>
                  <a:lnTo>
                    <a:pt x="2817" y="1793"/>
                  </a:lnTo>
                  <a:lnTo>
                    <a:pt x="2819" y="1792"/>
                  </a:lnTo>
                  <a:lnTo>
                    <a:pt x="2819" y="1792"/>
                  </a:lnTo>
                  <a:lnTo>
                    <a:pt x="2819" y="1795"/>
                  </a:lnTo>
                  <a:lnTo>
                    <a:pt x="2819" y="1795"/>
                  </a:lnTo>
                  <a:lnTo>
                    <a:pt x="2817" y="1795"/>
                  </a:lnTo>
                  <a:lnTo>
                    <a:pt x="2816" y="1796"/>
                  </a:lnTo>
                  <a:lnTo>
                    <a:pt x="2813" y="1798"/>
                  </a:lnTo>
                  <a:lnTo>
                    <a:pt x="2811" y="1799"/>
                  </a:lnTo>
                  <a:lnTo>
                    <a:pt x="2813" y="1801"/>
                  </a:lnTo>
                  <a:lnTo>
                    <a:pt x="2814" y="1803"/>
                  </a:lnTo>
                  <a:lnTo>
                    <a:pt x="2814" y="1803"/>
                  </a:lnTo>
                  <a:lnTo>
                    <a:pt x="2816" y="1803"/>
                  </a:lnTo>
                  <a:lnTo>
                    <a:pt x="2816" y="1806"/>
                  </a:lnTo>
                  <a:lnTo>
                    <a:pt x="2816" y="1807"/>
                  </a:lnTo>
                  <a:lnTo>
                    <a:pt x="2816" y="1816"/>
                  </a:lnTo>
                  <a:lnTo>
                    <a:pt x="2816" y="1818"/>
                  </a:lnTo>
                  <a:lnTo>
                    <a:pt x="2816" y="1820"/>
                  </a:lnTo>
                  <a:lnTo>
                    <a:pt x="2819" y="1823"/>
                  </a:lnTo>
                  <a:lnTo>
                    <a:pt x="2819" y="1823"/>
                  </a:lnTo>
                  <a:lnTo>
                    <a:pt x="2819" y="1826"/>
                  </a:lnTo>
                  <a:lnTo>
                    <a:pt x="2819" y="1826"/>
                  </a:lnTo>
                  <a:lnTo>
                    <a:pt x="2819" y="1827"/>
                  </a:lnTo>
                  <a:lnTo>
                    <a:pt x="2820" y="1829"/>
                  </a:lnTo>
                  <a:lnTo>
                    <a:pt x="2820" y="1830"/>
                  </a:lnTo>
                  <a:lnTo>
                    <a:pt x="2822" y="1830"/>
                  </a:lnTo>
                  <a:lnTo>
                    <a:pt x="2823" y="1829"/>
                  </a:lnTo>
                  <a:lnTo>
                    <a:pt x="2823" y="1827"/>
                  </a:lnTo>
                  <a:lnTo>
                    <a:pt x="2825" y="1829"/>
                  </a:lnTo>
                  <a:lnTo>
                    <a:pt x="2825" y="1829"/>
                  </a:lnTo>
                  <a:lnTo>
                    <a:pt x="2827" y="1827"/>
                  </a:lnTo>
                  <a:lnTo>
                    <a:pt x="2827" y="1827"/>
                  </a:lnTo>
                  <a:lnTo>
                    <a:pt x="2827" y="1827"/>
                  </a:lnTo>
                  <a:lnTo>
                    <a:pt x="2828" y="1821"/>
                  </a:lnTo>
                  <a:lnTo>
                    <a:pt x="2830" y="1820"/>
                  </a:lnTo>
                  <a:lnTo>
                    <a:pt x="2831" y="1816"/>
                  </a:lnTo>
                  <a:lnTo>
                    <a:pt x="2833" y="1815"/>
                  </a:lnTo>
                  <a:lnTo>
                    <a:pt x="2833" y="1813"/>
                  </a:lnTo>
                  <a:lnTo>
                    <a:pt x="2834" y="1813"/>
                  </a:lnTo>
                  <a:lnTo>
                    <a:pt x="2836" y="1812"/>
                  </a:lnTo>
                  <a:lnTo>
                    <a:pt x="2837" y="1812"/>
                  </a:lnTo>
                  <a:lnTo>
                    <a:pt x="2837" y="1813"/>
                  </a:lnTo>
                  <a:lnTo>
                    <a:pt x="2837" y="1813"/>
                  </a:lnTo>
                  <a:lnTo>
                    <a:pt x="2836" y="1815"/>
                  </a:lnTo>
                  <a:lnTo>
                    <a:pt x="2836" y="1815"/>
                  </a:lnTo>
                  <a:lnTo>
                    <a:pt x="2834" y="1815"/>
                  </a:lnTo>
                  <a:lnTo>
                    <a:pt x="2834" y="1815"/>
                  </a:lnTo>
                  <a:lnTo>
                    <a:pt x="2834" y="1816"/>
                  </a:lnTo>
                  <a:lnTo>
                    <a:pt x="2833" y="1816"/>
                  </a:lnTo>
                  <a:lnTo>
                    <a:pt x="2831" y="1820"/>
                  </a:lnTo>
                  <a:lnTo>
                    <a:pt x="2830" y="1821"/>
                  </a:lnTo>
                  <a:lnTo>
                    <a:pt x="2831" y="1823"/>
                  </a:lnTo>
                  <a:lnTo>
                    <a:pt x="2830" y="1826"/>
                  </a:lnTo>
                  <a:lnTo>
                    <a:pt x="2828" y="1827"/>
                  </a:lnTo>
                  <a:lnTo>
                    <a:pt x="2827" y="1830"/>
                  </a:lnTo>
                  <a:lnTo>
                    <a:pt x="2827" y="1830"/>
                  </a:lnTo>
                  <a:lnTo>
                    <a:pt x="2827" y="1830"/>
                  </a:lnTo>
                  <a:lnTo>
                    <a:pt x="2825" y="1830"/>
                  </a:lnTo>
                  <a:lnTo>
                    <a:pt x="2825" y="1830"/>
                  </a:lnTo>
                  <a:lnTo>
                    <a:pt x="2823" y="1830"/>
                  </a:lnTo>
                  <a:lnTo>
                    <a:pt x="2823" y="1830"/>
                  </a:lnTo>
                  <a:lnTo>
                    <a:pt x="2823" y="1830"/>
                  </a:lnTo>
                  <a:lnTo>
                    <a:pt x="2823" y="1832"/>
                  </a:lnTo>
                  <a:lnTo>
                    <a:pt x="2823" y="1833"/>
                  </a:lnTo>
                  <a:lnTo>
                    <a:pt x="2823" y="1833"/>
                  </a:lnTo>
                  <a:lnTo>
                    <a:pt x="2825" y="1833"/>
                  </a:lnTo>
                  <a:lnTo>
                    <a:pt x="2825" y="1833"/>
                  </a:lnTo>
                  <a:lnTo>
                    <a:pt x="2825" y="1833"/>
                  </a:lnTo>
                  <a:lnTo>
                    <a:pt x="2827" y="1833"/>
                  </a:lnTo>
                  <a:lnTo>
                    <a:pt x="2830" y="1835"/>
                  </a:lnTo>
                  <a:lnTo>
                    <a:pt x="2831" y="1833"/>
                  </a:lnTo>
                  <a:lnTo>
                    <a:pt x="2833" y="1833"/>
                  </a:lnTo>
                  <a:lnTo>
                    <a:pt x="2833" y="1835"/>
                  </a:lnTo>
                  <a:lnTo>
                    <a:pt x="2833" y="1835"/>
                  </a:lnTo>
                  <a:lnTo>
                    <a:pt x="2833" y="1835"/>
                  </a:lnTo>
                  <a:lnTo>
                    <a:pt x="2834" y="1833"/>
                  </a:lnTo>
                  <a:lnTo>
                    <a:pt x="2833" y="1832"/>
                  </a:lnTo>
                  <a:lnTo>
                    <a:pt x="2833" y="1830"/>
                  </a:lnTo>
                  <a:lnTo>
                    <a:pt x="2833" y="1832"/>
                  </a:lnTo>
                  <a:lnTo>
                    <a:pt x="2836" y="1833"/>
                  </a:lnTo>
                  <a:lnTo>
                    <a:pt x="2836" y="1835"/>
                  </a:lnTo>
                  <a:lnTo>
                    <a:pt x="2837" y="1836"/>
                  </a:lnTo>
                  <a:lnTo>
                    <a:pt x="2837" y="1841"/>
                  </a:lnTo>
                  <a:lnTo>
                    <a:pt x="2837" y="1841"/>
                  </a:lnTo>
                  <a:lnTo>
                    <a:pt x="2837" y="1841"/>
                  </a:lnTo>
                  <a:lnTo>
                    <a:pt x="2836" y="1841"/>
                  </a:lnTo>
                  <a:lnTo>
                    <a:pt x="2837" y="1843"/>
                  </a:lnTo>
                  <a:lnTo>
                    <a:pt x="2840" y="1846"/>
                  </a:lnTo>
                  <a:lnTo>
                    <a:pt x="2840" y="1846"/>
                  </a:lnTo>
                  <a:lnTo>
                    <a:pt x="2840" y="1847"/>
                  </a:lnTo>
                  <a:lnTo>
                    <a:pt x="2840" y="1849"/>
                  </a:lnTo>
                  <a:lnTo>
                    <a:pt x="2842" y="1855"/>
                  </a:lnTo>
                  <a:lnTo>
                    <a:pt x="2844" y="1861"/>
                  </a:lnTo>
                  <a:lnTo>
                    <a:pt x="2845" y="1861"/>
                  </a:lnTo>
                  <a:lnTo>
                    <a:pt x="2844" y="1860"/>
                  </a:lnTo>
                  <a:lnTo>
                    <a:pt x="2844" y="1860"/>
                  </a:lnTo>
                  <a:lnTo>
                    <a:pt x="2844" y="1858"/>
                  </a:lnTo>
                  <a:lnTo>
                    <a:pt x="2845" y="1858"/>
                  </a:lnTo>
                  <a:lnTo>
                    <a:pt x="2847" y="1863"/>
                  </a:lnTo>
                  <a:lnTo>
                    <a:pt x="2848" y="1866"/>
                  </a:lnTo>
                  <a:lnTo>
                    <a:pt x="2850" y="1866"/>
                  </a:lnTo>
                  <a:lnTo>
                    <a:pt x="2850" y="1867"/>
                  </a:lnTo>
                  <a:lnTo>
                    <a:pt x="2850" y="1869"/>
                  </a:lnTo>
                  <a:lnTo>
                    <a:pt x="2851" y="1869"/>
                  </a:lnTo>
                  <a:lnTo>
                    <a:pt x="2851" y="1869"/>
                  </a:lnTo>
                  <a:lnTo>
                    <a:pt x="2853" y="1869"/>
                  </a:lnTo>
                  <a:lnTo>
                    <a:pt x="2854" y="1869"/>
                  </a:lnTo>
                  <a:lnTo>
                    <a:pt x="2856" y="1869"/>
                  </a:lnTo>
                  <a:lnTo>
                    <a:pt x="2856" y="1870"/>
                  </a:lnTo>
                  <a:lnTo>
                    <a:pt x="2854" y="1870"/>
                  </a:lnTo>
                  <a:lnTo>
                    <a:pt x="2854" y="1872"/>
                  </a:lnTo>
                  <a:lnTo>
                    <a:pt x="2854" y="1872"/>
                  </a:lnTo>
                  <a:lnTo>
                    <a:pt x="2853" y="1872"/>
                  </a:lnTo>
                  <a:lnTo>
                    <a:pt x="2851" y="1872"/>
                  </a:lnTo>
                  <a:lnTo>
                    <a:pt x="2851" y="1870"/>
                  </a:lnTo>
                  <a:lnTo>
                    <a:pt x="2850" y="1872"/>
                  </a:lnTo>
                  <a:lnTo>
                    <a:pt x="2851" y="1873"/>
                  </a:lnTo>
                  <a:lnTo>
                    <a:pt x="2851" y="1875"/>
                  </a:lnTo>
                  <a:lnTo>
                    <a:pt x="2853" y="1875"/>
                  </a:lnTo>
                  <a:lnTo>
                    <a:pt x="2853" y="1875"/>
                  </a:lnTo>
                  <a:lnTo>
                    <a:pt x="2853" y="1875"/>
                  </a:lnTo>
                  <a:lnTo>
                    <a:pt x="2853" y="1875"/>
                  </a:lnTo>
                  <a:lnTo>
                    <a:pt x="2853" y="1875"/>
                  </a:lnTo>
                  <a:lnTo>
                    <a:pt x="2853" y="1875"/>
                  </a:lnTo>
                  <a:lnTo>
                    <a:pt x="2854" y="1873"/>
                  </a:lnTo>
                  <a:lnTo>
                    <a:pt x="2854" y="1873"/>
                  </a:lnTo>
                  <a:lnTo>
                    <a:pt x="2854" y="1873"/>
                  </a:lnTo>
                  <a:lnTo>
                    <a:pt x="2854" y="1873"/>
                  </a:lnTo>
                  <a:lnTo>
                    <a:pt x="2856" y="1873"/>
                  </a:lnTo>
                  <a:lnTo>
                    <a:pt x="2856" y="1873"/>
                  </a:lnTo>
                  <a:lnTo>
                    <a:pt x="2857" y="1873"/>
                  </a:lnTo>
                  <a:lnTo>
                    <a:pt x="2857" y="1873"/>
                  </a:lnTo>
                  <a:lnTo>
                    <a:pt x="2857" y="1872"/>
                  </a:lnTo>
                  <a:lnTo>
                    <a:pt x="2859" y="1870"/>
                  </a:lnTo>
                  <a:lnTo>
                    <a:pt x="2859" y="1872"/>
                  </a:lnTo>
                  <a:lnTo>
                    <a:pt x="2860" y="1872"/>
                  </a:lnTo>
                  <a:lnTo>
                    <a:pt x="2860" y="1872"/>
                  </a:lnTo>
                  <a:lnTo>
                    <a:pt x="2862" y="1872"/>
                  </a:lnTo>
                  <a:lnTo>
                    <a:pt x="2862" y="1873"/>
                  </a:lnTo>
                  <a:lnTo>
                    <a:pt x="2862" y="1873"/>
                  </a:lnTo>
                  <a:lnTo>
                    <a:pt x="2862" y="1873"/>
                  </a:lnTo>
                  <a:lnTo>
                    <a:pt x="2862" y="1873"/>
                  </a:lnTo>
                  <a:lnTo>
                    <a:pt x="2862" y="1873"/>
                  </a:lnTo>
                  <a:lnTo>
                    <a:pt x="2864" y="1873"/>
                  </a:lnTo>
                  <a:lnTo>
                    <a:pt x="2864" y="1872"/>
                  </a:lnTo>
                  <a:lnTo>
                    <a:pt x="2864" y="1872"/>
                  </a:lnTo>
                  <a:lnTo>
                    <a:pt x="2865" y="1873"/>
                  </a:lnTo>
                  <a:lnTo>
                    <a:pt x="2867" y="1873"/>
                  </a:lnTo>
                  <a:lnTo>
                    <a:pt x="2868" y="1873"/>
                  </a:lnTo>
                  <a:lnTo>
                    <a:pt x="2868" y="1875"/>
                  </a:lnTo>
                  <a:lnTo>
                    <a:pt x="2870" y="1873"/>
                  </a:lnTo>
                  <a:lnTo>
                    <a:pt x="2870" y="1873"/>
                  </a:lnTo>
                  <a:lnTo>
                    <a:pt x="2871" y="1875"/>
                  </a:lnTo>
                  <a:lnTo>
                    <a:pt x="2873" y="1875"/>
                  </a:lnTo>
                  <a:lnTo>
                    <a:pt x="2873" y="1875"/>
                  </a:lnTo>
                  <a:lnTo>
                    <a:pt x="2876" y="1875"/>
                  </a:lnTo>
                  <a:lnTo>
                    <a:pt x="2876" y="1877"/>
                  </a:lnTo>
                  <a:lnTo>
                    <a:pt x="2879" y="1877"/>
                  </a:lnTo>
                  <a:lnTo>
                    <a:pt x="2880" y="1878"/>
                  </a:lnTo>
                  <a:lnTo>
                    <a:pt x="2882" y="1880"/>
                  </a:lnTo>
                  <a:lnTo>
                    <a:pt x="2882" y="1881"/>
                  </a:lnTo>
                  <a:lnTo>
                    <a:pt x="2880" y="1883"/>
                  </a:lnTo>
                  <a:lnTo>
                    <a:pt x="2880" y="1883"/>
                  </a:lnTo>
                  <a:lnTo>
                    <a:pt x="2882" y="1884"/>
                  </a:lnTo>
                  <a:lnTo>
                    <a:pt x="2882" y="1884"/>
                  </a:lnTo>
                  <a:lnTo>
                    <a:pt x="2884" y="1886"/>
                  </a:lnTo>
                  <a:lnTo>
                    <a:pt x="2884" y="1886"/>
                  </a:lnTo>
                  <a:lnTo>
                    <a:pt x="2885" y="1886"/>
                  </a:lnTo>
                  <a:lnTo>
                    <a:pt x="2887" y="1886"/>
                  </a:lnTo>
                  <a:lnTo>
                    <a:pt x="2887" y="1887"/>
                  </a:lnTo>
                  <a:lnTo>
                    <a:pt x="2888" y="1889"/>
                  </a:lnTo>
                  <a:lnTo>
                    <a:pt x="2888" y="1889"/>
                  </a:lnTo>
                  <a:lnTo>
                    <a:pt x="2888" y="1890"/>
                  </a:lnTo>
                  <a:lnTo>
                    <a:pt x="2890" y="1892"/>
                  </a:lnTo>
                  <a:lnTo>
                    <a:pt x="2891" y="1897"/>
                  </a:lnTo>
                  <a:lnTo>
                    <a:pt x="2893" y="1897"/>
                  </a:lnTo>
                  <a:lnTo>
                    <a:pt x="2893" y="1897"/>
                  </a:lnTo>
                  <a:lnTo>
                    <a:pt x="2894" y="1897"/>
                  </a:lnTo>
                  <a:lnTo>
                    <a:pt x="2896" y="1897"/>
                  </a:lnTo>
                  <a:lnTo>
                    <a:pt x="2896" y="1897"/>
                  </a:lnTo>
                  <a:lnTo>
                    <a:pt x="2896" y="1898"/>
                  </a:lnTo>
                  <a:lnTo>
                    <a:pt x="2896" y="1898"/>
                  </a:lnTo>
                  <a:lnTo>
                    <a:pt x="2894" y="1900"/>
                  </a:lnTo>
                  <a:lnTo>
                    <a:pt x="2894" y="1901"/>
                  </a:lnTo>
                  <a:lnTo>
                    <a:pt x="2897" y="1903"/>
                  </a:lnTo>
                  <a:lnTo>
                    <a:pt x="2899" y="1906"/>
                  </a:lnTo>
                  <a:lnTo>
                    <a:pt x="2899" y="1907"/>
                  </a:lnTo>
                  <a:lnTo>
                    <a:pt x="2901" y="1909"/>
                  </a:lnTo>
                  <a:lnTo>
                    <a:pt x="2901" y="1909"/>
                  </a:lnTo>
                  <a:lnTo>
                    <a:pt x="2901" y="1910"/>
                  </a:lnTo>
                  <a:lnTo>
                    <a:pt x="2905" y="1912"/>
                  </a:lnTo>
                  <a:lnTo>
                    <a:pt x="2908" y="1912"/>
                  </a:lnTo>
                  <a:lnTo>
                    <a:pt x="2908" y="1912"/>
                  </a:lnTo>
                  <a:lnTo>
                    <a:pt x="2910" y="1912"/>
                  </a:lnTo>
                  <a:lnTo>
                    <a:pt x="2913" y="1912"/>
                  </a:lnTo>
                  <a:lnTo>
                    <a:pt x="2914" y="1914"/>
                  </a:lnTo>
                  <a:lnTo>
                    <a:pt x="2919" y="1917"/>
                  </a:lnTo>
                  <a:lnTo>
                    <a:pt x="2919" y="1918"/>
                  </a:lnTo>
                  <a:lnTo>
                    <a:pt x="2919" y="1920"/>
                  </a:lnTo>
                  <a:lnTo>
                    <a:pt x="2917" y="1921"/>
                  </a:lnTo>
                  <a:lnTo>
                    <a:pt x="2916" y="1921"/>
                  </a:lnTo>
                  <a:lnTo>
                    <a:pt x="2914" y="1923"/>
                  </a:lnTo>
                  <a:lnTo>
                    <a:pt x="2913" y="1921"/>
                  </a:lnTo>
                  <a:lnTo>
                    <a:pt x="2913" y="1921"/>
                  </a:lnTo>
                  <a:lnTo>
                    <a:pt x="2914" y="1921"/>
                  </a:lnTo>
                  <a:lnTo>
                    <a:pt x="2914" y="1921"/>
                  </a:lnTo>
                  <a:lnTo>
                    <a:pt x="2914" y="1920"/>
                  </a:lnTo>
                  <a:lnTo>
                    <a:pt x="2914" y="1920"/>
                  </a:lnTo>
                  <a:lnTo>
                    <a:pt x="2908" y="1918"/>
                  </a:lnTo>
                  <a:lnTo>
                    <a:pt x="2908" y="1918"/>
                  </a:lnTo>
                  <a:lnTo>
                    <a:pt x="2907" y="1918"/>
                  </a:lnTo>
                  <a:lnTo>
                    <a:pt x="2905" y="1915"/>
                  </a:lnTo>
                  <a:lnTo>
                    <a:pt x="2905" y="1915"/>
                  </a:lnTo>
                  <a:lnTo>
                    <a:pt x="2904" y="1915"/>
                  </a:lnTo>
                  <a:lnTo>
                    <a:pt x="2904" y="1914"/>
                  </a:lnTo>
                  <a:lnTo>
                    <a:pt x="2902" y="1914"/>
                  </a:lnTo>
                  <a:lnTo>
                    <a:pt x="2902" y="1914"/>
                  </a:lnTo>
                  <a:lnTo>
                    <a:pt x="2902" y="1914"/>
                  </a:lnTo>
                  <a:lnTo>
                    <a:pt x="2901" y="1917"/>
                  </a:lnTo>
                  <a:lnTo>
                    <a:pt x="2901" y="1920"/>
                  </a:lnTo>
                  <a:lnTo>
                    <a:pt x="2901" y="1923"/>
                  </a:lnTo>
                  <a:lnTo>
                    <a:pt x="2902" y="1926"/>
                  </a:lnTo>
                  <a:lnTo>
                    <a:pt x="2904" y="1927"/>
                  </a:lnTo>
                  <a:lnTo>
                    <a:pt x="2908" y="1931"/>
                  </a:lnTo>
                  <a:lnTo>
                    <a:pt x="2908" y="1931"/>
                  </a:lnTo>
                  <a:lnTo>
                    <a:pt x="2913" y="1929"/>
                  </a:lnTo>
                  <a:lnTo>
                    <a:pt x="2914" y="1927"/>
                  </a:lnTo>
                  <a:lnTo>
                    <a:pt x="2917" y="1927"/>
                  </a:lnTo>
                  <a:lnTo>
                    <a:pt x="2921" y="1926"/>
                  </a:lnTo>
                  <a:lnTo>
                    <a:pt x="2922" y="1926"/>
                  </a:lnTo>
                  <a:lnTo>
                    <a:pt x="2922" y="1924"/>
                  </a:lnTo>
                  <a:lnTo>
                    <a:pt x="2924" y="1924"/>
                  </a:lnTo>
                  <a:lnTo>
                    <a:pt x="2925" y="1923"/>
                  </a:lnTo>
                  <a:lnTo>
                    <a:pt x="2927" y="1923"/>
                  </a:lnTo>
                  <a:lnTo>
                    <a:pt x="2928" y="1923"/>
                  </a:lnTo>
                  <a:lnTo>
                    <a:pt x="2928" y="1924"/>
                  </a:lnTo>
                  <a:lnTo>
                    <a:pt x="2928" y="1924"/>
                  </a:lnTo>
                  <a:lnTo>
                    <a:pt x="2928" y="1924"/>
                  </a:lnTo>
                  <a:lnTo>
                    <a:pt x="2930" y="1924"/>
                  </a:lnTo>
                  <a:lnTo>
                    <a:pt x="2930" y="1924"/>
                  </a:lnTo>
                  <a:lnTo>
                    <a:pt x="2930" y="1923"/>
                  </a:lnTo>
                  <a:lnTo>
                    <a:pt x="2930" y="1924"/>
                  </a:lnTo>
                  <a:lnTo>
                    <a:pt x="2930" y="1924"/>
                  </a:lnTo>
                  <a:lnTo>
                    <a:pt x="2931" y="1924"/>
                  </a:lnTo>
                  <a:lnTo>
                    <a:pt x="2931" y="1924"/>
                  </a:lnTo>
                  <a:lnTo>
                    <a:pt x="2931" y="1924"/>
                  </a:lnTo>
                  <a:lnTo>
                    <a:pt x="2931" y="1924"/>
                  </a:lnTo>
                  <a:lnTo>
                    <a:pt x="2931" y="1923"/>
                  </a:lnTo>
                  <a:lnTo>
                    <a:pt x="2931" y="1923"/>
                  </a:lnTo>
                  <a:lnTo>
                    <a:pt x="2933" y="1924"/>
                  </a:lnTo>
                  <a:lnTo>
                    <a:pt x="2934" y="1924"/>
                  </a:lnTo>
                  <a:lnTo>
                    <a:pt x="2934" y="1924"/>
                  </a:lnTo>
                  <a:lnTo>
                    <a:pt x="2936" y="1923"/>
                  </a:lnTo>
                  <a:lnTo>
                    <a:pt x="2937" y="1921"/>
                  </a:lnTo>
                  <a:lnTo>
                    <a:pt x="2937" y="1921"/>
                  </a:lnTo>
                  <a:lnTo>
                    <a:pt x="2939" y="1921"/>
                  </a:lnTo>
                  <a:lnTo>
                    <a:pt x="2939" y="1921"/>
                  </a:lnTo>
                  <a:lnTo>
                    <a:pt x="2941" y="1921"/>
                  </a:lnTo>
                  <a:lnTo>
                    <a:pt x="2939" y="1921"/>
                  </a:lnTo>
                  <a:lnTo>
                    <a:pt x="2939" y="1920"/>
                  </a:lnTo>
                  <a:lnTo>
                    <a:pt x="2939" y="1920"/>
                  </a:lnTo>
                  <a:lnTo>
                    <a:pt x="2939" y="1920"/>
                  </a:lnTo>
                  <a:lnTo>
                    <a:pt x="2942" y="1918"/>
                  </a:lnTo>
                  <a:lnTo>
                    <a:pt x="2942" y="1918"/>
                  </a:lnTo>
                  <a:lnTo>
                    <a:pt x="2942" y="1918"/>
                  </a:lnTo>
                  <a:lnTo>
                    <a:pt x="2942" y="1918"/>
                  </a:lnTo>
                  <a:lnTo>
                    <a:pt x="2942" y="1918"/>
                  </a:lnTo>
                  <a:lnTo>
                    <a:pt x="2942" y="1918"/>
                  </a:lnTo>
                  <a:lnTo>
                    <a:pt x="2944" y="1918"/>
                  </a:lnTo>
                  <a:lnTo>
                    <a:pt x="2944" y="1915"/>
                  </a:lnTo>
                  <a:lnTo>
                    <a:pt x="2944" y="1914"/>
                  </a:lnTo>
                  <a:lnTo>
                    <a:pt x="2945" y="1914"/>
                  </a:lnTo>
                  <a:lnTo>
                    <a:pt x="2948" y="1914"/>
                  </a:lnTo>
                  <a:lnTo>
                    <a:pt x="2948" y="1914"/>
                  </a:lnTo>
                  <a:lnTo>
                    <a:pt x="2950" y="1914"/>
                  </a:lnTo>
                  <a:lnTo>
                    <a:pt x="2950" y="1914"/>
                  </a:lnTo>
                  <a:lnTo>
                    <a:pt x="2950" y="1914"/>
                  </a:lnTo>
                  <a:lnTo>
                    <a:pt x="2948" y="1914"/>
                  </a:lnTo>
                  <a:lnTo>
                    <a:pt x="2948" y="1914"/>
                  </a:lnTo>
                  <a:lnTo>
                    <a:pt x="2948" y="1915"/>
                  </a:lnTo>
                  <a:lnTo>
                    <a:pt x="2948" y="1915"/>
                  </a:lnTo>
                  <a:lnTo>
                    <a:pt x="2948" y="1915"/>
                  </a:lnTo>
                  <a:lnTo>
                    <a:pt x="2950" y="1915"/>
                  </a:lnTo>
                  <a:lnTo>
                    <a:pt x="2950" y="1917"/>
                  </a:lnTo>
                  <a:lnTo>
                    <a:pt x="2950" y="1917"/>
                  </a:lnTo>
                  <a:lnTo>
                    <a:pt x="2951" y="1915"/>
                  </a:lnTo>
                  <a:lnTo>
                    <a:pt x="2953" y="1915"/>
                  </a:lnTo>
                  <a:lnTo>
                    <a:pt x="2954" y="1917"/>
                  </a:lnTo>
                  <a:lnTo>
                    <a:pt x="2954" y="1918"/>
                  </a:lnTo>
                  <a:lnTo>
                    <a:pt x="2954" y="1918"/>
                  </a:lnTo>
                  <a:lnTo>
                    <a:pt x="2954" y="1917"/>
                  </a:lnTo>
                  <a:lnTo>
                    <a:pt x="2953" y="1915"/>
                  </a:lnTo>
                  <a:lnTo>
                    <a:pt x="2951" y="1915"/>
                  </a:lnTo>
                  <a:lnTo>
                    <a:pt x="2950" y="1915"/>
                  </a:lnTo>
                  <a:lnTo>
                    <a:pt x="2951" y="1914"/>
                  </a:lnTo>
                  <a:lnTo>
                    <a:pt x="2953" y="1912"/>
                  </a:lnTo>
                  <a:lnTo>
                    <a:pt x="2953" y="1912"/>
                  </a:lnTo>
                  <a:lnTo>
                    <a:pt x="2953" y="1914"/>
                  </a:lnTo>
                  <a:lnTo>
                    <a:pt x="2954" y="1914"/>
                  </a:lnTo>
                  <a:lnTo>
                    <a:pt x="2956" y="1915"/>
                  </a:lnTo>
                  <a:lnTo>
                    <a:pt x="2957" y="1917"/>
                  </a:lnTo>
                  <a:lnTo>
                    <a:pt x="2957" y="1915"/>
                  </a:lnTo>
                  <a:lnTo>
                    <a:pt x="2956" y="1915"/>
                  </a:lnTo>
                  <a:lnTo>
                    <a:pt x="2956" y="1914"/>
                  </a:lnTo>
                  <a:lnTo>
                    <a:pt x="2956" y="1912"/>
                  </a:lnTo>
                  <a:lnTo>
                    <a:pt x="2956" y="1912"/>
                  </a:lnTo>
                  <a:lnTo>
                    <a:pt x="2956" y="1909"/>
                  </a:lnTo>
                  <a:lnTo>
                    <a:pt x="2956" y="1909"/>
                  </a:lnTo>
                  <a:lnTo>
                    <a:pt x="2956" y="1909"/>
                  </a:lnTo>
                  <a:lnTo>
                    <a:pt x="2956" y="1907"/>
                  </a:lnTo>
                  <a:lnTo>
                    <a:pt x="2959" y="1903"/>
                  </a:lnTo>
                  <a:lnTo>
                    <a:pt x="2962" y="1901"/>
                  </a:lnTo>
                  <a:lnTo>
                    <a:pt x="2962" y="1900"/>
                  </a:lnTo>
                  <a:lnTo>
                    <a:pt x="2961" y="1900"/>
                  </a:lnTo>
                  <a:lnTo>
                    <a:pt x="2959" y="1898"/>
                  </a:lnTo>
                  <a:lnTo>
                    <a:pt x="2959" y="1898"/>
                  </a:lnTo>
                  <a:lnTo>
                    <a:pt x="2959" y="1897"/>
                  </a:lnTo>
                  <a:lnTo>
                    <a:pt x="2959" y="1895"/>
                  </a:lnTo>
                  <a:lnTo>
                    <a:pt x="2959" y="1895"/>
                  </a:lnTo>
                  <a:lnTo>
                    <a:pt x="2959" y="1895"/>
                  </a:lnTo>
                  <a:lnTo>
                    <a:pt x="2959" y="1894"/>
                  </a:lnTo>
                  <a:lnTo>
                    <a:pt x="2957" y="1892"/>
                  </a:lnTo>
                  <a:lnTo>
                    <a:pt x="2957" y="1890"/>
                  </a:lnTo>
                  <a:lnTo>
                    <a:pt x="2957" y="1889"/>
                  </a:lnTo>
                  <a:lnTo>
                    <a:pt x="2959" y="1887"/>
                  </a:lnTo>
                  <a:lnTo>
                    <a:pt x="2959" y="1886"/>
                  </a:lnTo>
                  <a:lnTo>
                    <a:pt x="2959" y="1883"/>
                  </a:lnTo>
                  <a:lnTo>
                    <a:pt x="2959" y="1881"/>
                  </a:lnTo>
                  <a:lnTo>
                    <a:pt x="2961" y="1878"/>
                  </a:lnTo>
                  <a:lnTo>
                    <a:pt x="2961" y="1875"/>
                  </a:lnTo>
                  <a:lnTo>
                    <a:pt x="2961" y="1872"/>
                  </a:lnTo>
                  <a:lnTo>
                    <a:pt x="2961" y="1872"/>
                  </a:lnTo>
                  <a:lnTo>
                    <a:pt x="2962" y="1870"/>
                  </a:lnTo>
                  <a:lnTo>
                    <a:pt x="2962" y="1870"/>
                  </a:lnTo>
                  <a:lnTo>
                    <a:pt x="2964" y="1870"/>
                  </a:lnTo>
                  <a:lnTo>
                    <a:pt x="2964" y="1870"/>
                  </a:lnTo>
                  <a:lnTo>
                    <a:pt x="2965" y="1869"/>
                  </a:lnTo>
                  <a:lnTo>
                    <a:pt x="2964" y="1866"/>
                  </a:lnTo>
                  <a:lnTo>
                    <a:pt x="2965" y="1863"/>
                  </a:lnTo>
                  <a:lnTo>
                    <a:pt x="2965" y="1860"/>
                  </a:lnTo>
                  <a:lnTo>
                    <a:pt x="2967" y="1857"/>
                  </a:lnTo>
                  <a:lnTo>
                    <a:pt x="2967" y="1857"/>
                  </a:lnTo>
                  <a:lnTo>
                    <a:pt x="2967" y="1857"/>
                  </a:lnTo>
                  <a:lnTo>
                    <a:pt x="2968" y="1860"/>
                  </a:lnTo>
                  <a:lnTo>
                    <a:pt x="2968" y="1863"/>
                  </a:lnTo>
                  <a:lnTo>
                    <a:pt x="2968" y="1866"/>
                  </a:lnTo>
                  <a:lnTo>
                    <a:pt x="2970" y="1866"/>
                  </a:lnTo>
                  <a:lnTo>
                    <a:pt x="2967" y="1843"/>
                  </a:lnTo>
                  <a:lnTo>
                    <a:pt x="2965" y="1841"/>
                  </a:lnTo>
                  <a:lnTo>
                    <a:pt x="2965" y="1840"/>
                  </a:lnTo>
                  <a:lnTo>
                    <a:pt x="2965" y="1840"/>
                  </a:lnTo>
                  <a:lnTo>
                    <a:pt x="2965" y="1836"/>
                  </a:lnTo>
                  <a:lnTo>
                    <a:pt x="2965" y="1824"/>
                  </a:lnTo>
                  <a:lnTo>
                    <a:pt x="2965" y="1823"/>
                  </a:lnTo>
                  <a:lnTo>
                    <a:pt x="2965" y="1821"/>
                  </a:lnTo>
                  <a:lnTo>
                    <a:pt x="2965" y="1820"/>
                  </a:lnTo>
                  <a:lnTo>
                    <a:pt x="2964" y="1818"/>
                  </a:lnTo>
                  <a:lnTo>
                    <a:pt x="2964" y="1816"/>
                  </a:lnTo>
                  <a:lnTo>
                    <a:pt x="2965" y="1813"/>
                  </a:lnTo>
                  <a:lnTo>
                    <a:pt x="2964" y="1803"/>
                  </a:lnTo>
                  <a:lnTo>
                    <a:pt x="2964" y="1803"/>
                  </a:lnTo>
                  <a:lnTo>
                    <a:pt x="2964" y="1799"/>
                  </a:lnTo>
                  <a:lnTo>
                    <a:pt x="2962" y="1790"/>
                  </a:lnTo>
                  <a:lnTo>
                    <a:pt x="2962" y="1787"/>
                  </a:lnTo>
                  <a:lnTo>
                    <a:pt x="2961" y="1787"/>
                  </a:lnTo>
                  <a:lnTo>
                    <a:pt x="2961" y="1786"/>
                  </a:lnTo>
                  <a:lnTo>
                    <a:pt x="2961" y="1784"/>
                  </a:lnTo>
                  <a:lnTo>
                    <a:pt x="2961" y="1783"/>
                  </a:lnTo>
                  <a:lnTo>
                    <a:pt x="2957" y="1775"/>
                  </a:lnTo>
                  <a:lnTo>
                    <a:pt x="2957" y="1775"/>
                  </a:lnTo>
                  <a:lnTo>
                    <a:pt x="2956" y="1773"/>
                  </a:lnTo>
                  <a:lnTo>
                    <a:pt x="2954" y="1773"/>
                  </a:lnTo>
                  <a:lnTo>
                    <a:pt x="2953" y="1773"/>
                  </a:lnTo>
                  <a:lnTo>
                    <a:pt x="2953" y="1773"/>
                  </a:lnTo>
                  <a:lnTo>
                    <a:pt x="2954" y="1772"/>
                  </a:lnTo>
                  <a:lnTo>
                    <a:pt x="2954" y="1772"/>
                  </a:lnTo>
                  <a:lnTo>
                    <a:pt x="2956" y="1772"/>
                  </a:lnTo>
                  <a:lnTo>
                    <a:pt x="2956" y="1770"/>
                  </a:lnTo>
                  <a:lnTo>
                    <a:pt x="2956" y="1770"/>
                  </a:lnTo>
                  <a:lnTo>
                    <a:pt x="2954" y="1767"/>
                  </a:lnTo>
                  <a:lnTo>
                    <a:pt x="2951" y="1762"/>
                  </a:lnTo>
                  <a:lnTo>
                    <a:pt x="2950" y="1759"/>
                  </a:lnTo>
                  <a:lnTo>
                    <a:pt x="2948" y="1759"/>
                  </a:lnTo>
                  <a:lnTo>
                    <a:pt x="2948" y="1758"/>
                  </a:lnTo>
                  <a:lnTo>
                    <a:pt x="2945" y="1756"/>
                  </a:lnTo>
                  <a:lnTo>
                    <a:pt x="2945" y="1756"/>
                  </a:lnTo>
                  <a:lnTo>
                    <a:pt x="2942" y="1753"/>
                  </a:lnTo>
                  <a:lnTo>
                    <a:pt x="2942" y="1753"/>
                  </a:lnTo>
                  <a:lnTo>
                    <a:pt x="2941" y="1755"/>
                  </a:lnTo>
                  <a:lnTo>
                    <a:pt x="2939" y="1755"/>
                  </a:lnTo>
                  <a:lnTo>
                    <a:pt x="2937" y="1753"/>
                  </a:lnTo>
                  <a:lnTo>
                    <a:pt x="2937" y="1753"/>
                  </a:lnTo>
                  <a:lnTo>
                    <a:pt x="2936" y="1752"/>
                  </a:lnTo>
                  <a:lnTo>
                    <a:pt x="2934" y="1752"/>
                  </a:lnTo>
                  <a:lnTo>
                    <a:pt x="2936" y="1752"/>
                  </a:lnTo>
                  <a:lnTo>
                    <a:pt x="2936" y="1752"/>
                  </a:lnTo>
                  <a:lnTo>
                    <a:pt x="2937" y="1752"/>
                  </a:lnTo>
                  <a:lnTo>
                    <a:pt x="2937" y="1752"/>
                  </a:lnTo>
                  <a:lnTo>
                    <a:pt x="2939" y="1753"/>
                  </a:lnTo>
                  <a:lnTo>
                    <a:pt x="2942" y="1753"/>
                  </a:lnTo>
                  <a:lnTo>
                    <a:pt x="2944" y="1753"/>
                  </a:lnTo>
                  <a:lnTo>
                    <a:pt x="2944" y="1755"/>
                  </a:lnTo>
                  <a:lnTo>
                    <a:pt x="2944" y="1753"/>
                  </a:lnTo>
                  <a:lnTo>
                    <a:pt x="2928" y="1730"/>
                  </a:lnTo>
                  <a:lnTo>
                    <a:pt x="2924" y="1719"/>
                  </a:lnTo>
                  <a:lnTo>
                    <a:pt x="2893" y="1673"/>
                  </a:lnTo>
                  <a:lnTo>
                    <a:pt x="2891" y="1670"/>
                  </a:lnTo>
                  <a:lnTo>
                    <a:pt x="2888" y="1667"/>
                  </a:lnTo>
                  <a:lnTo>
                    <a:pt x="2887" y="1662"/>
                  </a:lnTo>
                  <a:lnTo>
                    <a:pt x="2885" y="1661"/>
                  </a:lnTo>
                  <a:lnTo>
                    <a:pt x="2882" y="1653"/>
                  </a:lnTo>
                  <a:lnTo>
                    <a:pt x="2882" y="1650"/>
                  </a:lnTo>
                  <a:lnTo>
                    <a:pt x="2880" y="1648"/>
                  </a:lnTo>
                  <a:lnTo>
                    <a:pt x="2879" y="1645"/>
                  </a:lnTo>
                  <a:lnTo>
                    <a:pt x="2879" y="1644"/>
                  </a:lnTo>
                  <a:lnTo>
                    <a:pt x="2879" y="1644"/>
                  </a:lnTo>
                  <a:lnTo>
                    <a:pt x="2877" y="1642"/>
                  </a:lnTo>
                  <a:lnTo>
                    <a:pt x="2876" y="1634"/>
                  </a:lnTo>
                  <a:lnTo>
                    <a:pt x="2876" y="1634"/>
                  </a:lnTo>
                  <a:lnTo>
                    <a:pt x="2879" y="1636"/>
                  </a:lnTo>
                  <a:lnTo>
                    <a:pt x="2882" y="1638"/>
                  </a:lnTo>
                  <a:lnTo>
                    <a:pt x="2884" y="1639"/>
                  </a:lnTo>
                  <a:lnTo>
                    <a:pt x="2882" y="1641"/>
                  </a:lnTo>
                  <a:lnTo>
                    <a:pt x="2882" y="1642"/>
                  </a:lnTo>
                  <a:lnTo>
                    <a:pt x="2882" y="1641"/>
                  </a:lnTo>
                  <a:lnTo>
                    <a:pt x="2882" y="1642"/>
                  </a:lnTo>
                  <a:lnTo>
                    <a:pt x="2882" y="1644"/>
                  </a:lnTo>
                  <a:lnTo>
                    <a:pt x="2882" y="1645"/>
                  </a:lnTo>
                  <a:lnTo>
                    <a:pt x="2882" y="1647"/>
                  </a:lnTo>
                  <a:lnTo>
                    <a:pt x="2884" y="1648"/>
                  </a:lnTo>
                  <a:lnTo>
                    <a:pt x="2885" y="1648"/>
                  </a:lnTo>
                  <a:lnTo>
                    <a:pt x="2890" y="1648"/>
                  </a:lnTo>
                  <a:lnTo>
                    <a:pt x="2890" y="1648"/>
                  </a:lnTo>
                  <a:lnTo>
                    <a:pt x="2891" y="1648"/>
                  </a:lnTo>
                  <a:lnTo>
                    <a:pt x="2891" y="1647"/>
                  </a:lnTo>
                  <a:lnTo>
                    <a:pt x="2890" y="1647"/>
                  </a:lnTo>
                  <a:lnTo>
                    <a:pt x="2890" y="1645"/>
                  </a:lnTo>
                  <a:lnTo>
                    <a:pt x="2891" y="1645"/>
                  </a:lnTo>
                  <a:lnTo>
                    <a:pt x="2891" y="1645"/>
                  </a:lnTo>
                  <a:lnTo>
                    <a:pt x="2891" y="1647"/>
                  </a:lnTo>
                  <a:lnTo>
                    <a:pt x="2891" y="1647"/>
                  </a:lnTo>
                  <a:lnTo>
                    <a:pt x="2893" y="1645"/>
                  </a:lnTo>
                  <a:lnTo>
                    <a:pt x="2894" y="1647"/>
                  </a:lnTo>
                  <a:lnTo>
                    <a:pt x="2896" y="1647"/>
                  </a:lnTo>
                  <a:lnTo>
                    <a:pt x="2896" y="1648"/>
                  </a:lnTo>
                  <a:lnTo>
                    <a:pt x="2897" y="1651"/>
                  </a:lnTo>
                  <a:lnTo>
                    <a:pt x="2897" y="1655"/>
                  </a:lnTo>
                  <a:lnTo>
                    <a:pt x="2897" y="1665"/>
                  </a:lnTo>
                  <a:lnTo>
                    <a:pt x="2899" y="1678"/>
                  </a:lnTo>
                  <a:lnTo>
                    <a:pt x="2901" y="1682"/>
                  </a:lnTo>
                  <a:lnTo>
                    <a:pt x="2904" y="1687"/>
                  </a:lnTo>
                  <a:lnTo>
                    <a:pt x="2910" y="1695"/>
                  </a:lnTo>
                  <a:lnTo>
                    <a:pt x="2910" y="1698"/>
                  </a:lnTo>
                  <a:lnTo>
                    <a:pt x="2913" y="1699"/>
                  </a:lnTo>
                  <a:lnTo>
                    <a:pt x="2913" y="1699"/>
                  </a:lnTo>
                  <a:lnTo>
                    <a:pt x="2914" y="1701"/>
                  </a:lnTo>
                  <a:lnTo>
                    <a:pt x="2916" y="1704"/>
                  </a:lnTo>
                  <a:lnTo>
                    <a:pt x="2916" y="1701"/>
                  </a:lnTo>
                  <a:lnTo>
                    <a:pt x="2908" y="1693"/>
                  </a:lnTo>
                  <a:lnTo>
                    <a:pt x="2907" y="1688"/>
                  </a:lnTo>
                  <a:lnTo>
                    <a:pt x="2905" y="1688"/>
                  </a:lnTo>
                  <a:lnTo>
                    <a:pt x="2904" y="1685"/>
                  </a:lnTo>
                  <a:lnTo>
                    <a:pt x="2902" y="1678"/>
                  </a:lnTo>
                  <a:lnTo>
                    <a:pt x="2901" y="1673"/>
                  </a:lnTo>
                  <a:lnTo>
                    <a:pt x="2901" y="1671"/>
                  </a:lnTo>
                  <a:lnTo>
                    <a:pt x="2899" y="1671"/>
                  </a:lnTo>
                  <a:lnTo>
                    <a:pt x="2901" y="1670"/>
                  </a:lnTo>
                  <a:lnTo>
                    <a:pt x="2899" y="1662"/>
                  </a:lnTo>
                  <a:lnTo>
                    <a:pt x="2899" y="1662"/>
                  </a:lnTo>
                  <a:lnTo>
                    <a:pt x="2899" y="1662"/>
                  </a:lnTo>
                  <a:lnTo>
                    <a:pt x="2899" y="1661"/>
                  </a:lnTo>
                  <a:lnTo>
                    <a:pt x="2901" y="1661"/>
                  </a:lnTo>
                  <a:lnTo>
                    <a:pt x="2901" y="1659"/>
                  </a:lnTo>
                  <a:lnTo>
                    <a:pt x="2901" y="1659"/>
                  </a:lnTo>
                  <a:lnTo>
                    <a:pt x="2902" y="1658"/>
                  </a:lnTo>
                  <a:lnTo>
                    <a:pt x="2902" y="1656"/>
                  </a:lnTo>
                  <a:lnTo>
                    <a:pt x="2901" y="1655"/>
                  </a:lnTo>
                  <a:lnTo>
                    <a:pt x="2897" y="1650"/>
                  </a:lnTo>
                  <a:lnTo>
                    <a:pt x="2893" y="1644"/>
                  </a:lnTo>
                  <a:lnTo>
                    <a:pt x="2888" y="1639"/>
                  </a:lnTo>
                  <a:lnTo>
                    <a:pt x="2882" y="1631"/>
                  </a:lnTo>
                  <a:lnTo>
                    <a:pt x="2870" y="1618"/>
                  </a:lnTo>
                  <a:lnTo>
                    <a:pt x="2870" y="1616"/>
                  </a:lnTo>
                  <a:lnTo>
                    <a:pt x="2868" y="1614"/>
                  </a:lnTo>
                  <a:lnTo>
                    <a:pt x="2867" y="1614"/>
                  </a:lnTo>
                  <a:lnTo>
                    <a:pt x="2867" y="1613"/>
                  </a:lnTo>
                  <a:lnTo>
                    <a:pt x="2867" y="1611"/>
                  </a:lnTo>
                  <a:lnTo>
                    <a:pt x="2857" y="1601"/>
                  </a:lnTo>
                  <a:lnTo>
                    <a:pt x="2851" y="1588"/>
                  </a:lnTo>
                  <a:lnTo>
                    <a:pt x="2845" y="1581"/>
                  </a:lnTo>
                  <a:lnTo>
                    <a:pt x="2840" y="1574"/>
                  </a:lnTo>
                  <a:lnTo>
                    <a:pt x="2840" y="1574"/>
                  </a:lnTo>
                  <a:lnTo>
                    <a:pt x="2840" y="1573"/>
                  </a:lnTo>
                  <a:lnTo>
                    <a:pt x="2839" y="1571"/>
                  </a:lnTo>
                  <a:lnTo>
                    <a:pt x="2839" y="1570"/>
                  </a:lnTo>
                  <a:lnTo>
                    <a:pt x="2836" y="1565"/>
                  </a:lnTo>
                  <a:lnTo>
                    <a:pt x="2834" y="1560"/>
                  </a:lnTo>
                  <a:lnTo>
                    <a:pt x="2833" y="1560"/>
                  </a:lnTo>
                  <a:lnTo>
                    <a:pt x="2833" y="1559"/>
                  </a:lnTo>
                  <a:lnTo>
                    <a:pt x="2831" y="1556"/>
                  </a:lnTo>
                  <a:lnTo>
                    <a:pt x="2831" y="1554"/>
                  </a:lnTo>
                  <a:lnTo>
                    <a:pt x="2831" y="1554"/>
                  </a:lnTo>
                  <a:lnTo>
                    <a:pt x="2831" y="1554"/>
                  </a:lnTo>
                  <a:lnTo>
                    <a:pt x="2830" y="1553"/>
                  </a:lnTo>
                  <a:lnTo>
                    <a:pt x="2830" y="1553"/>
                  </a:lnTo>
                  <a:lnTo>
                    <a:pt x="2830" y="1553"/>
                  </a:lnTo>
                  <a:lnTo>
                    <a:pt x="2830" y="1551"/>
                  </a:lnTo>
                  <a:lnTo>
                    <a:pt x="2830" y="1551"/>
                  </a:lnTo>
                  <a:lnTo>
                    <a:pt x="2828" y="1551"/>
                  </a:lnTo>
                  <a:lnTo>
                    <a:pt x="2828" y="1550"/>
                  </a:lnTo>
                  <a:lnTo>
                    <a:pt x="2825" y="1540"/>
                  </a:lnTo>
                  <a:lnTo>
                    <a:pt x="2823" y="1534"/>
                  </a:lnTo>
                  <a:lnTo>
                    <a:pt x="2823" y="1533"/>
                  </a:lnTo>
                  <a:lnTo>
                    <a:pt x="2820" y="1530"/>
                  </a:lnTo>
                  <a:lnTo>
                    <a:pt x="2820" y="1530"/>
                  </a:lnTo>
                  <a:lnTo>
                    <a:pt x="2816" y="1520"/>
                  </a:lnTo>
                  <a:lnTo>
                    <a:pt x="2816" y="1517"/>
                  </a:lnTo>
                  <a:lnTo>
                    <a:pt x="2816" y="1514"/>
                  </a:lnTo>
                  <a:lnTo>
                    <a:pt x="2816" y="1513"/>
                  </a:lnTo>
                  <a:lnTo>
                    <a:pt x="2814" y="1513"/>
                  </a:lnTo>
                  <a:lnTo>
                    <a:pt x="2814" y="1513"/>
                  </a:lnTo>
                  <a:lnTo>
                    <a:pt x="2814" y="1511"/>
                  </a:lnTo>
                  <a:lnTo>
                    <a:pt x="2814" y="1510"/>
                  </a:lnTo>
                  <a:lnTo>
                    <a:pt x="2813" y="1508"/>
                  </a:lnTo>
                  <a:lnTo>
                    <a:pt x="2813" y="1508"/>
                  </a:lnTo>
                  <a:lnTo>
                    <a:pt x="2813" y="1507"/>
                  </a:lnTo>
                  <a:lnTo>
                    <a:pt x="2811" y="1507"/>
                  </a:lnTo>
                  <a:lnTo>
                    <a:pt x="2811" y="1507"/>
                  </a:lnTo>
                  <a:lnTo>
                    <a:pt x="2811" y="1507"/>
                  </a:lnTo>
                  <a:lnTo>
                    <a:pt x="2810" y="1505"/>
                  </a:lnTo>
                  <a:lnTo>
                    <a:pt x="2810" y="1505"/>
                  </a:lnTo>
                  <a:lnTo>
                    <a:pt x="2808" y="1503"/>
                  </a:lnTo>
                  <a:lnTo>
                    <a:pt x="2808" y="1503"/>
                  </a:lnTo>
                  <a:lnTo>
                    <a:pt x="2807" y="1502"/>
                  </a:lnTo>
                  <a:lnTo>
                    <a:pt x="2805" y="1502"/>
                  </a:lnTo>
                  <a:lnTo>
                    <a:pt x="2805" y="1500"/>
                  </a:lnTo>
                  <a:lnTo>
                    <a:pt x="2805" y="1499"/>
                  </a:lnTo>
                  <a:lnTo>
                    <a:pt x="2805" y="1497"/>
                  </a:lnTo>
                  <a:lnTo>
                    <a:pt x="2805" y="1496"/>
                  </a:lnTo>
                  <a:lnTo>
                    <a:pt x="2805" y="1496"/>
                  </a:lnTo>
                  <a:lnTo>
                    <a:pt x="2807" y="1496"/>
                  </a:lnTo>
                  <a:lnTo>
                    <a:pt x="2807" y="1497"/>
                  </a:lnTo>
                  <a:lnTo>
                    <a:pt x="2807" y="1497"/>
                  </a:lnTo>
                  <a:lnTo>
                    <a:pt x="2808" y="1497"/>
                  </a:lnTo>
                  <a:lnTo>
                    <a:pt x="2808" y="1500"/>
                  </a:lnTo>
                  <a:lnTo>
                    <a:pt x="2808" y="1502"/>
                  </a:lnTo>
                  <a:lnTo>
                    <a:pt x="2810" y="1502"/>
                  </a:lnTo>
                  <a:lnTo>
                    <a:pt x="2810" y="1503"/>
                  </a:lnTo>
                  <a:lnTo>
                    <a:pt x="2810" y="1500"/>
                  </a:lnTo>
                  <a:lnTo>
                    <a:pt x="2808" y="1494"/>
                  </a:lnTo>
                  <a:lnTo>
                    <a:pt x="2808" y="1491"/>
                  </a:lnTo>
                  <a:lnTo>
                    <a:pt x="2808" y="1490"/>
                  </a:lnTo>
                  <a:lnTo>
                    <a:pt x="2808" y="1490"/>
                  </a:lnTo>
                  <a:lnTo>
                    <a:pt x="2808" y="1490"/>
                  </a:lnTo>
                  <a:lnTo>
                    <a:pt x="2808" y="1490"/>
                  </a:lnTo>
                  <a:lnTo>
                    <a:pt x="2808" y="1490"/>
                  </a:lnTo>
                  <a:lnTo>
                    <a:pt x="2807" y="1488"/>
                  </a:lnTo>
                  <a:lnTo>
                    <a:pt x="2807" y="1490"/>
                  </a:lnTo>
                  <a:lnTo>
                    <a:pt x="2805" y="1490"/>
                  </a:lnTo>
                  <a:lnTo>
                    <a:pt x="2805" y="1490"/>
                  </a:lnTo>
                  <a:lnTo>
                    <a:pt x="2803" y="1490"/>
                  </a:lnTo>
                  <a:lnTo>
                    <a:pt x="2803" y="1488"/>
                  </a:lnTo>
                  <a:lnTo>
                    <a:pt x="2803" y="1488"/>
                  </a:lnTo>
                  <a:lnTo>
                    <a:pt x="2803" y="1485"/>
                  </a:lnTo>
                  <a:lnTo>
                    <a:pt x="2803" y="1483"/>
                  </a:lnTo>
                  <a:lnTo>
                    <a:pt x="2802" y="1483"/>
                  </a:lnTo>
                  <a:lnTo>
                    <a:pt x="2802" y="1482"/>
                  </a:lnTo>
                  <a:lnTo>
                    <a:pt x="2802" y="1482"/>
                  </a:lnTo>
                  <a:lnTo>
                    <a:pt x="2800" y="1480"/>
                  </a:lnTo>
                  <a:lnTo>
                    <a:pt x="2800" y="1479"/>
                  </a:lnTo>
                  <a:lnTo>
                    <a:pt x="2800" y="1479"/>
                  </a:lnTo>
                  <a:lnTo>
                    <a:pt x="2799" y="1479"/>
                  </a:lnTo>
                  <a:lnTo>
                    <a:pt x="2799" y="1477"/>
                  </a:lnTo>
                  <a:lnTo>
                    <a:pt x="2800" y="1477"/>
                  </a:lnTo>
                  <a:lnTo>
                    <a:pt x="2800" y="1477"/>
                  </a:lnTo>
                  <a:lnTo>
                    <a:pt x="2802" y="1477"/>
                  </a:lnTo>
                  <a:lnTo>
                    <a:pt x="2802" y="1477"/>
                  </a:lnTo>
                  <a:lnTo>
                    <a:pt x="2802" y="1477"/>
                  </a:lnTo>
                  <a:lnTo>
                    <a:pt x="2802" y="1476"/>
                  </a:lnTo>
                  <a:lnTo>
                    <a:pt x="2800" y="1476"/>
                  </a:lnTo>
                  <a:lnTo>
                    <a:pt x="2800" y="1476"/>
                  </a:lnTo>
                  <a:lnTo>
                    <a:pt x="2800" y="1474"/>
                  </a:lnTo>
                  <a:lnTo>
                    <a:pt x="2800" y="1474"/>
                  </a:lnTo>
                  <a:lnTo>
                    <a:pt x="2800" y="1473"/>
                  </a:lnTo>
                  <a:lnTo>
                    <a:pt x="2800" y="1473"/>
                  </a:lnTo>
                  <a:lnTo>
                    <a:pt x="2803" y="1470"/>
                  </a:lnTo>
                  <a:lnTo>
                    <a:pt x="2803" y="1468"/>
                  </a:lnTo>
                  <a:lnTo>
                    <a:pt x="2802" y="1468"/>
                  </a:lnTo>
                  <a:lnTo>
                    <a:pt x="2800" y="1468"/>
                  </a:lnTo>
                  <a:lnTo>
                    <a:pt x="2799" y="1468"/>
                  </a:lnTo>
                  <a:lnTo>
                    <a:pt x="2799" y="1466"/>
                  </a:lnTo>
                  <a:lnTo>
                    <a:pt x="2802" y="1466"/>
                  </a:lnTo>
                  <a:lnTo>
                    <a:pt x="2802" y="1465"/>
                  </a:lnTo>
                  <a:lnTo>
                    <a:pt x="2802" y="1463"/>
                  </a:lnTo>
                  <a:lnTo>
                    <a:pt x="2802" y="1462"/>
                  </a:lnTo>
                  <a:lnTo>
                    <a:pt x="2799" y="1460"/>
                  </a:lnTo>
                  <a:lnTo>
                    <a:pt x="2797" y="1459"/>
                  </a:lnTo>
                  <a:lnTo>
                    <a:pt x="2799" y="1459"/>
                  </a:lnTo>
                  <a:lnTo>
                    <a:pt x="2800" y="1460"/>
                  </a:lnTo>
                  <a:lnTo>
                    <a:pt x="2803" y="1462"/>
                  </a:lnTo>
                  <a:lnTo>
                    <a:pt x="2803" y="1463"/>
                  </a:lnTo>
                  <a:lnTo>
                    <a:pt x="2805" y="1463"/>
                  </a:lnTo>
                  <a:lnTo>
                    <a:pt x="2805" y="1457"/>
                  </a:lnTo>
                  <a:lnTo>
                    <a:pt x="2805" y="1454"/>
                  </a:lnTo>
                  <a:lnTo>
                    <a:pt x="2803" y="1456"/>
                  </a:lnTo>
                  <a:lnTo>
                    <a:pt x="2803" y="1457"/>
                  </a:lnTo>
                  <a:lnTo>
                    <a:pt x="2803" y="1459"/>
                  </a:lnTo>
                  <a:lnTo>
                    <a:pt x="2802" y="1459"/>
                  </a:lnTo>
                  <a:lnTo>
                    <a:pt x="2800" y="1457"/>
                  </a:lnTo>
                  <a:lnTo>
                    <a:pt x="2799" y="1457"/>
                  </a:lnTo>
                  <a:lnTo>
                    <a:pt x="2799" y="1456"/>
                  </a:lnTo>
                  <a:lnTo>
                    <a:pt x="2799" y="1454"/>
                  </a:lnTo>
                  <a:lnTo>
                    <a:pt x="2802" y="1456"/>
                  </a:lnTo>
                  <a:lnTo>
                    <a:pt x="2802" y="1454"/>
                  </a:lnTo>
                  <a:lnTo>
                    <a:pt x="2800" y="1453"/>
                  </a:lnTo>
                  <a:lnTo>
                    <a:pt x="2800" y="1449"/>
                  </a:lnTo>
                  <a:lnTo>
                    <a:pt x="2800" y="1448"/>
                  </a:lnTo>
                  <a:lnTo>
                    <a:pt x="2800" y="1448"/>
                  </a:lnTo>
                  <a:lnTo>
                    <a:pt x="2802" y="1446"/>
                  </a:lnTo>
                  <a:lnTo>
                    <a:pt x="2802" y="1448"/>
                  </a:lnTo>
                  <a:lnTo>
                    <a:pt x="2803" y="1453"/>
                  </a:lnTo>
                  <a:lnTo>
                    <a:pt x="2803" y="1453"/>
                  </a:lnTo>
                  <a:lnTo>
                    <a:pt x="2803" y="1453"/>
                  </a:lnTo>
                  <a:lnTo>
                    <a:pt x="2805" y="1453"/>
                  </a:lnTo>
                  <a:lnTo>
                    <a:pt x="2807" y="1451"/>
                  </a:lnTo>
                  <a:lnTo>
                    <a:pt x="2808" y="1449"/>
                  </a:lnTo>
                  <a:lnTo>
                    <a:pt x="2810" y="1445"/>
                  </a:lnTo>
                  <a:lnTo>
                    <a:pt x="2811" y="1445"/>
                  </a:lnTo>
                  <a:lnTo>
                    <a:pt x="2811" y="1445"/>
                  </a:lnTo>
                  <a:lnTo>
                    <a:pt x="2811" y="1442"/>
                  </a:lnTo>
                  <a:lnTo>
                    <a:pt x="2811" y="1440"/>
                  </a:lnTo>
                  <a:lnTo>
                    <a:pt x="2810" y="1440"/>
                  </a:lnTo>
                  <a:lnTo>
                    <a:pt x="2807" y="1439"/>
                  </a:lnTo>
                  <a:lnTo>
                    <a:pt x="2807" y="1439"/>
                  </a:lnTo>
                  <a:lnTo>
                    <a:pt x="2803" y="1439"/>
                  </a:lnTo>
                  <a:lnTo>
                    <a:pt x="2800" y="1439"/>
                  </a:lnTo>
                  <a:lnTo>
                    <a:pt x="2797" y="1437"/>
                  </a:lnTo>
                  <a:lnTo>
                    <a:pt x="2796" y="1436"/>
                  </a:lnTo>
                  <a:lnTo>
                    <a:pt x="2796" y="1436"/>
                  </a:lnTo>
                  <a:lnTo>
                    <a:pt x="2796" y="1436"/>
                  </a:lnTo>
                  <a:lnTo>
                    <a:pt x="2797" y="1436"/>
                  </a:lnTo>
                  <a:lnTo>
                    <a:pt x="2800" y="1437"/>
                  </a:lnTo>
                  <a:lnTo>
                    <a:pt x="2807" y="1437"/>
                  </a:lnTo>
                  <a:lnTo>
                    <a:pt x="2810" y="1437"/>
                  </a:lnTo>
                  <a:lnTo>
                    <a:pt x="2810" y="1436"/>
                  </a:lnTo>
                  <a:lnTo>
                    <a:pt x="2810" y="1434"/>
                  </a:lnTo>
                  <a:lnTo>
                    <a:pt x="2808" y="1433"/>
                  </a:lnTo>
                  <a:lnTo>
                    <a:pt x="2807" y="1431"/>
                  </a:lnTo>
                  <a:lnTo>
                    <a:pt x="2805" y="1429"/>
                  </a:lnTo>
                  <a:lnTo>
                    <a:pt x="2805" y="1429"/>
                  </a:lnTo>
                  <a:lnTo>
                    <a:pt x="2805" y="1429"/>
                  </a:lnTo>
                  <a:lnTo>
                    <a:pt x="2807" y="1428"/>
                  </a:lnTo>
                  <a:lnTo>
                    <a:pt x="2807" y="1428"/>
                  </a:lnTo>
                  <a:lnTo>
                    <a:pt x="2807" y="1428"/>
                  </a:lnTo>
                  <a:lnTo>
                    <a:pt x="2808" y="1429"/>
                  </a:lnTo>
                  <a:lnTo>
                    <a:pt x="2808" y="1429"/>
                  </a:lnTo>
                  <a:lnTo>
                    <a:pt x="2808" y="1431"/>
                  </a:lnTo>
                  <a:lnTo>
                    <a:pt x="2808" y="1431"/>
                  </a:lnTo>
                  <a:lnTo>
                    <a:pt x="2810" y="1433"/>
                  </a:lnTo>
                  <a:lnTo>
                    <a:pt x="2810" y="1433"/>
                  </a:lnTo>
                  <a:lnTo>
                    <a:pt x="2810" y="1431"/>
                  </a:lnTo>
                  <a:lnTo>
                    <a:pt x="2811" y="1431"/>
                  </a:lnTo>
                  <a:lnTo>
                    <a:pt x="2810" y="1431"/>
                  </a:lnTo>
                  <a:lnTo>
                    <a:pt x="2810" y="1429"/>
                  </a:lnTo>
                  <a:lnTo>
                    <a:pt x="2814" y="1422"/>
                  </a:lnTo>
                  <a:lnTo>
                    <a:pt x="2814" y="1419"/>
                  </a:lnTo>
                  <a:lnTo>
                    <a:pt x="2813" y="1419"/>
                  </a:lnTo>
                  <a:lnTo>
                    <a:pt x="2811" y="1420"/>
                  </a:lnTo>
                  <a:lnTo>
                    <a:pt x="2807" y="1423"/>
                  </a:lnTo>
                  <a:lnTo>
                    <a:pt x="2808" y="1423"/>
                  </a:lnTo>
                  <a:lnTo>
                    <a:pt x="2808" y="1422"/>
                  </a:lnTo>
                  <a:lnTo>
                    <a:pt x="2808" y="1420"/>
                  </a:lnTo>
                  <a:lnTo>
                    <a:pt x="2807" y="1420"/>
                  </a:lnTo>
                  <a:lnTo>
                    <a:pt x="2807" y="1420"/>
                  </a:lnTo>
                  <a:lnTo>
                    <a:pt x="2805" y="1420"/>
                  </a:lnTo>
                  <a:lnTo>
                    <a:pt x="2805" y="1420"/>
                  </a:lnTo>
                  <a:lnTo>
                    <a:pt x="2803" y="1420"/>
                  </a:lnTo>
                  <a:lnTo>
                    <a:pt x="2803" y="1419"/>
                  </a:lnTo>
                  <a:lnTo>
                    <a:pt x="2803" y="1419"/>
                  </a:lnTo>
                  <a:lnTo>
                    <a:pt x="2805" y="1419"/>
                  </a:lnTo>
                  <a:lnTo>
                    <a:pt x="2805" y="1417"/>
                  </a:lnTo>
                  <a:lnTo>
                    <a:pt x="2807" y="1417"/>
                  </a:lnTo>
                  <a:lnTo>
                    <a:pt x="2808" y="1417"/>
                  </a:lnTo>
                  <a:lnTo>
                    <a:pt x="2810" y="1419"/>
                  </a:lnTo>
                  <a:lnTo>
                    <a:pt x="2811" y="1417"/>
                  </a:lnTo>
                  <a:lnTo>
                    <a:pt x="2813" y="1414"/>
                  </a:lnTo>
                  <a:lnTo>
                    <a:pt x="2811" y="1414"/>
                  </a:lnTo>
                  <a:lnTo>
                    <a:pt x="2810" y="1412"/>
                  </a:lnTo>
                  <a:lnTo>
                    <a:pt x="2808" y="1411"/>
                  </a:lnTo>
                  <a:lnTo>
                    <a:pt x="2810" y="1411"/>
                  </a:lnTo>
                  <a:lnTo>
                    <a:pt x="2811" y="1411"/>
                  </a:lnTo>
                  <a:lnTo>
                    <a:pt x="2813" y="1412"/>
                  </a:lnTo>
                  <a:lnTo>
                    <a:pt x="2813" y="1412"/>
                  </a:lnTo>
                  <a:lnTo>
                    <a:pt x="2814" y="1416"/>
                  </a:lnTo>
                  <a:lnTo>
                    <a:pt x="2814" y="1417"/>
                  </a:lnTo>
                  <a:lnTo>
                    <a:pt x="2814" y="1416"/>
                  </a:lnTo>
                  <a:lnTo>
                    <a:pt x="2816" y="1416"/>
                  </a:lnTo>
                  <a:lnTo>
                    <a:pt x="2816" y="1409"/>
                  </a:lnTo>
                  <a:lnTo>
                    <a:pt x="2816" y="1408"/>
                  </a:lnTo>
                  <a:lnTo>
                    <a:pt x="2816" y="1406"/>
                  </a:lnTo>
                  <a:lnTo>
                    <a:pt x="2814" y="1405"/>
                  </a:lnTo>
                  <a:lnTo>
                    <a:pt x="2813" y="1406"/>
                  </a:lnTo>
                  <a:lnTo>
                    <a:pt x="2813" y="1406"/>
                  </a:lnTo>
                  <a:lnTo>
                    <a:pt x="2814" y="1408"/>
                  </a:lnTo>
                  <a:lnTo>
                    <a:pt x="2814" y="1408"/>
                  </a:lnTo>
                  <a:lnTo>
                    <a:pt x="2810" y="1409"/>
                  </a:lnTo>
                  <a:lnTo>
                    <a:pt x="2808" y="1409"/>
                  </a:lnTo>
                  <a:lnTo>
                    <a:pt x="2811" y="1406"/>
                  </a:lnTo>
                  <a:lnTo>
                    <a:pt x="2811" y="1405"/>
                  </a:lnTo>
                  <a:lnTo>
                    <a:pt x="2808" y="1403"/>
                  </a:lnTo>
                  <a:lnTo>
                    <a:pt x="2807" y="1403"/>
                  </a:lnTo>
                  <a:lnTo>
                    <a:pt x="2805" y="1403"/>
                  </a:lnTo>
                  <a:lnTo>
                    <a:pt x="2805" y="1402"/>
                  </a:lnTo>
                  <a:lnTo>
                    <a:pt x="2805" y="1402"/>
                  </a:lnTo>
                  <a:lnTo>
                    <a:pt x="2807" y="1402"/>
                  </a:lnTo>
                  <a:lnTo>
                    <a:pt x="2807" y="1402"/>
                  </a:lnTo>
                  <a:lnTo>
                    <a:pt x="2808" y="1402"/>
                  </a:lnTo>
                  <a:lnTo>
                    <a:pt x="2810" y="1403"/>
                  </a:lnTo>
                  <a:lnTo>
                    <a:pt x="2813" y="1403"/>
                  </a:lnTo>
                  <a:lnTo>
                    <a:pt x="2816" y="1402"/>
                  </a:lnTo>
                  <a:lnTo>
                    <a:pt x="2816" y="1402"/>
                  </a:lnTo>
                  <a:lnTo>
                    <a:pt x="2817" y="1400"/>
                  </a:lnTo>
                  <a:lnTo>
                    <a:pt x="2819" y="1397"/>
                  </a:lnTo>
                  <a:lnTo>
                    <a:pt x="2819" y="1395"/>
                  </a:lnTo>
                  <a:lnTo>
                    <a:pt x="2819" y="1394"/>
                  </a:lnTo>
                  <a:lnTo>
                    <a:pt x="2819" y="1394"/>
                  </a:lnTo>
                  <a:lnTo>
                    <a:pt x="2819" y="1394"/>
                  </a:lnTo>
                  <a:lnTo>
                    <a:pt x="2816" y="1392"/>
                  </a:lnTo>
                  <a:lnTo>
                    <a:pt x="2816" y="1392"/>
                  </a:lnTo>
                  <a:lnTo>
                    <a:pt x="2813" y="1392"/>
                  </a:lnTo>
                  <a:lnTo>
                    <a:pt x="2813" y="1392"/>
                  </a:lnTo>
                  <a:lnTo>
                    <a:pt x="2816" y="1391"/>
                  </a:lnTo>
                  <a:lnTo>
                    <a:pt x="2816" y="1389"/>
                  </a:lnTo>
                  <a:lnTo>
                    <a:pt x="2814" y="1389"/>
                  </a:lnTo>
                  <a:lnTo>
                    <a:pt x="2813" y="1388"/>
                  </a:lnTo>
                  <a:lnTo>
                    <a:pt x="2814" y="1388"/>
                  </a:lnTo>
                  <a:lnTo>
                    <a:pt x="2814" y="1388"/>
                  </a:lnTo>
                  <a:lnTo>
                    <a:pt x="2816" y="1388"/>
                  </a:lnTo>
                  <a:lnTo>
                    <a:pt x="2816" y="1389"/>
                  </a:lnTo>
                  <a:lnTo>
                    <a:pt x="2816" y="1389"/>
                  </a:lnTo>
                  <a:lnTo>
                    <a:pt x="2817" y="1389"/>
                  </a:lnTo>
                  <a:lnTo>
                    <a:pt x="2820" y="1389"/>
                  </a:lnTo>
                  <a:lnTo>
                    <a:pt x="2822" y="1391"/>
                  </a:lnTo>
                  <a:lnTo>
                    <a:pt x="2823" y="1391"/>
                  </a:lnTo>
                  <a:lnTo>
                    <a:pt x="2825" y="1389"/>
                  </a:lnTo>
                  <a:lnTo>
                    <a:pt x="2827" y="1386"/>
                  </a:lnTo>
                  <a:lnTo>
                    <a:pt x="2825" y="1386"/>
                  </a:lnTo>
                  <a:lnTo>
                    <a:pt x="2823" y="1385"/>
                  </a:lnTo>
                  <a:lnTo>
                    <a:pt x="2823" y="1383"/>
                  </a:lnTo>
                  <a:lnTo>
                    <a:pt x="2823" y="1383"/>
                  </a:lnTo>
                  <a:lnTo>
                    <a:pt x="2823" y="1382"/>
                  </a:lnTo>
                  <a:lnTo>
                    <a:pt x="2823" y="1382"/>
                  </a:lnTo>
                  <a:lnTo>
                    <a:pt x="2825" y="1380"/>
                  </a:lnTo>
                  <a:lnTo>
                    <a:pt x="2825" y="1380"/>
                  </a:lnTo>
                  <a:lnTo>
                    <a:pt x="2825" y="1380"/>
                  </a:lnTo>
                  <a:lnTo>
                    <a:pt x="2827" y="1382"/>
                  </a:lnTo>
                  <a:lnTo>
                    <a:pt x="2827" y="1382"/>
                  </a:lnTo>
                  <a:lnTo>
                    <a:pt x="2827" y="1383"/>
                  </a:lnTo>
                  <a:lnTo>
                    <a:pt x="2830" y="1380"/>
                  </a:lnTo>
                  <a:lnTo>
                    <a:pt x="2831" y="1377"/>
                  </a:lnTo>
                  <a:lnTo>
                    <a:pt x="2830" y="1375"/>
                  </a:lnTo>
                  <a:lnTo>
                    <a:pt x="2828" y="1375"/>
                  </a:lnTo>
                  <a:lnTo>
                    <a:pt x="2828" y="1375"/>
                  </a:lnTo>
                  <a:lnTo>
                    <a:pt x="2827" y="1375"/>
                  </a:lnTo>
                  <a:lnTo>
                    <a:pt x="2827" y="1375"/>
                  </a:lnTo>
                  <a:lnTo>
                    <a:pt x="2827" y="1375"/>
                  </a:lnTo>
                  <a:lnTo>
                    <a:pt x="2827" y="1374"/>
                  </a:lnTo>
                  <a:lnTo>
                    <a:pt x="2827" y="1372"/>
                  </a:lnTo>
                  <a:lnTo>
                    <a:pt x="2830" y="1369"/>
                  </a:lnTo>
                  <a:lnTo>
                    <a:pt x="2830" y="1366"/>
                  </a:lnTo>
                  <a:lnTo>
                    <a:pt x="2830" y="1365"/>
                  </a:lnTo>
                  <a:lnTo>
                    <a:pt x="2830" y="1365"/>
                  </a:lnTo>
                  <a:lnTo>
                    <a:pt x="2831" y="1363"/>
                  </a:lnTo>
                  <a:lnTo>
                    <a:pt x="2831" y="1362"/>
                  </a:lnTo>
                  <a:lnTo>
                    <a:pt x="2831" y="1360"/>
                  </a:lnTo>
                  <a:lnTo>
                    <a:pt x="2831" y="1358"/>
                  </a:lnTo>
                  <a:lnTo>
                    <a:pt x="2831" y="1358"/>
                  </a:lnTo>
                  <a:lnTo>
                    <a:pt x="2831" y="1357"/>
                  </a:lnTo>
                  <a:lnTo>
                    <a:pt x="2833" y="1360"/>
                  </a:lnTo>
                  <a:lnTo>
                    <a:pt x="2831" y="1366"/>
                  </a:lnTo>
                  <a:lnTo>
                    <a:pt x="2831" y="1369"/>
                  </a:lnTo>
                  <a:lnTo>
                    <a:pt x="2836" y="1365"/>
                  </a:lnTo>
                  <a:lnTo>
                    <a:pt x="2837" y="1362"/>
                  </a:lnTo>
                  <a:lnTo>
                    <a:pt x="2839" y="1358"/>
                  </a:lnTo>
                  <a:lnTo>
                    <a:pt x="2839" y="1358"/>
                  </a:lnTo>
                  <a:lnTo>
                    <a:pt x="2837" y="1357"/>
                  </a:lnTo>
                  <a:lnTo>
                    <a:pt x="2837" y="1355"/>
                  </a:lnTo>
                  <a:lnTo>
                    <a:pt x="2836" y="1355"/>
                  </a:lnTo>
                  <a:lnTo>
                    <a:pt x="2834" y="1355"/>
                  </a:lnTo>
                  <a:lnTo>
                    <a:pt x="2834" y="1355"/>
                  </a:lnTo>
                  <a:lnTo>
                    <a:pt x="2831" y="1352"/>
                  </a:lnTo>
                  <a:lnTo>
                    <a:pt x="2830" y="1352"/>
                  </a:lnTo>
                  <a:lnTo>
                    <a:pt x="2830" y="1352"/>
                  </a:lnTo>
                  <a:lnTo>
                    <a:pt x="2830" y="1351"/>
                  </a:lnTo>
                  <a:lnTo>
                    <a:pt x="2830" y="1349"/>
                  </a:lnTo>
                  <a:lnTo>
                    <a:pt x="2828" y="1346"/>
                  </a:lnTo>
                  <a:lnTo>
                    <a:pt x="2827" y="1345"/>
                  </a:lnTo>
                  <a:lnTo>
                    <a:pt x="2825" y="1342"/>
                  </a:lnTo>
                  <a:lnTo>
                    <a:pt x="2825" y="1340"/>
                  </a:lnTo>
                  <a:lnTo>
                    <a:pt x="2825" y="1338"/>
                  </a:lnTo>
                  <a:lnTo>
                    <a:pt x="2825" y="1338"/>
                  </a:lnTo>
                  <a:lnTo>
                    <a:pt x="2823" y="1335"/>
                  </a:lnTo>
                  <a:lnTo>
                    <a:pt x="2822" y="1335"/>
                  </a:lnTo>
                  <a:lnTo>
                    <a:pt x="2822" y="1335"/>
                  </a:lnTo>
                  <a:lnTo>
                    <a:pt x="2823" y="1334"/>
                  </a:lnTo>
                  <a:lnTo>
                    <a:pt x="2823" y="1335"/>
                  </a:lnTo>
                  <a:lnTo>
                    <a:pt x="2825" y="1335"/>
                  </a:lnTo>
                  <a:lnTo>
                    <a:pt x="2825" y="1337"/>
                  </a:lnTo>
                  <a:lnTo>
                    <a:pt x="2827" y="1337"/>
                  </a:lnTo>
                  <a:lnTo>
                    <a:pt x="2828" y="1337"/>
                  </a:lnTo>
                  <a:lnTo>
                    <a:pt x="2828" y="1338"/>
                  </a:lnTo>
                  <a:lnTo>
                    <a:pt x="2827" y="1340"/>
                  </a:lnTo>
                  <a:lnTo>
                    <a:pt x="2828" y="1342"/>
                  </a:lnTo>
                  <a:lnTo>
                    <a:pt x="2828" y="1343"/>
                  </a:lnTo>
                  <a:lnTo>
                    <a:pt x="2831" y="1348"/>
                  </a:lnTo>
                  <a:lnTo>
                    <a:pt x="2836" y="1351"/>
                  </a:lnTo>
                  <a:lnTo>
                    <a:pt x="2837" y="1352"/>
                  </a:lnTo>
                  <a:lnTo>
                    <a:pt x="2839" y="1351"/>
                  </a:lnTo>
                  <a:lnTo>
                    <a:pt x="2839" y="1349"/>
                  </a:lnTo>
                  <a:lnTo>
                    <a:pt x="2837" y="1349"/>
                  </a:lnTo>
                  <a:lnTo>
                    <a:pt x="2837" y="1348"/>
                  </a:lnTo>
                  <a:lnTo>
                    <a:pt x="2837" y="1348"/>
                  </a:lnTo>
                  <a:lnTo>
                    <a:pt x="2836" y="1342"/>
                  </a:lnTo>
                  <a:lnTo>
                    <a:pt x="2836" y="1340"/>
                  </a:lnTo>
                  <a:lnTo>
                    <a:pt x="2836" y="1340"/>
                  </a:lnTo>
                  <a:lnTo>
                    <a:pt x="2836" y="1340"/>
                  </a:lnTo>
                  <a:lnTo>
                    <a:pt x="2836" y="1338"/>
                  </a:lnTo>
                  <a:lnTo>
                    <a:pt x="2836" y="1340"/>
                  </a:lnTo>
                  <a:lnTo>
                    <a:pt x="2836" y="1340"/>
                  </a:lnTo>
                  <a:lnTo>
                    <a:pt x="2836" y="1340"/>
                  </a:lnTo>
                  <a:lnTo>
                    <a:pt x="2834" y="1338"/>
                  </a:lnTo>
                  <a:lnTo>
                    <a:pt x="2837" y="1338"/>
                  </a:lnTo>
                  <a:lnTo>
                    <a:pt x="2837" y="1340"/>
                  </a:lnTo>
                  <a:lnTo>
                    <a:pt x="2837" y="1346"/>
                  </a:lnTo>
                  <a:lnTo>
                    <a:pt x="2837" y="1346"/>
                  </a:lnTo>
                  <a:lnTo>
                    <a:pt x="2840" y="1345"/>
                  </a:lnTo>
                  <a:lnTo>
                    <a:pt x="2840" y="1349"/>
                  </a:lnTo>
                  <a:lnTo>
                    <a:pt x="2840" y="1352"/>
                  </a:lnTo>
                  <a:lnTo>
                    <a:pt x="2840" y="1354"/>
                  </a:lnTo>
                  <a:lnTo>
                    <a:pt x="2842" y="1354"/>
                  </a:lnTo>
                  <a:lnTo>
                    <a:pt x="2844" y="1352"/>
                  </a:lnTo>
                  <a:lnTo>
                    <a:pt x="2845" y="1352"/>
                  </a:lnTo>
                  <a:lnTo>
                    <a:pt x="2845" y="1352"/>
                  </a:lnTo>
                  <a:lnTo>
                    <a:pt x="2847" y="1352"/>
                  </a:lnTo>
                  <a:lnTo>
                    <a:pt x="2851" y="1348"/>
                  </a:lnTo>
                  <a:lnTo>
                    <a:pt x="2851" y="1346"/>
                  </a:lnTo>
                  <a:lnTo>
                    <a:pt x="2850" y="1346"/>
                  </a:lnTo>
                  <a:lnTo>
                    <a:pt x="2851" y="1346"/>
                  </a:lnTo>
                  <a:lnTo>
                    <a:pt x="2851" y="1346"/>
                  </a:lnTo>
                  <a:lnTo>
                    <a:pt x="2851" y="1346"/>
                  </a:lnTo>
                  <a:lnTo>
                    <a:pt x="2851" y="1345"/>
                  </a:lnTo>
                  <a:lnTo>
                    <a:pt x="2851" y="1345"/>
                  </a:lnTo>
                  <a:lnTo>
                    <a:pt x="2853" y="1345"/>
                  </a:lnTo>
                  <a:lnTo>
                    <a:pt x="2853" y="1343"/>
                  </a:lnTo>
                  <a:lnTo>
                    <a:pt x="2853" y="1342"/>
                  </a:lnTo>
                  <a:lnTo>
                    <a:pt x="2853" y="1340"/>
                  </a:lnTo>
                  <a:lnTo>
                    <a:pt x="2853" y="1340"/>
                  </a:lnTo>
                  <a:lnTo>
                    <a:pt x="2853" y="1342"/>
                  </a:lnTo>
                  <a:lnTo>
                    <a:pt x="2851" y="1342"/>
                  </a:lnTo>
                  <a:lnTo>
                    <a:pt x="2851" y="1343"/>
                  </a:lnTo>
                  <a:lnTo>
                    <a:pt x="2850" y="1343"/>
                  </a:lnTo>
                  <a:lnTo>
                    <a:pt x="2848" y="1345"/>
                  </a:lnTo>
                  <a:lnTo>
                    <a:pt x="2847" y="1346"/>
                  </a:lnTo>
                  <a:lnTo>
                    <a:pt x="2845" y="1346"/>
                  </a:lnTo>
                  <a:lnTo>
                    <a:pt x="2845" y="1346"/>
                  </a:lnTo>
                  <a:lnTo>
                    <a:pt x="2847" y="1345"/>
                  </a:lnTo>
                  <a:lnTo>
                    <a:pt x="2848" y="1343"/>
                  </a:lnTo>
                  <a:lnTo>
                    <a:pt x="2851" y="1342"/>
                  </a:lnTo>
                  <a:lnTo>
                    <a:pt x="2851" y="1340"/>
                  </a:lnTo>
                  <a:lnTo>
                    <a:pt x="2850" y="1338"/>
                  </a:lnTo>
                  <a:lnTo>
                    <a:pt x="2848" y="1337"/>
                  </a:lnTo>
                  <a:lnTo>
                    <a:pt x="2842" y="1338"/>
                  </a:lnTo>
                  <a:lnTo>
                    <a:pt x="2844" y="1337"/>
                  </a:lnTo>
                  <a:lnTo>
                    <a:pt x="2845" y="1337"/>
                  </a:lnTo>
                  <a:lnTo>
                    <a:pt x="2847" y="1335"/>
                  </a:lnTo>
                  <a:lnTo>
                    <a:pt x="2848" y="1335"/>
                  </a:lnTo>
                  <a:lnTo>
                    <a:pt x="2848" y="1335"/>
                  </a:lnTo>
                  <a:lnTo>
                    <a:pt x="2848" y="1335"/>
                  </a:lnTo>
                  <a:lnTo>
                    <a:pt x="2845" y="1334"/>
                  </a:lnTo>
                  <a:lnTo>
                    <a:pt x="2845" y="1334"/>
                  </a:lnTo>
                  <a:lnTo>
                    <a:pt x="2844" y="1334"/>
                  </a:lnTo>
                  <a:lnTo>
                    <a:pt x="2844" y="1335"/>
                  </a:lnTo>
                  <a:lnTo>
                    <a:pt x="2842" y="1335"/>
                  </a:lnTo>
                  <a:lnTo>
                    <a:pt x="2836" y="1335"/>
                  </a:lnTo>
                  <a:lnTo>
                    <a:pt x="2834" y="1335"/>
                  </a:lnTo>
                  <a:lnTo>
                    <a:pt x="2834" y="1335"/>
                  </a:lnTo>
                  <a:lnTo>
                    <a:pt x="2834" y="1335"/>
                  </a:lnTo>
                  <a:lnTo>
                    <a:pt x="2834" y="1334"/>
                  </a:lnTo>
                  <a:lnTo>
                    <a:pt x="2836" y="1334"/>
                  </a:lnTo>
                  <a:lnTo>
                    <a:pt x="2837" y="1334"/>
                  </a:lnTo>
                  <a:lnTo>
                    <a:pt x="2842" y="1334"/>
                  </a:lnTo>
                  <a:lnTo>
                    <a:pt x="2844" y="1332"/>
                  </a:lnTo>
                  <a:lnTo>
                    <a:pt x="2844" y="1332"/>
                  </a:lnTo>
                  <a:lnTo>
                    <a:pt x="2844" y="1331"/>
                  </a:lnTo>
                  <a:lnTo>
                    <a:pt x="2844" y="1331"/>
                  </a:lnTo>
                  <a:lnTo>
                    <a:pt x="2842" y="1329"/>
                  </a:lnTo>
                  <a:lnTo>
                    <a:pt x="2844" y="1329"/>
                  </a:lnTo>
                  <a:lnTo>
                    <a:pt x="2844" y="1331"/>
                  </a:lnTo>
                  <a:lnTo>
                    <a:pt x="2845" y="1331"/>
                  </a:lnTo>
                  <a:lnTo>
                    <a:pt x="2848" y="1332"/>
                  </a:lnTo>
                  <a:lnTo>
                    <a:pt x="2848" y="1332"/>
                  </a:lnTo>
                  <a:lnTo>
                    <a:pt x="2850" y="1332"/>
                  </a:lnTo>
                  <a:lnTo>
                    <a:pt x="2851" y="1332"/>
                  </a:lnTo>
                  <a:lnTo>
                    <a:pt x="2851" y="1334"/>
                  </a:lnTo>
                  <a:lnTo>
                    <a:pt x="2853" y="1334"/>
                  </a:lnTo>
                  <a:lnTo>
                    <a:pt x="2853" y="1334"/>
                  </a:lnTo>
                  <a:lnTo>
                    <a:pt x="2854" y="1334"/>
                  </a:lnTo>
                  <a:lnTo>
                    <a:pt x="2856" y="1334"/>
                  </a:lnTo>
                  <a:lnTo>
                    <a:pt x="2856" y="1332"/>
                  </a:lnTo>
                  <a:lnTo>
                    <a:pt x="2856" y="1331"/>
                  </a:lnTo>
                  <a:lnTo>
                    <a:pt x="2856" y="1329"/>
                  </a:lnTo>
                  <a:lnTo>
                    <a:pt x="2856" y="1329"/>
                  </a:lnTo>
                  <a:lnTo>
                    <a:pt x="2856" y="1331"/>
                  </a:lnTo>
                  <a:lnTo>
                    <a:pt x="2857" y="1331"/>
                  </a:lnTo>
                  <a:lnTo>
                    <a:pt x="2857" y="1332"/>
                  </a:lnTo>
                  <a:lnTo>
                    <a:pt x="2859" y="1332"/>
                  </a:lnTo>
                  <a:lnTo>
                    <a:pt x="2859" y="1332"/>
                  </a:lnTo>
                  <a:lnTo>
                    <a:pt x="2859" y="1332"/>
                  </a:lnTo>
                  <a:lnTo>
                    <a:pt x="2860" y="1331"/>
                  </a:lnTo>
                  <a:lnTo>
                    <a:pt x="2864" y="1328"/>
                  </a:lnTo>
                  <a:lnTo>
                    <a:pt x="2865" y="1326"/>
                  </a:lnTo>
                  <a:lnTo>
                    <a:pt x="2865" y="1326"/>
                  </a:lnTo>
                  <a:lnTo>
                    <a:pt x="2865" y="1325"/>
                  </a:lnTo>
                  <a:lnTo>
                    <a:pt x="2867" y="1325"/>
                  </a:lnTo>
                  <a:lnTo>
                    <a:pt x="2865" y="1325"/>
                  </a:lnTo>
                  <a:lnTo>
                    <a:pt x="2865" y="1325"/>
                  </a:lnTo>
                  <a:lnTo>
                    <a:pt x="2862" y="1321"/>
                  </a:lnTo>
                  <a:lnTo>
                    <a:pt x="2860" y="1321"/>
                  </a:lnTo>
                  <a:lnTo>
                    <a:pt x="2862" y="1321"/>
                  </a:lnTo>
                  <a:lnTo>
                    <a:pt x="2864" y="1321"/>
                  </a:lnTo>
                  <a:lnTo>
                    <a:pt x="2865" y="1323"/>
                  </a:lnTo>
                  <a:lnTo>
                    <a:pt x="2868" y="1325"/>
                  </a:lnTo>
                  <a:lnTo>
                    <a:pt x="2868" y="1325"/>
                  </a:lnTo>
                  <a:lnTo>
                    <a:pt x="2870" y="1323"/>
                  </a:lnTo>
                  <a:lnTo>
                    <a:pt x="2871" y="1321"/>
                  </a:lnTo>
                  <a:lnTo>
                    <a:pt x="2873" y="1321"/>
                  </a:lnTo>
                  <a:lnTo>
                    <a:pt x="2874" y="1320"/>
                  </a:lnTo>
                  <a:lnTo>
                    <a:pt x="2879" y="1318"/>
                  </a:lnTo>
                  <a:lnTo>
                    <a:pt x="2879" y="1318"/>
                  </a:lnTo>
                  <a:lnTo>
                    <a:pt x="2879" y="1317"/>
                  </a:lnTo>
                  <a:lnTo>
                    <a:pt x="2877" y="1317"/>
                  </a:lnTo>
                  <a:lnTo>
                    <a:pt x="2876" y="1315"/>
                  </a:lnTo>
                  <a:lnTo>
                    <a:pt x="2877" y="1315"/>
                  </a:lnTo>
                  <a:lnTo>
                    <a:pt x="2877" y="1315"/>
                  </a:lnTo>
                  <a:lnTo>
                    <a:pt x="2879" y="1315"/>
                  </a:lnTo>
                  <a:lnTo>
                    <a:pt x="2882" y="1315"/>
                  </a:lnTo>
                  <a:lnTo>
                    <a:pt x="2882" y="1315"/>
                  </a:lnTo>
                  <a:lnTo>
                    <a:pt x="2885" y="1311"/>
                  </a:lnTo>
                  <a:lnTo>
                    <a:pt x="2887" y="1309"/>
                  </a:lnTo>
                  <a:lnTo>
                    <a:pt x="2887" y="1308"/>
                  </a:lnTo>
                  <a:lnTo>
                    <a:pt x="2885" y="1308"/>
                  </a:lnTo>
                  <a:lnTo>
                    <a:pt x="2885" y="1308"/>
                  </a:lnTo>
                  <a:lnTo>
                    <a:pt x="2885" y="1308"/>
                  </a:lnTo>
                  <a:lnTo>
                    <a:pt x="2884" y="1308"/>
                  </a:lnTo>
                  <a:lnTo>
                    <a:pt x="2884" y="1306"/>
                  </a:lnTo>
                  <a:lnTo>
                    <a:pt x="2884" y="1306"/>
                  </a:lnTo>
                  <a:lnTo>
                    <a:pt x="2880" y="1306"/>
                  </a:lnTo>
                  <a:lnTo>
                    <a:pt x="2879" y="1306"/>
                  </a:lnTo>
                  <a:lnTo>
                    <a:pt x="2879" y="1305"/>
                  </a:lnTo>
                  <a:lnTo>
                    <a:pt x="2877" y="1303"/>
                  </a:lnTo>
                  <a:lnTo>
                    <a:pt x="2879" y="1305"/>
                  </a:lnTo>
                  <a:lnTo>
                    <a:pt x="2880" y="1305"/>
                  </a:lnTo>
                  <a:lnTo>
                    <a:pt x="2880" y="1305"/>
                  </a:lnTo>
                  <a:lnTo>
                    <a:pt x="2880" y="1303"/>
                  </a:lnTo>
                  <a:lnTo>
                    <a:pt x="2880" y="1301"/>
                  </a:lnTo>
                  <a:lnTo>
                    <a:pt x="2879" y="1300"/>
                  </a:lnTo>
                  <a:lnTo>
                    <a:pt x="2879" y="1298"/>
                  </a:lnTo>
                  <a:lnTo>
                    <a:pt x="2879" y="1298"/>
                  </a:lnTo>
                  <a:lnTo>
                    <a:pt x="2882" y="1300"/>
                  </a:lnTo>
                  <a:lnTo>
                    <a:pt x="2882" y="1300"/>
                  </a:lnTo>
                  <a:lnTo>
                    <a:pt x="2882" y="1298"/>
                  </a:lnTo>
                  <a:lnTo>
                    <a:pt x="2882" y="1298"/>
                  </a:lnTo>
                  <a:lnTo>
                    <a:pt x="2882" y="1298"/>
                  </a:lnTo>
                  <a:lnTo>
                    <a:pt x="2884" y="1298"/>
                  </a:lnTo>
                  <a:lnTo>
                    <a:pt x="2882" y="1301"/>
                  </a:lnTo>
                  <a:lnTo>
                    <a:pt x="2882" y="1303"/>
                  </a:lnTo>
                  <a:lnTo>
                    <a:pt x="2884" y="1303"/>
                  </a:lnTo>
                  <a:lnTo>
                    <a:pt x="2884" y="1303"/>
                  </a:lnTo>
                  <a:lnTo>
                    <a:pt x="2885" y="1305"/>
                  </a:lnTo>
                  <a:lnTo>
                    <a:pt x="2887" y="1305"/>
                  </a:lnTo>
                  <a:lnTo>
                    <a:pt x="2887" y="1305"/>
                  </a:lnTo>
                  <a:lnTo>
                    <a:pt x="2888" y="1305"/>
                  </a:lnTo>
                  <a:lnTo>
                    <a:pt x="2890" y="1303"/>
                  </a:lnTo>
                  <a:lnTo>
                    <a:pt x="2893" y="1300"/>
                  </a:lnTo>
                  <a:lnTo>
                    <a:pt x="2894" y="1298"/>
                  </a:lnTo>
                  <a:lnTo>
                    <a:pt x="2894" y="1297"/>
                  </a:lnTo>
                  <a:lnTo>
                    <a:pt x="2896" y="1295"/>
                  </a:lnTo>
                  <a:lnTo>
                    <a:pt x="2897" y="1294"/>
                  </a:lnTo>
                  <a:lnTo>
                    <a:pt x="2897" y="1294"/>
                  </a:lnTo>
                  <a:lnTo>
                    <a:pt x="2897" y="1294"/>
                  </a:lnTo>
                  <a:lnTo>
                    <a:pt x="2897" y="1292"/>
                  </a:lnTo>
                  <a:lnTo>
                    <a:pt x="2899" y="1292"/>
                  </a:lnTo>
                  <a:lnTo>
                    <a:pt x="2899" y="1292"/>
                  </a:lnTo>
                  <a:lnTo>
                    <a:pt x="2902" y="1289"/>
                  </a:lnTo>
                  <a:lnTo>
                    <a:pt x="2902" y="1289"/>
                  </a:lnTo>
                  <a:lnTo>
                    <a:pt x="2902" y="1288"/>
                  </a:lnTo>
                  <a:lnTo>
                    <a:pt x="2902" y="1288"/>
                  </a:lnTo>
                  <a:lnTo>
                    <a:pt x="2902" y="1288"/>
                  </a:lnTo>
                  <a:lnTo>
                    <a:pt x="2901" y="1289"/>
                  </a:lnTo>
                  <a:lnTo>
                    <a:pt x="2901" y="1289"/>
                  </a:lnTo>
                  <a:lnTo>
                    <a:pt x="2899" y="1289"/>
                  </a:lnTo>
                  <a:lnTo>
                    <a:pt x="2899" y="1288"/>
                  </a:lnTo>
                  <a:lnTo>
                    <a:pt x="2899" y="1286"/>
                  </a:lnTo>
                  <a:lnTo>
                    <a:pt x="2901" y="1283"/>
                  </a:lnTo>
                  <a:lnTo>
                    <a:pt x="2901" y="1281"/>
                  </a:lnTo>
                  <a:lnTo>
                    <a:pt x="2902" y="1281"/>
                  </a:lnTo>
                  <a:lnTo>
                    <a:pt x="2904" y="1278"/>
                  </a:lnTo>
                  <a:lnTo>
                    <a:pt x="2905" y="1278"/>
                  </a:lnTo>
                  <a:lnTo>
                    <a:pt x="2905" y="1280"/>
                  </a:lnTo>
                  <a:lnTo>
                    <a:pt x="2905" y="1280"/>
                  </a:lnTo>
                  <a:lnTo>
                    <a:pt x="2907" y="1281"/>
                  </a:lnTo>
                  <a:lnTo>
                    <a:pt x="2907" y="1281"/>
                  </a:lnTo>
                  <a:lnTo>
                    <a:pt x="2908" y="1281"/>
                  </a:lnTo>
                  <a:lnTo>
                    <a:pt x="2910" y="1280"/>
                  </a:lnTo>
                  <a:lnTo>
                    <a:pt x="2911" y="1280"/>
                  </a:lnTo>
                  <a:lnTo>
                    <a:pt x="2913" y="1280"/>
                  </a:lnTo>
                  <a:lnTo>
                    <a:pt x="2914" y="1278"/>
                  </a:lnTo>
                  <a:lnTo>
                    <a:pt x="2914" y="1278"/>
                  </a:lnTo>
                  <a:lnTo>
                    <a:pt x="2914" y="1277"/>
                  </a:lnTo>
                  <a:lnTo>
                    <a:pt x="2914" y="1275"/>
                  </a:lnTo>
                  <a:lnTo>
                    <a:pt x="2916" y="1274"/>
                  </a:lnTo>
                  <a:lnTo>
                    <a:pt x="2917" y="1272"/>
                  </a:lnTo>
                  <a:lnTo>
                    <a:pt x="2919" y="1271"/>
                  </a:lnTo>
                  <a:lnTo>
                    <a:pt x="2919" y="1269"/>
                  </a:lnTo>
                  <a:lnTo>
                    <a:pt x="2917" y="1268"/>
                  </a:lnTo>
                  <a:lnTo>
                    <a:pt x="2916" y="1268"/>
                  </a:lnTo>
                  <a:lnTo>
                    <a:pt x="2914" y="1268"/>
                  </a:lnTo>
                  <a:lnTo>
                    <a:pt x="2916" y="1268"/>
                  </a:lnTo>
                  <a:lnTo>
                    <a:pt x="2917" y="1268"/>
                  </a:lnTo>
                  <a:lnTo>
                    <a:pt x="2919" y="1268"/>
                  </a:lnTo>
                  <a:lnTo>
                    <a:pt x="2921" y="1269"/>
                  </a:lnTo>
                  <a:lnTo>
                    <a:pt x="2921" y="1269"/>
                  </a:lnTo>
                  <a:lnTo>
                    <a:pt x="2921" y="1269"/>
                  </a:lnTo>
                  <a:lnTo>
                    <a:pt x="2921" y="1268"/>
                  </a:lnTo>
                  <a:lnTo>
                    <a:pt x="2921" y="1268"/>
                  </a:lnTo>
                  <a:lnTo>
                    <a:pt x="2921" y="1268"/>
                  </a:lnTo>
                  <a:lnTo>
                    <a:pt x="2919" y="1266"/>
                  </a:lnTo>
                  <a:lnTo>
                    <a:pt x="2919" y="1266"/>
                  </a:lnTo>
                  <a:lnTo>
                    <a:pt x="2921" y="1264"/>
                  </a:lnTo>
                  <a:lnTo>
                    <a:pt x="2921" y="1264"/>
                  </a:lnTo>
                  <a:lnTo>
                    <a:pt x="2922" y="1266"/>
                  </a:lnTo>
                  <a:lnTo>
                    <a:pt x="2922" y="1266"/>
                  </a:lnTo>
                  <a:lnTo>
                    <a:pt x="2924" y="1266"/>
                  </a:lnTo>
                  <a:lnTo>
                    <a:pt x="2924" y="1264"/>
                  </a:lnTo>
                  <a:lnTo>
                    <a:pt x="2925" y="1263"/>
                  </a:lnTo>
                  <a:lnTo>
                    <a:pt x="2925" y="1263"/>
                  </a:lnTo>
                  <a:lnTo>
                    <a:pt x="2924" y="1263"/>
                  </a:lnTo>
                  <a:lnTo>
                    <a:pt x="2924" y="1263"/>
                  </a:lnTo>
                  <a:lnTo>
                    <a:pt x="2924" y="1261"/>
                  </a:lnTo>
                  <a:lnTo>
                    <a:pt x="2922" y="1260"/>
                  </a:lnTo>
                  <a:lnTo>
                    <a:pt x="2922" y="1260"/>
                  </a:lnTo>
                  <a:lnTo>
                    <a:pt x="2922" y="1258"/>
                  </a:lnTo>
                  <a:lnTo>
                    <a:pt x="2921" y="1258"/>
                  </a:lnTo>
                  <a:lnTo>
                    <a:pt x="2917" y="1258"/>
                  </a:lnTo>
                  <a:lnTo>
                    <a:pt x="2916" y="1257"/>
                  </a:lnTo>
                  <a:lnTo>
                    <a:pt x="2916" y="1255"/>
                  </a:lnTo>
                  <a:lnTo>
                    <a:pt x="2916" y="1254"/>
                  </a:lnTo>
                  <a:lnTo>
                    <a:pt x="2916" y="1252"/>
                  </a:lnTo>
                  <a:lnTo>
                    <a:pt x="2916" y="1251"/>
                  </a:lnTo>
                  <a:lnTo>
                    <a:pt x="2919" y="1246"/>
                  </a:lnTo>
                  <a:lnTo>
                    <a:pt x="2919" y="1244"/>
                  </a:lnTo>
                  <a:lnTo>
                    <a:pt x="2921" y="1243"/>
                  </a:lnTo>
                  <a:lnTo>
                    <a:pt x="2921" y="1243"/>
                  </a:lnTo>
                  <a:lnTo>
                    <a:pt x="2921" y="1244"/>
                  </a:lnTo>
                  <a:lnTo>
                    <a:pt x="2919" y="1247"/>
                  </a:lnTo>
                  <a:lnTo>
                    <a:pt x="2917" y="1251"/>
                  </a:lnTo>
                  <a:lnTo>
                    <a:pt x="2917" y="1254"/>
                  </a:lnTo>
                  <a:lnTo>
                    <a:pt x="2917" y="1254"/>
                  </a:lnTo>
                  <a:lnTo>
                    <a:pt x="2921" y="1254"/>
                  </a:lnTo>
                  <a:lnTo>
                    <a:pt x="2922" y="1254"/>
                  </a:lnTo>
                  <a:lnTo>
                    <a:pt x="2922" y="1255"/>
                  </a:lnTo>
                  <a:lnTo>
                    <a:pt x="2922" y="1257"/>
                  </a:lnTo>
                  <a:lnTo>
                    <a:pt x="2924" y="1260"/>
                  </a:lnTo>
                  <a:lnTo>
                    <a:pt x="2924" y="1260"/>
                  </a:lnTo>
                  <a:lnTo>
                    <a:pt x="2925" y="1260"/>
                  </a:lnTo>
                  <a:lnTo>
                    <a:pt x="2924" y="1258"/>
                  </a:lnTo>
                  <a:lnTo>
                    <a:pt x="2924" y="1249"/>
                  </a:lnTo>
                  <a:lnTo>
                    <a:pt x="2925" y="1247"/>
                  </a:lnTo>
                  <a:lnTo>
                    <a:pt x="2924" y="1247"/>
                  </a:lnTo>
                  <a:lnTo>
                    <a:pt x="2925" y="1243"/>
                  </a:lnTo>
                  <a:lnTo>
                    <a:pt x="2930" y="1234"/>
                  </a:lnTo>
                  <a:lnTo>
                    <a:pt x="2934" y="1223"/>
                  </a:lnTo>
                  <a:lnTo>
                    <a:pt x="2937" y="1217"/>
                  </a:lnTo>
                  <a:lnTo>
                    <a:pt x="2944" y="1210"/>
                  </a:lnTo>
                  <a:lnTo>
                    <a:pt x="2950" y="1204"/>
                  </a:lnTo>
                  <a:lnTo>
                    <a:pt x="2953" y="1203"/>
                  </a:lnTo>
                  <a:lnTo>
                    <a:pt x="2956" y="1201"/>
                  </a:lnTo>
                  <a:lnTo>
                    <a:pt x="2954" y="1201"/>
                  </a:lnTo>
                  <a:lnTo>
                    <a:pt x="2954" y="1201"/>
                  </a:lnTo>
                  <a:lnTo>
                    <a:pt x="2954" y="1201"/>
                  </a:lnTo>
                  <a:lnTo>
                    <a:pt x="2953" y="1201"/>
                  </a:lnTo>
                  <a:lnTo>
                    <a:pt x="2953" y="1200"/>
                  </a:lnTo>
                  <a:lnTo>
                    <a:pt x="2954" y="1200"/>
                  </a:lnTo>
                  <a:lnTo>
                    <a:pt x="2956" y="1198"/>
                  </a:lnTo>
                  <a:lnTo>
                    <a:pt x="2957" y="1198"/>
                  </a:lnTo>
                  <a:lnTo>
                    <a:pt x="2956" y="1200"/>
                  </a:lnTo>
                  <a:lnTo>
                    <a:pt x="2956" y="1200"/>
                  </a:lnTo>
                  <a:lnTo>
                    <a:pt x="2962" y="1197"/>
                  </a:lnTo>
                  <a:lnTo>
                    <a:pt x="2965" y="1195"/>
                  </a:lnTo>
                  <a:lnTo>
                    <a:pt x="2967" y="1194"/>
                  </a:lnTo>
                  <a:lnTo>
                    <a:pt x="2967" y="1190"/>
                  </a:lnTo>
                  <a:lnTo>
                    <a:pt x="2968" y="1190"/>
                  </a:lnTo>
                  <a:lnTo>
                    <a:pt x="2968" y="1192"/>
                  </a:lnTo>
                  <a:lnTo>
                    <a:pt x="2968" y="1194"/>
                  </a:lnTo>
                  <a:lnTo>
                    <a:pt x="2968" y="1194"/>
                  </a:lnTo>
                  <a:lnTo>
                    <a:pt x="2970" y="1194"/>
                  </a:lnTo>
                  <a:lnTo>
                    <a:pt x="2976" y="1192"/>
                  </a:lnTo>
                  <a:lnTo>
                    <a:pt x="2978" y="1192"/>
                  </a:lnTo>
                  <a:lnTo>
                    <a:pt x="2978" y="1192"/>
                  </a:lnTo>
                  <a:lnTo>
                    <a:pt x="2982" y="1190"/>
                  </a:lnTo>
                  <a:lnTo>
                    <a:pt x="2984" y="1190"/>
                  </a:lnTo>
                  <a:lnTo>
                    <a:pt x="2990" y="1192"/>
                  </a:lnTo>
                  <a:lnTo>
                    <a:pt x="2990" y="1192"/>
                  </a:lnTo>
                  <a:lnTo>
                    <a:pt x="2991" y="1190"/>
                  </a:lnTo>
                  <a:lnTo>
                    <a:pt x="2991" y="1190"/>
                  </a:lnTo>
                  <a:lnTo>
                    <a:pt x="2993" y="1186"/>
                  </a:lnTo>
                  <a:lnTo>
                    <a:pt x="2994" y="1183"/>
                  </a:lnTo>
                  <a:lnTo>
                    <a:pt x="2994" y="1181"/>
                  </a:lnTo>
                  <a:lnTo>
                    <a:pt x="2993" y="1178"/>
                  </a:lnTo>
                  <a:lnTo>
                    <a:pt x="2993" y="1178"/>
                  </a:lnTo>
                  <a:lnTo>
                    <a:pt x="2994" y="1177"/>
                  </a:lnTo>
                  <a:lnTo>
                    <a:pt x="2993" y="1175"/>
                  </a:lnTo>
                  <a:lnTo>
                    <a:pt x="2991" y="1169"/>
                  </a:lnTo>
                  <a:lnTo>
                    <a:pt x="2990" y="1167"/>
                  </a:lnTo>
                  <a:lnTo>
                    <a:pt x="2991" y="1167"/>
                  </a:lnTo>
                  <a:lnTo>
                    <a:pt x="2993" y="1170"/>
                  </a:lnTo>
                  <a:lnTo>
                    <a:pt x="2994" y="1172"/>
                  </a:lnTo>
                  <a:lnTo>
                    <a:pt x="2994" y="1175"/>
                  </a:lnTo>
                  <a:lnTo>
                    <a:pt x="2996" y="1181"/>
                  </a:lnTo>
                  <a:lnTo>
                    <a:pt x="2996" y="1184"/>
                  </a:lnTo>
                  <a:lnTo>
                    <a:pt x="2996" y="1184"/>
                  </a:lnTo>
                  <a:lnTo>
                    <a:pt x="2996" y="1184"/>
                  </a:lnTo>
                  <a:lnTo>
                    <a:pt x="2996" y="1186"/>
                  </a:lnTo>
                  <a:lnTo>
                    <a:pt x="2996" y="1187"/>
                  </a:lnTo>
                  <a:lnTo>
                    <a:pt x="2998" y="1184"/>
                  </a:lnTo>
                  <a:lnTo>
                    <a:pt x="2998" y="1180"/>
                  </a:lnTo>
                  <a:lnTo>
                    <a:pt x="2998" y="1170"/>
                  </a:lnTo>
                  <a:lnTo>
                    <a:pt x="2998" y="1169"/>
                  </a:lnTo>
                  <a:lnTo>
                    <a:pt x="2999" y="1166"/>
                  </a:lnTo>
                  <a:lnTo>
                    <a:pt x="2999" y="1164"/>
                  </a:lnTo>
                  <a:lnTo>
                    <a:pt x="2999" y="1163"/>
                  </a:lnTo>
                  <a:lnTo>
                    <a:pt x="3001" y="1160"/>
                  </a:lnTo>
                  <a:lnTo>
                    <a:pt x="3004" y="1153"/>
                  </a:lnTo>
                  <a:lnTo>
                    <a:pt x="3007" y="1147"/>
                  </a:lnTo>
                  <a:lnTo>
                    <a:pt x="3014" y="1140"/>
                  </a:lnTo>
                  <a:lnTo>
                    <a:pt x="3019" y="1135"/>
                  </a:lnTo>
                  <a:lnTo>
                    <a:pt x="3022" y="1133"/>
                  </a:lnTo>
                  <a:lnTo>
                    <a:pt x="3022" y="1132"/>
                  </a:lnTo>
                  <a:lnTo>
                    <a:pt x="3024" y="1132"/>
                  </a:lnTo>
                  <a:lnTo>
                    <a:pt x="3024" y="1132"/>
                  </a:lnTo>
                  <a:lnTo>
                    <a:pt x="3022" y="1132"/>
                  </a:lnTo>
                  <a:lnTo>
                    <a:pt x="3022" y="1132"/>
                  </a:lnTo>
                  <a:lnTo>
                    <a:pt x="3024" y="1130"/>
                  </a:lnTo>
                  <a:lnTo>
                    <a:pt x="3022" y="1129"/>
                  </a:lnTo>
                  <a:lnTo>
                    <a:pt x="3021" y="1129"/>
                  </a:lnTo>
                  <a:lnTo>
                    <a:pt x="3021" y="1129"/>
                  </a:lnTo>
                  <a:lnTo>
                    <a:pt x="3019" y="1129"/>
                  </a:lnTo>
                  <a:lnTo>
                    <a:pt x="3019" y="1127"/>
                  </a:lnTo>
                  <a:lnTo>
                    <a:pt x="3018" y="1127"/>
                  </a:lnTo>
                  <a:lnTo>
                    <a:pt x="3018" y="1127"/>
                  </a:lnTo>
                  <a:lnTo>
                    <a:pt x="3018" y="1126"/>
                  </a:lnTo>
                  <a:lnTo>
                    <a:pt x="3018" y="1126"/>
                  </a:lnTo>
                  <a:lnTo>
                    <a:pt x="3019" y="1126"/>
                  </a:lnTo>
                  <a:lnTo>
                    <a:pt x="3019" y="1126"/>
                  </a:lnTo>
                  <a:lnTo>
                    <a:pt x="3019" y="1126"/>
                  </a:lnTo>
                  <a:lnTo>
                    <a:pt x="3021" y="1124"/>
                  </a:lnTo>
                  <a:lnTo>
                    <a:pt x="3021" y="1124"/>
                  </a:lnTo>
                  <a:lnTo>
                    <a:pt x="3021" y="1121"/>
                  </a:lnTo>
                  <a:lnTo>
                    <a:pt x="3021" y="1121"/>
                  </a:lnTo>
                  <a:lnTo>
                    <a:pt x="3019" y="1119"/>
                  </a:lnTo>
                  <a:lnTo>
                    <a:pt x="3019" y="1119"/>
                  </a:lnTo>
                  <a:lnTo>
                    <a:pt x="3018" y="1119"/>
                  </a:lnTo>
                  <a:lnTo>
                    <a:pt x="3018" y="1119"/>
                  </a:lnTo>
                  <a:lnTo>
                    <a:pt x="3016" y="1115"/>
                  </a:lnTo>
                  <a:lnTo>
                    <a:pt x="3018" y="1116"/>
                  </a:lnTo>
                  <a:lnTo>
                    <a:pt x="3018" y="1116"/>
                  </a:lnTo>
                  <a:lnTo>
                    <a:pt x="3018" y="1115"/>
                  </a:lnTo>
                  <a:lnTo>
                    <a:pt x="3019" y="1115"/>
                  </a:lnTo>
                  <a:lnTo>
                    <a:pt x="3019" y="1116"/>
                  </a:lnTo>
                  <a:lnTo>
                    <a:pt x="3021" y="1116"/>
                  </a:lnTo>
                  <a:lnTo>
                    <a:pt x="3021" y="1116"/>
                  </a:lnTo>
                  <a:lnTo>
                    <a:pt x="3019" y="1116"/>
                  </a:lnTo>
                  <a:lnTo>
                    <a:pt x="3019" y="1118"/>
                  </a:lnTo>
                  <a:lnTo>
                    <a:pt x="3021" y="1118"/>
                  </a:lnTo>
                  <a:lnTo>
                    <a:pt x="3024" y="1121"/>
                  </a:lnTo>
                  <a:lnTo>
                    <a:pt x="3024" y="1121"/>
                  </a:lnTo>
                  <a:lnTo>
                    <a:pt x="3024" y="1123"/>
                  </a:lnTo>
                  <a:lnTo>
                    <a:pt x="3022" y="1126"/>
                  </a:lnTo>
                  <a:lnTo>
                    <a:pt x="3021" y="1127"/>
                  </a:lnTo>
                  <a:lnTo>
                    <a:pt x="3024" y="1127"/>
                  </a:lnTo>
                  <a:lnTo>
                    <a:pt x="3024" y="1127"/>
                  </a:lnTo>
                  <a:lnTo>
                    <a:pt x="3024" y="1127"/>
                  </a:lnTo>
                  <a:lnTo>
                    <a:pt x="3025" y="1129"/>
                  </a:lnTo>
                  <a:lnTo>
                    <a:pt x="3027" y="1129"/>
                  </a:lnTo>
                  <a:lnTo>
                    <a:pt x="3028" y="1127"/>
                  </a:lnTo>
                  <a:lnTo>
                    <a:pt x="3028" y="1126"/>
                  </a:lnTo>
                  <a:lnTo>
                    <a:pt x="3030" y="1126"/>
                  </a:lnTo>
                  <a:lnTo>
                    <a:pt x="3033" y="1119"/>
                  </a:lnTo>
                  <a:lnTo>
                    <a:pt x="3034" y="1118"/>
                  </a:lnTo>
                  <a:lnTo>
                    <a:pt x="3034" y="1118"/>
                  </a:lnTo>
                  <a:lnTo>
                    <a:pt x="3034" y="1116"/>
                  </a:lnTo>
                  <a:lnTo>
                    <a:pt x="3034" y="1116"/>
                  </a:lnTo>
                  <a:lnTo>
                    <a:pt x="3034" y="1116"/>
                  </a:lnTo>
                  <a:lnTo>
                    <a:pt x="3034" y="1116"/>
                  </a:lnTo>
                  <a:lnTo>
                    <a:pt x="3036" y="1116"/>
                  </a:lnTo>
                  <a:lnTo>
                    <a:pt x="3036" y="1116"/>
                  </a:lnTo>
                  <a:lnTo>
                    <a:pt x="3036" y="1116"/>
                  </a:lnTo>
                  <a:lnTo>
                    <a:pt x="3038" y="1115"/>
                  </a:lnTo>
                  <a:lnTo>
                    <a:pt x="3038" y="1115"/>
                  </a:lnTo>
                  <a:lnTo>
                    <a:pt x="3038" y="1113"/>
                  </a:lnTo>
                  <a:lnTo>
                    <a:pt x="3036" y="1112"/>
                  </a:lnTo>
                  <a:lnTo>
                    <a:pt x="3036" y="1112"/>
                  </a:lnTo>
                  <a:lnTo>
                    <a:pt x="3036" y="1110"/>
                  </a:lnTo>
                  <a:lnTo>
                    <a:pt x="3038" y="1110"/>
                  </a:lnTo>
                  <a:lnTo>
                    <a:pt x="3038" y="1110"/>
                  </a:lnTo>
                  <a:lnTo>
                    <a:pt x="3038" y="1112"/>
                  </a:lnTo>
                  <a:lnTo>
                    <a:pt x="3039" y="1113"/>
                  </a:lnTo>
                  <a:lnTo>
                    <a:pt x="3039" y="1115"/>
                  </a:lnTo>
                  <a:lnTo>
                    <a:pt x="3039" y="1116"/>
                  </a:lnTo>
                  <a:lnTo>
                    <a:pt x="3039" y="1116"/>
                  </a:lnTo>
                  <a:lnTo>
                    <a:pt x="3041" y="1116"/>
                  </a:lnTo>
                  <a:lnTo>
                    <a:pt x="3041" y="1115"/>
                  </a:lnTo>
                  <a:lnTo>
                    <a:pt x="3050" y="1110"/>
                  </a:lnTo>
                  <a:lnTo>
                    <a:pt x="3051" y="1109"/>
                  </a:lnTo>
                  <a:lnTo>
                    <a:pt x="3064" y="1107"/>
                  </a:lnTo>
                  <a:lnTo>
                    <a:pt x="3064" y="1106"/>
                  </a:lnTo>
                  <a:lnTo>
                    <a:pt x="3062" y="1104"/>
                  </a:lnTo>
                  <a:lnTo>
                    <a:pt x="3062" y="1104"/>
                  </a:lnTo>
                  <a:lnTo>
                    <a:pt x="3061" y="1106"/>
                  </a:lnTo>
                  <a:lnTo>
                    <a:pt x="3061" y="1106"/>
                  </a:lnTo>
                  <a:lnTo>
                    <a:pt x="3059" y="1106"/>
                  </a:lnTo>
                  <a:lnTo>
                    <a:pt x="3061" y="1104"/>
                  </a:lnTo>
                  <a:lnTo>
                    <a:pt x="3061" y="1103"/>
                  </a:lnTo>
                  <a:lnTo>
                    <a:pt x="3062" y="1101"/>
                  </a:lnTo>
                  <a:lnTo>
                    <a:pt x="3064" y="1101"/>
                  </a:lnTo>
                  <a:lnTo>
                    <a:pt x="3065" y="1101"/>
                  </a:lnTo>
                  <a:lnTo>
                    <a:pt x="3065" y="1103"/>
                  </a:lnTo>
                  <a:lnTo>
                    <a:pt x="3067" y="1106"/>
                  </a:lnTo>
                  <a:lnTo>
                    <a:pt x="3067" y="1107"/>
                  </a:lnTo>
                  <a:lnTo>
                    <a:pt x="3070" y="1107"/>
                  </a:lnTo>
                  <a:lnTo>
                    <a:pt x="3070" y="1106"/>
                  </a:lnTo>
                  <a:lnTo>
                    <a:pt x="3068" y="1098"/>
                  </a:lnTo>
                  <a:lnTo>
                    <a:pt x="3068" y="1098"/>
                  </a:lnTo>
                  <a:lnTo>
                    <a:pt x="3070" y="1099"/>
                  </a:lnTo>
                  <a:lnTo>
                    <a:pt x="3071" y="1101"/>
                  </a:lnTo>
                  <a:lnTo>
                    <a:pt x="3071" y="1103"/>
                  </a:lnTo>
                  <a:lnTo>
                    <a:pt x="3071" y="1103"/>
                  </a:lnTo>
                  <a:lnTo>
                    <a:pt x="3073" y="1104"/>
                  </a:lnTo>
                  <a:lnTo>
                    <a:pt x="3075" y="1104"/>
                  </a:lnTo>
                  <a:lnTo>
                    <a:pt x="3076" y="1104"/>
                  </a:lnTo>
                  <a:lnTo>
                    <a:pt x="3076" y="1104"/>
                  </a:lnTo>
                  <a:lnTo>
                    <a:pt x="3078" y="1103"/>
                  </a:lnTo>
                  <a:lnTo>
                    <a:pt x="3078" y="1103"/>
                  </a:lnTo>
                  <a:lnTo>
                    <a:pt x="3078" y="1101"/>
                  </a:lnTo>
                  <a:lnTo>
                    <a:pt x="3076" y="1101"/>
                  </a:lnTo>
                  <a:lnTo>
                    <a:pt x="3076" y="1101"/>
                  </a:lnTo>
                  <a:lnTo>
                    <a:pt x="3078" y="1099"/>
                  </a:lnTo>
                  <a:lnTo>
                    <a:pt x="3078" y="1099"/>
                  </a:lnTo>
                  <a:lnTo>
                    <a:pt x="3078" y="1099"/>
                  </a:lnTo>
                  <a:lnTo>
                    <a:pt x="3078" y="1099"/>
                  </a:lnTo>
                  <a:lnTo>
                    <a:pt x="3079" y="1096"/>
                  </a:lnTo>
                  <a:lnTo>
                    <a:pt x="3081" y="1095"/>
                  </a:lnTo>
                  <a:lnTo>
                    <a:pt x="3081" y="1093"/>
                  </a:lnTo>
                  <a:lnTo>
                    <a:pt x="3081" y="1093"/>
                  </a:lnTo>
                  <a:lnTo>
                    <a:pt x="3081" y="1092"/>
                  </a:lnTo>
                  <a:lnTo>
                    <a:pt x="3081" y="1090"/>
                  </a:lnTo>
                  <a:lnTo>
                    <a:pt x="3081" y="1090"/>
                  </a:lnTo>
                  <a:lnTo>
                    <a:pt x="3081" y="1090"/>
                  </a:lnTo>
                  <a:lnTo>
                    <a:pt x="3082" y="1090"/>
                  </a:lnTo>
                  <a:lnTo>
                    <a:pt x="3082" y="1092"/>
                  </a:lnTo>
                  <a:lnTo>
                    <a:pt x="3082" y="1092"/>
                  </a:lnTo>
                  <a:lnTo>
                    <a:pt x="3084" y="1090"/>
                  </a:lnTo>
                  <a:lnTo>
                    <a:pt x="3085" y="1089"/>
                  </a:lnTo>
                  <a:lnTo>
                    <a:pt x="3085" y="1089"/>
                  </a:lnTo>
                  <a:lnTo>
                    <a:pt x="3085" y="1087"/>
                  </a:lnTo>
                  <a:lnTo>
                    <a:pt x="3084" y="1087"/>
                  </a:lnTo>
                  <a:lnTo>
                    <a:pt x="3084" y="1086"/>
                  </a:lnTo>
                  <a:lnTo>
                    <a:pt x="3084" y="1086"/>
                  </a:lnTo>
                  <a:lnTo>
                    <a:pt x="3085" y="1084"/>
                  </a:lnTo>
                  <a:lnTo>
                    <a:pt x="3085" y="1084"/>
                  </a:lnTo>
                  <a:lnTo>
                    <a:pt x="3087" y="1084"/>
                  </a:lnTo>
                  <a:lnTo>
                    <a:pt x="3087" y="1084"/>
                  </a:lnTo>
                  <a:lnTo>
                    <a:pt x="3088" y="1082"/>
                  </a:lnTo>
                  <a:lnTo>
                    <a:pt x="3088" y="1082"/>
                  </a:lnTo>
                  <a:lnTo>
                    <a:pt x="3088" y="1081"/>
                  </a:lnTo>
                  <a:lnTo>
                    <a:pt x="3087" y="1081"/>
                  </a:lnTo>
                  <a:lnTo>
                    <a:pt x="3085" y="1079"/>
                  </a:lnTo>
                  <a:lnTo>
                    <a:pt x="3084" y="1078"/>
                  </a:lnTo>
                  <a:lnTo>
                    <a:pt x="3082" y="1078"/>
                  </a:lnTo>
                  <a:lnTo>
                    <a:pt x="3082" y="1079"/>
                  </a:lnTo>
                  <a:lnTo>
                    <a:pt x="3084" y="1081"/>
                  </a:lnTo>
                  <a:lnTo>
                    <a:pt x="3085" y="1082"/>
                  </a:lnTo>
                  <a:lnTo>
                    <a:pt x="3084" y="1082"/>
                  </a:lnTo>
                  <a:lnTo>
                    <a:pt x="3082" y="1082"/>
                  </a:lnTo>
                  <a:lnTo>
                    <a:pt x="3081" y="1084"/>
                  </a:lnTo>
                  <a:lnTo>
                    <a:pt x="3081" y="1086"/>
                  </a:lnTo>
                  <a:lnTo>
                    <a:pt x="3081" y="1086"/>
                  </a:lnTo>
                  <a:lnTo>
                    <a:pt x="3078" y="1086"/>
                  </a:lnTo>
                  <a:lnTo>
                    <a:pt x="3076" y="1087"/>
                  </a:lnTo>
                  <a:lnTo>
                    <a:pt x="3076" y="1087"/>
                  </a:lnTo>
                  <a:lnTo>
                    <a:pt x="3076" y="1086"/>
                  </a:lnTo>
                  <a:lnTo>
                    <a:pt x="3076" y="1086"/>
                  </a:lnTo>
                  <a:lnTo>
                    <a:pt x="3076" y="1086"/>
                  </a:lnTo>
                  <a:lnTo>
                    <a:pt x="3076" y="1084"/>
                  </a:lnTo>
                  <a:lnTo>
                    <a:pt x="3076" y="1084"/>
                  </a:lnTo>
                  <a:lnTo>
                    <a:pt x="3076" y="1084"/>
                  </a:lnTo>
                  <a:lnTo>
                    <a:pt x="3078" y="1082"/>
                  </a:lnTo>
                  <a:lnTo>
                    <a:pt x="3079" y="1082"/>
                  </a:lnTo>
                  <a:lnTo>
                    <a:pt x="3078" y="1081"/>
                  </a:lnTo>
                  <a:lnTo>
                    <a:pt x="3076" y="1081"/>
                  </a:lnTo>
                  <a:lnTo>
                    <a:pt x="3076" y="1079"/>
                  </a:lnTo>
                  <a:lnTo>
                    <a:pt x="3076" y="1078"/>
                  </a:lnTo>
                  <a:lnTo>
                    <a:pt x="3076" y="1078"/>
                  </a:lnTo>
                  <a:lnTo>
                    <a:pt x="3076" y="1076"/>
                  </a:lnTo>
                  <a:lnTo>
                    <a:pt x="3075" y="1076"/>
                  </a:lnTo>
                  <a:lnTo>
                    <a:pt x="3075" y="1076"/>
                  </a:lnTo>
                  <a:lnTo>
                    <a:pt x="3075" y="1076"/>
                  </a:lnTo>
                  <a:lnTo>
                    <a:pt x="3075" y="1076"/>
                  </a:lnTo>
                  <a:lnTo>
                    <a:pt x="3073" y="1079"/>
                  </a:lnTo>
                  <a:lnTo>
                    <a:pt x="3073" y="1079"/>
                  </a:lnTo>
                  <a:lnTo>
                    <a:pt x="3073" y="1081"/>
                  </a:lnTo>
                  <a:lnTo>
                    <a:pt x="3075" y="1082"/>
                  </a:lnTo>
                  <a:lnTo>
                    <a:pt x="3075" y="1082"/>
                  </a:lnTo>
                  <a:lnTo>
                    <a:pt x="3075" y="1084"/>
                  </a:lnTo>
                  <a:lnTo>
                    <a:pt x="3073" y="1082"/>
                  </a:lnTo>
                  <a:lnTo>
                    <a:pt x="3071" y="1082"/>
                  </a:lnTo>
                  <a:lnTo>
                    <a:pt x="3071" y="1082"/>
                  </a:lnTo>
                  <a:lnTo>
                    <a:pt x="3070" y="1082"/>
                  </a:lnTo>
                  <a:lnTo>
                    <a:pt x="3068" y="1084"/>
                  </a:lnTo>
                  <a:lnTo>
                    <a:pt x="3068" y="1086"/>
                  </a:lnTo>
                  <a:lnTo>
                    <a:pt x="3071" y="1087"/>
                  </a:lnTo>
                  <a:lnTo>
                    <a:pt x="3071" y="1089"/>
                  </a:lnTo>
                  <a:lnTo>
                    <a:pt x="3070" y="1089"/>
                  </a:lnTo>
                  <a:lnTo>
                    <a:pt x="3068" y="1087"/>
                  </a:lnTo>
                  <a:lnTo>
                    <a:pt x="3067" y="1087"/>
                  </a:lnTo>
                  <a:lnTo>
                    <a:pt x="3067" y="1087"/>
                  </a:lnTo>
                  <a:lnTo>
                    <a:pt x="3067" y="1086"/>
                  </a:lnTo>
                  <a:lnTo>
                    <a:pt x="3065" y="1086"/>
                  </a:lnTo>
                  <a:lnTo>
                    <a:pt x="3065" y="1086"/>
                  </a:lnTo>
                  <a:lnTo>
                    <a:pt x="3064" y="1086"/>
                  </a:lnTo>
                  <a:lnTo>
                    <a:pt x="3064" y="1086"/>
                  </a:lnTo>
                  <a:lnTo>
                    <a:pt x="3062" y="1087"/>
                  </a:lnTo>
                  <a:lnTo>
                    <a:pt x="3062" y="1089"/>
                  </a:lnTo>
                  <a:lnTo>
                    <a:pt x="3061" y="1090"/>
                  </a:lnTo>
                  <a:lnTo>
                    <a:pt x="3061" y="1090"/>
                  </a:lnTo>
                  <a:lnTo>
                    <a:pt x="3059" y="1092"/>
                  </a:lnTo>
                  <a:lnTo>
                    <a:pt x="3058" y="1093"/>
                  </a:lnTo>
                  <a:lnTo>
                    <a:pt x="3058" y="1093"/>
                  </a:lnTo>
                  <a:lnTo>
                    <a:pt x="3058" y="1093"/>
                  </a:lnTo>
                  <a:lnTo>
                    <a:pt x="3058" y="1093"/>
                  </a:lnTo>
                  <a:lnTo>
                    <a:pt x="3056" y="1092"/>
                  </a:lnTo>
                  <a:lnTo>
                    <a:pt x="3055" y="1092"/>
                  </a:lnTo>
                  <a:lnTo>
                    <a:pt x="3050" y="1090"/>
                  </a:lnTo>
                  <a:lnTo>
                    <a:pt x="3047" y="1090"/>
                  </a:lnTo>
                  <a:lnTo>
                    <a:pt x="3045" y="1090"/>
                  </a:lnTo>
                  <a:lnTo>
                    <a:pt x="3042" y="1087"/>
                  </a:lnTo>
                  <a:lnTo>
                    <a:pt x="3039" y="1084"/>
                  </a:lnTo>
                  <a:lnTo>
                    <a:pt x="3038" y="1082"/>
                  </a:lnTo>
                  <a:lnTo>
                    <a:pt x="3036" y="1082"/>
                  </a:lnTo>
                  <a:lnTo>
                    <a:pt x="3036" y="1082"/>
                  </a:lnTo>
                  <a:lnTo>
                    <a:pt x="3033" y="1078"/>
                  </a:lnTo>
                  <a:lnTo>
                    <a:pt x="3034" y="1078"/>
                  </a:lnTo>
                  <a:lnTo>
                    <a:pt x="3039" y="1082"/>
                  </a:lnTo>
                  <a:lnTo>
                    <a:pt x="3042" y="1082"/>
                  </a:lnTo>
                  <a:lnTo>
                    <a:pt x="3042" y="1082"/>
                  </a:lnTo>
                  <a:lnTo>
                    <a:pt x="3047" y="1086"/>
                  </a:lnTo>
                  <a:lnTo>
                    <a:pt x="3048" y="1087"/>
                  </a:lnTo>
                  <a:lnTo>
                    <a:pt x="3051" y="1087"/>
                  </a:lnTo>
                  <a:lnTo>
                    <a:pt x="3053" y="1087"/>
                  </a:lnTo>
                  <a:lnTo>
                    <a:pt x="3056" y="1087"/>
                  </a:lnTo>
                  <a:lnTo>
                    <a:pt x="3058" y="1086"/>
                  </a:lnTo>
                  <a:lnTo>
                    <a:pt x="3059" y="1084"/>
                  </a:lnTo>
                  <a:lnTo>
                    <a:pt x="3061" y="1082"/>
                  </a:lnTo>
                  <a:lnTo>
                    <a:pt x="3062" y="1079"/>
                  </a:lnTo>
                  <a:lnTo>
                    <a:pt x="3064" y="1078"/>
                  </a:lnTo>
                  <a:lnTo>
                    <a:pt x="3064" y="1076"/>
                  </a:lnTo>
                  <a:lnTo>
                    <a:pt x="3065" y="1075"/>
                  </a:lnTo>
                  <a:lnTo>
                    <a:pt x="3067" y="1073"/>
                  </a:lnTo>
                  <a:lnTo>
                    <a:pt x="3067" y="1072"/>
                  </a:lnTo>
                  <a:lnTo>
                    <a:pt x="3065" y="1069"/>
                  </a:lnTo>
                  <a:lnTo>
                    <a:pt x="3064" y="1070"/>
                  </a:lnTo>
                  <a:lnTo>
                    <a:pt x="3064" y="1070"/>
                  </a:lnTo>
                  <a:lnTo>
                    <a:pt x="3065" y="1070"/>
                  </a:lnTo>
                  <a:lnTo>
                    <a:pt x="3065" y="1070"/>
                  </a:lnTo>
                  <a:lnTo>
                    <a:pt x="3065" y="1070"/>
                  </a:lnTo>
                  <a:lnTo>
                    <a:pt x="3065" y="1072"/>
                  </a:lnTo>
                  <a:lnTo>
                    <a:pt x="3064" y="1072"/>
                  </a:lnTo>
                  <a:lnTo>
                    <a:pt x="3064" y="1072"/>
                  </a:lnTo>
                  <a:lnTo>
                    <a:pt x="3062" y="1072"/>
                  </a:lnTo>
                  <a:lnTo>
                    <a:pt x="3059" y="1072"/>
                  </a:lnTo>
                  <a:lnTo>
                    <a:pt x="3059" y="1072"/>
                  </a:lnTo>
                  <a:lnTo>
                    <a:pt x="3059" y="1070"/>
                  </a:lnTo>
                  <a:lnTo>
                    <a:pt x="3061" y="1070"/>
                  </a:lnTo>
                  <a:lnTo>
                    <a:pt x="3061" y="1069"/>
                  </a:lnTo>
                  <a:lnTo>
                    <a:pt x="3062" y="1069"/>
                  </a:lnTo>
                  <a:lnTo>
                    <a:pt x="3062" y="1069"/>
                  </a:lnTo>
                  <a:lnTo>
                    <a:pt x="3062" y="1067"/>
                  </a:lnTo>
                  <a:lnTo>
                    <a:pt x="3064" y="1067"/>
                  </a:lnTo>
                  <a:lnTo>
                    <a:pt x="3065" y="1067"/>
                  </a:lnTo>
                  <a:lnTo>
                    <a:pt x="3067" y="1067"/>
                  </a:lnTo>
                  <a:lnTo>
                    <a:pt x="3067" y="1067"/>
                  </a:lnTo>
                  <a:lnTo>
                    <a:pt x="3068" y="1066"/>
                  </a:lnTo>
                  <a:lnTo>
                    <a:pt x="3067" y="1066"/>
                  </a:lnTo>
                  <a:lnTo>
                    <a:pt x="3067" y="1066"/>
                  </a:lnTo>
                  <a:lnTo>
                    <a:pt x="3065" y="1064"/>
                  </a:lnTo>
                  <a:lnTo>
                    <a:pt x="3065" y="1064"/>
                  </a:lnTo>
                  <a:lnTo>
                    <a:pt x="3068" y="1064"/>
                  </a:lnTo>
                  <a:lnTo>
                    <a:pt x="3070" y="1064"/>
                  </a:lnTo>
                  <a:lnTo>
                    <a:pt x="3070" y="1062"/>
                  </a:lnTo>
                  <a:lnTo>
                    <a:pt x="3070" y="1062"/>
                  </a:lnTo>
                  <a:lnTo>
                    <a:pt x="3070" y="1061"/>
                  </a:lnTo>
                  <a:lnTo>
                    <a:pt x="3070" y="1059"/>
                  </a:lnTo>
                  <a:lnTo>
                    <a:pt x="3068" y="1059"/>
                  </a:lnTo>
                  <a:lnTo>
                    <a:pt x="3068" y="1058"/>
                  </a:lnTo>
                  <a:lnTo>
                    <a:pt x="3068" y="1058"/>
                  </a:lnTo>
                  <a:lnTo>
                    <a:pt x="3067" y="1058"/>
                  </a:lnTo>
                  <a:lnTo>
                    <a:pt x="3059" y="1058"/>
                  </a:lnTo>
                  <a:lnTo>
                    <a:pt x="3055" y="1056"/>
                  </a:lnTo>
                  <a:lnTo>
                    <a:pt x="3050" y="1055"/>
                  </a:lnTo>
                  <a:lnTo>
                    <a:pt x="3045" y="1055"/>
                  </a:lnTo>
                  <a:lnTo>
                    <a:pt x="3044" y="1055"/>
                  </a:lnTo>
                  <a:lnTo>
                    <a:pt x="3042" y="1053"/>
                  </a:lnTo>
                  <a:lnTo>
                    <a:pt x="3039" y="1053"/>
                  </a:lnTo>
                  <a:lnTo>
                    <a:pt x="3036" y="1053"/>
                  </a:lnTo>
                  <a:lnTo>
                    <a:pt x="3034" y="1055"/>
                  </a:lnTo>
                  <a:lnTo>
                    <a:pt x="3033" y="1052"/>
                  </a:lnTo>
                  <a:lnTo>
                    <a:pt x="3033" y="1052"/>
                  </a:lnTo>
                  <a:lnTo>
                    <a:pt x="3031" y="1050"/>
                  </a:lnTo>
                  <a:lnTo>
                    <a:pt x="3030" y="1050"/>
                  </a:lnTo>
                  <a:lnTo>
                    <a:pt x="3030" y="1050"/>
                  </a:lnTo>
                  <a:lnTo>
                    <a:pt x="3028" y="1047"/>
                  </a:lnTo>
                  <a:lnTo>
                    <a:pt x="3031" y="1049"/>
                  </a:lnTo>
                  <a:lnTo>
                    <a:pt x="3033" y="1050"/>
                  </a:lnTo>
                  <a:lnTo>
                    <a:pt x="3036" y="1050"/>
                  </a:lnTo>
                  <a:lnTo>
                    <a:pt x="3039" y="1052"/>
                  </a:lnTo>
                  <a:lnTo>
                    <a:pt x="3041" y="1052"/>
                  </a:lnTo>
                  <a:lnTo>
                    <a:pt x="3044" y="1050"/>
                  </a:lnTo>
                  <a:lnTo>
                    <a:pt x="3045" y="1052"/>
                  </a:lnTo>
                  <a:lnTo>
                    <a:pt x="3047" y="1052"/>
                  </a:lnTo>
                  <a:lnTo>
                    <a:pt x="3048" y="1053"/>
                  </a:lnTo>
                  <a:lnTo>
                    <a:pt x="3053" y="1052"/>
                  </a:lnTo>
                  <a:lnTo>
                    <a:pt x="3055" y="1052"/>
                  </a:lnTo>
                  <a:lnTo>
                    <a:pt x="3055" y="1050"/>
                  </a:lnTo>
                  <a:lnTo>
                    <a:pt x="3055" y="1050"/>
                  </a:lnTo>
                  <a:lnTo>
                    <a:pt x="3055" y="1050"/>
                  </a:lnTo>
                  <a:lnTo>
                    <a:pt x="3056" y="1050"/>
                  </a:lnTo>
                  <a:lnTo>
                    <a:pt x="3056" y="1052"/>
                  </a:lnTo>
                  <a:lnTo>
                    <a:pt x="3058" y="1052"/>
                  </a:lnTo>
                  <a:lnTo>
                    <a:pt x="3059" y="1052"/>
                  </a:lnTo>
                  <a:lnTo>
                    <a:pt x="3061" y="1052"/>
                  </a:lnTo>
                  <a:lnTo>
                    <a:pt x="3061" y="1050"/>
                  </a:lnTo>
                  <a:lnTo>
                    <a:pt x="3061" y="1050"/>
                  </a:lnTo>
                  <a:lnTo>
                    <a:pt x="3059" y="1050"/>
                  </a:lnTo>
                  <a:lnTo>
                    <a:pt x="3059" y="1050"/>
                  </a:lnTo>
                  <a:lnTo>
                    <a:pt x="3059" y="1050"/>
                  </a:lnTo>
                  <a:lnTo>
                    <a:pt x="3059" y="1050"/>
                  </a:lnTo>
                  <a:lnTo>
                    <a:pt x="3059" y="1049"/>
                  </a:lnTo>
                  <a:lnTo>
                    <a:pt x="3059" y="1049"/>
                  </a:lnTo>
                  <a:lnTo>
                    <a:pt x="3059" y="1049"/>
                  </a:lnTo>
                  <a:lnTo>
                    <a:pt x="3059" y="1049"/>
                  </a:lnTo>
                  <a:lnTo>
                    <a:pt x="3058" y="1049"/>
                  </a:lnTo>
                  <a:lnTo>
                    <a:pt x="3058" y="1047"/>
                  </a:lnTo>
                  <a:lnTo>
                    <a:pt x="3058" y="1047"/>
                  </a:lnTo>
                  <a:lnTo>
                    <a:pt x="3058" y="1045"/>
                  </a:lnTo>
                  <a:lnTo>
                    <a:pt x="3058" y="1044"/>
                  </a:lnTo>
                  <a:lnTo>
                    <a:pt x="3056" y="1044"/>
                  </a:lnTo>
                  <a:lnTo>
                    <a:pt x="3056" y="1042"/>
                  </a:lnTo>
                  <a:lnTo>
                    <a:pt x="3055" y="1042"/>
                  </a:lnTo>
                  <a:lnTo>
                    <a:pt x="3056" y="1041"/>
                  </a:lnTo>
                  <a:lnTo>
                    <a:pt x="3058" y="1039"/>
                  </a:lnTo>
                  <a:lnTo>
                    <a:pt x="3059" y="1039"/>
                  </a:lnTo>
                  <a:lnTo>
                    <a:pt x="3062" y="1039"/>
                  </a:lnTo>
                  <a:lnTo>
                    <a:pt x="3064" y="1039"/>
                  </a:lnTo>
                  <a:lnTo>
                    <a:pt x="3065" y="1039"/>
                  </a:lnTo>
                  <a:lnTo>
                    <a:pt x="3065" y="1041"/>
                  </a:lnTo>
                  <a:lnTo>
                    <a:pt x="3065" y="1042"/>
                  </a:lnTo>
                  <a:lnTo>
                    <a:pt x="3061" y="1042"/>
                  </a:lnTo>
                  <a:lnTo>
                    <a:pt x="3059" y="1042"/>
                  </a:lnTo>
                  <a:lnTo>
                    <a:pt x="3059" y="1044"/>
                  </a:lnTo>
                  <a:lnTo>
                    <a:pt x="3061" y="1045"/>
                  </a:lnTo>
                  <a:lnTo>
                    <a:pt x="3062" y="1045"/>
                  </a:lnTo>
                  <a:lnTo>
                    <a:pt x="3062" y="1045"/>
                  </a:lnTo>
                  <a:lnTo>
                    <a:pt x="3061" y="1047"/>
                  </a:lnTo>
                  <a:lnTo>
                    <a:pt x="3062" y="1047"/>
                  </a:lnTo>
                  <a:lnTo>
                    <a:pt x="3065" y="1049"/>
                  </a:lnTo>
                  <a:lnTo>
                    <a:pt x="3065" y="1049"/>
                  </a:lnTo>
                  <a:lnTo>
                    <a:pt x="3065" y="1049"/>
                  </a:lnTo>
                  <a:lnTo>
                    <a:pt x="3065" y="1049"/>
                  </a:lnTo>
                  <a:lnTo>
                    <a:pt x="3064" y="1050"/>
                  </a:lnTo>
                  <a:lnTo>
                    <a:pt x="3065" y="1050"/>
                  </a:lnTo>
                  <a:lnTo>
                    <a:pt x="3067" y="1052"/>
                  </a:lnTo>
                  <a:lnTo>
                    <a:pt x="3068" y="1052"/>
                  </a:lnTo>
                  <a:lnTo>
                    <a:pt x="3068" y="1052"/>
                  </a:lnTo>
                  <a:lnTo>
                    <a:pt x="3068" y="1052"/>
                  </a:lnTo>
                  <a:lnTo>
                    <a:pt x="3068" y="1050"/>
                  </a:lnTo>
                  <a:lnTo>
                    <a:pt x="3067" y="1050"/>
                  </a:lnTo>
                  <a:lnTo>
                    <a:pt x="3067" y="1050"/>
                  </a:lnTo>
                  <a:lnTo>
                    <a:pt x="3068" y="1049"/>
                  </a:lnTo>
                  <a:lnTo>
                    <a:pt x="3068" y="1049"/>
                  </a:lnTo>
                  <a:lnTo>
                    <a:pt x="3070" y="1050"/>
                  </a:lnTo>
                  <a:lnTo>
                    <a:pt x="3070" y="1047"/>
                  </a:lnTo>
                  <a:lnTo>
                    <a:pt x="3070" y="1045"/>
                  </a:lnTo>
                  <a:lnTo>
                    <a:pt x="3070" y="1044"/>
                  </a:lnTo>
                  <a:lnTo>
                    <a:pt x="3071" y="1044"/>
                  </a:lnTo>
                  <a:lnTo>
                    <a:pt x="3073" y="1045"/>
                  </a:lnTo>
                  <a:lnTo>
                    <a:pt x="3073" y="1049"/>
                  </a:lnTo>
                  <a:lnTo>
                    <a:pt x="3073" y="1050"/>
                  </a:lnTo>
                  <a:lnTo>
                    <a:pt x="3075" y="1050"/>
                  </a:lnTo>
                  <a:lnTo>
                    <a:pt x="3075" y="1050"/>
                  </a:lnTo>
                  <a:lnTo>
                    <a:pt x="3071" y="1052"/>
                  </a:lnTo>
                  <a:lnTo>
                    <a:pt x="3071" y="1052"/>
                  </a:lnTo>
                  <a:lnTo>
                    <a:pt x="3073" y="1052"/>
                  </a:lnTo>
                  <a:lnTo>
                    <a:pt x="3073" y="1052"/>
                  </a:lnTo>
                  <a:lnTo>
                    <a:pt x="3073" y="1052"/>
                  </a:lnTo>
                  <a:lnTo>
                    <a:pt x="3075" y="1053"/>
                  </a:lnTo>
                  <a:lnTo>
                    <a:pt x="3075" y="1053"/>
                  </a:lnTo>
                  <a:lnTo>
                    <a:pt x="3076" y="1053"/>
                  </a:lnTo>
                  <a:lnTo>
                    <a:pt x="3076" y="1052"/>
                  </a:lnTo>
                  <a:lnTo>
                    <a:pt x="3076" y="1050"/>
                  </a:lnTo>
                  <a:lnTo>
                    <a:pt x="3075" y="1050"/>
                  </a:lnTo>
                  <a:lnTo>
                    <a:pt x="3075" y="1050"/>
                  </a:lnTo>
                  <a:lnTo>
                    <a:pt x="3075" y="1049"/>
                  </a:lnTo>
                  <a:lnTo>
                    <a:pt x="3075" y="1047"/>
                  </a:lnTo>
                  <a:lnTo>
                    <a:pt x="3078" y="1049"/>
                  </a:lnTo>
                  <a:lnTo>
                    <a:pt x="3078" y="1049"/>
                  </a:lnTo>
                  <a:lnTo>
                    <a:pt x="3079" y="1050"/>
                  </a:lnTo>
                  <a:lnTo>
                    <a:pt x="3081" y="1052"/>
                  </a:lnTo>
                  <a:lnTo>
                    <a:pt x="3082" y="1052"/>
                  </a:lnTo>
                  <a:lnTo>
                    <a:pt x="3082" y="1050"/>
                  </a:lnTo>
                  <a:lnTo>
                    <a:pt x="3082" y="1050"/>
                  </a:lnTo>
                  <a:lnTo>
                    <a:pt x="3082" y="1049"/>
                  </a:lnTo>
                  <a:lnTo>
                    <a:pt x="3082" y="1049"/>
                  </a:lnTo>
                  <a:lnTo>
                    <a:pt x="3084" y="1050"/>
                  </a:lnTo>
                  <a:lnTo>
                    <a:pt x="3085" y="1050"/>
                  </a:lnTo>
                  <a:lnTo>
                    <a:pt x="3090" y="1050"/>
                  </a:lnTo>
                  <a:lnTo>
                    <a:pt x="3090" y="1049"/>
                  </a:lnTo>
                  <a:lnTo>
                    <a:pt x="3090" y="1049"/>
                  </a:lnTo>
                  <a:lnTo>
                    <a:pt x="3091" y="1047"/>
                  </a:lnTo>
                  <a:lnTo>
                    <a:pt x="3093" y="1045"/>
                  </a:lnTo>
                  <a:lnTo>
                    <a:pt x="3095" y="1045"/>
                  </a:lnTo>
                  <a:lnTo>
                    <a:pt x="3095" y="1045"/>
                  </a:lnTo>
                  <a:lnTo>
                    <a:pt x="3093" y="1044"/>
                  </a:lnTo>
                  <a:lnTo>
                    <a:pt x="3093" y="1042"/>
                  </a:lnTo>
                  <a:lnTo>
                    <a:pt x="3095" y="1041"/>
                  </a:lnTo>
                  <a:lnTo>
                    <a:pt x="3096" y="1041"/>
                  </a:lnTo>
                  <a:lnTo>
                    <a:pt x="3095" y="1042"/>
                  </a:lnTo>
                  <a:lnTo>
                    <a:pt x="3096" y="1042"/>
                  </a:lnTo>
                  <a:lnTo>
                    <a:pt x="3096" y="1042"/>
                  </a:lnTo>
                  <a:lnTo>
                    <a:pt x="3096" y="1042"/>
                  </a:lnTo>
                  <a:lnTo>
                    <a:pt x="3096" y="1041"/>
                  </a:lnTo>
                  <a:lnTo>
                    <a:pt x="3096" y="1039"/>
                  </a:lnTo>
                  <a:lnTo>
                    <a:pt x="3098" y="1039"/>
                  </a:lnTo>
                  <a:lnTo>
                    <a:pt x="3098" y="1038"/>
                  </a:lnTo>
                  <a:lnTo>
                    <a:pt x="3096" y="1038"/>
                  </a:lnTo>
                  <a:lnTo>
                    <a:pt x="3098" y="1036"/>
                  </a:lnTo>
                  <a:lnTo>
                    <a:pt x="3098" y="1036"/>
                  </a:lnTo>
                  <a:lnTo>
                    <a:pt x="3099" y="1035"/>
                  </a:lnTo>
                  <a:lnTo>
                    <a:pt x="3099" y="1035"/>
                  </a:lnTo>
                  <a:lnTo>
                    <a:pt x="3098" y="1035"/>
                  </a:lnTo>
                  <a:lnTo>
                    <a:pt x="3098" y="1035"/>
                  </a:lnTo>
                  <a:lnTo>
                    <a:pt x="3098" y="1033"/>
                  </a:lnTo>
                  <a:lnTo>
                    <a:pt x="3098" y="1033"/>
                  </a:lnTo>
                  <a:lnTo>
                    <a:pt x="3099" y="1033"/>
                  </a:lnTo>
                  <a:lnTo>
                    <a:pt x="3099" y="1033"/>
                  </a:lnTo>
                  <a:lnTo>
                    <a:pt x="3102" y="1029"/>
                  </a:lnTo>
                  <a:lnTo>
                    <a:pt x="3102" y="1027"/>
                  </a:lnTo>
                  <a:lnTo>
                    <a:pt x="3102" y="1025"/>
                  </a:lnTo>
                  <a:lnTo>
                    <a:pt x="3101" y="1024"/>
                  </a:lnTo>
                  <a:lnTo>
                    <a:pt x="3102" y="1022"/>
                  </a:lnTo>
                  <a:lnTo>
                    <a:pt x="3102" y="1025"/>
                  </a:lnTo>
                  <a:lnTo>
                    <a:pt x="3104" y="1025"/>
                  </a:lnTo>
                  <a:lnTo>
                    <a:pt x="3105" y="1027"/>
                  </a:lnTo>
                  <a:lnTo>
                    <a:pt x="3107" y="1025"/>
                  </a:lnTo>
                  <a:lnTo>
                    <a:pt x="3107" y="1025"/>
                  </a:lnTo>
                  <a:lnTo>
                    <a:pt x="3107" y="1025"/>
                  </a:lnTo>
                  <a:lnTo>
                    <a:pt x="3107" y="1027"/>
                  </a:lnTo>
                  <a:lnTo>
                    <a:pt x="3107" y="1027"/>
                  </a:lnTo>
                  <a:lnTo>
                    <a:pt x="3107" y="1027"/>
                  </a:lnTo>
                  <a:lnTo>
                    <a:pt x="3105" y="1027"/>
                  </a:lnTo>
                  <a:lnTo>
                    <a:pt x="3105" y="1029"/>
                  </a:lnTo>
                  <a:lnTo>
                    <a:pt x="3108" y="1027"/>
                  </a:lnTo>
                  <a:lnTo>
                    <a:pt x="3108" y="1027"/>
                  </a:lnTo>
                  <a:lnTo>
                    <a:pt x="3110" y="1027"/>
                  </a:lnTo>
                  <a:lnTo>
                    <a:pt x="3110" y="1025"/>
                  </a:lnTo>
                  <a:lnTo>
                    <a:pt x="3108" y="1025"/>
                  </a:lnTo>
                  <a:lnTo>
                    <a:pt x="3108" y="1024"/>
                  </a:lnTo>
                  <a:lnTo>
                    <a:pt x="3110" y="1024"/>
                  </a:lnTo>
                  <a:lnTo>
                    <a:pt x="3110" y="1024"/>
                  </a:lnTo>
                  <a:lnTo>
                    <a:pt x="3110" y="1024"/>
                  </a:lnTo>
                  <a:lnTo>
                    <a:pt x="3110" y="1024"/>
                  </a:lnTo>
                  <a:lnTo>
                    <a:pt x="3111" y="1021"/>
                  </a:lnTo>
                  <a:lnTo>
                    <a:pt x="3111" y="1021"/>
                  </a:lnTo>
                  <a:lnTo>
                    <a:pt x="3108" y="1019"/>
                  </a:lnTo>
                  <a:lnTo>
                    <a:pt x="3108" y="1018"/>
                  </a:lnTo>
                  <a:lnTo>
                    <a:pt x="3108" y="1016"/>
                  </a:lnTo>
                  <a:lnTo>
                    <a:pt x="3110" y="1016"/>
                  </a:lnTo>
                  <a:lnTo>
                    <a:pt x="3111" y="1016"/>
                  </a:lnTo>
                  <a:lnTo>
                    <a:pt x="3111" y="1015"/>
                  </a:lnTo>
                  <a:lnTo>
                    <a:pt x="3111" y="1013"/>
                  </a:lnTo>
                  <a:lnTo>
                    <a:pt x="3110" y="1013"/>
                  </a:lnTo>
                  <a:lnTo>
                    <a:pt x="3108" y="1012"/>
                  </a:lnTo>
                  <a:lnTo>
                    <a:pt x="3108" y="1010"/>
                  </a:lnTo>
                  <a:lnTo>
                    <a:pt x="3108" y="1010"/>
                  </a:lnTo>
                  <a:lnTo>
                    <a:pt x="3108" y="1008"/>
                  </a:lnTo>
                  <a:lnTo>
                    <a:pt x="3110" y="1007"/>
                  </a:lnTo>
                  <a:lnTo>
                    <a:pt x="3108" y="1005"/>
                  </a:lnTo>
                  <a:lnTo>
                    <a:pt x="3108" y="1005"/>
                  </a:lnTo>
                  <a:lnTo>
                    <a:pt x="3107" y="1004"/>
                  </a:lnTo>
                  <a:lnTo>
                    <a:pt x="3107" y="1002"/>
                  </a:lnTo>
                  <a:lnTo>
                    <a:pt x="3102" y="998"/>
                  </a:lnTo>
                  <a:lnTo>
                    <a:pt x="3101" y="996"/>
                  </a:lnTo>
                  <a:lnTo>
                    <a:pt x="3098" y="996"/>
                  </a:lnTo>
                  <a:lnTo>
                    <a:pt x="3098" y="996"/>
                  </a:lnTo>
                  <a:lnTo>
                    <a:pt x="3098" y="998"/>
                  </a:lnTo>
                  <a:lnTo>
                    <a:pt x="3098" y="998"/>
                  </a:lnTo>
                  <a:lnTo>
                    <a:pt x="3098" y="999"/>
                  </a:lnTo>
                  <a:lnTo>
                    <a:pt x="3098" y="998"/>
                  </a:lnTo>
                  <a:lnTo>
                    <a:pt x="3099" y="998"/>
                  </a:lnTo>
                  <a:lnTo>
                    <a:pt x="3099" y="999"/>
                  </a:lnTo>
                  <a:lnTo>
                    <a:pt x="3101" y="999"/>
                  </a:lnTo>
                  <a:lnTo>
                    <a:pt x="3099" y="999"/>
                  </a:lnTo>
                  <a:lnTo>
                    <a:pt x="3098" y="999"/>
                  </a:lnTo>
                  <a:lnTo>
                    <a:pt x="3096" y="999"/>
                  </a:lnTo>
                  <a:lnTo>
                    <a:pt x="3095" y="999"/>
                  </a:lnTo>
                  <a:lnTo>
                    <a:pt x="3096" y="1001"/>
                  </a:lnTo>
                  <a:lnTo>
                    <a:pt x="3096" y="1001"/>
                  </a:lnTo>
                  <a:lnTo>
                    <a:pt x="3098" y="1002"/>
                  </a:lnTo>
                  <a:lnTo>
                    <a:pt x="3099" y="1002"/>
                  </a:lnTo>
                  <a:lnTo>
                    <a:pt x="3099" y="1002"/>
                  </a:lnTo>
                  <a:lnTo>
                    <a:pt x="3099" y="1004"/>
                  </a:lnTo>
                  <a:lnTo>
                    <a:pt x="3099" y="1004"/>
                  </a:lnTo>
                  <a:lnTo>
                    <a:pt x="3098" y="1004"/>
                  </a:lnTo>
                  <a:lnTo>
                    <a:pt x="3096" y="1004"/>
                  </a:lnTo>
                  <a:lnTo>
                    <a:pt x="3095" y="1002"/>
                  </a:lnTo>
                  <a:lnTo>
                    <a:pt x="3093" y="1001"/>
                  </a:lnTo>
                  <a:lnTo>
                    <a:pt x="3093" y="1001"/>
                  </a:lnTo>
                  <a:lnTo>
                    <a:pt x="3093" y="1002"/>
                  </a:lnTo>
                  <a:lnTo>
                    <a:pt x="3091" y="1004"/>
                  </a:lnTo>
                  <a:lnTo>
                    <a:pt x="3090" y="1005"/>
                  </a:lnTo>
                  <a:lnTo>
                    <a:pt x="3093" y="1015"/>
                  </a:lnTo>
                  <a:lnTo>
                    <a:pt x="3093" y="1018"/>
                  </a:lnTo>
                  <a:lnTo>
                    <a:pt x="3091" y="1024"/>
                  </a:lnTo>
                  <a:lnTo>
                    <a:pt x="3091" y="1024"/>
                  </a:lnTo>
                  <a:lnTo>
                    <a:pt x="3091" y="1024"/>
                  </a:lnTo>
                  <a:lnTo>
                    <a:pt x="3091" y="1024"/>
                  </a:lnTo>
                  <a:lnTo>
                    <a:pt x="3091" y="1022"/>
                  </a:lnTo>
                  <a:lnTo>
                    <a:pt x="3091" y="1022"/>
                  </a:lnTo>
                  <a:lnTo>
                    <a:pt x="3088" y="1024"/>
                  </a:lnTo>
                  <a:lnTo>
                    <a:pt x="3087" y="1024"/>
                  </a:lnTo>
                  <a:lnTo>
                    <a:pt x="3085" y="1024"/>
                  </a:lnTo>
                  <a:lnTo>
                    <a:pt x="3084" y="1022"/>
                  </a:lnTo>
                  <a:lnTo>
                    <a:pt x="3085" y="1021"/>
                  </a:lnTo>
                  <a:lnTo>
                    <a:pt x="3088" y="1022"/>
                  </a:lnTo>
                  <a:lnTo>
                    <a:pt x="3090" y="1022"/>
                  </a:lnTo>
                  <a:lnTo>
                    <a:pt x="3091" y="1021"/>
                  </a:lnTo>
                  <a:lnTo>
                    <a:pt x="3090" y="1021"/>
                  </a:lnTo>
                  <a:lnTo>
                    <a:pt x="3090" y="1019"/>
                  </a:lnTo>
                  <a:lnTo>
                    <a:pt x="3088" y="1019"/>
                  </a:lnTo>
                  <a:lnTo>
                    <a:pt x="3090" y="1018"/>
                  </a:lnTo>
                  <a:lnTo>
                    <a:pt x="3090" y="1018"/>
                  </a:lnTo>
                  <a:lnTo>
                    <a:pt x="3090" y="1016"/>
                  </a:lnTo>
                  <a:lnTo>
                    <a:pt x="3088" y="1016"/>
                  </a:lnTo>
                  <a:lnTo>
                    <a:pt x="3088" y="1015"/>
                  </a:lnTo>
                  <a:lnTo>
                    <a:pt x="3088" y="1015"/>
                  </a:lnTo>
                  <a:lnTo>
                    <a:pt x="3087" y="1015"/>
                  </a:lnTo>
                  <a:lnTo>
                    <a:pt x="3087" y="1015"/>
                  </a:lnTo>
                  <a:lnTo>
                    <a:pt x="3085" y="1015"/>
                  </a:lnTo>
                  <a:lnTo>
                    <a:pt x="3084" y="1015"/>
                  </a:lnTo>
                  <a:lnTo>
                    <a:pt x="3084" y="1015"/>
                  </a:lnTo>
                  <a:lnTo>
                    <a:pt x="3084" y="1015"/>
                  </a:lnTo>
                  <a:lnTo>
                    <a:pt x="3087" y="1015"/>
                  </a:lnTo>
                  <a:lnTo>
                    <a:pt x="3088" y="1013"/>
                  </a:lnTo>
                  <a:lnTo>
                    <a:pt x="3088" y="1012"/>
                  </a:lnTo>
                  <a:lnTo>
                    <a:pt x="3087" y="1008"/>
                  </a:lnTo>
                  <a:lnTo>
                    <a:pt x="3085" y="1008"/>
                  </a:lnTo>
                  <a:lnTo>
                    <a:pt x="3085" y="1007"/>
                  </a:lnTo>
                  <a:lnTo>
                    <a:pt x="3087" y="1007"/>
                  </a:lnTo>
                  <a:lnTo>
                    <a:pt x="3087" y="1005"/>
                  </a:lnTo>
                  <a:lnTo>
                    <a:pt x="3087" y="1004"/>
                  </a:lnTo>
                  <a:lnTo>
                    <a:pt x="3088" y="1002"/>
                  </a:lnTo>
                  <a:lnTo>
                    <a:pt x="3087" y="1002"/>
                  </a:lnTo>
                  <a:lnTo>
                    <a:pt x="3085" y="1004"/>
                  </a:lnTo>
                  <a:lnTo>
                    <a:pt x="3085" y="1001"/>
                  </a:lnTo>
                  <a:lnTo>
                    <a:pt x="3085" y="999"/>
                  </a:lnTo>
                  <a:lnTo>
                    <a:pt x="3087" y="1001"/>
                  </a:lnTo>
                  <a:lnTo>
                    <a:pt x="3087" y="999"/>
                  </a:lnTo>
                  <a:lnTo>
                    <a:pt x="3085" y="998"/>
                  </a:lnTo>
                  <a:lnTo>
                    <a:pt x="3084" y="998"/>
                  </a:lnTo>
                  <a:lnTo>
                    <a:pt x="3082" y="998"/>
                  </a:lnTo>
                  <a:lnTo>
                    <a:pt x="3076" y="999"/>
                  </a:lnTo>
                  <a:lnTo>
                    <a:pt x="3070" y="1002"/>
                  </a:lnTo>
                  <a:lnTo>
                    <a:pt x="3068" y="1004"/>
                  </a:lnTo>
                  <a:lnTo>
                    <a:pt x="3070" y="1004"/>
                  </a:lnTo>
                  <a:lnTo>
                    <a:pt x="3071" y="1005"/>
                  </a:lnTo>
                  <a:lnTo>
                    <a:pt x="3073" y="1005"/>
                  </a:lnTo>
                  <a:lnTo>
                    <a:pt x="3071" y="1005"/>
                  </a:lnTo>
                  <a:lnTo>
                    <a:pt x="3068" y="1005"/>
                  </a:lnTo>
                  <a:lnTo>
                    <a:pt x="3067" y="1005"/>
                  </a:lnTo>
                  <a:lnTo>
                    <a:pt x="3065" y="1005"/>
                  </a:lnTo>
                  <a:lnTo>
                    <a:pt x="3065" y="1007"/>
                  </a:lnTo>
                  <a:lnTo>
                    <a:pt x="3065" y="1007"/>
                  </a:lnTo>
                  <a:lnTo>
                    <a:pt x="3064" y="1007"/>
                  </a:lnTo>
                  <a:lnTo>
                    <a:pt x="3064" y="1005"/>
                  </a:lnTo>
                  <a:lnTo>
                    <a:pt x="3064" y="1005"/>
                  </a:lnTo>
                  <a:lnTo>
                    <a:pt x="3064" y="1004"/>
                  </a:lnTo>
                  <a:lnTo>
                    <a:pt x="3064" y="1004"/>
                  </a:lnTo>
                  <a:lnTo>
                    <a:pt x="3061" y="1004"/>
                  </a:lnTo>
                  <a:lnTo>
                    <a:pt x="3058" y="1005"/>
                  </a:lnTo>
                  <a:lnTo>
                    <a:pt x="3055" y="1007"/>
                  </a:lnTo>
                  <a:lnTo>
                    <a:pt x="3053" y="1008"/>
                  </a:lnTo>
                  <a:lnTo>
                    <a:pt x="3053" y="1008"/>
                  </a:lnTo>
                  <a:lnTo>
                    <a:pt x="3051" y="1008"/>
                  </a:lnTo>
                  <a:lnTo>
                    <a:pt x="3042" y="1010"/>
                  </a:lnTo>
                  <a:lnTo>
                    <a:pt x="3042" y="1010"/>
                  </a:lnTo>
                  <a:lnTo>
                    <a:pt x="3044" y="1007"/>
                  </a:lnTo>
                  <a:lnTo>
                    <a:pt x="3044" y="1005"/>
                  </a:lnTo>
                  <a:lnTo>
                    <a:pt x="3042" y="1005"/>
                  </a:lnTo>
                  <a:lnTo>
                    <a:pt x="3042" y="1004"/>
                  </a:lnTo>
                  <a:lnTo>
                    <a:pt x="3042" y="1004"/>
                  </a:lnTo>
                  <a:lnTo>
                    <a:pt x="3042" y="1002"/>
                  </a:lnTo>
                  <a:lnTo>
                    <a:pt x="3041" y="1002"/>
                  </a:lnTo>
                  <a:lnTo>
                    <a:pt x="3041" y="1002"/>
                  </a:lnTo>
                  <a:lnTo>
                    <a:pt x="3039" y="1001"/>
                  </a:lnTo>
                  <a:lnTo>
                    <a:pt x="3039" y="999"/>
                  </a:lnTo>
                  <a:lnTo>
                    <a:pt x="3038" y="998"/>
                  </a:lnTo>
                  <a:lnTo>
                    <a:pt x="3038" y="996"/>
                  </a:lnTo>
                  <a:lnTo>
                    <a:pt x="3036" y="992"/>
                  </a:lnTo>
                  <a:lnTo>
                    <a:pt x="3036" y="990"/>
                  </a:lnTo>
                  <a:lnTo>
                    <a:pt x="3036" y="988"/>
                  </a:lnTo>
                  <a:lnTo>
                    <a:pt x="3038" y="987"/>
                  </a:lnTo>
                  <a:lnTo>
                    <a:pt x="3038" y="985"/>
                  </a:lnTo>
                  <a:lnTo>
                    <a:pt x="3038" y="984"/>
                  </a:lnTo>
                  <a:lnTo>
                    <a:pt x="3038" y="984"/>
                  </a:lnTo>
                  <a:lnTo>
                    <a:pt x="3038" y="982"/>
                  </a:lnTo>
                  <a:lnTo>
                    <a:pt x="3036" y="982"/>
                  </a:lnTo>
                  <a:lnTo>
                    <a:pt x="3036" y="981"/>
                  </a:lnTo>
                  <a:lnTo>
                    <a:pt x="3038" y="981"/>
                  </a:lnTo>
                  <a:lnTo>
                    <a:pt x="3039" y="982"/>
                  </a:lnTo>
                  <a:lnTo>
                    <a:pt x="3039" y="982"/>
                  </a:lnTo>
                  <a:lnTo>
                    <a:pt x="3039" y="985"/>
                  </a:lnTo>
                  <a:lnTo>
                    <a:pt x="3039" y="985"/>
                  </a:lnTo>
                  <a:lnTo>
                    <a:pt x="3038" y="987"/>
                  </a:lnTo>
                  <a:lnTo>
                    <a:pt x="3038" y="988"/>
                  </a:lnTo>
                  <a:lnTo>
                    <a:pt x="3038" y="992"/>
                  </a:lnTo>
                  <a:lnTo>
                    <a:pt x="3039" y="995"/>
                  </a:lnTo>
                  <a:lnTo>
                    <a:pt x="3041" y="998"/>
                  </a:lnTo>
                  <a:lnTo>
                    <a:pt x="3042" y="1001"/>
                  </a:lnTo>
                  <a:lnTo>
                    <a:pt x="3044" y="1002"/>
                  </a:lnTo>
                  <a:lnTo>
                    <a:pt x="3045" y="1002"/>
                  </a:lnTo>
                  <a:lnTo>
                    <a:pt x="3047" y="999"/>
                  </a:lnTo>
                  <a:lnTo>
                    <a:pt x="3047" y="1001"/>
                  </a:lnTo>
                  <a:lnTo>
                    <a:pt x="3050" y="1002"/>
                  </a:lnTo>
                  <a:lnTo>
                    <a:pt x="3050" y="1004"/>
                  </a:lnTo>
                  <a:lnTo>
                    <a:pt x="3051" y="1002"/>
                  </a:lnTo>
                  <a:lnTo>
                    <a:pt x="3055" y="1002"/>
                  </a:lnTo>
                  <a:lnTo>
                    <a:pt x="3056" y="1002"/>
                  </a:lnTo>
                  <a:lnTo>
                    <a:pt x="3058" y="1001"/>
                  </a:lnTo>
                  <a:lnTo>
                    <a:pt x="3059" y="998"/>
                  </a:lnTo>
                  <a:lnTo>
                    <a:pt x="3061" y="996"/>
                  </a:lnTo>
                  <a:lnTo>
                    <a:pt x="3059" y="996"/>
                  </a:lnTo>
                  <a:lnTo>
                    <a:pt x="3059" y="996"/>
                  </a:lnTo>
                  <a:lnTo>
                    <a:pt x="3059" y="996"/>
                  </a:lnTo>
                  <a:lnTo>
                    <a:pt x="3061" y="995"/>
                  </a:lnTo>
                  <a:lnTo>
                    <a:pt x="3067" y="993"/>
                  </a:lnTo>
                  <a:lnTo>
                    <a:pt x="3067" y="992"/>
                  </a:lnTo>
                  <a:lnTo>
                    <a:pt x="3065" y="992"/>
                  </a:lnTo>
                  <a:lnTo>
                    <a:pt x="3062" y="992"/>
                  </a:lnTo>
                  <a:lnTo>
                    <a:pt x="3061" y="992"/>
                  </a:lnTo>
                  <a:lnTo>
                    <a:pt x="3061" y="990"/>
                  </a:lnTo>
                  <a:lnTo>
                    <a:pt x="3059" y="990"/>
                  </a:lnTo>
                  <a:lnTo>
                    <a:pt x="3058" y="988"/>
                  </a:lnTo>
                  <a:lnTo>
                    <a:pt x="3056" y="988"/>
                  </a:lnTo>
                  <a:lnTo>
                    <a:pt x="3056" y="988"/>
                  </a:lnTo>
                  <a:lnTo>
                    <a:pt x="3055" y="987"/>
                  </a:lnTo>
                  <a:lnTo>
                    <a:pt x="3056" y="987"/>
                  </a:lnTo>
                  <a:lnTo>
                    <a:pt x="3058" y="987"/>
                  </a:lnTo>
                  <a:lnTo>
                    <a:pt x="3059" y="988"/>
                  </a:lnTo>
                  <a:lnTo>
                    <a:pt x="3059" y="987"/>
                  </a:lnTo>
                  <a:lnTo>
                    <a:pt x="3061" y="988"/>
                  </a:lnTo>
                  <a:lnTo>
                    <a:pt x="3064" y="990"/>
                  </a:lnTo>
                  <a:lnTo>
                    <a:pt x="3070" y="992"/>
                  </a:lnTo>
                  <a:lnTo>
                    <a:pt x="3071" y="992"/>
                  </a:lnTo>
                  <a:lnTo>
                    <a:pt x="3073" y="990"/>
                  </a:lnTo>
                  <a:lnTo>
                    <a:pt x="3073" y="990"/>
                  </a:lnTo>
                  <a:lnTo>
                    <a:pt x="3071" y="990"/>
                  </a:lnTo>
                  <a:lnTo>
                    <a:pt x="3070" y="987"/>
                  </a:lnTo>
                  <a:lnTo>
                    <a:pt x="3068" y="985"/>
                  </a:lnTo>
                  <a:lnTo>
                    <a:pt x="3068" y="985"/>
                  </a:lnTo>
                  <a:lnTo>
                    <a:pt x="3067" y="985"/>
                  </a:lnTo>
                  <a:lnTo>
                    <a:pt x="3067" y="985"/>
                  </a:lnTo>
                  <a:lnTo>
                    <a:pt x="3065" y="984"/>
                  </a:lnTo>
                  <a:lnTo>
                    <a:pt x="3065" y="984"/>
                  </a:lnTo>
                  <a:lnTo>
                    <a:pt x="3065" y="984"/>
                  </a:lnTo>
                  <a:lnTo>
                    <a:pt x="3067" y="984"/>
                  </a:lnTo>
                  <a:lnTo>
                    <a:pt x="3070" y="985"/>
                  </a:lnTo>
                  <a:lnTo>
                    <a:pt x="3070" y="985"/>
                  </a:lnTo>
                  <a:lnTo>
                    <a:pt x="3070" y="985"/>
                  </a:lnTo>
                  <a:lnTo>
                    <a:pt x="3071" y="987"/>
                  </a:lnTo>
                  <a:lnTo>
                    <a:pt x="3075" y="988"/>
                  </a:lnTo>
                  <a:lnTo>
                    <a:pt x="3075" y="988"/>
                  </a:lnTo>
                  <a:lnTo>
                    <a:pt x="3076" y="988"/>
                  </a:lnTo>
                  <a:lnTo>
                    <a:pt x="3078" y="987"/>
                  </a:lnTo>
                  <a:lnTo>
                    <a:pt x="3078" y="987"/>
                  </a:lnTo>
                  <a:lnTo>
                    <a:pt x="3078" y="987"/>
                  </a:lnTo>
                  <a:lnTo>
                    <a:pt x="3078" y="987"/>
                  </a:lnTo>
                  <a:lnTo>
                    <a:pt x="3079" y="985"/>
                  </a:lnTo>
                  <a:lnTo>
                    <a:pt x="3081" y="985"/>
                  </a:lnTo>
                  <a:lnTo>
                    <a:pt x="3081" y="984"/>
                  </a:lnTo>
                  <a:lnTo>
                    <a:pt x="3081" y="984"/>
                  </a:lnTo>
                  <a:lnTo>
                    <a:pt x="3081" y="984"/>
                  </a:lnTo>
                  <a:lnTo>
                    <a:pt x="3079" y="984"/>
                  </a:lnTo>
                  <a:lnTo>
                    <a:pt x="3079" y="981"/>
                  </a:lnTo>
                  <a:lnTo>
                    <a:pt x="3078" y="981"/>
                  </a:lnTo>
                  <a:lnTo>
                    <a:pt x="3076" y="981"/>
                  </a:lnTo>
                  <a:lnTo>
                    <a:pt x="3075" y="979"/>
                  </a:lnTo>
                  <a:lnTo>
                    <a:pt x="3073" y="978"/>
                  </a:lnTo>
                  <a:lnTo>
                    <a:pt x="3071" y="978"/>
                  </a:lnTo>
                  <a:lnTo>
                    <a:pt x="3070" y="976"/>
                  </a:lnTo>
                  <a:lnTo>
                    <a:pt x="3068" y="976"/>
                  </a:lnTo>
                  <a:lnTo>
                    <a:pt x="3068" y="976"/>
                  </a:lnTo>
                  <a:lnTo>
                    <a:pt x="3068" y="975"/>
                  </a:lnTo>
                  <a:lnTo>
                    <a:pt x="3070" y="975"/>
                  </a:lnTo>
                  <a:lnTo>
                    <a:pt x="3070" y="973"/>
                  </a:lnTo>
                  <a:lnTo>
                    <a:pt x="3070" y="973"/>
                  </a:lnTo>
                  <a:lnTo>
                    <a:pt x="3070" y="975"/>
                  </a:lnTo>
                  <a:lnTo>
                    <a:pt x="3070" y="975"/>
                  </a:lnTo>
                  <a:lnTo>
                    <a:pt x="3070" y="975"/>
                  </a:lnTo>
                  <a:lnTo>
                    <a:pt x="3073" y="975"/>
                  </a:lnTo>
                  <a:lnTo>
                    <a:pt x="3075" y="976"/>
                  </a:lnTo>
                  <a:lnTo>
                    <a:pt x="3076" y="976"/>
                  </a:lnTo>
                  <a:lnTo>
                    <a:pt x="3078" y="978"/>
                  </a:lnTo>
                  <a:lnTo>
                    <a:pt x="3078" y="978"/>
                  </a:lnTo>
                  <a:lnTo>
                    <a:pt x="3079" y="978"/>
                  </a:lnTo>
                  <a:lnTo>
                    <a:pt x="3081" y="978"/>
                  </a:lnTo>
                  <a:lnTo>
                    <a:pt x="3082" y="981"/>
                  </a:lnTo>
                  <a:lnTo>
                    <a:pt x="3084" y="981"/>
                  </a:lnTo>
                  <a:lnTo>
                    <a:pt x="3085" y="981"/>
                  </a:lnTo>
                  <a:lnTo>
                    <a:pt x="3087" y="981"/>
                  </a:lnTo>
                  <a:lnTo>
                    <a:pt x="3091" y="982"/>
                  </a:lnTo>
                  <a:lnTo>
                    <a:pt x="3091" y="981"/>
                  </a:lnTo>
                  <a:lnTo>
                    <a:pt x="3090" y="981"/>
                  </a:lnTo>
                  <a:lnTo>
                    <a:pt x="3088" y="981"/>
                  </a:lnTo>
                  <a:lnTo>
                    <a:pt x="3087" y="979"/>
                  </a:lnTo>
                  <a:lnTo>
                    <a:pt x="3087" y="979"/>
                  </a:lnTo>
                  <a:lnTo>
                    <a:pt x="3087" y="978"/>
                  </a:lnTo>
                  <a:lnTo>
                    <a:pt x="3087" y="976"/>
                  </a:lnTo>
                  <a:lnTo>
                    <a:pt x="3085" y="973"/>
                  </a:lnTo>
                  <a:lnTo>
                    <a:pt x="3084" y="973"/>
                  </a:lnTo>
                  <a:lnTo>
                    <a:pt x="3084" y="971"/>
                  </a:lnTo>
                  <a:lnTo>
                    <a:pt x="3082" y="971"/>
                  </a:lnTo>
                  <a:lnTo>
                    <a:pt x="3084" y="971"/>
                  </a:lnTo>
                  <a:lnTo>
                    <a:pt x="3085" y="971"/>
                  </a:lnTo>
                  <a:lnTo>
                    <a:pt x="3087" y="973"/>
                  </a:lnTo>
                  <a:lnTo>
                    <a:pt x="3087" y="975"/>
                  </a:lnTo>
                  <a:lnTo>
                    <a:pt x="3087" y="975"/>
                  </a:lnTo>
                  <a:lnTo>
                    <a:pt x="3088" y="975"/>
                  </a:lnTo>
                  <a:lnTo>
                    <a:pt x="3090" y="975"/>
                  </a:lnTo>
                  <a:lnTo>
                    <a:pt x="3090" y="976"/>
                  </a:lnTo>
                  <a:lnTo>
                    <a:pt x="3090" y="978"/>
                  </a:lnTo>
                  <a:lnTo>
                    <a:pt x="3090" y="978"/>
                  </a:lnTo>
                  <a:lnTo>
                    <a:pt x="3090" y="978"/>
                  </a:lnTo>
                  <a:lnTo>
                    <a:pt x="3093" y="979"/>
                  </a:lnTo>
                  <a:lnTo>
                    <a:pt x="3093" y="979"/>
                  </a:lnTo>
                  <a:lnTo>
                    <a:pt x="3095" y="981"/>
                  </a:lnTo>
                  <a:lnTo>
                    <a:pt x="3095" y="981"/>
                  </a:lnTo>
                  <a:lnTo>
                    <a:pt x="3095" y="982"/>
                  </a:lnTo>
                  <a:lnTo>
                    <a:pt x="3095" y="982"/>
                  </a:lnTo>
                  <a:lnTo>
                    <a:pt x="3095" y="984"/>
                  </a:lnTo>
                  <a:lnTo>
                    <a:pt x="3095" y="984"/>
                  </a:lnTo>
                  <a:lnTo>
                    <a:pt x="3096" y="985"/>
                  </a:lnTo>
                  <a:lnTo>
                    <a:pt x="3098" y="987"/>
                  </a:lnTo>
                  <a:lnTo>
                    <a:pt x="3099" y="987"/>
                  </a:lnTo>
                  <a:lnTo>
                    <a:pt x="3101" y="987"/>
                  </a:lnTo>
                  <a:lnTo>
                    <a:pt x="3099" y="985"/>
                  </a:lnTo>
                  <a:lnTo>
                    <a:pt x="3099" y="984"/>
                  </a:lnTo>
                  <a:lnTo>
                    <a:pt x="3098" y="982"/>
                  </a:lnTo>
                  <a:lnTo>
                    <a:pt x="3098" y="981"/>
                  </a:lnTo>
                  <a:lnTo>
                    <a:pt x="3091" y="973"/>
                  </a:lnTo>
                  <a:lnTo>
                    <a:pt x="3091" y="971"/>
                  </a:lnTo>
                  <a:lnTo>
                    <a:pt x="3090" y="970"/>
                  </a:lnTo>
                  <a:lnTo>
                    <a:pt x="3088" y="968"/>
                  </a:lnTo>
                  <a:lnTo>
                    <a:pt x="3087" y="967"/>
                  </a:lnTo>
                  <a:lnTo>
                    <a:pt x="3087" y="964"/>
                  </a:lnTo>
                  <a:lnTo>
                    <a:pt x="3085" y="961"/>
                  </a:lnTo>
                  <a:lnTo>
                    <a:pt x="3085" y="961"/>
                  </a:lnTo>
                  <a:lnTo>
                    <a:pt x="3085" y="962"/>
                  </a:lnTo>
                  <a:lnTo>
                    <a:pt x="3085" y="964"/>
                  </a:lnTo>
                  <a:lnTo>
                    <a:pt x="3084" y="964"/>
                  </a:lnTo>
                  <a:lnTo>
                    <a:pt x="3085" y="965"/>
                  </a:lnTo>
                  <a:lnTo>
                    <a:pt x="3085" y="965"/>
                  </a:lnTo>
                  <a:lnTo>
                    <a:pt x="3085" y="965"/>
                  </a:lnTo>
                  <a:lnTo>
                    <a:pt x="3087" y="967"/>
                  </a:lnTo>
                  <a:lnTo>
                    <a:pt x="3085" y="965"/>
                  </a:lnTo>
                  <a:lnTo>
                    <a:pt x="3082" y="964"/>
                  </a:lnTo>
                  <a:lnTo>
                    <a:pt x="3082" y="962"/>
                  </a:lnTo>
                  <a:lnTo>
                    <a:pt x="3082" y="961"/>
                  </a:lnTo>
                  <a:lnTo>
                    <a:pt x="3081" y="961"/>
                  </a:lnTo>
                  <a:lnTo>
                    <a:pt x="3079" y="959"/>
                  </a:lnTo>
                  <a:lnTo>
                    <a:pt x="3078" y="959"/>
                  </a:lnTo>
                  <a:lnTo>
                    <a:pt x="3078" y="958"/>
                  </a:lnTo>
                  <a:lnTo>
                    <a:pt x="3076" y="956"/>
                  </a:lnTo>
                  <a:lnTo>
                    <a:pt x="3076" y="955"/>
                  </a:lnTo>
                  <a:lnTo>
                    <a:pt x="3076" y="953"/>
                  </a:lnTo>
                  <a:lnTo>
                    <a:pt x="3076" y="953"/>
                  </a:lnTo>
                  <a:lnTo>
                    <a:pt x="3076" y="953"/>
                  </a:lnTo>
                  <a:lnTo>
                    <a:pt x="3076" y="951"/>
                  </a:lnTo>
                  <a:lnTo>
                    <a:pt x="3075" y="951"/>
                  </a:lnTo>
                  <a:lnTo>
                    <a:pt x="3075" y="950"/>
                  </a:lnTo>
                  <a:lnTo>
                    <a:pt x="3078" y="953"/>
                  </a:lnTo>
                  <a:lnTo>
                    <a:pt x="3078" y="953"/>
                  </a:lnTo>
                  <a:lnTo>
                    <a:pt x="3081" y="955"/>
                  </a:lnTo>
                  <a:lnTo>
                    <a:pt x="3081" y="955"/>
                  </a:lnTo>
                  <a:lnTo>
                    <a:pt x="3081" y="956"/>
                  </a:lnTo>
                  <a:lnTo>
                    <a:pt x="3082" y="956"/>
                  </a:lnTo>
                  <a:lnTo>
                    <a:pt x="3085" y="956"/>
                  </a:lnTo>
                  <a:lnTo>
                    <a:pt x="3085" y="956"/>
                  </a:lnTo>
                  <a:lnTo>
                    <a:pt x="3085" y="955"/>
                  </a:lnTo>
                  <a:lnTo>
                    <a:pt x="3085" y="955"/>
                  </a:lnTo>
                  <a:lnTo>
                    <a:pt x="3085" y="953"/>
                  </a:lnTo>
                  <a:lnTo>
                    <a:pt x="3084" y="951"/>
                  </a:lnTo>
                  <a:lnTo>
                    <a:pt x="3084" y="951"/>
                  </a:lnTo>
                  <a:lnTo>
                    <a:pt x="3084" y="950"/>
                  </a:lnTo>
                  <a:lnTo>
                    <a:pt x="3082" y="950"/>
                  </a:lnTo>
                  <a:lnTo>
                    <a:pt x="3082" y="951"/>
                  </a:lnTo>
                  <a:lnTo>
                    <a:pt x="3082" y="951"/>
                  </a:lnTo>
                  <a:lnTo>
                    <a:pt x="3082" y="951"/>
                  </a:lnTo>
                  <a:lnTo>
                    <a:pt x="3082" y="953"/>
                  </a:lnTo>
                  <a:lnTo>
                    <a:pt x="3081" y="953"/>
                  </a:lnTo>
                  <a:lnTo>
                    <a:pt x="3081" y="951"/>
                  </a:lnTo>
                  <a:lnTo>
                    <a:pt x="3081" y="951"/>
                  </a:lnTo>
                  <a:lnTo>
                    <a:pt x="3079" y="948"/>
                  </a:lnTo>
                  <a:lnTo>
                    <a:pt x="3078" y="939"/>
                  </a:lnTo>
                  <a:lnTo>
                    <a:pt x="3078" y="939"/>
                  </a:lnTo>
                  <a:lnTo>
                    <a:pt x="3079" y="939"/>
                  </a:lnTo>
                  <a:lnTo>
                    <a:pt x="3079" y="939"/>
                  </a:lnTo>
                  <a:lnTo>
                    <a:pt x="3081" y="939"/>
                  </a:lnTo>
                  <a:lnTo>
                    <a:pt x="3081" y="941"/>
                  </a:lnTo>
                  <a:lnTo>
                    <a:pt x="3084" y="945"/>
                  </a:lnTo>
                  <a:lnTo>
                    <a:pt x="3084" y="945"/>
                  </a:lnTo>
                  <a:lnTo>
                    <a:pt x="3085" y="947"/>
                  </a:lnTo>
                  <a:lnTo>
                    <a:pt x="3085" y="947"/>
                  </a:lnTo>
                  <a:lnTo>
                    <a:pt x="3085" y="948"/>
                  </a:lnTo>
                  <a:lnTo>
                    <a:pt x="3085" y="948"/>
                  </a:lnTo>
                  <a:lnTo>
                    <a:pt x="3085" y="950"/>
                  </a:lnTo>
                  <a:lnTo>
                    <a:pt x="3087" y="951"/>
                  </a:lnTo>
                  <a:lnTo>
                    <a:pt x="3087" y="951"/>
                  </a:lnTo>
                  <a:lnTo>
                    <a:pt x="3087" y="951"/>
                  </a:lnTo>
                  <a:lnTo>
                    <a:pt x="3088" y="955"/>
                  </a:lnTo>
                  <a:lnTo>
                    <a:pt x="3088" y="956"/>
                  </a:lnTo>
                  <a:lnTo>
                    <a:pt x="3090" y="958"/>
                  </a:lnTo>
                  <a:lnTo>
                    <a:pt x="3090" y="959"/>
                  </a:lnTo>
                  <a:lnTo>
                    <a:pt x="3091" y="961"/>
                  </a:lnTo>
                  <a:lnTo>
                    <a:pt x="3093" y="962"/>
                  </a:lnTo>
                  <a:lnTo>
                    <a:pt x="3095" y="967"/>
                  </a:lnTo>
                  <a:lnTo>
                    <a:pt x="3095" y="970"/>
                  </a:lnTo>
                  <a:lnTo>
                    <a:pt x="3095" y="970"/>
                  </a:lnTo>
                  <a:lnTo>
                    <a:pt x="3095" y="970"/>
                  </a:lnTo>
                  <a:lnTo>
                    <a:pt x="3095" y="970"/>
                  </a:lnTo>
                  <a:lnTo>
                    <a:pt x="3095" y="970"/>
                  </a:lnTo>
                  <a:lnTo>
                    <a:pt x="3096" y="971"/>
                  </a:lnTo>
                  <a:lnTo>
                    <a:pt x="3099" y="975"/>
                  </a:lnTo>
                  <a:lnTo>
                    <a:pt x="3099" y="976"/>
                  </a:lnTo>
                  <a:lnTo>
                    <a:pt x="3101" y="979"/>
                  </a:lnTo>
                  <a:lnTo>
                    <a:pt x="3102" y="981"/>
                  </a:lnTo>
                  <a:lnTo>
                    <a:pt x="3102" y="984"/>
                  </a:lnTo>
                  <a:lnTo>
                    <a:pt x="3102" y="984"/>
                  </a:lnTo>
                  <a:lnTo>
                    <a:pt x="3104" y="985"/>
                  </a:lnTo>
                  <a:lnTo>
                    <a:pt x="3104" y="987"/>
                  </a:lnTo>
                  <a:lnTo>
                    <a:pt x="3105" y="987"/>
                  </a:lnTo>
                  <a:lnTo>
                    <a:pt x="3105" y="988"/>
                  </a:lnTo>
                  <a:lnTo>
                    <a:pt x="3107" y="987"/>
                  </a:lnTo>
                  <a:lnTo>
                    <a:pt x="3107" y="987"/>
                  </a:lnTo>
                  <a:lnTo>
                    <a:pt x="3108" y="988"/>
                  </a:lnTo>
                  <a:lnTo>
                    <a:pt x="3108" y="990"/>
                  </a:lnTo>
                  <a:lnTo>
                    <a:pt x="3107" y="990"/>
                  </a:lnTo>
                  <a:lnTo>
                    <a:pt x="3107" y="990"/>
                  </a:lnTo>
                  <a:lnTo>
                    <a:pt x="3105" y="990"/>
                  </a:lnTo>
                  <a:lnTo>
                    <a:pt x="3105" y="992"/>
                  </a:lnTo>
                  <a:lnTo>
                    <a:pt x="3107" y="992"/>
                  </a:lnTo>
                  <a:lnTo>
                    <a:pt x="3108" y="992"/>
                  </a:lnTo>
                  <a:lnTo>
                    <a:pt x="3108" y="992"/>
                  </a:lnTo>
                  <a:lnTo>
                    <a:pt x="3108" y="992"/>
                  </a:lnTo>
                  <a:lnTo>
                    <a:pt x="3115" y="996"/>
                  </a:lnTo>
                  <a:lnTo>
                    <a:pt x="3116" y="998"/>
                  </a:lnTo>
                  <a:lnTo>
                    <a:pt x="3118" y="1001"/>
                  </a:lnTo>
                  <a:lnTo>
                    <a:pt x="3118" y="1002"/>
                  </a:lnTo>
                  <a:lnTo>
                    <a:pt x="3119" y="1002"/>
                  </a:lnTo>
                  <a:lnTo>
                    <a:pt x="3119" y="1004"/>
                  </a:lnTo>
                  <a:lnTo>
                    <a:pt x="3119" y="1004"/>
                  </a:lnTo>
                  <a:lnTo>
                    <a:pt x="3119" y="1005"/>
                  </a:lnTo>
                  <a:lnTo>
                    <a:pt x="3121" y="1005"/>
                  </a:lnTo>
                  <a:lnTo>
                    <a:pt x="3122" y="1005"/>
                  </a:lnTo>
                  <a:lnTo>
                    <a:pt x="3122" y="1005"/>
                  </a:lnTo>
                  <a:lnTo>
                    <a:pt x="3119" y="1001"/>
                  </a:lnTo>
                  <a:lnTo>
                    <a:pt x="3118" y="998"/>
                  </a:lnTo>
                  <a:lnTo>
                    <a:pt x="3104" y="982"/>
                  </a:lnTo>
                  <a:lnTo>
                    <a:pt x="3099" y="975"/>
                  </a:lnTo>
                  <a:lnTo>
                    <a:pt x="3096" y="970"/>
                  </a:lnTo>
                  <a:lnTo>
                    <a:pt x="3096" y="970"/>
                  </a:lnTo>
                  <a:lnTo>
                    <a:pt x="3096" y="967"/>
                  </a:lnTo>
                  <a:lnTo>
                    <a:pt x="3095" y="965"/>
                  </a:lnTo>
                  <a:lnTo>
                    <a:pt x="3093" y="964"/>
                  </a:lnTo>
                  <a:lnTo>
                    <a:pt x="3088" y="950"/>
                  </a:lnTo>
                  <a:lnTo>
                    <a:pt x="3088" y="950"/>
                  </a:lnTo>
                  <a:lnTo>
                    <a:pt x="3087" y="947"/>
                  </a:lnTo>
                  <a:lnTo>
                    <a:pt x="3076" y="931"/>
                  </a:lnTo>
                  <a:lnTo>
                    <a:pt x="3075" y="925"/>
                  </a:lnTo>
                  <a:lnTo>
                    <a:pt x="3073" y="924"/>
                  </a:lnTo>
                  <a:lnTo>
                    <a:pt x="3071" y="924"/>
                  </a:lnTo>
                  <a:lnTo>
                    <a:pt x="3070" y="925"/>
                  </a:lnTo>
                  <a:lnTo>
                    <a:pt x="3067" y="925"/>
                  </a:lnTo>
                  <a:lnTo>
                    <a:pt x="3064" y="925"/>
                  </a:lnTo>
                  <a:lnTo>
                    <a:pt x="3061" y="925"/>
                  </a:lnTo>
                  <a:lnTo>
                    <a:pt x="3055" y="924"/>
                  </a:lnTo>
                  <a:lnTo>
                    <a:pt x="3053" y="925"/>
                  </a:lnTo>
                  <a:lnTo>
                    <a:pt x="3051" y="927"/>
                  </a:lnTo>
                  <a:lnTo>
                    <a:pt x="3051" y="927"/>
                  </a:lnTo>
                  <a:lnTo>
                    <a:pt x="3053" y="928"/>
                  </a:lnTo>
                  <a:lnTo>
                    <a:pt x="3053" y="928"/>
                  </a:lnTo>
                  <a:lnTo>
                    <a:pt x="3053" y="930"/>
                  </a:lnTo>
                  <a:lnTo>
                    <a:pt x="3053" y="930"/>
                  </a:lnTo>
                  <a:lnTo>
                    <a:pt x="3053" y="931"/>
                  </a:lnTo>
                  <a:lnTo>
                    <a:pt x="3055" y="933"/>
                  </a:lnTo>
                  <a:lnTo>
                    <a:pt x="3053" y="933"/>
                  </a:lnTo>
                  <a:lnTo>
                    <a:pt x="3053" y="933"/>
                  </a:lnTo>
                  <a:lnTo>
                    <a:pt x="3051" y="931"/>
                  </a:lnTo>
                  <a:lnTo>
                    <a:pt x="3051" y="931"/>
                  </a:lnTo>
                  <a:lnTo>
                    <a:pt x="3050" y="930"/>
                  </a:lnTo>
                  <a:lnTo>
                    <a:pt x="3048" y="930"/>
                  </a:lnTo>
                  <a:lnTo>
                    <a:pt x="3047" y="930"/>
                  </a:lnTo>
                  <a:lnTo>
                    <a:pt x="3045" y="931"/>
                  </a:lnTo>
                  <a:lnTo>
                    <a:pt x="3044" y="933"/>
                  </a:lnTo>
                  <a:lnTo>
                    <a:pt x="3042" y="933"/>
                  </a:lnTo>
                  <a:lnTo>
                    <a:pt x="3041" y="934"/>
                  </a:lnTo>
                  <a:lnTo>
                    <a:pt x="3039" y="934"/>
                  </a:lnTo>
                  <a:lnTo>
                    <a:pt x="3039" y="934"/>
                  </a:lnTo>
                  <a:lnTo>
                    <a:pt x="3041" y="933"/>
                  </a:lnTo>
                  <a:lnTo>
                    <a:pt x="3042" y="931"/>
                  </a:lnTo>
                  <a:lnTo>
                    <a:pt x="3042" y="931"/>
                  </a:lnTo>
                  <a:lnTo>
                    <a:pt x="3041" y="930"/>
                  </a:lnTo>
                  <a:lnTo>
                    <a:pt x="3041" y="930"/>
                  </a:lnTo>
                  <a:lnTo>
                    <a:pt x="3041" y="928"/>
                  </a:lnTo>
                  <a:lnTo>
                    <a:pt x="3041" y="927"/>
                  </a:lnTo>
                  <a:lnTo>
                    <a:pt x="3041" y="927"/>
                  </a:lnTo>
                  <a:lnTo>
                    <a:pt x="3036" y="925"/>
                  </a:lnTo>
                  <a:lnTo>
                    <a:pt x="3036" y="925"/>
                  </a:lnTo>
                  <a:lnTo>
                    <a:pt x="3034" y="925"/>
                  </a:lnTo>
                  <a:lnTo>
                    <a:pt x="3034" y="925"/>
                  </a:lnTo>
                  <a:lnTo>
                    <a:pt x="3033" y="925"/>
                  </a:lnTo>
                  <a:lnTo>
                    <a:pt x="3033" y="925"/>
                  </a:lnTo>
                  <a:lnTo>
                    <a:pt x="3033" y="924"/>
                  </a:lnTo>
                  <a:lnTo>
                    <a:pt x="3033" y="924"/>
                  </a:lnTo>
                  <a:lnTo>
                    <a:pt x="3034" y="924"/>
                  </a:lnTo>
                  <a:lnTo>
                    <a:pt x="3034" y="922"/>
                  </a:lnTo>
                  <a:lnTo>
                    <a:pt x="3030" y="922"/>
                  </a:lnTo>
                  <a:lnTo>
                    <a:pt x="3028" y="922"/>
                  </a:lnTo>
                  <a:lnTo>
                    <a:pt x="3028" y="921"/>
                  </a:lnTo>
                  <a:lnTo>
                    <a:pt x="3027" y="916"/>
                  </a:lnTo>
                  <a:lnTo>
                    <a:pt x="3025" y="911"/>
                  </a:lnTo>
                  <a:lnTo>
                    <a:pt x="3024" y="911"/>
                  </a:lnTo>
                  <a:lnTo>
                    <a:pt x="3024" y="911"/>
                  </a:lnTo>
                  <a:lnTo>
                    <a:pt x="3022" y="914"/>
                  </a:lnTo>
                  <a:lnTo>
                    <a:pt x="3021" y="914"/>
                  </a:lnTo>
                  <a:lnTo>
                    <a:pt x="3019" y="914"/>
                  </a:lnTo>
                  <a:lnTo>
                    <a:pt x="3018" y="911"/>
                  </a:lnTo>
                  <a:lnTo>
                    <a:pt x="3016" y="911"/>
                  </a:lnTo>
                  <a:lnTo>
                    <a:pt x="3010" y="913"/>
                  </a:lnTo>
                  <a:lnTo>
                    <a:pt x="3008" y="913"/>
                  </a:lnTo>
                  <a:lnTo>
                    <a:pt x="3007" y="911"/>
                  </a:lnTo>
                  <a:lnTo>
                    <a:pt x="3005" y="911"/>
                  </a:lnTo>
                  <a:lnTo>
                    <a:pt x="3004" y="911"/>
                  </a:lnTo>
                  <a:lnTo>
                    <a:pt x="3004" y="910"/>
                  </a:lnTo>
                  <a:lnTo>
                    <a:pt x="3002" y="908"/>
                  </a:lnTo>
                  <a:lnTo>
                    <a:pt x="3001" y="908"/>
                  </a:lnTo>
                  <a:lnTo>
                    <a:pt x="3001" y="908"/>
                  </a:lnTo>
                  <a:lnTo>
                    <a:pt x="2999" y="910"/>
                  </a:lnTo>
                  <a:lnTo>
                    <a:pt x="2998" y="910"/>
                  </a:lnTo>
                  <a:lnTo>
                    <a:pt x="2998" y="910"/>
                  </a:lnTo>
                  <a:lnTo>
                    <a:pt x="2998" y="910"/>
                  </a:lnTo>
                  <a:lnTo>
                    <a:pt x="2996" y="910"/>
                  </a:lnTo>
                  <a:lnTo>
                    <a:pt x="2991" y="910"/>
                  </a:lnTo>
                  <a:lnTo>
                    <a:pt x="2987" y="910"/>
                  </a:lnTo>
                  <a:lnTo>
                    <a:pt x="2985" y="910"/>
                  </a:lnTo>
                  <a:lnTo>
                    <a:pt x="2985" y="910"/>
                  </a:lnTo>
                  <a:lnTo>
                    <a:pt x="2985" y="910"/>
                  </a:lnTo>
                  <a:lnTo>
                    <a:pt x="2984" y="910"/>
                  </a:lnTo>
                  <a:lnTo>
                    <a:pt x="2984" y="908"/>
                  </a:lnTo>
                  <a:lnTo>
                    <a:pt x="2985" y="907"/>
                  </a:lnTo>
                  <a:lnTo>
                    <a:pt x="2987" y="907"/>
                  </a:lnTo>
                  <a:lnTo>
                    <a:pt x="2987" y="908"/>
                  </a:lnTo>
                  <a:lnTo>
                    <a:pt x="2990" y="907"/>
                  </a:lnTo>
                  <a:lnTo>
                    <a:pt x="2990" y="907"/>
                  </a:lnTo>
                  <a:lnTo>
                    <a:pt x="2991" y="908"/>
                  </a:lnTo>
                  <a:lnTo>
                    <a:pt x="2993" y="908"/>
                  </a:lnTo>
                  <a:lnTo>
                    <a:pt x="2993" y="907"/>
                  </a:lnTo>
                  <a:lnTo>
                    <a:pt x="2994" y="907"/>
                  </a:lnTo>
                  <a:lnTo>
                    <a:pt x="2994" y="907"/>
                  </a:lnTo>
                  <a:lnTo>
                    <a:pt x="2996" y="907"/>
                  </a:lnTo>
                  <a:lnTo>
                    <a:pt x="2996" y="907"/>
                  </a:lnTo>
                  <a:lnTo>
                    <a:pt x="2998" y="907"/>
                  </a:lnTo>
                  <a:lnTo>
                    <a:pt x="2998" y="907"/>
                  </a:lnTo>
                  <a:lnTo>
                    <a:pt x="2998" y="908"/>
                  </a:lnTo>
                  <a:lnTo>
                    <a:pt x="2999" y="908"/>
                  </a:lnTo>
                  <a:lnTo>
                    <a:pt x="2999" y="908"/>
                  </a:lnTo>
                  <a:lnTo>
                    <a:pt x="2999" y="908"/>
                  </a:lnTo>
                  <a:lnTo>
                    <a:pt x="3001" y="905"/>
                  </a:lnTo>
                  <a:lnTo>
                    <a:pt x="3001" y="905"/>
                  </a:lnTo>
                  <a:lnTo>
                    <a:pt x="3002" y="905"/>
                  </a:lnTo>
                  <a:lnTo>
                    <a:pt x="3002" y="905"/>
                  </a:lnTo>
                  <a:lnTo>
                    <a:pt x="3005" y="908"/>
                  </a:lnTo>
                  <a:lnTo>
                    <a:pt x="3007" y="910"/>
                  </a:lnTo>
                  <a:lnTo>
                    <a:pt x="3007" y="910"/>
                  </a:lnTo>
                  <a:lnTo>
                    <a:pt x="3008" y="910"/>
                  </a:lnTo>
                  <a:lnTo>
                    <a:pt x="3010" y="908"/>
                  </a:lnTo>
                  <a:lnTo>
                    <a:pt x="3010" y="908"/>
                  </a:lnTo>
                  <a:lnTo>
                    <a:pt x="3010" y="907"/>
                  </a:lnTo>
                  <a:lnTo>
                    <a:pt x="3010" y="905"/>
                  </a:lnTo>
                  <a:lnTo>
                    <a:pt x="3010" y="904"/>
                  </a:lnTo>
                  <a:lnTo>
                    <a:pt x="3010" y="904"/>
                  </a:lnTo>
                  <a:lnTo>
                    <a:pt x="3011" y="905"/>
                  </a:lnTo>
                  <a:lnTo>
                    <a:pt x="3011" y="907"/>
                  </a:lnTo>
                  <a:lnTo>
                    <a:pt x="3011" y="908"/>
                  </a:lnTo>
                  <a:lnTo>
                    <a:pt x="3013" y="908"/>
                  </a:lnTo>
                  <a:lnTo>
                    <a:pt x="3013" y="908"/>
                  </a:lnTo>
                  <a:lnTo>
                    <a:pt x="3016" y="910"/>
                  </a:lnTo>
                  <a:lnTo>
                    <a:pt x="3018" y="910"/>
                  </a:lnTo>
                  <a:lnTo>
                    <a:pt x="3018" y="910"/>
                  </a:lnTo>
                  <a:lnTo>
                    <a:pt x="3019" y="910"/>
                  </a:lnTo>
                  <a:lnTo>
                    <a:pt x="3019" y="911"/>
                  </a:lnTo>
                  <a:lnTo>
                    <a:pt x="3019" y="911"/>
                  </a:lnTo>
                  <a:lnTo>
                    <a:pt x="3021" y="911"/>
                  </a:lnTo>
                  <a:lnTo>
                    <a:pt x="3021" y="911"/>
                  </a:lnTo>
                  <a:lnTo>
                    <a:pt x="3021" y="910"/>
                  </a:lnTo>
                  <a:lnTo>
                    <a:pt x="3021" y="910"/>
                  </a:lnTo>
                  <a:lnTo>
                    <a:pt x="3022" y="910"/>
                  </a:lnTo>
                  <a:lnTo>
                    <a:pt x="3024" y="908"/>
                  </a:lnTo>
                  <a:lnTo>
                    <a:pt x="3025" y="908"/>
                  </a:lnTo>
                  <a:lnTo>
                    <a:pt x="3027" y="908"/>
                  </a:lnTo>
                  <a:lnTo>
                    <a:pt x="3028" y="910"/>
                  </a:lnTo>
                  <a:lnTo>
                    <a:pt x="3028" y="911"/>
                  </a:lnTo>
                  <a:lnTo>
                    <a:pt x="3028" y="914"/>
                  </a:lnTo>
                  <a:lnTo>
                    <a:pt x="3030" y="914"/>
                  </a:lnTo>
                  <a:lnTo>
                    <a:pt x="3030" y="916"/>
                  </a:lnTo>
                  <a:lnTo>
                    <a:pt x="3031" y="916"/>
                  </a:lnTo>
                  <a:lnTo>
                    <a:pt x="3033" y="918"/>
                  </a:lnTo>
                  <a:lnTo>
                    <a:pt x="3034" y="918"/>
                  </a:lnTo>
                  <a:lnTo>
                    <a:pt x="3041" y="921"/>
                  </a:lnTo>
                  <a:lnTo>
                    <a:pt x="3042" y="922"/>
                  </a:lnTo>
                  <a:lnTo>
                    <a:pt x="3044" y="925"/>
                  </a:lnTo>
                  <a:lnTo>
                    <a:pt x="3045" y="925"/>
                  </a:lnTo>
                  <a:lnTo>
                    <a:pt x="3045" y="924"/>
                  </a:lnTo>
                  <a:lnTo>
                    <a:pt x="3047" y="922"/>
                  </a:lnTo>
                  <a:lnTo>
                    <a:pt x="3048" y="922"/>
                  </a:lnTo>
                  <a:lnTo>
                    <a:pt x="3048" y="921"/>
                  </a:lnTo>
                  <a:lnTo>
                    <a:pt x="3050" y="921"/>
                  </a:lnTo>
                  <a:lnTo>
                    <a:pt x="3051" y="921"/>
                  </a:lnTo>
                  <a:lnTo>
                    <a:pt x="3051" y="919"/>
                  </a:lnTo>
                  <a:lnTo>
                    <a:pt x="3053" y="918"/>
                  </a:lnTo>
                  <a:lnTo>
                    <a:pt x="3053" y="916"/>
                  </a:lnTo>
                  <a:lnTo>
                    <a:pt x="3051" y="913"/>
                  </a:lnTo>
                  <a:lnTo>
                    <a:pt x="3051" y="913"/>
                  </a:lnTo>
                  <a:lnTo>
                    <a:pt x="3048" y="914"/>
                  </a:lnTo>
                  <a:lnTo>
                    <a:pt x="3047" y="913"/>
                  </a:lnTo>
                  <a:lnTo>
                    <a:pt x="3048" y="913"/>
                  </a:lnTo>
                  <a:lnTo>
                    <a:pt x="3050" y="911"/>
                  </a:lnTo>
                  <a:lnTo>
                    <a:pt x="3050" y="911"/>
                  </a:lnTo>
                  <a:lnTo>
                    <a:pt x="3050" y="910"/>
                  </a:lnTo>
                  <a:lnTo>
                    <a:pt x="3048" y="908"/>
                  </a:lnTo>
                  <a:lnTo>
                    <a:pt x="3045" y="908"/>
                  </a:lnTo>
                  <a:lnTo>
                    <a:pt x="3045" y="908"/>
                  </a:lnTo>
                  <a:lnTo>
                    <a:pt x="3045" y="908"/>
                  </a:lnTo>
                  <a:lnTo>
                    <a:pt x="3044" y="908"/>
                  </a:lnTo>
                  <a:lnTo>
                    <a:pt x="3044" y="908"/>
                  </a:lnTo>
                  <a:lnTo>
                    <a:pt x="3044" y="907"/>
                  </a:lnTo>
                  <a:lnTo>
                    <a:pt x="3044" y="905"/>
                  </a:lnTo>
                  <a:lnTo>
                    <a:pt x="3044" y="905"/>
                  </a:lnTo>
                  <a:lnTo>
                    <a:pt x="3044" y="905"/>
                  </a:lnTo>
                  <a:lnTo>
                    <a:pt x="3042" y="904"/>
                  </a:lnTo>
                  <a:lnTo>
                    <a:pt x="3041" y="904"/>
                  </a:lnTo>
                  <a:lnTo>
                    <a:pt x="3039" y="905"/>
                  </a:lnTo>
                  <a:lnTo>
                    <a:pt x="3038" y="905"/>
                  </a:lnTo>
                  <a:lnTo>
                    <a:pt x="3036" y="905"/>
                  </a:lnTo>
                  <a:lnTo>
                    <a:pt x="3033" y="904"/>
                  </a:lnTo>
                  <a:lnTo>
                    <a:pt x="3027" y="901"/>
                  </a:lnTo>
                  <a:lnTo>
                    <a:pt x="3022" y="897"/>
                  </a:lnTo>
                  <a:lnTo>
                    <a:pt x="3021" y="894"/>
                  </a:lnTo>
                  <a:lnTo>
                    <a:pt x="3019" y="894"/>
                  </a:lnTo>
                  <a:lnTo>
                    <a:pt x="3018" y="893"/>
                  </a:lnTo>
                  <a:lnTo>
                    <a:pt x="3014" y="890"/>
                  </a:lnTo>
                  <a:lnTo>
                    <a:pt x="3013" y="888"/>
                  </a:lnTo>
                  <a:lnTo>
                    <a:pt x="3013" y="888"/>
                  </a:lnTo>
                  <a:lnTo>
                    <a:pt x="3011" y="888"/>
                  </a:lnTo>
                  <a:lnTo>
                    <a:pt x="3011" y="888"/>
                  </a:lnTo>
                  <a:lnTo>
                    <a:pt x="3011" y="887"/>
                  </a:lnTo>
                  <a:lnTo>
                    <a:pt x="3011" y="887"/>
                  </a:lnTo>
                  <a:lnTo>
                    <a:pt x="3011" y="885"/>
                  </a:lnTo>
                  <a:lnTo>
                    <a:pt x="3011" y="885"/>
                  </a:lnTo>
                  <a:lnTo>
                    <a:pt x="3016" y="888"/>
                  </a:lnTo>
                  <a:lnTo>
                    <a:pt x="3019" y="891"/>
                  </a:lnTo>
                  <a:lnTo>
                    <a:pt x="3021" y="893"/>
                  </a:lnTo>
                  <a:lnTo>
                    <a:pt x="3022" y="893"/>
                  </a:lnTo>
                  <a:lnTo>
                    <a:pt x="3022" y="893"/>
                  </a:lnTo>
                  <a:lnTo>
                    <a:pt x="3028" y="899"/>
                  </a:lnTo>
                  <a:lnTo>
                    <a:pt x="3028" y="899"/>
                  </a:lnTo>
                  <a:lnTo>
                    <a:pt x="3030" y="899"/>
                  </a:lnTo>
                  <a:lnTo>
                    <a:pt x="3030" y="899"/>
                  </a:lnTo>
                  <a:lnTo>
                    <a:pt x="3031" y="901"/>
                  </a:lnTo>
                  <a:lnTo>
                    <a:pt x="3033" y="901"/>
                  </a:lnTo>
                  <a:lnTo>
                    <a:pt x="3036" y="902"/>
                  </a:lnTo>
                  <a:lnTo>
                    <a:pt x="3038" y="902"/>
                  </a:lnTo>
                  <a:lnTo>
                    <a:pt x="3042" y="901"/>
                  </a:lnTo>
                  <a:lnTo>
                    <a:pt x="3042" y="899"/>
                  </a:lnTo>
                  <a:lnTo>
                    <a:pt x="3042" y="899"/>
                  </a:lnTo>
                  <a:lnTo>
                    <a:pt x="3041" y="897"/>
                  </a:lnTo>
                  <a:lnTo>
                    <a:pt x="3041" y="897"/>
                  </a:lnTo>
                  <a:lnTo>
                    <a:pt x="3039" y="897"/>
                  </a:lnTo>
                  <a:lnTo>
                    <a:pt x="3038" y="897"/>
                  </a:lnTo>
                  <a:lnTo>
                    <a:pt x="3038" y="897"/>
                  </a:lnTo>
                  <a:lnTo>
                    <a:pt x="3039" y="896"/>
                  </a:lnTo>
                  <a:lnTo>
                    <a:pt x="3039" y="896"/>
                  </a:lnTo>
                  <a:lnTo>
                    <a:pt x="3039" y="894"/>
                  </a:lnTo>
                  <a:lnTo>
                    <a:pt x="3039" y="894"/>
                  </a:lnTo>
                  <a:lnTo>
                    <a:pt x="3038" y="894"/>
                  </a:lnTo>
                  <a:lnTo>
                    <a:pt x="3036" y="894"/>
                  </a:lnTo>
                  <a:lnTo>
                    <a:pt x="3036" y="893"/>
                  </a:lnTo>
                  <a:lnTo>
                    <a:pt x="3036" y="893"/>
                  </a:lnTo>
                  <a:lnTo>
                    <a:pt x="3036" y="891"/>
                  </a:lnTo>
                  <a:lnTo>
                    <a:pt x="3038" y="891"/>
                  </a:lnTo>
                  <a:lnTo>
                    <a:pt x="3038" y="891"/>
                  </a:lnTo>
                  <a:lnTo>
                    <a:pt x="3039" y="891"/>
                  </a:lnTo>
                  <a:lnTo>
                    <a:pt x="3038" y="891"/>
                  </a:lnTo>
                  <a:lnTo>
                    <a:pt x="3038" y="890"/>
                  </a:lnTo>
                  <a:lnTo>
                    <a:pt x="3038" y="890"/>
                  </a:lnTo>
                  <a:lnTo>
                    <a:pt x="3036" y="890"/>
                  </a:lnTo>
                  <a:lnTo>
                    <a:pt x="3036" y="888"/>
                  </a:lnTo>
                  <a:lnTo>
                    <a:pt x="3038" y="888"/>
                  </a:lnTo>
                  <a:lnTo>
                    <a:pt x="3041" y="891"/>
                  </a:lnTo>
                  <a:lnTo>
                    <a:pt x="3042" y="891"/>
                  </a:lnTo>
                  <a:lnTo>
                    <a:pt x="3042" y="891"/>
                  </a:lnTo>
                  <a:lnTo>
                    <a:pt x="3044" y="891"/>
                  </a:lnTo>
                  <a:lnTo>
                    <a:pt x="3044" y="893"/>
                  </a:lnTo>
                  <a:lnTo>
                    <a:pt x="3047" y="894"/>
                  </a:lnTo>
                  <a:lnTo>
                    <a:pt x="3048" y="896"/>
                  </a:lnTo>
                  <a:lnTo>
                    <a:pt x="3048" y="896"/>
                  </a:lnTo>
                  <a:lnTo>
                    <a:pt x="3048" y="893"/>
                  </a:lnTo>
                  <a:lnTo>
                    <a:pt x="3048" y="888"/>
                  </a:lnTo>
                  <a:lnTo>
                    <a:pt x="3048" y="887"/>
                  </a:lnTo>
                  <a:lnTo>
                    <a:pt x="3047" y="885"/>
                  </a:lnTo>
                  <a:lnTo>
                    <a:pt x="3047" y="885"/>
                  </a:lnTo>
                  <a:lnTo>
                    <a:pt x="3045" y="885"/>
                  </a:lnTo>
                  <a:lnTo>
                    <a:pt x="3045" y="885"/>
                  </a:lnTo>
                  <a:lnTo>
                    <a:pt x="3045" y="884"/>
                  </a:lnTo>
                  <a:lnTo>
                    <a:pt x="3045" y="882"/>
                  </a:lnTo>
                  <a:lnTo>
                    <a:pt x="3045" y="882"/>
                  </a:lnTo>
                  <a:lnTo>
                    <a:pt x="3047" y="882"/>
                  </a:lnTo>
                  <a:lnTo>
                    <a:pt x="3047" y="880"/>
                  </a:lnTo>
                  <a:lnTo>
                    <a:pt x="3044" y="879"/>
                  </a:lnTo>
                  <a:lnTo>
                    <a:pt x="3044" y="879"/>
                  </a:lnTo>
                  <a:lnTo>
                    <a:pt x="3044" y="880"/>
                  </a:lnTo>
                  <a:lnTo>
                    <a:pt x="3044" y="882"/>
                  </a:lnTo>
                  <a:lnTo>
                    <a:pt x="3042" y="882"/>
                  </a:lnTo>
                  <a:lnTo>
                    <a:pt x="3039" y="880"/>
                  </a:lnTo>
                  <a:lnTo>
                    <a:pt x="3038" y="880"/>
                  </a:lnTo>
                  <a:lnTo>
                    <a:pt x="3036" y="880"/>
                  </a:lnTo>
                  <a:lnTo>
                    <a:pt x="3036" y="879"/>
                  </a:lnTo>
                  <a:lnTo>
                    <a:pt x="3038" y="879"/>
                  </a:lnTo>
                  <a:lnTo>
                    <a:pt x="3041" y="877"/>
                  </a:lnTo>
                  <a:lnTo>
                    <a:pt x="3042" y="877"/>
                  </a:lnTo>
                  <a:lnTo>
                    <a:pt x="3042" y="876"/>
                  </a:lnTo>
                  <a:lnTo>
                    <a:pt x="3041" y="876"/>
                  </a:lnTo>
                  <a:lnTo>
                    <a:pt x="3038" y="876"/>
                  </a:lnTo>
                  <a:lnTo>
                    <a:pt x="3034" y="876"/>
                  </a:lnTo>
                  <a:lnTo>
                    <a:pt x="3033" y="874"/>
                  </a:lnTo>
                  <a:lnTo>
                    <a:pt x="3031" y="874"/>
                  </a:lnTo>
                  <a:lnTo>
                    <a:pt x="3030" y="874"/>
                  </a:lnTo>
                  <a:lnTo>
                    <a:pt x="3027" y="874"/>
                  </a:lnTo>
                  <a:lnTo>
                    <a:pt x="3025" y="874"/>
                  </a:lnTo>
                  <a:lnTo>
                    <a:pt x="3024" y="873"/>
                  </a:lnTo>
                  <a:lnTo>
                    <a:pt x="3024" y="871"/>
                  </a:lnTo>
                  <a:lnTo>
                    <a:pt x="3022" y="871"/>
                  </a:lnTo>
                  <a:lnTo>
                    <a:pt x="3022" y="870"/>
                  </a:lnTo>
                  <a:lnTo>
                    <a:pt x="3022" y="870"/>
                  </a:lnTo>
                  <a:lnTo>
                    <a:pt x="3021" y="868"/>
                  </a:lnTo>
                  <a:lnTo>
                    <a:pt x="3021" y="867"/>
                  </a:lnTo>
                  <a:lnTo>
                    <a:pt x="3019" y="865"/>
                  </a:lnTo>
                  <a:lnTo>
                    <a:pt x="3018" y="865"/>
                  </a:lnTo>
                  <a:lnTo>
                    <a:pt x="3014" y="865"/>
                  </a:lnTo>
                  <a:lnTo>
                    <a:pt x="3014" y="865"/>
                  </a:lnTo>
                  <a:lnTo>
                    <a:pt x="3014" y="864"/>
                  </a:lnTo>
                  <a:lnTo>
                    <a:pt x="3014" y="864"/>
                  </a:lnTo>
                  <a:lnTo>
                    <a:pt x="3014" y="864"/>
                  </a:lnTo>
                  <a:lnTo>
                    <a:pt x="3014" y="864"/>
                  </a:lnTo>
                  <a:lnTo>
                    <a:pt x="3013" y="864"/>
                  </a:lnTo>
                  <a:lnTo>
                    <a:pt x="3013" y="864"/>
                  </a:lnTo>
                  <a:lnTo>
                    <a:pt x="3011" y="864"/>
                  </a:lnTo>
                  <a:lnTo>
                    <a:pt x="3011" y="864"/>
                  </a:lnTo>
                  <a:lnTo>
                    <a:pt x="3010" y="862"/>
                  </a:lnTo>
                  <a:lnTo>
                    <a:pt x="3010" y="862"/>
                  </a:lnTo>
                  <a:lnTo>
                    <a:pt x="3008" y="862"/>
                  </a:lnTo>
                  <a:lnTo>
                    <a:pt x="3007" y="859"/>
                  </a:lnTo>
                  <a:lnTo>
                    <a:pt x="3007" y="859"/>
                  </a:lnTo>
                  <a:lnTo>
                    <a:pt x="3005" y="857"/>
                  </a:lnTo>
                  <a:lnTo>
                    <a:pt x="3005" y="856"/>
                  </a:lnTo>
                  <a:lnTo>
                    <a:pt x="3004" y="856"/>
                  </a:lnTo>
                  <a:lnTo>
                    <a:pt x="3002" y="856"/>
                  </a:lnTo>
                  <a:lnTo>
                    <a:pt x="3001" y="856"/>
                  </a:lnTo>
                  <a:lnTo>
                    <a:pt x="3001" y="854"/>
                  </a:lnTo>
                  <a:lnTo>
                    <a:pt x="2999" y="853"/>
                  </a:lnTo>
                  <a:lnTo>
                    <a:pt x="2998" y="853"/>
                  </a:lnTo>
                  <a:lnTo>
                    <a:pt x="2998" y="853"/>
                  </a:lnTo>
                  <a:lnTo>
                    <a:pt x="2998" y="851"/>
                  </a:lnTo>
                  <a:lnTo>
                    <a:pt x="2996" y="851"/>
                  </a:lnTo>
                  <a:lnTo>
                    <a:pt x="2996" y="851"/>
                  </a:lnTo>
                  <a:lnTo>
                    <a:pt x="2994" y="847"/>
                  </a:lnTo>
                  <a:lnTo>
                    <a:pt x="2994" y="847"/>
                  </a:lnTo>
                  <a:lnTo>
                    <a:pt x="2993" y="845"/>
                  </a:lnTo>
                  <a:lnTo>
                    <a:pt x="2991" y="845"/>
                  </a:lnTo>
                  <a:lnTo>
                    <a:pt x="2991" y="843"/>
                  </a:lnTo>
                  <a:lnTo>
                    <a:pt x="2987" y="843"/>
                  </a:lnTo>
                  <a:lnTo>
                    <a:pt x="2985" y="843"/>
                  </a:lnTo>
                  <a:lnTo>
                    <a:pt x="2985" y="843"/>
                  </a:lnTo>
                  <a:lnTo>
                    <a:pt x="2985" y="842"/>
                  </a:lnTo>
                  <a:lnTo>
                    <a:pt x="2985" y="840"/>
                  </a:lnTo>
                  <a:lnTo>
                    <a:pt x="2984" y="840"/>
                  </a:lnTo>
                  <a:lnTo>
                    <a:pt x="2984" y="840"/>
                  </a:lnTo>
                  <a:lnTo>
                    <a:pt x="2984" y="842"/>
                  </a:lnTo>
                  <a:lnTo>
                    <a:pt x="2981" y="842"/>
                  </a:lnTo>
                  <a:lnTo>
                    <a:pt x="2979" y="840"/>
                  </a:lnTo>
                  <a:lnTo>
                    <a:pt x="2979" y="840"/>
                  </a:lnTo>
                  <a:lnTo>
                    <a:pt x="2979" y="839"/>
                  </a:lnTo>
                  <a:lnTo>
                    <a:pt x="2981" y="839"/>
                  </a:lnTo>
                  <a:lnTo>
                    <a:pt x="2984" y="839"/>
                  </a:lnTo>
                  <a:lnTo>
                    <a:pt x="2985" y="840"/>
                  </a:lnTo>
                  <a:lnTo>
                    <a:pt x="2985" y="840"/>
                  </a:lnTo>
                  <a:lnTo>
                    <a:pt x="2987" y="842"/>
                  </a:lnTo>
                  <a:lnTo>
                    <a:pt x="2987" y="842"/>
                  </a:lnTo>
                  <a:lnTo>
                    <a:pt x="2988" y="842"/>
                  </a:lnTo>
                  <a:lnTo>
                    <a:pt x="2991" y="842"/>
                  </a:lnTo>
                  <a:lnTo>
                    <a:pt x="2991" y="843"/>
                  </a:lnTo>
                  <a:lnTo>
                    <a:pt x="2993" y="843"/>
                  </a:lnTo>
                  <a:lnTo>
                    <a:pt x="2994" y="845"/>
                  </a:lnTo>
                  <a:lnTo>
                    <a:pt x="2998" y="850"/>
                  </a:lnTo>
                  <a:lnTo>
                    <a:pt x="2998" y="850"/>
                  </a:lnTo>
                  <a:lnTo>
                    <a:pt x="3001" y="851"/>
                  </a:lnTo>
                  <a:lnTo>
                    <a:pt x="3002" y="853"/>
                  </a:lnTo>
                  <a:lnTo>
                    <a:pt x="3007" y="854"/>
                  </a:lnTo>
                  <a:lnTo>
                    <a:pt x="3008" y="856"/>
                  </a:lnTo>
                  <a:lnTo>
                    <a:pt x="3011" y="860"/>
                  </a:lnTo>
                  <a:lnTo>
                    <a:pt x="3011" y="860"/>
                  </a:lnTo>
                  <a:lnTo>
                    <a:pt x="3013" y="860"/>
                  </a:lnTo>
                  <a:lnTo>
                    <a:pt x="3013" y="860"/>
                  </a:lnTo>
                  <a:lnTo>
                    <a:pt x="3014" y="859"/>
                  </a:lnTo>
                  <a:lnTo>
                    <a:pt x="3014" y="860"/>
                  </a:lnTo>
                  <a:lnTo>
                    <a:pt x="3014" y="862"/>
                  </a:lnTo>
                  <a:lnTo>
                    <a:pt x="3016" y="862"/>
                  </a:lnTo>
                  <a:lnTo>
                    <a:pt x="3016" y="862"/>
                  </a:lnTo>
                  <a:lnTo>
                    <a:pt x="3016" y="860"/>
                  </a:lnTo>
                  <a:lnTo>
                    <a:pt x="3018" y="862"/>
                  </a:lnTo>
                  <a:lnTo>
                    <a:pt x="3018" y="862"/>
                  </a:lnTo>
                  <a:lnTo>
                    <a:pt x="3018" y="862"/>
                  </a:lnTo>
                  <a:lnTo>
                    <a:pt x="3021" y="864"/>
                  </a:lnTo>
                  <a:lnTo>
                    <a:pt x="3021" y="864"/>
                  </a:lnTo>
                  <a:lnTo>
                    <a:pt x="3022" y="865"/>
                  </a:lnTo>
                  <a:lnTo>
                    <a:pt x="3024" y="868"/>
                  </a:lnTo>
                  <a:lnTo>
                    <a:pt x="3025" y="870"/>
                  </a:lnTo>
                  <a:lnTo>
                    <a:pt x="3025" y="870"/>
                  </a:lnTo>
                  <a:lnTo>
                    <a:pt x="3027" y="871"/>
                  </a:lnTo>
                  <a:lnTo>
                    <a:pt x="3027" y="873"/>
                  </a:lnTo>
                  <a:lnTo>
                    <a:pt x="3028" y="871"/>
                  </a:lnTo>
                  <a:lnTo>
                    <a:pt x="3028" y="868"/>
                  </a:lnTo>
                  <a:lnTo>
                    <a:pt x="3028" y="868"/>
                  </a:lnTo>
                  <a:lnTo>
                    <a:pt x="3030" y="868"/>
                  </a:lnTo>
                  <a:lnTo>
                    <a:pt x="3030" y="870"/>
                  </a:lnTo>
                  <a:lnTo>
                    <a:pt x="3031" y="870"/>
                  </a:lnTo>
                  <a:lnTo>
                    <a:pt x="3031" y="871"/>
                  </a:lnTo>
                  <a:lnTo>
                    <a:pt x="3031" y="871"/>
                  </a:lnTo>
                  <a:lnTo>
                    <a:pt x="3031" y="870"/>
                  </a:lnTo>
                  <a:lnTo>
                    <a:pt x="3033" y="871"/>
                  </a:lnTo>
                  <a:lnTo>
                    <a:pt x="3033" y="871"/>
                  </a:lnTo>
                  <a:lnTo>
                    <a:pt x="3034" y="871"/>
                  </a:lnTo>
                  <a:lnTo>
                    <a:pt x="3038" y="873"/>
                  </a:lnTo>
                  <a:lnTo>
                    <a:pt x="3039" y="873"/>
                  </a:lnTo>
                  <a:lnTo>
                    <a:pt x="3041" y="871"/>
                  </a:lnTo>
                  <a:lnTo>
                    <a:pt x="3039" y="871"/>
                  </a:lnTo>
                  <a:lnTo>
                    <a:pt x="3039" y="871"/>
                  </a:lnTo>
                  <a:lnTo>
                    <a:pt x="3038" y="870"/>
                  </a:lnTo>
                  <a:lnTo>
                    <a:pt x="3038" y="868"/>
                  </a:lnTo>
                  <a:lnTo>
                    <a:pt x="3038" y="868"/>
                  </a:lnTo>
                  <a:lnTo>
                    <a:pt x="3038" y="868"/>
                  </a:lnTo>
                  <a:lnTo>
                    <a:pt x="3039" y="867"/>
                  </a:lnTo>
                  <a:lnTo>
                    <a:pt x="3038" y="867"/>
                  </a:lnTo>
                  <a:lnTo>
                    <a:pt x="3039" y="867"/>
                  </a:lnTo>
                  <a:lnTo>
                    <a:pt x="3039" y="867"/>
                  </a:lnTo>
                  <a:lnTo>
                    <a:pt x="3041" y="867"/>
                  </a:lnTo>
                  <a:lnTo>
                    <a:pt x="3041" y="865"/>
                  </a:lnTo>
                  <a:lnTo>
                    <a:pt x="3041" y="865"/>
                  </a:lnTo>
                  <a:lnTo>
                    <a:pt x="3038" y="864"/>
                  </a:lnTo>
                  <a:lnTo>
                    <a:pt x="3038" y="862"/>
                  </a:lnTo>
                  <a:lnTo>
                    <a:pt x="3038" y="862"/>
                  </a:lnTo>
                  <a:lnTo>
                    <a:pt x="3038" y="862"/>
                  </a:lnTo>
                  <a:lnTo>
                    <a:pt x="3038" y="862"/>
                  </a:lnTo>
                  <a:lnTo>
                    <a:pt x="3039" y="862"/>
                  </a:lnTo>
                  <a:lnTo>
                    <a:pt x="3039" y="860"/>
                  </a:lnTo>
                  <a:lnTo>
                    <a:pt x="3039" y="860"/>
                  </a:lnTo>
                  <a:lnTo>
                    <a:pt x="3039" y="859"/>
                  </a:lnTo>
                  <a:lnTo>
                    <a:pt x="3038" y="859"/>
                  </a:lnTo>
                  <a:lnTo>
                    <a:pt x="3036" y="856"/>
                  </a:lnTo>
                  <a:lnTo>
                    <a:pt x="3036" y="854"/>
                  </a:lnTo>
                  <a:lnTo>
                    <a:pt x="3036" y="854"/>
                  </a:lnTo>
                  <a:lnTo>
                    <a:pt x="3038" y="854"/>
                  </a:lnTo>
                  <a:lnTo>
                    <a:pt x="3039" y="856"/>
                  </a:lnTo>
                  <a:lnTo>
                    <a:pt x="3041" y="856"/>
                  </a:lnTo>
                  <a:lnTo>
                    <a:pt x="3041" y="854"/>
                  </a:lnTo>
                  <a:lnTo>
                    <a:pt x="3041" y="853"/>
                  </a:lnTo>
                  <a:lnTo>
                    <a:pt x="3041" y="850"/>
                  </a:lnTo>
                  <a:lnTo>
                    <a:pt x="3039" y="848"/>
                  </a:lnTo>
                  <a:lnTo>
                    <a:pt x="3038" y="848"/>
                  </a:lnTo>
                  <a:lnTo>
                    <a:pt x="3036" y="847"/>
                  </a:lnTo>
                  <a:lnTo>
                    <a:pt x="3030" y="847"/>
                  </a:lnTo>
                  <a:lnTo>
                    <a:pt x="3028" y="845"/>
                  </a:lnTo>
                  <a:lnTo>
                    <a:pt x="3024" y="845"/>
                  </a:lnTo>
                  <a:lnTo>
                    <a:pt x="3024" y="845"/>
                  </a:lnTo>
                  <a:lnTo>
                    <a:pt x="3024" y="843"/>
                  </a:lnTo>
                  <a:lnTo>
                    <a:pt x="3025" y="843"/>
                  </a:lnTo>
                  <a:lnTo>
                    <a:pt x="3025" y="843"/>
                  </a:lnTo>
                  <a:lnTo>
                    <a:pt x="3024" y="843"/>
                  </a:lnTo>
                  <a:lnTo>
                    <a:pt x="3024" y="843"/>
                  </a:lnTo>
                  <a:lnTo>
                    <a:pt x="3022" y="842"/>
                  </a:lnTo>
                  <a:lnTo>
                    <a:pt x="3022" y="842"/>
                  </a:lnTo>
                  <a:lnTo>
                    <a:pt x="3019" y="843"/>
                  </a:lnTo>
                  <a:lnTo>
                    <a:pt x="3019" y="843"/>
                  </a:lnTo>
                  <a:lnTo>
                    <a:pt x="3019" y="842"/>
                  </a:lnTo>
                  <a:lnTo>
                    <a:pt x="3019" y="842"/>
                  </a:lnTo>
                  <a:lnTo>
                    <a:pt x="3019" y="840"/>
                  </a:lnTo>
                  <a:lnTo>
                    <a:pt x="3019" y="840"/>
                  </a:lnTo>
                  <a:lnTo>
                    <a:pt x="3019" y="839"/>
                  </a:lnTo>
                  <a:lnTo>
                    <a:pt x="3016" y="837"/>
                  </a:lnTo>
                  <a:lnTo>
                    <a:pt x="3014" y="837"/>
                  </a:lnTo>
                  <a:lnTo>
                    <a:pt x="3014" y="837"/>
                  </a:lnTo>
                  <a:lnTo>
                    <a:pt x="3013" y="834"/>
                  </a:lnTo>
                  <a:lnTo>
                    <a:pt x="3013" y="834"/>
                  </a:lnTo>
                  <a:lnTo>
                    <a:pt x="3013" y="834"/>
                  </a:lnTo>
                  <a:lnTo>
                    <a:pt x="3011" y="834"/>
                  </a:lnTo>
                  <a:lnTo>
                    <a:pt x="3011" y="836"/>
                  </a:lnTo>
                  <a:lnTo>
                    <a:pt x="3010" y="836"/>
                  </a:lnTo>
                  <a:lnTo>
                    <a:pt x="3010" y="836"/>
                  </a:lnTo>
                  <a:lnTo>
                    <a:pt x="3008" y="836"/>
                  </a:lnTo>
                  <a:lnTo>
                    <a:pt x="3008" y="834"/>
                  </a:lnTo>
                  <a:lnTo>
                    <a:pt x="3008" y="834"/>
                  </a:lnTo>
                  <a:lnTo>
                    <a:pt x="3007" y="836"/>
                  </a:lnTo>
                  <a:lnTo>
                    <a:pt x="3005" y="837"/>
                  </a:lnTo>
                  <a:lnTo>
                    <a:pt x="3004" y="837"/>
                  </a:lnTo>
                  <a:lnTo>
                    <a:pt x="3004" y="837"/>
                  </a:lnTo>
                  <a:lnTo>
                    <a:pt x="3002" y="836"/>
                  </a:lnTo>
                  <a:lnTo>
                    <a:pt x="3002" y="836"/>
                  </a:lnTo>
                  <a:lnTo>
                    <a:pt x="3001" y="836"/>
                  </a:lnTo>
                  <a:lnTo>
                    <a:pt x="2999" y="836"/>
                  </a:lnTo>
                  <a:lnTo>
                    <a:pt x="2996" y="836"/>
                  </a:lnTo>
                  <a:lnTo>
                    <a:pt x="2993" y="836"/>
                  </a:lnTo>
                  <a:lnTo>
                    <a:pt x="2990" y="834"/>
                  </a:lnTo>
                  <a:lnTo>
                    <a:pt x="2990" y="833"/>
                  </a:lnTo>
                  <a:lnTo>
                    <a:pt x="2990" y="833"/>
                  </a:lnTo>
                  <a:lnTo>
                    <a:pt x="2990" y="831"/>
                  </a:lnTo>
                  <a:lnTo>
                    <a:pt x="2990" y="831"/>
                  </a:lnTo>
                  <a:lnTo>
                    <a:pt x="2988" y="830"/>
                  </a:lnTo>
                  <a:lnTo>
                    <a:pt x="2988" y="830"/>
                  </a:lnTo>
                  <a:lnTo>
                    <a:pt x="2987" y="830"/>
                  </a:lnTo>
                  <a:lnTo>
                    <a:pt x="2987" y="830"/>
                  </a:lnTo>
                  <a:lnTo>
                    <a:pt x="2984" y="827"/>
                  </a:lnTo>
                  <a:lnTo>
                    <a:pt x="2984" y="827"/>
                  </a:lnTo>
                  <a:lnTo>
                    <a:pt x="2982" y="827"/>
                  </a:lnTo>
                  <a:lnTo>
                    <a:pt x="2982" y="827"/>
                  </a:lnTo>
                  <a:lnTo>
                    <a:pt x="2982" y="827"/>
                  </a:lnTo>
                  <a:lnTo>
                    <a:pt x="2984" y="827"/>
                  </a:lnTo>
                  <a:lnTo>
                    <a:pt x="2984" y="825"/>
                  </a:lnTo>
                  <a:lnTo>
                    <a:pt x="2984" y="825"/>
                  </a:lnTo>
                  <a:lnTo>
                    <a:pt x="2985" y="823"/>
                  </a:lnTo>
                  <a:lnTo>
                    <a:pt x="2984" y="823"/>
                  </a:lnTo>
                  <a:lnTo>
                    <a:pt x="2984" y="822"/>
                  </a:lnTo>
                  <a:lnTo>
                    <a:pt x="2984" y="820"/>
                  </a:lnTo>
                  <a:lnTo>
                    <a:pt x="2982" y="820"/>
                  </a:lnTo>
                  <a:lnTo>
                    <a:pt x="2981" y="822"/>
                  </a:lnTo>
                  <a:lnTo>
                    <a:pt x="2979" y="823"/>
                  </a:lnTo>
                  <a:lnTo>
                    <a:pt x="2976" y="825"/>
                  </a:lnTo>
                  <a:lnTo>
                    <a:pt x="2974" y="827"/>
                  </a:lnTo>
                  <a:lnTo>
                    <a:pt x="2973" y="827"/>
                  </a:lnTo>
                  <a:lnTo>
                    <a:pt x="2968" y="828"/>
                  </a:lnTo>
                  <a:lnTo>
                    <a:pt x="2967" y="828"/>
                  </a:lnTo>
                  <a:lnTo>
                    <a:pt x="2964" y="828"/>
                  </a:lnTo>
                  <a:lnTo>
                    <a:pt x="2964" y="828"/>
                  </a:lnTo>
                  <a:lnTo>
                    <a:pt x="2964" y="828"/>
                  </a:lnTo>
                  <a:lnTo>
                    <a:pt x="2965" y="827"/>
                  </a:lnTo>
                  <a:lnTo>
                    <a:pt x="2967" y="827"/>
                  </a:lnTo>
                  <a:lnTo>
                    <a:pt x="2967" y="827"/>
                  </a:lnTo>
                  <a:lnTo>
                    <a:pt x="2965" y="825"/>
                  </a:lnTo>
                  <a:lnTo>
                    <a:pt x="2965" y="825"/>
                  </a:lnTo>
                  <a:lnTo>
                    <a:pt x="2962" y="823"/>
                  </a:lnTo>
                  <a:lnTo>
                    <a:pt x="2961" y="822"/>
                  </a:lnTo>
                  <a:lnTo>
                    <a:pt x="2962" y="822"/>
                  </a:lnTo>
                  <a:lnTo>
                    <a:pt x="2962" y="822"/>
                  </a:lnTo>
                  <a:lnTo>
                    <a:pt x="2964" y="823"/>
                  </a:lnTo>
                  <a:lnTo>
                    <a:pt x="2964" y="820"/>
                  </a:lnTo>
                  <a:lnTo>
                    <a:pt x="2964" y="817"/>
                  </a:lnTo>
                  <a:lnTo>
                    <a:pt x="2964" y="814"/>
                  </a:lnTo>
                  <a:lnTo>
                    <a:pt x="2964" y="813"/>
                  </a:lnTo>
                  <a:lnTo>
                    <a:pt x="2964" y="811"/>
                  </a:lnTo>
                  <a:lnTo>
                    <a:pt x="2964" y="811"/>
                  </a:lnTo>
                  <a:lnTo>
                    <a:pt x="2965" y="810"/>
                  </a:lnTo>
                  <a:lnTo>
                    <a:pt x="2964" y="810"/>
                  </a:lnTo>
                  <a:lnTo>
                    <a:pt x="2964" y="810"/>
                  </a:lnTo>
                  <a:lnTo>
                    <a:pt x="2964" y="810"/>
                  </a:lnTo>
                  <a:lnTo>
                    <a:pt x="2964" y="808"/>
                  </a:lnTo>
                  <a:lnTo>
                    <a:pt x="2965" y="806"/>
                  </a:lnTo>
                  <a:lnTo>
                    <a:pt x="2965" y="805"/>
                  </a:lnTo>
                  <a:lnTo>
                    <a:pt x="2965" y="803"/>
                  </a:lnTo>
                  <a:lnTo>
                    <a:pt x="2965" y="803"/>
                  </a:lnTo>
                  <a:lnTo>
                    <a:pt x="2965" y="802"/>
                  </a:lnTo>
                  <a:lnTo>
                    <a:pt x="2967" y="802"/>
                  </a:lnTo>
                  <a:lnTo>
                    <a:pt x="2967" y="802"/>
                  </a:lnTo>
                  <a:lnTo>
                    <a:pt x="2967" y="803"/>
                  </a:lnTo>
                  <a:lnTo>
                    <a:pt x="2968" y="805"/>
                  </a:lnTo>
                  <a:lnTo>
                    <a:pt x="2968" y="803"/>
                  </a:lnTo>
                  <a:lnTo>
                    <a:pt x="2970" y="803"/>
                  </a:lnTo>
                  <a:lnTo>
                    <a:pt x="2970" y="803"/>
                  </a:lnTo>
                  <a:lnTo>
                    <a:pt x="2971" y="802"/>
                  </a:lnTo>
                  <a:lnTo>
                    <a:pt x="2970" y="800"/>
                  </a:lnTo>
                  <a:lnTo>
                    <a:pt x="2970" y="800"/>
                  </a:lnTo>
                  <a:lnTo>
                    <a:pt x="2968" y="800"/>
                  </a:lnTo>
                  <a:lnTo>
                    <a:pt x="2968" y="799"/>
                  </a:lnTo>
                  <a:lnTo>
                    <a:pt x="2970" y="799"/>
                  </a:lnTo>
                  <a:lnTo>
                    <a:pt x="2970" y="797"/>
                  </a:lnTo>
                  <a:lnTo>
                    <a:pt x="2970" y="799"/>
                  </a:lnTo>
                  <a:lnTo>
                    <a:pt x="2971" y="799"/>
                  </a:lnTo>
                  <a:lnTo>
                    <a:pt x="2971" y="799"/>
                  </a:lnTo>
                  <a:lnTo>
                    <a:pt x="2971" y="797"/>
                  </a:lnTo>
                  <a:lnTo>
                    <a:pt x="2971" y="797"/>
                  </a:lnTo>
                  <a:lnTo>
                    <a:pt x="2973" y="797"/>
                  </a:lnTo>
                  <a:lnTo>
                    <a:pt x="2973" y="797"/>
                  </a:lnTo>
                  <a:lnTo>
                    <a:pt x="2974" y="796"/>
                  </a:lnTo>
                  <a:lnTo>
                    <a:pt x="2974" y="796"/>
                  </a:lnTo>
                  <a:lnTo>
                    <a:pt x="2976" y="794"/>
                  </a:lnTo>
                  <a:lnTo>
                    <a:pt x="2976" y="793"/>
                  </a:lnTo>
                  <a:lnTo>
                    <a:pt x="2973" y="783"/>
                  </a:lnTo>
                  <a:lnTo>
                    <a:pt x="2973" y="783"/>
                  </a:lnTo>
                  <a:lnTo>
                    <a:pt x="2973" y="783"/>
                  </a:lnTo>
                  <a:lnTo>
                    <a:pt x="2973" y="782"/>
                  </a:lnTo>
                  <a:lnTo>
                    <a:pt x="2971" y="780"/>
                  </a:lnTo>
                  <a:lnTo>
                    <a:pt x="2971" y="780"/>
                  </a:lnTo>
                  <a:lnTo>
                    <a:pt x="2974" y="782"/>
                  </a:lnTo>
                  <a:lnTo>
                    <a:pt x="2974" y="786"/>
                  </a:lnTo>
                  <a:lnTo>
                    <a:pt x="2976" y="788"/>
                  </a:lnTo>
                  <a:lnTo>
                    <a:pt x="2976" y="790"/>
                  </a:lnTo>
                  <a:lnTo>
                    <a:pt x="2978" y="791"/>
                  </a:lnTo>
                  <a:lnTo>
                    <a:pt x="2978" y="793"/>
                  </a:lnTo>
                  <a:lnTo>
                    <a:pt x="2978" y="793"/>
                  </a:lnTo>
                  <a:lnTo>
                    <a:pt x="2976" y="793"/>
                  </a:lnTo>
                  <a:lnTo>
                    <a:pt x="2976" y="794"/>
                  </a:lnTo>
                  <a:lnTo>
                    <a:pt x="2978" y="796"/>
                  </a:lnTo>
                  <a:lnTo>
                    <a:pt x="2978" y="796"/>
                  </a:lnTo>
                  <a:lnTo>
                    <a:pt x="2974" y="797"/>
                  </a:lnTo>
                  <a:lnTo>
                    <a:pt x="2973" y="797"/>
                  </a:lnTo>
                  <a:lnTo>
                    <a:pt x="2973" y="799"/>
                  </a:lnTo>
                  <a:lnTo>
                    <a:pt x="2973" y="799"/>
                  </a:lnTo>
                  <a:lnTo>
                    <a:pt x="2973" y="800"/>
                  </a:lnTo>
                  <a:lnTo>
                    <a:pt x="2973" y="802"/>
                  </a:lnTo>
                  <a:lnTo>
                    <a:pt x="2973" y="802"/>
                  </a:lnTo>
                  <a:lnTo>
                    <a:pt x="2973" y="803"/>
                  </a:lnTo>
                  <a:lnTo>
                    <a:pt x="2971" y="805"/>
                  </a:lnTo>
                  <a:lnTo>
                    <a:pt x="2971" y="805"/>
                  </a:lnTo>
                  <a:lnTo>
                    <a:pt x="2970" y="805"/>
                  </a:lnTo>
                  <a:lnTo>
                    <a:pt x="2970" y="805"/>
                  </a:lnTo>
                  <a:lnTo>
                    <a:pt x="2970" y="806"/>
                  </a:lnTo>
                  <a:lnTo>
                    <a:pt x="2968" y="806"/>
                  </a:lnTo>
                  <a:lnTo>
                    <a:pt x="2968" y="806"/>
                  </a:lnTo>
                  <a:lnTo>
                    <a:pt x="2968" y="806"/>
                  </a:lnTo>
                  <a:lnTo>
                    <a:pt x="2968" y="808"/>
                  </a:lnTo>
                  <a:lnTo>
                    <a:pt x="2968" y="808"/>
                  </a:lnTo>
                  <a:lnTo>
                    <a:pt x="2968" y="808"/>
                  </a:lnTo>
                  <a:lnTo>
                    <a:pt x="2970" y="808"/>
                  </a:lnTo>
                  <a:lnTo>
                    <a:pt x="2970" y="808"/>
                  </a:lnTo>
                  <a:lnTo>
                    <a:pt x="2968" y="810"/>
                  </a:lnTo>
                  <a:lnTo>
                    <a:pt x="2968" y="810"/>
                  </a:lnTo>
                  <a:lnTo>
                    <a:pt x="2967" y="811"/>
                  </a:lnTo>
                  <a:lnTo>
                    <a:pt x="2967" y="813"/>
                  </a:lnTo>
                  <a:lnTo>
                    <a:pt x="2967" y="814"/>
                  </a:lnTo>
                  <a:lnTo>
                    <a:pt x="2965" y="814"/>
                  </a:lnTo>
                  <a:lnTo>
                    <a:pt x="2965" y="816"/>
                  </a:lnTo>
                  <a:lnTo>
                    <a:pt x="2967" y="819"/>
                  </a:lnTo>
                  <a:lnTo>
                    <a:pt x="2967" y="820"/>
                  </a:lnTo>
                  <a:lnTo>
                    <a:pt x="2968" y="822"/>
                  </a:lnTo>
                  <a:lnTo>
                    <a:pt x="2968" y="823"/>
                  </a:lnTo>
                  <a:lnTo>
                    <a:pt x="2970" y="825"/>
                  </a:lnTo>
                  <a:lnTo>
                    <a:pt x="2971" y="825"/>
                  </a:lnTo>
                  <a:lnTo>
                    <a:pt x="2973" y="825"/>
                  </a:lnTo>
                  <a:lnTo>
                    <a:pt x="2973" y="823"/>
                  </a:lnTo>
                  <a:lnTo>
                    <a:pt x="2974" y="823"/>
                  </a:lnTo>
                  <a:lnTo>
                    <a:pt x="2976" y="822"/>
                  </a:lnTo>
                  <a:lnTo>
                    <a:pt x="2976" y="819"/>
                  </a:lnTo>
                  <a:lnTo>
                    <a:pt x="2974" y="817"/>
                  </a:lnTo>
                  <a:lnTo>
                    <a:pt x="2974" y="817"/>
                  </a:lnTo>
                  <a:lnTo>
                    <a:pt x="2974" y="817"/>
                  </a:lnTo>
                  <a:lnTo>
                    <a:pt x="2974" y="817"/>
                  </a:lnTo>
                  <a:lnTo>
                    <a:pt x="2976" y="816"/>
                  </a:lnTo>
                  <a:lnTo>
                    <a:pt x="2976" y="816"/>
                  </a:lnTo>
                  <a:lnTo>
                    <a:pt x="2976" y="816"/>
                  </a:lnTo>
                  <a:lnTo>
                    <a:pt x="2976" y="816"/>
                  </a:lnTo>
                  <a:lnTo>
                    <a:pt x="2976" y="817"/>
                  </a:lnTo>
                  <a:lnTo>
                    <a:pt x="2976" y="817"/>
                  </a:lnTo>
                  <a:lnTo>
                    <a:pt x="2976" y="817"/>
                  </a:lnTo>
                  <a:lnTo>
                    <a:pt x="2976" y="819"/>
                  </a:lnTo>
                  <a:lnTo>
                    <a:pt x="2978" y="819"/>
                  </a:lnTo>
                  <a:lnTo>
                    <a:pt x="2978" y="820"/>
                  </a:lnTo>
                  <a:lnTo>
                    <a:pt x="2979" y="819"/>
                  </a:lnTo>
                  <a:lnTo>
                    <a:pt x="2979" y="819"/>
                  </a:lnTo>
                  <a:lnTo>
                    <a:pt x="2981" y="817"/>
                  </a:lnTo>
                  <a:lnTo>
                    <a:pt x="2981" y="816"/>
                  </a:lnTo>
                  <a:lnTo>
                    <a:pt x="2981" y="816"/>
                  </a:lnTo>
                  <a:lnTo>
                    <a:pt x="2981" y="814"/>
                  </a:lnTo>
                  <a:lnTo>
                    <a:pt x="2981" y="814"/>
                  </a:lnTo>
                  <a:lnTo>
                    <a:pt x="2982" y="816"/>
                  </a:lnTo>
                  <a:lnTo>
                    <a:pt x="2982" y="817"/>
                  </a:lnTo>
                  <a:lnTo>
                    <a:pt x="2985" y="822"/>
                  </a:lnTo>
                  <a:lnTo>
                    <a:pt x="2987" y="823"/>
                  </a:lnTo>
                  <a:lnTo>
                    <a:pt x="2993" y="827"/>
                  </a:lnTo>
                  <a:lnTo>
                    <a:pt x="2994" y="828"/>
                  </a:lnTo>
                  <a:lnTo>
                    <a:pt x="2996" y="828"/>
                  </a:lnTo>
                  <a:lnTo>
                    <a:pt x="2996" y="825"/>
                  </a:lnTo>
                  <a:lnTo>
                    <a:pt x="2994" y="823"/>
                  </a:lnTo>
                  <a:lnTo>
                    <a:pt x="2993" y="822"/>
                  </a:lnTo>
                  <a:lnTo>
                    <a:pt x="2991" y="819"/>
                  </a:lnTo>
                  <a:lnTo>
                    <a:pt x="2993" y="819"/>
                  </a:lnTo>
                  <a:lnTo>
                    <a:pt x="2994" y="820"/>
                  </a:lnTo>
                  <a:lnTo>
                    <a:pt x="2996" y="822"/>
                  </a:lnTo>
                  <a:lnTo>
                    <a:pt x="2998" y="825"/>
                  </a:lnTo>
                  <a:lnTo>
                    <a:pt x="2998" y="827"/>
                  </a:lnTo>
                  <a:lnTo>
                    <a:pt x="2998" y="827"/>
                  </a:lnTo>
                  <a:lnTo>
                    <a:pt x="2999" y="828"/>
                  </a:lnTo>
                  <a:lnTo>
                    <a:pt x="3001" y="830"/>
                  </a:lnTo>
                  <a:lnTo>
                    <a:pt x="3002" y="830"/>
                  </a:lnTo>
                  <a:lnTo>
                    <a:pt x="3007" y="828"/>
                  </a:lnTo>
                  <a:lnTo>
                    <a:pt x="3010" y="827"/>
                  </a:lnTo>
                  <a:lnTo>
                    <a:pt x="3011" y="828"/>
                  </a:lnTo>
                  <a:lnTo>
                    <a:pt x="3013" y="828"/>
                  </a:lnTo>
                  <a:lnTo>
                    <a:pt x="3014" y="830"/>
                  </a:lnTo>
                  <a:lnTo>
                    <a:pt x="3014" y="830"/>
                  </a:lnTo>
                  <a:lnTo>
                    <a:pt x="3016" y="831"/>
                  </a:lnTo>
                  <a:lnTo>
                    <a:pt x="3016" y="831"/>
                  </a:lnTo>
                  <a:lnTo>
                    <a:pt x="3018" y="834"/>
                  </a:lnTo>
                  <a:lnTo>
                    <a:pt x="3018" y="834"/>
                  </a:lnTo>
                  <a:lnTo>
                    <a:pt x="3019" y="834"/>
                  </a:lnTo>
                  <a:lnTo>
                    <a:pt x="3019" y="834"/>
                  </a:lnTo>
                  <a:lnTo>
                    <a:pt x="3019" y="831"/>
                  </a:lnTo>
                  <a:lnTo>
                    <a:pt x="3021" y="833"/>
                  </a:lnTo>
                  <a:lnTo>
                    <a:pt x="3021" y="834"/>
                  </a:lnTo>
                  <a:lnTo>
                    <a:pt x="3022" y="833"/>
                  </a:lnTo>
                  <a:lnTo>
                    <a:pt x="3022" y="831"/>
                  </a:lnTo>
                  <a:lnTo>
                    <a:pt x="3022" y="831"/>
                  </a:lnTo>
                  <a:lnTo>
                    <a:pt x="3022" y="830"/>
                  </a:lnTo>
                  <a:lnTo>
                    <a:pt x="3022" y="830"/>
                  </a:lnTo>
                  <a:lnTo>
                    <a:pt x="3021" y="828"/>
                  </a:lnTo>
                  <a:lnTo>
                    <a:pt x="3021" y="828"/>
                  </a:lnTo>
                  <a:lnTo>
                    <a:pt x="3022" y="830"/>
                  </a:lnTo>
                  <a:lnTo>
                    <a:pt x="3024" y="831"/>
                  </a:lnTo>
                  <a:lnTo>
                    <a:pt x="3025" y="834"/>
                  </a:lnTo>
                  <a:lnTo>
                    <a:pt x="3025" y="834"/>
                  </a:lnTo>
                  <a:lnTo>
                    <a:pt x="3027" y="836"/>
                  </a:lnTo>
                  <a:lnTo>
                    <a:pt x="3033" y="839"/>
                  </a:lnTo>
                  <a:lnTo>
                    <a:pt x="3033" y="837"/>
                  </a:lnTo>
                  <a:lnTo>
                    <a:pt x="3031" y="837"/>
                  </a:lnTo>
                  <a:lnTo>
                    <a:pt x="3031" y="836"/>
                  </a:lnTo>
                  <a:lnTo>
                    <a:pt x="3031" y="836"/>
                  </a:lnTo>
                  <a:lnTo>
                    <a:pt x="3031" y="834"/>
                  </a:lnTo>
                  <a:lnTo>
                    <a:pt x="3031" y="833"/>
                  </a:lnTo>
                  <a:lnTo>
                    <a:pt x="3031" y="831"/>
                  </a:lnTo>
                  <a:lnTo>
                    <a:pt x="3030" y="830"/>
                  </a:lnTo>
                  <a:lnTo>
                    <a:pt x="3028" y="827"/>
                  </a:lnTo>
                  <a:lnTo>
                    <a:pt x="3025" y="827"/>
                  </a:lnTo>
                  <a:lnTo>
                    <a:pt x="3025" y="825"/>
                  </a:lnTo>
                  <a:lnTo>
                    <a:pt x="3024" y="823"/>
                  </a:lnTo>
                  <a:lnTo>
                    <a:pt x="3024" y="823"/>
                  </a:lnTo>
                  <a:lnTo>
                    <a:pt x="3025" y="822"/>
                  </a:lnTo>
                  <a:lnTo>
                    <a:pt x="3025" y="820"/>
                  </a:lnTo>
                  <a:lnTo>
                    <a:pt x="3024" y="819"/>
                  </a:lnTo>
                  <a:lnTo>
                    <a:pt x="3022" y="819"/>
                  </a:lnTo>
                  <a:lnTo>
                    <a:pt x="3021" y="820"/>
                  </a:lnTo>
                  <a:lnTo>
                    <a:pt x="3019" y="820"/>
                  </a:lnTo>
                  <a:lnTo>
                    <a:pt x="3018" y="820"/>
                  </a:lnTo>
                  <a:lnTo>
                    <a:pt x="3016" y="819"/>
                  </a:lnTo>
                  <a:lnTo>
                    <a:pt x="3016" y="817"/>
                  </a:lnTo>
                  <a:lnTo>
                    <a:pt x="3014" y="816"/>
                  </a:lnTo>
                  <a:lnTo>
                    <a:pt x="3014" y="816"/>
                  </a:lnTo>
                  <a:lnTo>
                    <a:pt x="3010" y="814"/>
                  </a:lnTo>
                  <a:lnTo>
                    <a:pt x="3007" y="813"/>
                  </a:lnTo>
                  <a:lnTo>
                    <a:pt x="3005" y="811"/>
                  </a:lnTo>
                  <a:lnTo>
                    <a:pt x="3004" y="810"/>
                  </a:lnTo>
                  <a:lnTo>
                    <a:pt x="3002" y="806"/>
                  </a:lnTo>
                  <a:lnTo>
                    <a:pt x="3002" y="805"/>
                  </a:lnTo>
                  <a:lnTo>
                    <a:pt x="3002" y="805"/>
                  </a:lnTo>
                  <a:lnTo>
                    <a:pt x="3002" y="805"/>
                  </a:lnTo>
                  <a:lnTo>
                    <a:pt x="3001" y="803"/>
                  </a:lnTo>
                  <a:lnTo>
                    <a:pt x="3001" y="802"/>
                  </a:lnTo>
                  <a:lnTo>
                    <a:pt x="2999" y="796"/>
                  </a:lnTo>
                  <a:lnTo>
                    <a:pt x="2999" y="796"/>
                  </a:lnTo>
                  <a:lnTo>
                    <a:pt x="2999" y="794"/>
                  </a:lnTo>
                  <a:lnTo>
                    <a:pt x="2999" y="794"/>
                  </a:lnTo>
                  <a:lnTo>
                    <a:pt x="3001" y="796"/>
                  </a:lnTo>
                  <a:lnTo>
                    <a:pt x="3004" y="806"/>
                  </a:lnTo>
                  <a:lnTo>
                    <a:pt x="3005" y="808"/>
                  </a:lnTo>
                  <a:lnTo>
                    <a:pt x="3005" y="808"/>
                  </a:lnTo>
                  <a:lnTo>
                    <a:pt x="3011" y="813"/>
                  </a:lnTo>
                  <a:lnTo>
                    <a:pt x="3011" y="813"/>
                  </a:lnTo>
                  <a:lnTo>
                    <a:pt x="3014" y="813"/>
                  </a:lnTo>
                  <a:lnTo>
                    <a:pt x="3014" y="813"/>
                  </a:lnTo>
                  <a:lnTo>
                    <a:pt x="3016" y="814"/>
                  </a:lnTo>
                  <a:lnTo>
                    <a:pt x="3016" y="814"/>
                  </a:lnTo>
                  <a:lnTo>
                    <a:pt x="3018" y="814"/>
                  </a:lnTo>
                  <a:lnTo>
                    <a:pt x="3018" y="816"/>
                  </a:lnTo>
                  <a:lnTo>
                    <a:pt x="3018" y="816"/>
                  </a:lnTo>
                  <a:lnTo>
                    <a:pt x="3019" y="817"/>
                  </a:lnTo>
                  <a:lnTo>
                    <a:pt x="3019" y="817"/>
                  </a:lnTo>
                  <a:lnTo>
                    <a:pt x="3022" y="816"/>
                  </a:lnTo>
                  <a:lnTo>
                    <a:pt x="3024" y="816"/>
                  </a:lnTo>
                  <a:lnTo>
                    <a:pt x="3024" y="814"/>
                  </a:lnTo>
                  <a:lnTo>
                    <a:pt x="3022" y="813"/>
                  </a:lnTo>
                  <a:lnTo>
                    <a:pt x="3022" y="811"/>
                  </a:lnTo>
                  <a:lnTo>
                    <a:pt x="3019" y="808"/>
                  </a:lnTo>
                  <a:lnTo>
                    <a:pt x="3013" y="805"/>
                  </a:lnTo>
                  <a:lnTo>
                    <a:pt x="3011" y="802"/>
                  </a:lnTo>
                  <a:lnTo>
                    <a:pt x="3011" y="800"/>
                  </a:lnTo>
                  <a:lnTo>
                    <a:pt x="3011" y="794"/>
                  </a:lnTo>
                  <a:lnTo>
                    <a:pt x="3010" y="794"/>
                  </a:lnTo>
                  <a:lnTo>
                    <a:pt x="3010" y="793"/>
                  </a:lnTo>
                  <a:lnTo>
                    <a:pt x="3008" y="791"/>
                  </a:lnTo>
                  <a:lnTo>
                    <a:pt x="3008" y="790"/>
                  </a:lnTo>
                  <a:lnTo>
                    <a:pt x="3007" y="788"/>
                  </a:lnTo>
                  <a:lnTo>
                    <a:pt x="3005" y="786"/>
                  </a:lnTo>
                  <a:lnTo>
                    <a:pt x="3005" y="785"/>
                  </a:lnTo>
                  <a:lnTo>
                    <a:pt x="3005" y="783"/>
                  </a:lnTo>
                  <a:lnTo>
                    <a:pt x="3008" y="782"/>
                  </a:lnTo>
                  <a:lnTo>
                    <a:pt x="3008" y="780"/>
                  </a:lnTo>
                  <a:lnTo>
                    <a:pt x="3008" y="779"/>
                  </a:lnTo>
                  <a:lnTo>
                    <a:pt x="3008" y="779"/>
                  </a:lnTo>
                  <a:lnTo>
                    <a:pt x="3007" y="780"/>
                  </a:lnTo>
                  <a:lnTo>
                    <a:pt x="3005" y="779"/>
                  </a:lnTo>
                  <a:lnTo>
                    <a:pt x="3005" y="777"/>
                  </a:lnTo>
                  <a:lnTo>
                    <a:pt x="3005" y="776"/>
                  </a:lnTo>
                  <a:lnTo>
                    <a:pt x="3005" y="776"/>
                  </a:lnTo>
                  <a:lnTo>
                    <a:pt x="3004" y="776"/>
                  </a:lnTo>
                  <a:lnTo>
                    <a:pt x="3004" y="776"/>
                  </a:lnTo>
                  <a:lnTo>
                    <a:pt x="3005" y="774"/>
                  </a:lnTo>
                  <a:lnTo>
                    <a:pt x="3007" y="774"/>
                  </a:lnTo>
                  <a:lnTo>
                    <a:pt x="3007" y="776"/>
                  </a:lnTo>
                  <a:lnTo>
                    <a:pt x="3008" y="774"/>
                  </a:lnTo>
                  <a:lnTo>
                    <a:pt x="3007" y="773"/>
                  </a:lnTo>
                  <a:lnTo>
                    <a:pt x="3005" y="773"/>
                  </a:lnTo>
                  <a:lnTo>
                    <a:pt x="3004" y="771"/>
                  </a:lnTo>
                  <a:lnTo>
                    <a:pt x="3004" y="771"/>
                  </a:lnTo>
                  <a:lnTo>
                    <a:pt x="3002" y="769"/>
                  </a:lnTo>
                  <a:lnTo>
                    <a:pt x="3004" y="769"/>
                  </a:lnTo>
                  <a:lnTo>
                    <a:pt x="3005" y="769"/>
                  </a:lnTo>
                  <a:lnTo>
                    <a:pt x="3008" y="771"/>
                  </a:lnTo>
                  <a:lnTo>
                    <a:pt x="3010" y="771"/>
                  </a:lnTo>
                  <a:lnTo>
                    <a:pt x="3010" y="771"/>
                  </a:lnTo>
                  <a:lnTo>
                    <a:pt x="3008" y="769"/>
                  </a:lnTo>
                  <a:lnTo>
                    <a:pt x="3005" y="765"/>
                  </a:lnTo>
                  <a:lnTo>
                    <a:pt x="3004" y="765"/>
                  </a:lnTo>
                  <a:lnTo>
                    <a:pt x="3002" y="763"/>
                  </a:lnTo>
                  <a:lnTo>
                    <a:pt x="3001" y="763"/>
                  </a:lnTo>
                  <a:lnTo>
                    <a:pt x="3001" y="763"/>
                  </a:lnTo>
                  <a:lnTo>
                    <a:pt x="2999" y="763"/>
                  </a:lnTo>
                  <a:lnTo>
                    <a:pt x="2999" y="762"/>
                  </a:lnTo>
                  <a:lnTo>
                    <a:pt x="2999" y="762"/>
                  </a:lnTo>
                  <a:lnTo>
                    <a:pt x="3001" y="760"/>
                  </a:lnTo>
                  <a:lnTo>
                    <a:pt x="3001" y="760"/>
                  </a:lnTo>
                  <a:lnTo>
                    <a:pt x="3002" y="762"/>
                  </a:lnTo>
                  <a:lnTo>
                    <a:pt x="3004" y="763"/>
                  </a:lnTo>
                  <a:lnTo>
                    <a:pt x="3007" y="766"/>
                  </a:lnTo>
                  <a:lnTo>
                    <a:pt x="3008" y="765"/>
                  </a:lnTo>
                  <a:lnTo>
                    <a:pt x="3008" y="765"/>
                  </a:lnTo>
                  <a:lnTo>
                    <a:pt x="3008" y="765"/>
                  </a:lnTo>
                  <a:lnTo>
                    <a:pt x="3010" y="765"/>
                  </a:lnTo>
                  <a:lnTo>
                    <a:pt x="3011" y="763"/>
                  </a:lnTo>
                  <a:lnTo>
                    <a:pt x="3011" y="763"/>
                  </a:lnTo>
                  <a:lnTo>
                    <a:pt x="3010" y="762"/>
                  </a:lnTo>
                  <a:lnTo>
                    <a:pt x="3008" y="760"/>
                  </a:lnTo>
                  <a:lnTo>
                    <a:pt x="3005" y="760"/>
                  </a:lnTo>
                  <a:lnTo>
                    <a:pt x="3004" y="760"/>
                  </a:lnTo>
                  <a:lnTo>
                    <a:pt x="3004" y="760"/>
                  </a:lnTo>
                  <a:lnTo>
                    <a:pt x="3002" y="759"/>
                  </a:lnTo>
                  <a:lnTo>
                    <a:pt x="3002" y="759"/>
                  </a:lnTo>
                  <a:lnTo>
                    <a:pt x="3002" y="759"/>
                  </a:lnTo>
                  <a:lnTo>
                    <a:pt x="3002" y="759"/>
                  </a:lnTo>
                  <a:lnTo>
                    <a:pt x="3005" y="759"/>
                  </a:lnTo>
                  <a:lnTo>
                    <a:pt x="3005" y="759"/>
                  </a:lnTo>
                  <a:lnTo>
                    <a:pt x="3007" y="759"/>
                  </a:lnTo>
                  <a:lnTo>
                    <a:pt x="3008" y="759"/>
                  </a:lnTo>
                  <a:lnTo>
                    <a:pt x="3008" y="760"/>
                  </a:lnTo>
                  <a:lnTo>
                    <a:pt x="3008" y="760"/>
                  </a:lnTo>
                  <a:lnTo>
                    <a:pt x="3008" y="757"/>
                  </a:lnTo>
                  <a:lnTo>
                    <a:pt x="3007" y="756"/>
                  </a:lnTo>
                  <a:lnTo>
                    <a:pt x="3007" y="754"/>
                  </a:lnTo>
                  <a:lnTo>
                    <a:pt x="3005" y="753"/>
                  </a:lnTo>
                  <a:lnTo>
                    <a:pt x="3004" y="753"/>
                  </a:lnTo>
                  <a:lnTo>
                    <a:pt x="3002" y="754"/>
                  </a:lnTo>
                  <a:lnTo>
                    <a:pt x="3002" y="753"/>
                  </a:lnTo>
                  <a:lnTo>
                    <a:pt x="3001" y="753"/>
                  </a:lnTo>
                  <a:lnTo>
                    <a:pt x="3001" y="751"/>
                  </a:lnTo>
                  <a:lnTo>
                    <a:pt x="3001" y="751"/>
                  </a:lnTo>
                  <a:lnTo>
                    <a:pt x="2999" y="751"/>
                  </a:lnTo>
                  <a:lnTo>
                    <a:pt x="2999" y="749"/>
                  </a:lnTo>
                  <a:lnTo>
                    <a:pt x="2998" y="749"/>
                  </a:lnTo>
                  <a:lnTo>
                    <a:pt x="2996" y="749"/>
                  </a:lnTo>
                  <a:lnTo>
                    <a:pt x="2996" y="748"/>
                  </a:lnTo>
                  <a:lnTo>
                    <a:pt x="2996" y="748"/>
                  </a:lnTo>
                  <a:lnTo>
                    <a:pt x="2994" y="748"/>
                  </a:lnTo>
                  <a:lnTo>
                    <a:pt x="2993" y="748"/>
                  </a:lnTo>
                  <a:lnTo>
                    <a:pt x="2993" y="748"/>
                  </a:lnTo>
                  <a:lnTo>
                    <a:pt x="2993" y="746"/>
                  </a:lnTo>
                  <a:lnTo>
                    <a:pt x="2994" y="746"/>
                  </a:lnTo>
                  <a:lnTo>
                    <a:pt x="2996" y="746"/>
                  </a:lnTo>
                  <a:lnTo>
                    <a:pt x="2996" y="745"/>
                  </a:lnTo>
                  <a:lnTo>
                    <a:pt x="2996" y="746"/>
                  </a:lnTo>
                  <a:lnTo>
                    <a:pt x="3001" y="746"/>
                  </a:lnTo>
                  <a:lnTo>
                    <a:pt x="3001" y="748"/>
                  </a:lnTo>
                  <a:lnTo>
                    <a:pt x="3002" y="748"/>
                  </a:lnTo>
                  <a:lnTo>
                    <a:pt x="3002" y="748"/>
                  </a:lnTo>
                  <a:lnTo>
                    <a:pt x="3004" y="748"/>
                  </a:lnTo>
                  <a:lnTo>
                    <a:pt x="3004" y="749"/>
                  </a:lnTo>
                  <a:lnTo>
                    <a:pt x="3004" y="748"/>
                  </a:lnTo>
                  <a:lnTo>
                    <a:pt x="3004" y="748"/>
                  </a:lnTo>
                  <a:lnTo>
                    <a:pt x="3005" y="748"/>
                  </a:lnTo>
                  <a:lnTo>
                    <a:pt x="3005" y="749"/>
                  </a:lnTo>
                  <a:lnTo>
                    <a:pt x="3008" y="746"/>
                  </a:lnTo>
                  <a:lnTo>
                    <a:pt x="3008" y="746"/>
                  </a:lnTo>
                  <a:lnTo>
                    <a:pt x="3005" y="746"/>
                  </a:lnTo>
                  <a:lnTo>
                    <a:pt x="3004" y="745"/>
                  </a:lnTo>
                  <a:lnTo>
                    <a:pt x="3002" y="743"/>
                  </a:lnTo>
                  <a:lnTo>
                    <a:pt x="3001" y="742"/>
                  </a:lnTo>
                  <a:lnTo>
                    <a:pt x="3002" y="742"/>
                  </a:lnTo>
                  <a:lnTo>
                    <a:pt x="3004" y="742"/>
                  </a:lnTo>
                  <a:lnTo>
                    <a:pt x="3005" y="743"/>
                  </a:lnTo>
                  <a:lnTo>
                    <a:pt x="3005" y="745"/>
                  </a:lnTo>
                  <a:lnTo>
                    <a:pt x="3007" y="745"/>
                  </a:lnTo>
                  <a:lnTo>
                    <a:pt x="3007" y="743"/>
                  </a:lnTo>
                  <a:lnTo>
                    <a:pt x="3007" y="743"/>
                  </a:lnTo>
                  <a:lnTo>
                    <a:pt x="3004" y="742"/>
                  </a:lnTo>
                  <a:lnTo>
                    <a:pt x="3004" y="740"/>
                  </a:lnTo>
                  <a:lnTo>
                    <a:pt x="3004" y="740"/>
                  </a:lnTo>
                  <a:lnTo>
                    <a:pt x="3008" y="740"/>
                  </a:lnTo>
                  <a:lnTo>
                    <a:pt x="3008" y="739"/>
                  </a:lnTo>
                  <a:lnTo>
                    <a:pt x="3007" y="739"/>
                  </a:lnTo>
                  <a:lnTo>
                    <a:pt x="3008" y="737"/>
                  </a:lnTo>
                  <a:lnTo>
                    <a:pt x="3008" y="737"/>
                  </a:lnTo>
                  <a:lnTo>
                    <a:pt x="3008" y="737"/>
                  </a:lnTo>
                  <a:lnTo>
                    <a:pt x="3010" y="736"/>
                  </a:lnTo>
                  <a:lnTo>
                    <a:pt x="3008" y="736"/>
                  </a:lnTo>
                  <a:lnTo>
                    <a:pt x="3008" y="736"/>
                  </a:lnTo>
                  <a:lnTo>
                    <a:pt x="3007" y="734"/>
                  </a:lnTo>
                  <a:lnTo>
                    <a:pt x="3005" y="734"/>
                  </a:lnTo>
                  <a:lnTo>
                    <a:pt x="3004" y="734"/>
                  </a:lnTo>
                  <a:lnTo>
                    <a:pt x="3008" y="731"/>
                  </a:lnTo>
                  <a:lnTo>
                    <a:pt x="3010" y="732"/>
                  </a:lnTo>
                  <a:lnTo>
                    <a:pt x="3011" y="736"/>
                  </a:lnTo>
                  <a:lnTo>
                    <a:pt x="3013" y="739"/>
                  </a:lnTo>
                  <a:lnTo>
                    <a:pt x="3014" y="736"/>
                  </a:lnTo>
                  <a:lnTo>
                    <a:pt x="3014" y="736"/>
                  </a:lnTo>
                  <a:lnTo>
                    <a:pt x="3014" y="736"/>
                  </a:lnTo>
                  <a:lnTo>
                    <a:pt x="3014" y="734"/>
                  </a:lnTo>
                  <a:lnTo>
                    <a:pt x="3013" y="732"/>
                  </a:lnTo>
                  <a:lnTo>
                    <a:pt x="3013" y="726"/>
                  </a:lnTo>
                  <a:lnTo>
                    <a:pt x="3013" y="726"/>
                  </a:lnTo>
                  <a:lnTo>
                    <a:pt x="3013" y="726"/>
                  </a:lnTo>
                  <a:lnTo>
                    <a:pt x="3013" y="725"/>
                  </a:lnTo>
                  <a:lnTo>
                    <a:pt x="3014" y="725"/>
                  </a:lnTo>
                  <a:lnTo>
                    <a:pt x="3014" y="725"/>
                  </a:lnTo>
                  <a:lnTo>
                    <a:pt x="3014" y="726"/>
                  </a:lnTo>
                  <a:lnTo>
                    <a:pt x="3014" y="728"/>
                  </a:lnTo>
                  <a:lnTo>
                    <a:pt x="3014" y="731"/>
                  </a:lnTo>
                  <a:lnTo>
                    <a:pt x="3016" y="732"/>
                  </a:lnTo>
                  <a:lnTo>
                    <a:pt x="3016" y="734"/>
                  </a:lnTo>
                  <a:lnTo>
                    <a:pt x="3018" y="731"/>
                  </a:lnTo>
                  <a:lnTo>
                    <a:pt x="3021" y="729"/>
                  </a:lnTo>
                  <a:lnTo>
                    <a:pt x="3024" y="725"/>
                  </a:lnTo>
                  <a:lnTo>
                    <a:pt x="3024" y="725"/>
                  </a:lnTo>
                  <a:lnTo>
                    <a:pt x="3024" y="723"/>
                  </a:lnTo>
                  <a:lnTo>
                    <a:pt x="3024" y="723"/>
                  </a:lnTo>
                  <a:lnTo>
                    <a:pt x="3021" y="723"/>
                  </a:lnTo>
                  <a:lnTo>
                    <a:pt x="3021" y="722"/>
                  </a:lnTo>
                  <a:lnTo>
                    <a:pt x="3021" y="717"/>
                  </a:lnTo>
                  <a:lnTo>
                    <a:pt x="3021" y="717"/>
                  </a:lnTo>
                  <a:lnTo>
                    <a:pt x="3022" y="716"/>
                  </a:lnTo>
                  <a:lnTo>
                    <a:pt x="3022" y="716"/>
                  </a:lnTo>
                  <a:lnTo>
                    <a:pt x="3027" y="716"/>
                  </a:lnTo>
                  <a:lnTo>
                    <a:pt x="3027" y="714"/>
                  </a:lnTo>
                  <a:lnTo>
                    <a:pt x="3028" y="712"/>
                  </a:lnTo>
                  <a:lnTo>
                    <a:pt x="3028" y="711"/>
                  </a:lnTo>
                  <a:lnTo>
                    <a:pt x="3030" y="711"/>
                  </a:lnTo>
                  <a:lnTo>
                    <a:pt x="3030" y="714"/>
                  </a:lnTo>
                  <a:lnTo>
                    <a:pt x="3030" y="716"/>
                  </a:lnTo>
                  <a:lnTo>
                    <a:pt x="3028" y="717"/>
                  </a:lnTo>
                  <a:lnTo>
                    <a:pt x="3028" y="720"/>
                  </a:lnTo>
                  <a:lnTo>
                    <a:pt x="3028" y="722"/>
                  </a:lnTo>
                  <a:lnTo>
                    <a:pt x="3028" y="723"/>
                  </a:lnTo>
                  <a:lnTo>
                    <a:pt x="3028" y="722"/>
                  </a:lnTo>
                  <a:lnTo>
                    <a:pt x="3033" y="717"/>
                  </a:lnTo>
                  <a:lnTo>
                    <a:pt x="3033" y="716"/>
                  </a:lnTo>
                  <a:lnTo>
                    <a:pt x="3034" y="714"/>
                  </a:lnTo>
                  <a:lnTo>
                    <a:pt x="3034" y="712"/>
                  </a:lnTo>
                  <a:lnTo>
                    <a:pt x="3036" y="711"/>
                  </a:lnTo>
                  <a:lnTo>
                    <a:pt x="3036" y="712"/>
                  </a:lnTo>
                  <a:lnTo>
                    <a:pt x="3036" y="716"/>
                  </a:lnTo>
                  <a:lnTo>
                    <a:pt x="3034" y="717"/>
                  </a:lnTo>
                  <a:lnTo>
                    <a:pt x="3034" y="719"/>
                  </a:lnTo>
                  <a:lnTo>
                    <a:pt x="3034" y="719"/>
                  </a:lnTo>
                  <a:lnTo>
                    <a:pt x="3036" y="720"/>
                  </a:lnTo>
                  <a:lnTo>
                    <a:pt x="3038" y="720"/>
                  </a:lnTo>
                  <a:lnTo>
                    <a:pt x="3038" y="720"/>
                  </a:lnTo>
                  <a:lnTo>
                    <a:pt x="3036" y="722"/>
                  </a:lnTo>
                  <a:lnTo>
                    <a:pt x="3033" y="720"/>
                  </a:lnTo>
                  <a:lnTo>
                    <a:pt x="3031" y="722"/>
                  </a:lnTo>
                  <a:lnTo>
                    <a:pt x="3031" y="722"/>
                  </a:lnTo>
                  <a:lnTo>
                    <a:pt x="3030" y="723"/>
                  </a:lnTo>
                  <a:lnTo>
                    <a:pt x="3028" y="726"/>
                  </a:lnTo>
                  <a:lnTo>
                    <a:pt x="3028" y="728"/>
                  </a:lnTo>
                  <a:lnTo>
                    <a:pt x="3030" y="728"/>
                  </a:lnTo>
                  <a:lnTo>
                    <a:pt x="3036" y="726"/>
                  </a:lnTo>
                  <a:lnTo>
                    <a:pt x="3039" y="726"/>
                  </a:lnTo>
                  <a:lnTo>
                    <a:pt x="3039" y="728"/>
                  </a:lnTo>
                  <a:lnTo>
                    <a:pt x="3038" y="728"/>
                  </a:lnTo>
                  <a:lnTo>
                    <a:pt x="3038" y="728"/>
                  </a:lnTo>
                  <a:lnTo>
                    <a:pt x="3034" y="729"/>
                  </a:lnTo>
                  <a:lnTo>
                    <a:pt x="3028" y="731"/>
                  </a:lnTo>
                  <a:lnTo>
                    <a:pt x="3022" y="732"/>
                  </a:lnTo>
                  <a:lnTo>
                    <a:pt x="3022" y="732"/>
                  </a:lnTo>
                  <a:lnTo>
                    <a:pt x="3022" y="734"/>
                  </a:lnTo>
                  <a:lnTo>
                    <a:pt x="3022" y="736"/>
                  </a:lnTo>
                  <a:lnTo>
                    <a:pt x="3022" y="736"/>
                  </a:lnTo>
                  <a:lnTo>
                    <a:pt x="3021" y="736"/>
                  </a:lnTo>
                  <a:lnTo>
                    <a:pt x="3019" y="737"/>
                  </a:lnTo>
                  <a:lnTo>
                    <a:pt x="3019" y="737"/>
                  </a:lnTo>
                  <a:lnTo>
                    <a:pt x="3019" y="739"/>
                  </a:lnTo>
                  <a:lnTo>
                    <a:pt x="3019" y="740"/>
                  </a:lnTo>
                  <a:lnTo>
                    <a:pt x="3018" y="746"/>
                  </a:lnTo>
                  <a:lnTo>
                    <a:pt x="3018" y="749"/>
                  </a:lnTo>
                  <a:lnTo>
                    <a:pt x="3018" y="749"/>
                  </a:lnTo>
                  <a:lnTo>
                    <a:pt x="3018" y="751"/>
                  </a:lnTo>
                  <a:lnTo>
                    <a:pt x="3018" y="751"/>
                  </a:lnTo>
                  <a:lnTo>
                    <a:pt x="3019" y="753"/>
                  </a:lnTo>
                  <a:lnTo>
                    <a:pt x="3019" y="753"/>
                  </a:lnTo>
                  <a:lnTo>
                    <a:pt x="3021" y="753"/>
                  </a:lnTo>
                  <a:lnTo>
                    <a:pt x="3021" y="754"/>
                  </a:lnTo>
                  <a:lnTo>
                    <a:pt x="3021" y="757"/>
                  </a:lnTo>
                  <a:lnTo>
                    <a:pt x="3021" y="759"/>
                  </a:lnTo>
                  <a:lnTo>
                    <a:pt x="3022" y="759"/>
                  </a:lnTo>
                  <a:lnTo>
                    <a:pt x="3022" y="759"/>
                  </a:lnTo>
                  <a:lnTo>
                    <a:pt x="3022" y="756"/>
                  </a:lnTo>
                  <a:lnTo>
                    <a:pt x="3022" y="753"/>
                  </a:lnTo>
                  <a:lnTo>
                    <a:pt x="3025" y="751"/>
                  </a:lnTo>
                  <a:lnTo>
                    <a:pt x="3025" y="751"/>
                  </a:lnTo>
                  <a:lnTo>
                    <a:pt x="3024" y="751"/>
                  </a:lnTo>
                  <a:lnTo>
                    <a:pt x="3025" y="753"/>
                  </a:lnTo>
                  <a:lnTo>
                    <a:pt x="3027" y="751"/>
                  </a:lnTo>
                  <a:lnTo>
                    <a:pt x="3028" y="749"/>
                  </a:lnTo>
                  <a:lnTo>
                    <a:pt x="3030" y="749"/>
                  </a:lnTo>
                  <a:lnTo>
                    <a:pt x="3028" y="751"/>
                  </a:lnTo>
                  <a:lnTo>
                    <a:pt x="3027" y="754"/>
                  </a:lnTo>
                  <a:lnTo>
                    <a:pt x="3025" y="756"/>
                  </a:lnTo>
                  <a:lnTo>
                    <a:pt x="3027" y="756"/>
                  </a:lnTo>
                  <a:lnTo>
                    <a:pt x="3025" y="757"/>
                  </a:lnTo>
                  <a:lnTo>
                    <a:pt x="3025" y="757"/>
                  </a:lnTo>
                  <a:lnTo>
                    <a:pt x="3025" y="757"/>
                  </a:lnTo>
                  <a:lnTo>
                    <a:pt x="3025" y="759"/>
                  </a:lnTo>
                  <a:lnTo>
                    <a:pt x="3025" y="759"/>
                  </a:lnTo>
                  <a:lnTo>
                    <a:pt x="3027" y="759"/>
                  </a:lnTo>
                  <a:lnTo>
                    <a:pt x="3027" y="760"/>
                  </a:lnTo>
                  <a:lnTo>
                    <a:pt x="3025" y="762"/>
                  </a:lnTo>
                  <a:lnTo>
                    <a:pt x="3024" y="763"/>
                  </a:lnTo>
                  <a:lnTo>
                    <a:pt x="3022" y="763"/>
                  </a:lnTo>
                  <a:lnTo>
                    <a:pt x="3021" y="763"/>
                  </a:lnTo>
                  <a:lnTo>
                    <a:pt x="3021" y="763"/>
                  </a:lnTo>
                  <a:lnTo>
                    <a:pt x="3018" y="762"/>
                  </a:lnTo>
                  <a:lnTo>
                    <a:pt x="3018" y="762"/>
                  </a:lnTo>
                  <a:lnTo>
                    <a:pt x="3016" y="760"/>
                  </a:lnTo>
                  <a:lnTo>
                    <a:pt x="3016" y="762"/>
                  </a:lnTo>
                  <a:lnTo>
                    <a:pt x="3016" y="763"/>
                  </a:lnTo>
                  <a:lnTo>
                    <a:pt x="3016" y="765"/>
                  </a:lnTo>
                  <a:lnTo>
                    <a:pt x="3014" y="766"/>
                  </a:lnTo>
                  <a:lnTo>
                    <a:pt x="3016" y="768"/>
                  </a:lnTo>
                  <a:lnTo>
                    <a:pt x="3016" y="774"/>
                  </a:lnTo>
                  <a:lnTo>
                    <a:pt x="3016" y="776"/>
                  </a:lnTo>
                  <a:lnTo>
                    <a:pt x="3018" y="776"/>
                  </a:lnTo>
                  <a:lnTo>
                    <a:pt x="3018" y="774"/>
                  </a:lnTo>
                  <a:lnTo>
                    <a:pt x="3019" y="773"/>
                  </a:lnTo>
                  <a:lnTo>
                    <a:pt x="3018" y="773"/>
                  </a:lnTo>
                  <a:lnTo>
                    <a:pt x="3018" y="773"/>
                  </a:lnTo>
                  <a:lnTo>
                    <a:pt x="3018" y="771"/>
                  </a:lnTo>
                  <a:lnTo>
                    <a:pt x="3018" y="771"/>
                  </a:lnTo>
                  <a:lnTo>
                    <a:pt x="3018" y="769"/>
                  </a:lnTo>
                  <a:lnTo>
                    <a:pt x="3018" y="769"/>
                  </a:lnTo>
                  <a:lnTo>
                    <a:pt x="3019" y="769"/>
                  </a:lnTo>
                  <a:lnTo>
                    <a:pt x="3021" y="768"/>
                  </a:lnTo>
                  <a:lnTo>
                    <a:pt x="3021" y="768"/>
                  </a:lnTo>
                  <a:lnTo>
                    <a:pt x="3021" y="768"/>
                  </a:lnTo>
                  <a:lnTo>
                    <a:pt x="3021" y="768"/>
                  </a:lnTo>
                  <a:lnTo>
                    <a:pt x="3021" y="766"/>
                  </a:lnTo>
                  <a:lnTo>
                    <a:pt x="3022" y="766"/>
                  </a:lnTo>
                  <a:lnTo>
                    <a:pt x="3022" y="765"/>
                  </a:lnTo>
                  <a:lnTo>
                    <a:pt x="3022" y="765"/>
                  </a:lnTo>
                  <a:lnTo>
                    <a:pt x="3025" y="766"/>
                  </a:lnTo>
                  <a:lnTo>
                    <a:pt x="3025" y="768"/>
                  </a:lnTo>
                  <a:lnTo>
                    <a:pt x="3025" y="769"/>
                  </a:lnTo>
                  <a:lnTo>
                    <a:pt x="3025" y="769"/>
                  </a:lnTo>
                  <a:lnTo>
                    <a:pt x="3027" y="769"/>
                  </a:lnTo>
                  <a:lnTo>
                    <a:pt x="3027" y="769"/>
                  </a:lnTo>
                  <a:lnTo>
                    <a:pt x="3027" y="768"/>
                  </a:lnTo>
                  <a:lnTo>
                    <a:pt x="3027" y="768"/>
                  </a:lnTo>
                  <a:lnTo>
                    <a:pt x="3028" y="768"/>
                  </a:lnTo>
                  <a:lnTo>
                    <a:pt x="3028" y="768"/>
                  </a:lnTo>
                  <a:lnTo>
                    <a:pt x="3028" y="769"/>
                  </a:lnTo>
                  <a:lnTo>
                    <a:pt x="3028" y="769"/>
                  </a:lnTo>
                  <a:lnTo>
                    <a:pt x="3031" y="771"/>
                  </a:lnTo>
                  <a:lnTo>
                    <a:pt x="3030" y="771"/>
                  </a:lnTo>
                  <a:lnTo>
                    <a:pt x="3028" y="773"/>
                  </a:lnTo>
                  <a:lnTo>
                    <a:pt x="3027" y="774"/>
                  </a:lnTo>
                  <a:lnTo>
                    <a:pt x="3028" y="776"/>
                  </a:lnTo>
                  <a:lnTo>
                    <a:pt x="3028" y="777"/>
                  </a:lnTo>
                  <a:lnTo>
                    <a:pt x="3030" y="777"/>
                  </a:lnTo>
                  <a:lnTo>
                    <a:pt x="3031" y="777"/>
                  </a:lnTo>
                  <a:lnTo>
                    <a:pt x="3031" y="776"/>
                  </a:lnTo>
                  <a:lnTo>
                    <a:pt x="3033" y="777"/>
                  </a:lnTo>
                  <a:lnTo>
                    <a:pt x="3033" y="777"/>
                  </a:lnTo>
                  <a:lnTo>
                    <a:pt x="3031" y="779"/>
                  </a:lnTo>
                  <a:lnTo>
                    <a:pt x="3031" y="779"/>
                  </a:lnTo>
                  <a:lnTo>
                    <a:pt x="3030" y="780"/>
                  </a:lnTo>
                  <a:lnTo>
                    <a:pt x="3028" y="779"/>
                  </a:lnTo>
                  <a:lnTo>
                    <a:pt x="3027" y="779"/>
                  </a:lnTo>
                  <a:lnTo>
                    <a:pt x="3027" y="779"/>
                  </a:lnTo>
                  <a:lnTo>
                    <a:pt x="3025" y="777"/>
                  </a:lnTo>
                  <a:lnTo>
                    <a:pt x="3025" y="776"/>
                  </a:lnTo>
                  <a:lnTo>
                    <a:pt x="3025" y="776"/>
                  </a:lnTo>
                  <a:lnTo>
                    <a:pt x="3024" y="776"/>
                  </a:lnTo>
                  <a:lnTo>
                    <a:pt x="3024" y="776"/>
                  </a:lnTo>
                  <a:lnTo>
                    <a:pt x="3022" y="776"/>
                  </a:lnTo>
                  <a:lnTo>
                    <a:pt x="3021" y="776"/>
                  </a:lnTo>
                  <a:lnTo>
                    <a:pt x="3021" y="777"/>
                  </a:lnTo>
                  <a:lnTo>
                    <a:pt x="3021" y="779"/>
                  </a:lnTo>
                  <a:lnTo>
                    <a:pt x="3021" y="779"/>
                  </a:lnTo>
                  <a:lnTo>
                    <a:pt x="3019" y="783"/>
                  </a:lnTo>
                  <a:lnTo>
                    <a:pt x="3019" y="785"/>
                  </a:lnTo>
                  <a:lnTo>
                    <a:pt x="3019" y="786"/>
                  </a:lnTo>
                  <a:lnTo>
                    <a:pt x="3019" y="788"/>
                  </a:lnTo>
                  <a:lnTo>
                    <a:pt x="3021" y="790"/>
                  </a:lnTo>
                  <a:lnTo>
                    <a:pt x="3021" y="788"/>
                  </a:lnTo>
                  <a:lnTo>
                    <a:pt x="3022" y="788"/>
                  </a:lnTo>
                  <a:lnTo>
                    <a:pt x="3022" y="786"/>
                  </a:lnTo>
                  <a:lnTo>
                    <a:pt x="3022" y="786"/>
                  </a:lnTo>
                  <a:lnTo>
                    <a:pt x="3021" y="785"/>
                  </a:lnTo>
                  <a:lnTo>
                    <a:pt x="3021" y="782"/>
                  </a:lnTo>
                  <a:lnTo>
                    <a:pt x="3022" y="780"/>
                  </a:lnTo>
                  <a:lnTo>
                    <a:pt x="3022" y="780"/>
                  </a:lnTo>
                  <a:lnTo>
                    <a:pt x="3022" y="780"/>
                  </a:lnTo>
                  <a:lnTo>
                    <a:pt x="3022" y="783"/>
                  </a:lnTo>
                  <a:lnTo>
                    <a:pt x="3024" y="785"/>
                  </a:lnTo>
                  <a:lnTo>
                    <a:pt x="3024" y="783"/>
                  </a:lnTo>
                  <a:lnTo>
                    <a:pt x="3025" y="780"/>
                  </a:lnTo>
                  <a:lnTo>
                    <a:pt x="3027" y="780"/>
                  </a:lnTo>
                  <a:lnTo>
                    <a:pt x="3027" y="782"/>
                  </a:lnTo>
                  <a:lnTo>
                    <a:pt x="3027" y="785"/>
                  </a:lnTo>
                  <a:lnTo>
                    <a:pt x="3027" y="785"/>
                  </a:lnTo>
                  <a:lnTo>
                    <a:pt x="3028" y="786"/>
                  </a:lnTo>
                  <a:lnTo>
                    <a:pt x="3028" y="786"/>
                  </a:lnTo>
                  <a:lnTo>
                    <a:pt x="3030" y="786"/>
                  </a:lnTo>
                  <a:lnTo>
                    <a:pt x="3030" y="785"/>
                  </a:lnTo>
                  <a:lnTo>
                    <a:pt x="3030" y="783"/>
                  </a:lnTo>
                  <a:lnTo>
                    <a:pt x="3030" y="783"/>
                  </a:lnTo>
                  <a:lnTo>
                    <a:pt x="3030" y="783"/>
                  </a:lnTo>
                  <a:lnTo>
                    <a:pt x="3031" y="785"/>
                  </a:lnTo>
                  <a:lnTo>
                    <a:pt x="3030" y="785"/>
                  </a:lnTo>
                  <a:lnTo>
                    <a:pt x="3030" y="786"/>
                  </a:lnTo>
                  <a:lnTo>
                    <a:pt x="3031" y="786"/>
                  </a:lnTo>
                  <a:lnTo>
                    <a:pt x="3033" y="786"/>
                  </a:lnTo>
                  <a:lnTo>
                    <a:pt x="3033" y="786"/>
                  </a:lnTo>
                  <a:lnTo>
                    <a:pt x="3034" y="785"/>
                  </a:lnTo>
                  <a:lnTo>
                    <a:pt x="3034" y="786"/>
                  </a:lnTo>
                  <a:lnTo>
                    <a:pt x="3034" y="786"/>
                  </a:lnTo>
                  <a:lnTo>
                    <a:pt x="3033" y="788"/>
                  </a:lnTo>
                  <a:lnTo>
                    <a:pt x="3033" y="788"/>
                  </a:lnTo>
                  <a:lnTo>
                    <a:pt x="3033" y="788"/>
                  </a:lnTo>
                  <a:lnTo>
                    <a:pt x="3033" y="790"/>
                  </a:lnTo>
                  <a:lnTo>
                    <a:pt x="3034" y="788"/>
                  </a:lnTo>
                  <a:lnTo>
                    <a:pt x="3034" y="788"/>
                  </a:lnTo>
                  <a:lnTo>
                    <a:pt x="3036" y="788"/>
                  </a:lnTo>
                  <a:lnTo>
                    <a:pt x="3036" y="790"/>
                  </a:lnTo>
                  <a:lnTo>
                    <a:pt x="3038" y="790"/>
                  </a:lnTo>
                  <a:lnTo>
                    <a:pt x="3039" y="791"/>
                  </a:lnTo>
                  <a:lnTo>
                    <a:pt x="3041" y="791"/>
                  </a:lnTo>
                  <a:lnTo>
                    <a:pt x="3042" y="790"/>
                  </a:lnTo>
                  <a:lnTo>
                    <a:pt x="3044" y="788"/>
                  </a:lnTo>
                  <a:lnTo>
                    <a:pt x="3044" y="786"/>
                  </a:lnTo>
                  <a:lnTo>
                    <a:pt x="3044" y="785"/>
                  </a:lnTo>
                  <a:lnTo>
                    <a:pt x="3044" y="786"/>
                  </a:lnTo>
                  <a:lnTo>
                    <a:pt x="3045" y="786"/>
                  </a:lnTo>
                  <a:lnTo>
                    <a:pt x="3044" y="788"/>
                  </a:lnTo>
                  <a:lnTo>
                    <a:pt x="3045" y="790"/>
                  </a:lnTo>
                  <a:lnTo>
                    <a:pt x="3044" y="791"/>
                  </a:lnTo>
                  <a:lnTo>
                    <a:pt x="3044" y="793"/>
                  </a:lnTo>
                  <a:lnTo>
                    <a:pt x="3042" y="793"/>
                  </a:lnTo>
                  <a:lnTo>
                    <a:pt x="3041" y="793"/>
                  </a:lnTo>
                  <a:lnTo>
                    <a:pt x="3034" y="793"/>
                  </a:lnTo>
                  <a:lnTo>
                    <a:pt x="3033" y="793"/>
                  </a:lnTo>
                  <a:lnTo>
                    <a:pt x="3031" y="793"/>
                  </a:lnTo>
                  <a:lnTo>
                    <a:pt x="3031" y="793"/>
                  </a:lnTo>
                  <a:lnTo>
                    <a:pt x="3031" y="791"/>
                  </a:lnTo>
                  <a:lnTo>
                    <a:pt x="3033" y="791"/>
                  </a:lnTo>
                  <a:lnTo>
                    <a:pt x="3031" y="791"/>
                  </a:lnTo>
                  <a:lnTo>
                    <a:pt x="3030" y="793"/>
                  </a:lnTo>
                  <a:lnTo>
                    <a:pt x="3028" y="793"/>
                  </a:lnTo>
                  <a:lnTo>
                    <a:pt x="3028" y="793"/>
                  </a:lnTo>
                  <a:lnTo>
                    <a:pt x="3025" y="793"/>
                  </a:lnTo>
                  <a:lnTo>
                    <a:pt x="3025" y="794"/>
                  </a:lnTo>
                  <a:lnTo>
                    <a:pt x="3027" y="794"/>
                  </a:lnTo>
                  <a:lnTo>
                    <a:pt x="3027" y="794"/>
                  </a:lnTo>
                  <a:lnTo>
                    <a:pt x="3027" y="794"/>
                  </a:lnTo>
                  <a:lnTo>
                    <a:pt x="3025" y="796"/>
                  </a:lnTo>
                  <a:lnTo>
                    <a:pt x="3025" y="797"/>
                  </a:lnTo>
                  <a:lnTo>
                    <a:pt x="3027" y="797"/>
                  </a:lnTo>
                  <a:lnTo>
                    <a:pt x="3028" y="797"/>
                  </a:lnTo>
                  <a:lnTo>
                    <a:pt x="3030" y="797"/>
                  </a:lnTo>
                  <a:lnTo>
                    <a:pt x="3030" y="796"/>
                  </a:lnTo>
                  <a:lnTo>
                    <a:pt x="3030" y="796"/>
                  </a:lnTo>
                  <a:lnTo>
                    <a:pt x="3030" y="796"/>
                  </a:lnTo>
                  <a:lnTo>
                    <a:pt x="3030" y="796"/>
                  </a:lnTo>
                  <a:lnTo>
                    <a:pt x="3031" y="794"/>
                  </a:lnTo>
                  <a:lnTo>
                    <a:pt x="3031" y="794"/>
                  </a:lnTo>
                  <a:lnTo>
                    <a:pt x="3031" y="794"/>
                  </a:lnTo>
                  <a:lnTo>
                    <a:pt x="3031" y="794"/>
                  </a:lnTo>
                  <a:lnTo>
                    <a:pt x="3033" y="796"/>
                  </a:lnTo>
                  <a:lnTo>
                    <a:pt x="3033" y="796"/>
                  </a:lnTo>
                  <a:lnTo>
                    <a:pt x="3031" y="797"/>
                  </a:lnTo>
                  <a:lnTo>
                    <a:pt x="3033" y="797"/>
                  </a:lnTo>
                  <a:lnTo>
                    <a:pt x="3031" y="799"/>
                  </a:lnTo>
                  <a:lnTo>
                    <a:pt x="3030" y="799"/>
                  </a:lnTo>
                  <a:lnTo>
                    <a:pt x="3028" y="800"/>
                  </a:lnTo>
                  <a:lnTo>
                    <a:pt x="3028" y="802"/>
                  </a:lnTo>
                  <a:lnTo>
                    <a:pt x="3028" y="803"/>
                  </a:lnTo>
                  <a:lnTo>
                    <a:pt x="3028" y="805"/>
                  </a:lnTo>
                  <a:lnTo>
                    <a:pt x="3028" y="805"/>
                  </a:lnTo>
                  <a:lnTo>
                    <a:pt x="3027" y="803"/>
                  </a:lnTo>
                  <a:lnTo>
                    <a:pt x="3027" y="802"/>
                  </a:lnTo>
                  <a:lnTo>
                    <a:pt x="3025" y="802"/>
                  </a:lnTo>
                  <a:lnTo>
                    <a:pt x="3025" y="803"/>
                  </a:lnTo>
                  <a:lnTo>
                    <a:pt x="3025" y="805"/>
                  </a:lnTo>
                  <a:lnTo>
                    <a:pt x="3025" y="805"/>
                  </a:lnTo>
                  <a:lnTo>
                    <a:pt x="3027" y="805"/>
                  </a:lnTo>
                  <a:lnTo>
                    <a:pt x="3027" y="806"/>
                  </a:lnTo>
                  <a:lnTo>
                    <a:pt x="3028" y="808"/>
                  </a:lnTo>
                  <a:lnTo>
                    <a:pt x="3028" y="808"/>
                  </a:lnTo>
                  <a:lnTo>
                    <a:pt x="3028" y="810"/>
                  </a:lnTo>
                  <a:lnTo>
                    <a:pt x="3030" y="810"/>
                  </a:lnTo>
                  <a:lnTo>
                    <a:pt x="3031" y="813"/>
                  </a:lnTo>
                  <a:lnTo>
                    <a:pt x="3033" y="814"/>
                  </a:lnTo>
                  <a:lnTo>
                    <a:pt x="3034" y="816"/>
                  </a:lnTo>
                  <a:lnTo>
                    <a:pt x="3034" y="816"/>
                  </a:lnTo>
                  <a:lnTo>
                    <a:pt x="3034" y="814"/>
                  </a:lnTo>
                  <a:lnTo>
                    <a:pt x="3033" y="811"/>
                  </a:lnTo>
                  <a:lnTo>
                    <a:pt x="3033" y="810"/>
                  </a:lnTo>
                  <a:lnTo>
                    <a:pt x="3034" y="811"/>
                  </a:lnTo>
                  <a:lnTo>
                    <a:pt x="3039" y="814"/>
                  </a:lnTo>
                  <a:lnTo>
                    <a:pt x="3041" y="816"/>
                  </a:lnTo>
                  <a:lnTo>
                    <a:pt x="3041" y="816"/>
                  </a:lnTo>
                  <a:lnTo>
                    <a:pt x="3042" y="816"/>
                  </a:lnTo>
                  <a:lnTo>
                    <a:pt x="3044" y="817"/>
                  </a:lnTo>
                  <a:lnTo>
                    <a:pt x="3047" y="820"/>
                  </a:lnTo>
                  <a:lnTo>
                    <a:pt x="3047" y="820"/>
                  </a:lnTo>
                  <a:lnTo>
                    <a:pt x="3047" y="819"/>
                  </a:lnTo>
                  <a:lnTo>
                    <a:pt x="3047" y="817"/>
                  </a:lnTo>
                  <a:lnTo>
                    <a:pt x="3047" y="816"/>
                  </a:lnTo>
                  <a:lnTo>
                    <a:pt x="3047" y="816"/>
                  </a:lnTo>
                  <a:lnTo>
                    <a:pt x="3047" y="814"/>
                  </a:lnTo>
                  <a:lnTo>
                    <a:pt x="3045" y="814"/>
                  </a:lnTo>
                  <a:lnTo>
                    <a:pt x="3047" y="813"/>
                  </a:lnTo>
                  <a:lnTo>
                    <a:pt x="3048" y="810"/>
                  </a:lnTo>
                  <a:lnTo>
                    <a:pt x="3048" y="808"/>
                  </a:lnTo>
                  <a:lnTo>
                    <a:pt x="3050" y="810"/>
                  </a:lnTo>
                  <a:lnTo>
                    <a:pt x="3050" y="811"/>
                  </a:lnTo>
                  <a:lnTo>
                    <a:pt x="3048" y="813"/>
                  </a:lnTo>
                  <a:lnTo>
                    <a:pt x="3048" y="813"/>
                  </a:lnTo>
                  <a:lnTo>
                    <a:pt x="3048" y="814"/>
                  </a:lnTo>
                  <a:lnTo>
                    <a:pt x="3050" y="814"/>
                  </a:lnTo>
                  <a:lnTo>
                    <a:pt x="3050" y="814"/>
                  </a:lnTo>
                  <a:lnTo>
                    <a:pt x="3050" y="816"/>
                  </a:lnTo>
                  <a:lnTo>
                    <a:pt x="3050" y="816"/>
                  </a:lnTo>
                  <a:lnTo>
                    <a:pt x="3051" y="817"/>
                  </a:lnTo>
                  <a:lnTo>
                    <a:pt x="3051" y="817"/>
                  </a:lnTo>
                  <a:lnTo>
                    <a:pt x="3051" y="817"/>
                  </a:lnTo>
                  <a:lnTo>
                    <a:pt x="3051" y="817"/>
                  </a:lnTo>
                  <a:lnTo>
                    <a:pt x="3051" y="813"/>
                  </a:lnTo>
                  <a:lnTo>
                    <a:pt x="3053" y="811"/>
                  </a:lnTo>
                  <a:lnTo>
                    <a:pt x="3055" y="806"/>
                  </a:lnTo>
                  <a:lnTo>
                    <a:pt x="3055" y="806"/>
                  </a:lnTo>
                  <a:lnTo>
                    <a:pt x="3055" y="805"/>
                  </a:lnTo>
                  <a:lnTo>
                    <a:pt x="3055" y="805"/>
                  </a:lnTo>
                  <a:lnTo>
                    <a:pt x="3055" y="803"/>
                  </a:lnTo>
                  <a:lnTo>
                    <a:pt x="3056" y="803"/>
                  </a:lnTo>
                  <a:lnTo>
                    <a:pt x="3056" y="805"/>
                  </a:lnTo>
                  <a:lnTo>
                    <a:pt x="3056" y="805"/>
                  </a:lnTo>
                  <a:lnTo>
                    <a:pt x="3056" y="806"/>
                  </a:lnTo>
                  <a:lnTo>
                    <a:pt x="3056" y="808"/>
                  </a:lnTo>
                  <a:lnTo>
                    <a:pt x="3055" y="811"/>
                  </a:lnTo>
                  <a:lnTo>
                    <a:pt x="3055" y="814"/>
                  </a:lnTo>
                  <a:lnTo>
                    <a:pt x="3055" y="816"/>
                  </a:lnTo>
                  <a:lnTo>
                    <a:pt x="3056" y="817"/>
                  </a:lnTo>
                  <a:lnTo>
                    <a:pt x="3056" y="817"/>
                  </a:lnTo>
                  <a:lnTo>
                    <a:pt x="3059" y="817"/>
                  </a:lnTo>
                  <a:lnTo>
                    <a:pt x="3061" y="817"/>
                  </a:lnTo>
                  <a:lnTo>
                    <a:pt x="3059" y="819"/>
                  </a:lnTo>
                  <a:lnTo>
                    <a:pt x="3056" y="820"/>
                  </a:lnTo>
                  <a:lnTo>
                    <a:pt x="3055" y="822"/>
                  </a:lnTo>
                  <a:lnTo>
                    <a:pt x="3055" y="825"/>
                  </a:lnTo>
                  <a:lnTo>
                    <a:pt x="3055" y="827"/>
                  </a:lnTo>
                  <a:lnTo>
                    <a:pt x="3055" y="827"/>
                  </a:lnTo>
                  <a:lnTo>
                    <a:pt x="3056" y="827"/>
                  </a:lnTo>
                  <a:lnTo>
                    <a:pt x="3056" y="827"/>
                  </a:lnTo>
                  <a:lnTo>
                    <a:pt x="3056" y="827"/>
                  </a:lnTo>
                  <a:lnTo>
                    <a:pt x="3056" y="825"/>
                  </a:lnTo>
                  <a:lnTo>
                    <a:pt x="3056" y="825"/>
                  </a:lnTo>
                  <a:lnTo>
                    <a:pt x="3058" y="825"/>
                  </a:lnTo>
                  <a:lnTo>
                    <a:pt x="3061" y="823"/>
                  </a:lnTo>
                  <a:lnTo>
                    <a:pt x="3062" y="823"/>
                  </a:lnTo>
                  <a:lnTo>
                    <a:pt x="3062" y="823"/>
                  </a:lnTo>
                  <a:lnTo>
                    <a:pt x="3064" y="822"/>
                  </a:lnTo>
                  <a:lnTo>
                    <a:pt x="3064" y="823"/>
                  </a:lnTo>
                  <a:lnTo>
                    <a:pt x="3065" y="823"/>
                  </a:lnTo>
                  <a:lnTo>
                    <a:pt x="3064" y="823"/>
                  </a:lnTo>
                  <a:lnTo>
                    <a:pt x="3062" y="825"/>
                  </a:lnTo>
                  <a:lnTo>
                    <a:pt x="3062" y="825"/>
                  </a:lnTo>
                  <a:lnTo>
                    <a:pt x="3062" y="825"/>
                  </a:lnTo>
                  <a:lnTo>
                    <a:pt x="3062" y="827"/>
                  </a:lnTo>
                  <a:lnTo>
                    <a:pt x="3062" y="827"/>
                  </a:lnTo>
                  <a:lnTo>
                    <a:pt x="3061" y="828"/>
                  </a:lnTo>
                  <a:lnTo>
                    <a:pt x="3061" y="828"/>
                  </a:lnTo>
                  <a:lnTo>
                    <a:pt x="3061" y="830"/>
                  </a:lnTo>
                  <a:lnTo>
                    <a:pt x="3061" y="830"/>
                  </a:lnTo>
                  <a:lnTo>
                    <a:pt x="3061" y="830"/>
                  </a:lnTo>
                  <a:lnTo>
                    <a:pt x="3061" y="830"/>
                  </a:lnTo>
                  <a:lnTo>
                    <a:pt x="3062" y="830"/>
                  </a:lnTo>
                  <a:lnTo>
                    <a:pt x="3062" y="828"/>
                  </a:lnTo>
                  <a:lnTo>
                    <a:pt x="3064" y="828"/>
                  </a:lnTo>
                  <a:lnTo>
                    <a:pt x="3065" y="828"/>
                  </a:lnTo>
                  <a:lnTo>
                    <a:pt x="3065" y="828"/>
                  </a:lnTo>
                  <a:lnTo>
                    <a:pt x="3065" y="827"/>
                  </a:lnTo>
                  <a:lnTo>
                    <a:pt x="3067" y="825"/>
                  </a:lnTo>
                  <a:lnTo>
                    <a:pt x="3067" y="825"/>
                  </a:lnTo>
                  <a:lnTo>
                    <a:pt x="3067" y="828"/>
                  </a:lnTo>
                  <a:lnTo>
                    <a:pt x="3065" y="831"/>
                  </a:lnTo>
                  <a:lnTo>
                    <a:pt x="3064" y="831"/>
                  </a:lnTo>
                  <a:lnTo>
                    <a:pt x="3064" y="833"/>
                  </a:lnTo>
                  <a:lnTo>
                    <a:pt x="3062" y="833"/>
                  </a:lnTo>
                  <a:lnTo>
                    <a:pt x="3062" y="833"/>
                  </a:lnTo>
                  <a:lnTo>
                    <a:pt x="3062" y="834"/>
                  </a:lnTo>
                  <a:lnTo>
                    <a:pt x="3061" y="837"/>
                  </a:lnTo>
                  <a:lnTo>
                    <a:pt x="3061" y="837"/>
                  </a:lnTo>
                  <a:lnTo>
                    <a:pt x="3061" y="837"/>
                  </a:lnTo>
                  <a:lnTo>
                    <a:pt x="3061" y="837"/>
                  </a:lnTo>
                  <a:lnTo>
                    <a:pt x="3061" y="837"/>
                  </a:lnTo>
                  <a:lnTo>
                    <a:pt x="3061" y="837"/>
                  </a:lnTo>
                  <a:lnTo>
                    <a:pt x="3062" y="837"/>
                  </a:lnTo>
                  <a:lnTo>
                    <a:pt x="3062" y="837"/>
                  </a:lnTo>
                  <a:lnTo>
                    <a:pt x="3062" y="837"/>
                  </a:lnTo>
                  <a:lnTo>
                    <a:pt x="3062" y="836"/>
                  </a:lnTo>
                  <a:lnTo>
                    <a:pt x="3064" y="836"/>
                  </a:lnTo>
                  <a:lnTo>
                    <a:pt x="3064" y="837"/>
                  </a:lnTo>
                  <a:lnTo>
                    <a:pt x="3062" y="839"/>
                  </a:lnTo>
                  <a:lnTo>
                    <a:pt x="3062" y="839"/>
                  </a:lnTo>
                  <a:lnTo>
                    <a:pt x="3062" y="839"/>
                  </a:lnTo>
                  <a:lnTo>
                    <a:pt x="3062" y="840"/>
                  </a:lnTo>
                  <a:lnTo>
                    <a:pt x="3062" y="840"/>
                  </a:lnTo>
                  <a:lnTo>
                    <a:pt x="3062" y="840"/>
                  </a:lnTo>
                  <a:lnTo>
                    <a:pt x="3062" y="842"/>
                  </a:lnTo>
                  <a:lnTo>
                    <a:pt x="3064" y="842"/>
                  </a:lnTo>
                  <a:lnTo>
                    <a:pt x="3064" y="840"/>
                  </a:lnTo>
                  <a:lnTo>
                    <a:pt x="3065" y="839"/>
                  </a:lnTo>
                  <a:lnTo>
                    <a:pt x="3067" y="837"/>
                  </a:lnTo>
                  <a:lnTo>
                    <a:pt x="3068" y="836"/>
                  </a:lnTo>
                  <a:lnTo>
                    <a:pt x="3075" y="836"/>
                  </a:lnTo>
                  <a:lnTo>
                    <a:pt x="3076" y="836"/>
                  </a:lnTo>
                  <a:lnTo>
                    <a:pt x="3076" y="836"/>
                  </a:lnTo>
                  <a:lnTo>
                    <a:pt x="3078" y="836"/>
                  </a:lnTo>
                  <a:lnTo>
                    <a:pt x="3076" y="837"/>
                  </a:lnTo>
                  <a:lnTo>
                    <a:pt x="3076" y="837"/>
                  </a:lnTo>
                  <a:lnTo>
                    <a:pt x="3073" y="839"/>
                  </a:lnTo>
                  <a:lnTo>
                    <a:pt x="3073" y="840"/>
                  </a:lnTo>
                  <a:lnTo>
                    <a:pt x="3071" y="842"/>
                  </a:lnTo>
                  <a:lnTo>
                    <a:pt x="3071" y="842"/>
                  </a:lnTo>
                  <a:lnTo>
                    <a:pt x="3073" y="842"/>
                  </a:lnTo>
                  <a:lnTo>
                    <a:pt x="3075" y="842"/>
                  </a:lnTo>
                  <a:lnTo>
                    <a:pt x="3076" y="842"/>
                  </a:lnTo>
                  <a:lnTo>
                    <a:pt x="3076" y="843"/>
                  </a:lnTo>
                  <a:lnTo>
                    <a:pt x="3076" y="843"/>
                  </a:lnTo>
                  <a:lnTo>
                    <a:pt x="3076" y="845"/>
                  </a:lnTo>
                  <a:lnTo>
                    <a:pt x="3076" y="845"/>
                  </a:lnTo>
                  <a:lnTo>
                    <a:pt x="3078" y="845"/>
                  </a:lnTo>
                  <a:lnTo>
                    <a:pt x="3076" y="847"/>
                  </a:lnTo>
                  <a:lnTo>
                    <a:pt x="3075" y="847"/>
                  </a:lnTo>
                  <a:lnTo>
                    <a:pt x="3075" y="847"/>
                  </a:lnTo>
                  <a:lnTo>
                    <a:pt x="3075" y="847"/>
                  </a:lnTo>
                  <a:lnTo>
                    <a:pt x="3075" y="848"/>
                  </a:lnTo>
                  <a:lnTo>
                    <a:pt x="3075" y="848"/>
                  </a:lnTo>
                  <a:lnTo>
                    <a:pt x="3076" y="850"/>
                  </a:lnTo>
                  <a:lnTo>
                    <a:pt x="3073" y="851"/>
                  </a:lnTo>
                  <a:lnTo>
                    <a:pt x="3071" y="851"/>
                  </a:lnTo>
                  <a:lnTo>
                    <a:pt x="3071" y="850"/>
                  </a:lnTo>
                  <a:lnTo>
                    <a:pt x="3070" y="850"/>
                  </a:lnTo>
                  <a:lnTo>
                    <a:pt x="3070" y="851"/>
                  </a:lnTo>
                  <a:lnTo>
                    <a:pt x="3071" y="853"/>
                  </a:lnTo>
                  <a:lnTo>
                    <a:pt x="3071" y="853"/>
                  </a:lnTo>
                  <a:lnTo>
                    <a:pt x="3071" y="854"/>
                  </a:lnTo>
                  <a:lnTo>
                    <a:pt x="3070" y="856"/>
                  </a:lnTo>
                  <a:lnTo>
                    <a:pt x="3070" y="856"/>
                  </a:lnTo>
                  <a:lnTo>
                    <a:pt x="3071" y="856"/>
                  </a:lnTo>
                  <a:lnTo>
                    <a:pt x="3071" y="856"/>
                  </a:lnTo>
                  <a:lnTo>
                    <a:pt x="3070" y="859"/>
                  </a:lnTo>
                  <a:lnTo>
                    <a:pt x="3070" y="860"/>
                  </a:lnTo>
                  <a:lnTo>
                    <a:pt x="3070" y="862"/>
                  </a:lnTo>
                  <a:lnTo>
                    <a:pt x="3068" y="862"/>
                  </a:lnTo>
                  <a:lnTo>
                    <a:pt x="3068" y="862"/>
                  </a:lnTo>
                  <a:lnTo>
                    <a:pt x="3067" y="864"/>
                  </a:lnTo>
                  <a:lnTo>
                    <a:pt x="3067" y="865"/>
                  </a:lnTo>
                  <a:lnTo>
                    <a:pt x="3068" y="865"/>
                  </a:lnTo>
                  <a:lnTo>
                    <a:pt x="3067" y="867"/>
                  </a:lnTo>
                  <a:lnTo>
                    <a:pt x="3065" y="867"/>
                  </a:lnTo>
                  <a:lnTo>
                    <a:pt x="3065" y="868"/>
                  </a:lnTo>
                  <a:lnTo>
                    <a:pt x="3065" y="868"/>
                  </a:lnTo>
                  <a:lnTo>
                    <a:pt x="3065" y="868"/>
                  </a:lnTo>
                  <a:lnTo>
                    <a:pt x="3065" y="870"/>
                  </a:lnTo>
                  <a:lnTo>
                    <a:pt x="3065" y="871"/>
                  </a:lnTo>
                  <a:lnTo>
                    <a:pt x="3067" y="871"/>
                  </a:lnTo>
                  <a:lnTo>
                    <a:pt x="3067" y="873"/>
                  </a:lnTo>
                  <a:lnTo>
                    <a:pt x="3065" y="874"/>
                  </a:lnTo>
                  <a:lnTo>
                    <a:pt x="3065" y="876"/>
                  </a:lnTo>
                  <a:lnTo>
                    <a:pt x="3065" y="877"/>
                  </a:lnTo>
                  <a:lnTo>
                    <a:pt x="3067" y="877"/>
                  </a:lnTo>
                  <a:lnTo>
                    <a:pt x="3067" y="877"/>
                  </a:lnTo>
                  <a:lnTo>
                    <a:pt x="3067" y="877"/>
                  </a:lnTo>
                  <a:lnTo>
                    <a:pt x="3065" y="879"/>
                  </a:lnTo>
                  <a:lnTo>
                    <a:pt x="3065" y="880"/>
                  </a:lnTo>
                  <a:lnTo>
                    <a:pt x="3065" y="882"/>
                  </a:lnTo>
                  <a:lnTo>
                    <a:pt x="3065" y="884"/>
                  </a:lnTo>
                  <a:lnTo>
                    <a:pt x="3065" y="884"/>
                  </a:lnTo>
                  <a:lnTo>
                    <a:pt x="3065" y="884"/>
                  </a:lnTo>
                  <a:lnTo>
                    <a:pt x="3065" y="884"/>
                  </a:lnTo>
                  <a:lnTo>
                    <a:pt x="3065" y="882"/>
                  </a:lnTo>
                  <a:lnTo>
                    <a:pt x="3067" y="882"/>
                  </a:lnTo>
                  <a:lnTo>
                    <a:pt x="3067" y="884"/>
                  </a:lnTo>
                  <a:lnTo>
                    <a:pt x="3065" y="885"/>
                  </a:lnTo>
                  <a:lnTo>
                    <a:pt x="3065" y="885"/>
                  </a:lnTo>
                  <a:lnTo>
                    <a:pt x="3065" y="887"/>
                  </a:lnTo>
                  <a:lnTo>
                    <a:pt x="3065" y="887"/>
                  </a:lnTo>
                  <a:lnTo>
                    <a:pt x="3065" y="888"/>
                  </a:lnTo>
                  <a:lnTo>
                    <a:pt x="3064" y="893"/>
                  </a:lnTo>
                  <a:lnTo>
                    <a:pt x="3065" y="891"/>
                  </a:lnTo>
                  <a:lnTo>
                    <a:pt x="3065" y="891"/>
                  </a:lnTo>
                  <a:lnTo>
                    <a:pt x="3067" y="891"/>
                  </a:lnTo>
                  <a:lnTo>
                    <a:pt x="3065" y="893"/>
                  </a:lnTo>
                  <a:lnTo>
                    <a:pt x="3065" y="894"/>
                  </a:lnTo>
                  <a:lnTo>
                    <a:pt x="3065" y="897"/>
                  </a:lnTo>
                  <a:lnTo>
                    <a:pt x="3067" y="897"/>
                  </a:lnTo>
                  <a:lnTo>
                    <a:pt x="3067" y="899"/>
                  </a:lnTo>
                  <a:lnTo>
                    <a:pt x="3067" y="899"/>
                  </a:lnTo>
                  <a:lnTo>
                    <a:pt x="3068" y="902"/>
                  </a:lnTo>
                  <a:lnTo>
                    <a:pt x="3070" y="904"/>
                  </a:lnTo>
                  <a:lnTo>
                    <a:pt x="3070" y="905"/>
                  </a:lnTo>
                  <a:lnTo>
                    <a:pt x="3071" y="905"/>
                  </a:lnTo>
                  <a:lnTo>
                    <a:pt x="3073" y="905"/>
                  </a:lnTo>
                  <a:lnTo>
                    <a:pt x="3073" y="904"/>
                  </a:lnTo>
                  <a:lnTo>
                    <a:pt x="3073" y="902"/>
                  </a:lnTo>
                  <a:lnTo>
                    <a:pt x="3073" y="899"/>
                  </a:lnTo>
                  <a:lnTo>
                    <a:pt x="3073" y="899"/>
                  </a:lnTo>
                  <a:lnTo>
                    <a:pt x="3073" y="897"/>
                  </a:lnTo>
                  <a:lnTo>
                    <a:pt x="3073" y="897"/>
                  </a:lnTo>
                  <a:lnTo>
                    <a:pt x="3075" y="897"/>
                  </a:lnTo>
                  <a:lnTo>
                    <a:pt x="3075" y="901"/>
                  </a:lnTo>
                  <a:lnTo>
                    <a:pt x="3075" y="902"/>
                  </a:lnTo>
                  <a:lnTo>
                    <a:pt x="3076" y="901"/>
                  </a:lnTo>
                  <a:lnTo>
                    <a:pt x="3076" y="901"/>
                  </a:lnTo>
                  <a:lnTo>
                    <a:pt x="3075" y="899"/>
                  </a:lnTo>
                  <a:lnTo>
                    <a:pt x="3075" y="897"/>
                  </a:lnTo>
                  <a:lnTo>
                    <a:pt x="3075" y="896"/>
                  </a:lnTo>
                  <a:lnTo>
                    <a:pt x="3075" y="894"/>
                  </a:lnTo>
                  <a:lnTo>
                    <a:pt x="3075" y="887"/>
                  </a:lnTo>
                  <a:lnTo>
                    <a:pt x="3075" y="887"/>
                  </a:lnTo>
                  <a:lnTo>
                    <a:pt x="3075" y="885"/>
                  </a:lnTo>
                  <a:lnTo>
                    <a:pt x="3075" y="884"/>
                  </a:lnTo>
                  <a:lnTo>
                    <a:pt x="3076" y="882"/>
                  </a:lnTo>
                  <a:lnTo>
                    <a:pt x="3076" y="882"/>
                  </a:lnTo>
                  <a:lnTo>
                    <a:pt x="3075" y="880"/>
                  </a:lnTo>
                  <a:lnTo>
                    <a:pt x="3075" y="879"/>
                  </a:lnTo>
                  <a:lnTo>
                    <a:pt x="3075" y="879"/>
                  </a:lnTo>
                  <a:lnTo>
                    <a:pt x="3076" y="876"/>
                  </a:lnTo>
                  <a:lnTo>
                    <a:pt x="3076" y="876"/>
                  </a:lnTo>
                  <a:lnTo>
                    <a:pt x="3076" y="874"/>
                  </a:lnTo>
                  <a:lnTo>
                    <a:pt x="3081" y="873"/>
                  </a:lnTo>
                  <a:lnTo>
                    <a:pt x="3081" y="873"/>
                  </a:lnTo>
                  <a:lnTo>
                    <a:pt x="3079" y="873"/>
                  </a:lnTo>
                  <a:lnTo>
                    <a:pt x="3079" y="873"/>
                  </a:lnTo>
                  <a:lnTo>
                    <a:pt x="3078" y="873"/>
                  </a:lnTo>
                  <a:lnTo>
                    <a:pt x="3078" y="871"/>
                  </a:lnTo>
                  <a:lnTo>
                    <a:pt x="3079" y="870"/>
                  </a:lnTo>
                  <a:lnTo>
                    <a:pt x="3079" y="868"/>
                  </a:lnTo>
                  <a:lnTo>
                    <a:pt x="3081" y="870"/>
                  </a:lnTo>
                  <a:lnTo>
                    <a:pt x="3081" y="871"/>
                  </a:lnTo>
                  <a:lnTo>
                    <a:pt x="3082" y="871"/>
                  </a:lnTo>
                  <a:lnTo>
                    <a:pt x="3082" y="873"/>
                  </a:lnTo>
                  <a:lnTo>
                    <a:pt x="3084" y="873"/>
                  </a:lnTo>
                  <a:lnTo>
                    <a:pt x="3084" y="871"/>
                  </a:lnTo>
                  <a:lnTo>
                    <a:pt x="3085" y="870"/>
                  </a:lnTo>
                  <a:lnTo>
                    <a:pt x="3087" y="868"/>
                  </a:lnTo>
                  <a:lnTo>
                    <a:pt x="3087" y="865"/>
                  </a:lnTo>
                  <a:lnTo>
                    <a:pt x="3085" y="865"/>
                  </a:lnTo>
                  <a:lnTo>
                    <a:pt x="3085" y="864"/>
                  </a:lnTo>
                  <a:lnTo>
                    <a:pt x="3085" y="860"/>
                  </a:lnTo>
                  <a:lnTo>
                    <a:pt x="3087" y="857"/>
                  </a:lnTo>
                  <a:lnTo>
                    <a:pt x="3087" y="854"/>
                  </a:lnTo>
                  <a:lnTo>
                    <a:pt x="3088" y="843"/>
                  </a:lnTo>
                  <a:lnTo>
                    <a:pt x="3091" y="840"/>
                  </a:lnTo>
                  <a:lnTo>
                    <a:pt x="3091" y="839"/>
                  </a:lnTo>
                  <a:lnTo>
                    <a:pt x="3090" y="837"/>
                  </a:lnTo>
                  <a:lnTo>
                    <a:pt x="3091" y="837"/>
                  </a:lnTo>
                  <a:lnTo>
                    <a:pt x="3091" y="836"/>
                  </a:lnTo>
                  <a:lnTo>
                    <a:pt x="3091" y="836"/>
                  </a:lnTo>
                  <a:lnTo>
                    <a:pt x="3090" y="836"/>
                  </a:lnTo>
                  <a:lnTo>
                    <a:pt x="3090" y="833"/>
                  </a:lnTo>
                  <a:lnTo>
                    <a:pt x="3090" y="831"/>
                  </a:lnTo>
                  <a:lnTo>
                    <a:pt x="3090" y="831"/>
                  </a:lnTo>
                  <a:lnTo>
                    <a:pt x="3090" y="830"/>
                  </a:lnTo>
                  <a:lnTo>
                    <a:pt x="3091" y="830"/>
                  </a:lnTo>
                  <a:lnTo>
                    <a:pt x="3091" y="828"/>
                  </a:lnTo>
                  <a:lnTo>
                    <a:pt x="3091" y="828"/>
                  </a:lnTo>
                  <a:lnTo>
                    <a:pt x="3091" y="827"/>
                  </a:lnTo>
                  <a:lnTo>
                    <a:pt x="3093" y="822"/>
                  </a:lnTo>
                  <a:lnTo>
                    <a:pt x="3091" y="822"/>
                  </a:lnTo>
                  <a:lnTo>
                    <a:pt x="3093" y="822"/>
                  </a:lnTo>
                  <a:lnTo>
                    <a:pt x="3093" y="820"/>
                  </a:lnTo>
                  <a:lnTo>
                    <a:pt x="3093" y="819"/>
                  </a:lnTo>
                  <a:lnTo>
                    <a:pt x="3095" y="819"/>
                  </a:lnTo>
                  <a:lnTo>
                    <a:pt x="3096" y="819"/>
                  </a:lnTo>
                  <a:lnTo>
                    <a:pt x="3096" y="819"/>
                  </a:lnTo>
                  <a:lnTo>
                    <a:pt x="3096" y="819"/>
                  </a:lnTo>
                  <a:lnTo>
                    <a:pt x="3096" y="816"/>
                  </a:lnTo>
                  <a:lnTo>
                    <a:pt x="3096" y="816"/>
                  </a:lnTo>
                  <a:lnTo>
                    <a:pt x="3098" y="814"/>
                  </a:lnTo>
                  <a:lnTo>
                    <a:pt x="3098" y="810"/>
                  </a:lnTo>
                  <a:lnTo>
                    <a:pt x="3098" y="808"/>
                  </a:lnTo>
                  <a:lnTo>
                    <a:pt x="3098" y="808"/>
                  </a:lnTo>
                  <a:lnTo>
                    <a:pt x="3099" y="806"/>
                  </a:lnTo>
                  <a:lnTo>
                    <a:pt x="3099" y="808"/>
                  </a:lnTo>
                  <a:lnTo>
                    <a:pt x="3099" y="808"/>
                  </a:lnTo>
                  <a:lnTo>
                    <a:pt x="3102" y="808"/>
                  </a:lnTo>
                  <a:lnTo>
                    <a:pt x="3102" y="806"/>
                  </a:lnTo>
                  <a:lnTo>
                    <a:pt x="3102" y="803"/>
                  </a:lnTo>
                  <a:lnTo>
                    <a:pt x="3104" y="802"/>
                  </a:lnTo>
                  <a:lnTo>
                    <a:pt x="3104" y="800"/>
                  </a:lnTo>
                  <a:lnTo>
                    <a:pt x="3104" y="799"/>
                  </a:lnTo>
                  <a:lnTo>
                    <a:pt x="3104" y="797"/>
                  </a:lnTo>
                  <a:lnTo>
                    <a:pt x="3104" y="797"/>
                  </a:lnTo>
                  <a:lnTo>
                    <a:pt x="3102" y="797"/>
                  </a:lnTo>
                  <a:lnTo>
                    <a:pt x="3102" y="797"/>
                  </a:lnTo>
                  <a:lnTo>
                    <a:pt x="3101" y="797"/>
                  </a:lnTo>
                  <a:lnTo>
                    <a:pt x="3101" y="797"/>
                  </a:lnTo>
                  <a:lnTo>
                    <a:pt x="3101" y="797"/>
                  </a:lnTo>
                  <a:lnTo>
                    <a:pt x="3102" y="796"/>
                  </a:lnTo>
                  <a:lnTo>
                    <a:pt x="3101" y="796"/>
                  </a:lnTo>
                  <a:lnTo>
                    <a:pt x="3101" y="796"/>
                  </a:lnTo>
                  <a:lnTo>
                    <a:pt x="3101" y="796"/>
                  </a:lnTo>
                  <a:lnTo>
                    <a:pt x="3101" y="794"/>
                  </a:lnTo>
                  <a:lnTo>
                    <a:pt x="3101" y="794"/>
                  </a:lnTo>
                  <a:lnTo>
                    <a:pt x="3098" y="794"/>
                  </a:lnTo>
                  <a:lnTo>
                    <a:pt x="3098" y="793"/>
                  </a:lnTo>
                  <a:lnTo>
                    <a:pt x="3099" y="793"/>
                  </a:lnTo>
                  <a:lnTo>
                    <a:pt x="3101" y="793"/>
                  </a:lnTo>
                  <a:lnTo>
                    <a:pt x="3102" y="793"/>
                  </a:lnTo>
                  <a:lnTo>
                    <a:pt x="3102" y="793"/>
                  </a:lnTo>
                  <a:lnTo>
                    <a:pt x="3102" y="793"/>
                  </a:lnTo>
                  <a:lnTo>
                    <a:pt x="3101" y="791"/>
                  </a:lnTo>
                  <a:lnTo>
                    <a:pt x="3102" y="791"/>
                  </a:lnTo>
                  <a:lnTo>
                    <a:pt x="3102" y="791"/>
                  </a:lnTo>
                  <a:lnTo>
                    <a:pt x="3102" y="790"/>
                  </a:lnTo>
                  <a:lnTo>
                    <a:pt x="3102" y="790"/>
                  </a:lnTo>
                  <a:lnTo>
                    <a:pt x="3102" y="790"/>
                  </a:lnTo>
                  <a:lnTo>
                    <a:pt x="3104" y="788"/>
                  </a:lnTo>
                  <a:lnTo>
                    <a:pt x="3104" y="788"/>
                  </a:lnTo>
                  <a:lnTo>
                    <a:pt x="3104" y="790"/>
                  </a:lnTo>
                  <a:lnTo>
                    <a:pt x="3104" y="790"/>
                  </a:lnTo>
                  <a:lnTo>
                    <a:pt x="3104" y="790"/>
                  </a:lnTo>
                  <a:lnTo>
                    <a:pt x="3105" y="791"/>
                  </a:lnTo>
                  <a:lnTo>
                    <a:pt x="3105" y="796"/>
                  </a:lnTo>
                  <a:lnTo>
                    <a:pt x="3105" y="799"/>
                  </a:lnTo>
                  <a:lnTo>
                    <a:pt x="3105" y="797"/>
                  </a:lnTo>
                  <a:lnTo>
                    <a:pt x="3105" y="794"/>
                  </a:lnTo>
                  <a:lnTo>
                    <a:pt x="3105" y="791"/>
                  </a:lnTo>
                  <a:lnTo>
                    <a:pt x="3105" y="790"/>
                  </a:lnTo>
                  <a:lnTo>
                    <a:pt x="3105" y="790"/>
                  </a:lnTo>
                  <a:lnTo>
                    <a:pt x="3105" y="786"/>
                  </a:lnTo>
                  <a:lnTo>
                    <a:pt x="3104" y="785"/>
                  </a:lnTo>
                  <a:lnTo>
                    <a:pt x="3104" y="783"/>
                  </a:lnTo>
                  <a:lnTo>
                    <a:pt x="3102" y="782"/>
                  </a:lnTo>
                  <a:lnTo>
                    <a:pt x="3102" y="777"/>
                  </a:lnTo>
                  <a:lnTo>
                    <a:pt x="3102" y="777"/>
                  </a:lnTo>
                  <a:lnTo>
                    <a:pt x="3101" y="776"/>
                  </a:lnTo>
                  <a:lnTo>
                    <a:pt x="3101" y="777"/>
                  </a:lnTo>
                  <a:lnTo>
                    <a:pt x="3101" y="777"/>
                  </a:lnTo>
                  <a:lnTo>
                    <a:pt x="3101" y="777"/>
                  </a:lnTo>
                  <a:lnTo>
                    <a:pt x="3101" y="779"/>
                  </a:lnTo>
                  <a:lnTo>
                    <a:pt x="3101" y="780"/>
                  </a:lnTo>
                  <a:lnTo>
                    <a:pt x="3099" y="780"/>
                  </a:lnTo>
                  <a:lnTo>
                    <a:pt x="3099" y="780"/>
                  </a:lnTo>
                  <a:lnTo>
                    <a:pt x="3098" y="780"/>
                  </a:lnTo>
                  <a:lnTo>
                    <a:pt x="3098" y="779"/>
                  </a:lnTo>
                  <a:lnTo>
                    <a:pt x="3096" y="780"/>
                  </a:lnTo>
                  <a:lnTo>
                    <a:pt x="3095" y="782"/>
                  </a:lnTo>
                  <a:lnTo>
                    <a:pt x="3093" y="782"/>
                  </a:lnTo>
                  <a:lnTo>
                    <a:pt x="3093" y="782"/>
                  </a:lnTo>
                  <a:lnTo>
                    <a:pt x="3093" y="782"/>
                  </a:lnTo>
                  <a:lnTo>
                    <a:pt x="3093" y="780"/>
                  </a:lnTo>
                  <a:lnTo>
                    <a:pt x="3095" y="780"/>
                  </a:lnTo>
                  <a:lnTo>
                    <a:pt x="3093" y="780"/>
                  </a:lnTo>
                  <a:lnTo>
                    <a:pt x="3093" y="779"/>
                  </a:lnTo>
                  <a:lnTo>
                    <a:pt x="3098" y="777"/>
                  </a:lnTo>
                  <a:lnTo>
                    <a:pt x="3099" y="776"/>
                  </a:lnTo>
                  <a:lnTo>
                    <a:pt x="3098" y="776"/>
                  </a:lnTo>
                  <a:lnTo>
                    <a:pt x="3096" y="776"/>
                  </a:lnTo>
                  <a:lnTo>
                    <a:pt x="3096" y="774"/>
                  </a:lnTo>
                  <a:lnTo>
                    <a:pt x="3095" y="774"/>
                  </a:lnTo>
                  <a:lnTo>
                    <a:pt x="3095" y="774"/>
                  </a:lnTo>
                  <a:lnTo>
                    <a:pt x="3095" y="774"/>
                  </a:lnTo>
                  <a:lnTo>
                    <a:pt x="3095" y="774"/>
                  </a:lnTo>
                  <a:lnTo>
                    <a:pt x="3096" y="774"/>
                  </a:lnTo>
                  <a:lnTo>
                    <a:pt x="3096" y="774"/>
                  </a:lnTo>
                  <a:lnTo>
                    <a:pt x="3096" y="774"/>
                  </a:lnTo>
                  <a:lnTo>
                    <a:pt x="3095" y="771"/>
                  </a:lnTo>
                  <a:lnTo>
                    <a:pt x="3095" y="771"/>
                  </a:lnTo>
                  <a:lnTo>
                    <a:pt x="3098" y="769"/>
                  </a:lnTo>
                  <a:lnTo>
                    <a:pt x="3099" y="771"/>
                  </a:lnTo>
                  <a:lnTo>
                    <a:pt x="3101" y="774"/>
                  </a:lnTo>
                  <a:lnTo>
                    <a:pt x="3101" y="774"/>
                  </a:lnTo>
                  <a:lnTo>
                    <a:pt x="3101" y="771"/>
                  </a:lnTo>
                  <a:lnTo>
                    <a:pt x="3098" y="763"/>
                  </a:lnTo>
                  <a:lnTo>
                    <a:pt x="3096" y="762"/>
                  </a:lnTo>
                  <a:lnTo>
                    <a:pt x="3096" y="763"/>
                  </a:lnTo>
                  <a:lnTo>
                    <a:pt x="3095" y="763"/>
                  </a:lnTo>
                  <a:lnTo>
                    <a:pt x="3091" y="763"/>
                  </a:lnTo>
                  <a:lnTo>
                    <a:pt x="3090" y="762"/>
                  </a:lnTo>
                  <a:lnTo>
                    <a:pt x="3085" y="759"/>
                  </a:lnTo>
                  <a:lnTo>
                    <a:pt x="3081" y="756"/>
                  </a:lnTo>
                  <a:lnTo>
                    <a:pt x="3081" y="756"/>
                  </a:lnTo>
                  <a:lnTo>
                    <a:pt x="3081" y="754"/>
                  </a:lnTo>
                  <a:lnTo>
                    <a:pt x="3079" y="753"/>
                  </a:lnTo>
                  <a:lnTo>
                    <a:pt x="3079" y="751"/>
                  </a:lnTo>
                  <a:lnTo>
                    <a:pt x="3076" y="748"/>
                  </a:lnTo>
                  <a:lnTo>
                    <a:pt x="3075" y="746"/>
                  </a:lnTo>
                  <a:lnTo>
                    <a:pt x="3073" y="745"/>
                  </a:lnTo>
                  <a:lnTo>
                    <a:pt x="3073" y="745"/>
                  </a:lnTo>
                  <a:lnTo>
                    <a:pt x="3073" y="743"/>
                  </a:lnTo>
                  <a:lnTo>
                    <a:pt x="3071" y="742"/>
                  </a:lnTo>
                  <a:lnTo>
                    <a:pt x="3071" y="740"/>
                  </a:lnTo>
                  <a:lnTo>
                    <a:pt x="3071" y="740"/>
                  </a:lnTo>
                  <a:lnTo>
                    <a:pt x="3070" y="739"/>
                  </a:lnTo>
                  <a:lnTo>
                    <a:pt x="3070" y="732"/>
                  </a:lnTo>
                  <a:lnTo>
                    <a:pt x="3068" y="731"/>
                  </a:lnTo>
                  <a:lnTo>
                    <a:pt x="3068" y="729"/>
                  </a:lnTo>
                  <a:lnTo>
                    <a:pt x="3065" y="726"/>
                  </a:lnTo>
                  <a:lnTo>
                    <a:pt x="3064" y="725"/>
                  </a:lnTo>
                  <a:lnTo>
                    <a:pt x="3064" y="725"/>
                  </a:lnTo>
                  <a:lnTo>
                    <a:pt x="3062" y="725"/>
                  </a:lnTo>
                  <a:lnTo>
                    <a:pt x="3062" y="725"/>
                  </a:lnTo>
                  <a:lnTo>
                    <a:pt x="3061" y="725"/>
                  </a:lnTo>
                  <a:lnTo>
                    <a:pt x="3058" y="720"/>
                  </a:lnTo>
                  <a:lnTo>
                    <a:pt x="3056" y="719"/>
                  </a:lnTo>
                  <a:lnTo>
                    <a:pt x="3056" y="719"/>
                  </a:lnTo>
                  <a:lnTo>
                    <a:pt x="3055" y="717"/>
                  </a:lnTo>
                  <a:lnTo>
                    <a:pt x="3053" y="716"/>
                  </a:lnTo>
                  <a:lnTo>
                    <a:pt x="3053" y="714"/>
                  </a:lnTo>
                  <a:lnTo>
                    <a:pt x="3055" y="712"/>
                  </a:lnTo>
                  <a:lnTo>
                    <a:pt x="3055" y="711"/>
                  </a:lnTo>
                  <a:lnTo>
                    <a:pt x="3053" y="709"/>
                  </a:lnTo>
                  <a:lnTo>
                    <a:pt x="3053" y="708"/>
                  </a:lnTo>
                  <a:lnTo>
                    <a:pt x="3051" y="708"/>
                  </a:lnTo>
                  <a:lnTo>
                    <a:pt x="3050" y="706"/>
                  </a:lnTo>
                  <a:lnTo>
                    <a:pt x="3050" y="705"/>
                  </a:lnTo>
                  <a:lnTo>
                    <a:pt x="3050" y="705"/>
                  </a:lnTo>
                  <a:lnTo>
                    <a:pt x="3050" y="703"/>
                  </a:lnTo>
                  <a:lnTo>
                    <a:pt x="3050" y="703"/>
                  </a:lnTo>
                  <a:lnTo>
                    <a:pt x="3050" y="702"/>
                  </a:lnTo>
                  <a:lnTo>
                    <a:pt x="3051" y="700"/>
                  </a:lnTo>
                  <a:lnTo>
                    <a:pt x="3053" y="700"/>
                  </a:lnTo>
                  <a:lnTo>
                    <a:pt x="3055" y="697"/>
                  </a:lnTo>
                  <a:lnTo>
                    <a:pt x="3055" y="695"/>
                  </a:lnTo>
                  <a:lnTo>
                    <a:pt x="3055" y="691"/>
                  </a:lnTo>
                  <a:lnTo>
                    <a:pt x="3056" y="691"/>
                  </a:lnTo>
                  <a:lnTo>
                    <a:pt x="3058" y="688"/>
                  </a:lnTo>
                  <a:lnTo>
                    <a:pt x="3058" y="688"/>
                  </a:lnTo>
                  <a:lnTo>
                    <a:pt x="3059" y="685"/>
                  </a:lnTo>
                  <a:lnTo>
                    <a:pt x="3059" y="685"/>
                  </a:lnTo>
                  <a:lnTo>
                    <a:pt x="3061" y="683"/>
                  </a:lnTo>
                  <a:lnTo>
                    <a:pt x="3064" y="682"/>
                  </a:lnTo>
                  <a:lnTo>
                    <a:pt x="3065" y="682"/>
                  </a:lnTo>
                  <a:lnTo>
                    <a:pt x="3067" y="680"/>
                  </a:lnTo>
                  <a:lnTo>
                    <a:pt x="3070" y="679"/>
                  </a:lnTo>
                  <a:lnTo>
                    <a:pt x="3073" y="677"/>
                  </a:lnTo>
                  <a:lnTo>
                    <a:pt x="3073" y="675"/>
                  </a:lnTo>
                  <a:lnTo>
                    <a:pt x="3073" y="674"/>
                  </a:lnTo>
                  <a:lnTo>
                    <a:pt x="3073" y="672"/>
                  </a:lnTo>
                  <a:lnTo>
                    <a:pt x="3073" y="671"/>
                  </a:lnTo>
                  <a:lnTo>
                    <a:pt x="3075" y="669"/>
                  </a:lnTo>
                  <a:lnTo>
                    <a:pt x="3076" y="669"/>
                  </a:lnTo>
                  <a:lnTo>
                    <a:pt x="3078" y="666"/>
                  </a:lnTo>
                  <a:lnTo>
                    <a:pt x="3079" y="666"/>
                  </a:lnTo>
                  <a:lnTo>
                    <a:pt x="3078" y="668"/>
                  </a:lnTo>
                  <a:lnTo>
                    <a:pt x="3076" y="672"/>
                  </a:lnTo>
                  <a:lnTo>
                    <a:pt x="3076" y="671"/>
                  </a:lnTo>
                  <a:lnTo>
                    <a:pt x="3075" y="672"/>
                  </a:lnTo>
                  <a:lnTo>
                    <a:pt x="3075" y="672"/>
                  </a:lnTo>
                  <a:lnTo>
                    <a:pt x="3075" y="674"/>
                  </a:lnTo>
                  <a:lnTo>
                    <a:pt x="3075" y="674"/>
                  </a:lnTo>
                  <a:lnTo>
                    <a:pt x="3076" y="675"/>
                  </a:lnTo>
                  <a:lnTo>
                    <a:pt x="3075" y="677"/>
                  </a:lnTo>
                  <a:lnTo>
                    <a:pt x="3075" y="679"/>
                  </a:lnTo>
                  <a:lnTo>
                    <a:pt x="3073" y="679"/>
                  </a:lnTo>
                  <a:lnTo>
                    <a:pt x="3073" y="679"/>
                  </a:lnTo>
                  <a:lnTo>
                    <a:pt x="3071" y="679"/>
                  </a:lnTo>
                  <a:lnTo>
                    <a:pt x="3071" y="679"/>
                  </a:lnTo>
                  <a:lnTo>
                    <a:pt x="3071" y="679"/>
                  </a:lnTo>
                  <a:lnTo>
                    <a:pt x="3070" y="680"/>
                  </a:lnTo>
                  <a:lnTo>
                    <a:pt x="3068" y="682"/>
                  </a:lnTo>
                  <a:lnTo>
                    <a:pt x="3068" y="682"/>
                  </a:lnTo>
                  <a:lnTo>
                    <a:pt x="3067" y="682"/>
                  </a:lnTo>
                  <a:lnTo>
                    <a:pt x="3064" y="683"/>
                  </a:lnTo>
                  <a:lnTo>
                    <a:pt x="3061" y="686"/>
                  </a:lnTo>
                  <a:lnTo>
                    <a:pt x="3059" y="688"/>
                  </a:lnTo>
                  <a:lnTo>
                    <a:pt x="3058" y="691"/>
                  </a:lnTo>
                  <a:lnTo>
                    <a:pt x="3056" y="692"/>
                  </a:lnTo>
                  <a:lnTo>
                    <a:pt x="3056" y="695"/>
                  </a:lnTo>
                  <a:lnTo>
                    <a:pt x="3056" y="695"/>
                  </a:lnTo>
                  <a:lnTo>
                    <a:pt x="3056" y="695"/>
                  </a:lnTo>
                  <a:lnTo>
                    <a:pt x="3056" y="697"/>
                  </a:lnTo>
                  <a:lnTo>
                    <a:pt x="3056" y="697"/>
                  </a:lnTo>
                  <a:lnTo>
                    <a:pt x="3055" y="699"/>
                  </a:lnTo>
                  <a:lnTo>
                    <a:pt x="3055" y="699"/>
                  </a:lnTo>
                  <a:lnTo>
                    <a:pt x="3055" y="700"/>
                  </a:lnTo>
                  <a:lnTo>
                    <a:pt x="3055" y="702"/>
                  </a:lnTo>
                  <a:lnTo>
                    <a:pt x="3055" y="702"/>
                  </a:lnTo>
                  <a:lnTo>
                    <a:pt x="3053" y="703"/>
                  </a:lnTo>
                  <a:lnTo>
                    <a:pt x="3053" y="705"/>
                  </a:lnTo>
                  <a:lnTo>
                    <a:pt x="3053" y="705"/>
                  </a:lnTo>
                  <a:lnTo>
                    <a:pt x="3053" y="706"/>
                  </a:lnTo>
                  <a:lnTo>
                    <a:pt x="3056" y="708"/>
                  </a:lnTo>
                  <a:lnTo>
                    <a:pt x="3056" y="708"/>
                  </a:lnTo>
                  <a:lnTo>
                    <a:pt x="3056" y="712"/>
                  </a:lnTo>
                  <a:lnTo>
                    <a:pt x="3058" y="714"/>
                  </a:lnTo>
                  <a:lnTo>
                    <a:pt x="3056" y="714"/>
                  </a:lnTo>
                  <a:lnTo>
                    <a:pt x="3056" y="714"/>
                  </a:lnTo>
                  <a:lnTo>
                    <a:pt x="3056" y="712"/>
                  </a:lnTo>
                  <a:lnTo>
                    <a:pt x="3056" y="716"/>
                  </a:lnTo>
                  <a:lnTo>
                    <a:pt x="3059" y="717"/>
                  </a:lnTo>
                  <a:lnTo>
                    <a:pt x="3061" y="717"/>
                  </a:lnTo>
                  <a:lnTo>
                    <a:pt x="3068" y="723"/>
                  </a:lnTo>
                  <a:lnTo>
                    <a:pt x="3068" y="723"/>
                  </a:lnTo>
                  <a:lnTo>
                    <a:pt x="3070" y="723"/>
                  </a:lnTo>
                  <a:lnTo>
                    <a:pt x="3070" y="723"/>
                  </a:lnTo>
                  <a:lnTo>
                    <a:pt x="3070" y="723"/>
                  </a:lnTo>
                  <a:lnTo>
                    <a:pt x="3070" y="723"/>
                  </a:lnTo>
                  <a:lnTo>
                    <a:pt x="3071" y="723"/>
                  </a:lnTo>
                  <a:lnTo>
                    <a:pt x="3071" y="723"/>
                  </a:lnTo>
                  <a:lnTo>
                    <a:pt x="3073" y="723"/>
                  </a:lnTo>
                  <a:lnTo>
                    <a:pt x="3073" y="725"/>
                  </a:lnTo>
                  <a:lnTo>
                    <a:pt x="3075" y="726"/>
                  </a:lnTo>
                  <a:lnTo>
                    <a:pt x="3075" y="726"/>
                  </a:lnTo>
                  <a:lnTo>
                    <a:pt x="3078" y="725"/>
                  </a:lnTo>
                  <a:lnTo>
                    <a:pt x="3078" y="726"/>
                  </a:lnTo>
                  <a:lnTo>
                    <a:pt x="3079" y="728"/>
                  </a:lnTo>
                  <a:lnTo>
                    <a:pt x="3079" y="728"/>
                  </a:lnTo>
                  <a:lnTo>
                    <a:pt x="3081" y="728"/>
                  </a:lnTo>
                  <a:lnTo>
                    <a:pt x="3082" y="729"/>
                  </a:lnTo>
                  <a:lnTo>
                    <a:pt x="3084" y="729"/>
                  </a:lnTo>
                  <a:lnTo>
                    <a:pt x="3084" y="729"/>
                  </a:lnTo>
                  <a:lnTo>
                    <a:pt x="3084" y="731"/>
                  </a:lnTo>
                  <a:lnTo>
                    <a:pt x="3084" y="731"/>
                  </a:lnTo>
                  <a:lnTo>
                    <a:pt x="3085" y="732"/>
                  </a:lnTo>
                  <a:lnTo>
                    <a:pt x="3085" y="732"/>
                  </a:lnTo>
                  <a:lnTo>
                    <a:pt x="3085" y="732"/>
                  </a:lnTo>
                  <a:lnTo>
                    <a:pt x="3087" y="732"/>
                  </a:lnTo>
                  <a:lnTo>
                    <a:pt x="3087" y="732"/>
                  </a:lnTo>
                  <a:lnTo>
                    <a:pt x="3088" y="731"/>
                  </a:lnTo>
                  <a:lnTo>
                    <a:pt x="3088" y="731"/>
                  </a:lnTo>
                  <a:lnTo>
                    <a:pt x="3090" y="729"/>
                  </a:lnTo>
                  <a:lnTo>
                    <a:pt x="3091" y="729"/>
                  </a:lnTo>
                  <a:lnTo>
                    <a:pt x="3093" y="729"/>
                  </a:lnTo>
                  <a:lnTo>
                    <a:pt x="3093" y="729"/>
                  </a:lnTo>
                  <a:lnTo>
                    <a:pt x="3093" y="731"/>
                  </a:lnTo>
                  <a:lnTo>
                    <a:pt x="3093" y="731"/>
                  </a:lnTo>
                  <a:lnTo>
                    <a:pt x="3095" y="731"/>
                  </a:lnTo>
                  <a:lnTo>
                    <a:pt x="3095" y="731"/>
                  </a:lnTo>
                  <a:lnTo>
                    <a:pt x="3096" y="729"/>
                  </a:lnTo>
                  <a:lnTo>
                    <a:pt x="3096" y="729"/>
                  </a:lnTo>
                  <a:lnTo>
                    <a:pt x="3099" y="729"/>
                  </a:lnTo>
                  <a:lnTo>
                    <a:pt x="3099" y="729"/>
                  </a:lnTo>
                  <a:lnTo>
                    <a:pt x="3101" y="729"/>
                  </a:lnTo>
                  <a:lnTo>
                    <a:pt x="3102" y="732"/>
                  </a:lnTo>
                  <a:lnTo>
                    <a:pt x="3102" y="736"/>
                  </a:lnTo>
                  <a:lnTo>
                    <a:pt x="3101" y="743"/>
                  </a:lnTo>
                  <a:lnTo>
                    <a:pt x="3101" y="745"/>
                  </a:lnTo>
                  <a:lnTo>
                    <a:pt x="3101" y="746"/>
                  </a:lnTo>
                  <a:lnTo>
                    <a:pt x="3102" y="748"/>
                  </a:lnTo>
                  <a:lnTo>
                    <a:pt x="3102" y="748"/>
                  </a:lnTo>
                  <a:lnTo>
                    <a:pt x="3101" y="749"/>
                  </a:lnTo>
                  <a:lnTo>
                    <a:pt x="3101" y="749"/>
                  </a:lnTo>
                  <a:lnTo>
                    <a:pt x="3102" y="751"/>
                  </a:lnTo>
                  <a:lnTo>
                    <a:pt x="3102" y="751"/>
                  </a:lnTo>
                  <a:lnTo>
                    <a:pt x="3104" y="749"/>
                  </a:lnTo>
                  <a:lnTo>
                    <a:pt x="3107" y="748"/>
                  </a:lnTo>
                  <a:lnTo>
                    <a:pt x="3108" y="746"/>
                  </a:lnTo>
                  <a:lnTo>
                    <a:pt x="3110" y="743"/>
                  </a:lnTo>
                  <a:lnTo>
                    <a:pt x="3111" y="742"/>
                  </a:lnTo>
                  <a:lnTo>
                    <a:pt x="3111" y="740"/>
                  </a:lnTo>
                  <a:lnTo>
                    <a:pt x="3110" y="740"/>
                  </a:lnTo>
                  <a:lnTo>
                    <a:pt x="3110" y="739"/>
                  </a:lnTo>
                  <a:lnTo>
                    <a:pt x="3111" y="739"/>
                  </a:lnTo>
                  <a:lnTo>
                    <a:pt x="3113" y="739"/>
                  </a:lnTo>
                  <a:lnTo>
                    <a:pt x="3113" y="737"/>
                  </a:lnTo>
                  <a:lnTo>
                    <a:pt x="3113" y="736"/>
                  </a:lnTo>
                  <a:lnTo>
                    <a:pt x="3115" y="734"/>
                  </a:lnTo>
                  <a:lnTo>
                    <a:pt x="3115" y="734"/>
                  </a:lnTo>
                  <a:lnTo>
                    <a:pt x="3115" y="732"/>
                  </a:lnTo>
                  <a:lnTo>
                    <a:pt x="3113" y="732"/>
                  </a:lnTo>
                  <a:lnTo>
                    <a:pt x="3113" y="732"/>
                  </a:lnTo>
                  <a:lnTo>
                    <a:pt x="3113" y="732"/>
                  </a:lnTo>
                  <a:lnTo>
                    <a:pt x="3113" y="732"/>
                  </a:lnTo>
                  <a:lnTo>
                    <a:pt x="3113" y="732"/>
                  </a:lnTo>
                  <a:lnTo>
                    <a:pt x="3113" y="732"/>
                  </a:lnTo>
                  <a:lnTo>
                    <a:pt x="3111" y="732"/>
                  </a:lnTo>
                  <a:lnTo>
                    <a:pt x="3113" y="731"/>
                  </a:lnTo>
                  <a:lnTo>
                    <a:pt x="3113" y="731"/>
                  </a:lnTo>
                  <a:lnTo>
                    <a:pt x="3113" y="731"/>
                  </a:lnTo>
                  <a:lnTo>
                    <a:pt x="3115" y="731"/>
                  </a:lnTo>
                  <a:lnTo>
                    <a:pt x="3116" y="725"/>
                  </a:lnTo>
                  <a:lnTo>
                    <a:pt x="3116" y="723"/>
                  </a:lnTo>
                  <a:lnTo>
                    <a:pt x="3118" y="722"/>
                  </a:lnTo>
                  <a:lnTo>
                    <a:pt x="3119" y="719"/>
                  </a:lnTo>
                  <a:lnTo>
                    <a:pt x="3121" y="717"/>
                  </a:lnTo>
                  <a:lnTo>
                    <a:pt x="3121" y="716"/>
                  </a:lnTo>
                  <a:lnTo>
                    <a:pt x="3118" y="719"/>
                  </a:lnTo>
                  <a:lnTo>
                    <a:pt x="3116" y="719"/>
                  </a:lnTo>
                  <a:lnTo>
                    <a:pt x="3116" y="717"/>
                  </a:lnTo>
                  <a:lnTo>
                    <a:pt x="3115" y="717"/>
                  </a:lnTo>
                  <a:lnTo>
                    <a:pt x="3115" y="717"/>
                  </a:lnTo>
                  <a:lnTo>
                    <a:pt x="3115" y="716"/>
                  </a:lnTo>
                  <a:lnTo>
                    <a:pt x="3116" y="716"/>
                  </a:lnTo>
                  <a:lnTo>
                    <a:pt x="3121" y="714"/>
                  </a:lnTo>
                  <a:lnTo>
                    <a:pt x="3121" y="714"/>
                  </a:lnTo>
                  <a:lnTo>
                    <a:pt x="3119" y="712"/>
                  </a:lnTo>
                  <a:lnTo>
                    <a:pt x="3121" y="711"/>
                  </a:lnTo>
                  <a:lnTo>
                    <a:pt x="3122" y="708"/>
                  </a:lnTo>
                  <a:lnTo>
                    <a:pt x="3124" y="709"/>
                  </a:lnTo>
                  <a:lnTo>
                    <a:pt x="3122" y="711"/>
                  </a:lnTo>
                  <a:lnTo>
                    <a:pt x="3122" y="712"/>
                  </a:lnTo>
                  <a:lnTo>
                    <a:pt x="3122" y="714"/>
                  </a:lnTo>
                  <a:lnTo>
                    <a:pt x="3122" y="714"/>
                  </a:lnTo>
                  <a:lnTo>
                    <a:pt x="3124" y="712"/>
                  </a:lnTo>
                  <a:lnTo>
                    <a:pt x="3127" y="709"/>
                  </a:lnTo>
                  <a:lnTo>
                    <a:pt x="3128" y="709"/>
                  </a:lnTo>
                  <a:lnTo>
                    <a:pt x="3127" y="708"/>
                  </a:lnTo>
                  <a:lnTo>
                    <a:pt x="3125" y="706"/>
                  </a:lnTo>
                  <a:lnTo>
                    <a:pt x="3125" y="705"/>
                  </a:lnTo>
                  <a:lnTo>
                    <a:pt x="3124" y="706"/>
                  </a:lnTo>
                  <a:lnTo>
                    <a:pt x="3124" y="705"/>
                  </a:lnTo>
                  <a:lnTo>
                    <a:pt x="3124" y="705"/>
                  </a:lnTo>
                  <a:lnTo>
                    <a:pt x="3124" y="703"/>
                  </a:lnTo>
                  <a:lnTo>
                    <a:pt x="3124" y="702"/>
                  </a:lnTo>
                  <a:lnTo>
                    <a:pt x="3125" y="702"/>
                  </a:lnTo>
                  <a:lnTo>
                    <a:pt x="3125" y="702"/>
                  </a:lnTo>
                  <a:lnTo>
                    <a:pt x="3127" y="702"/>
                  </a:lnTo>
                  <a:lnTo>
                    <a:pt x="3127" y="702"/>
                  </a:lnTo>
                  <a:lnTo>
                    <a:pt x="3128" y="700"/>
                  </a:lnTo>
                  <a:lnTo>
                    <a:pt x="3127" y="699"/>
                  </a:lnTo>
                  <a:lnTo>
                    <a:pt x="3127" y="697"/>
                  </a:lnTo>
                  <a:lnTo>
                    <a:pt x="3125" y="697"/>
                  </a:lnTo>
                  <a:lnTo>
                    <a:pt x="3125" y="695"/>
                  </a:lnTo>
                  <a:lnTo>
                    <a:pt x="3125" y="692"/>
                  </a:lnTo>
                  <a:lnTo>
                    <a:pt x="3125" y="694"/>
                  </a:lnTo>
                  <a:lnTo>
                    <a:pt x="3127" y="694"/>
                  </a:lnTo>
                  <a:lnTo>
                    <a:pt x="3127" y="694"/>
                  </a:lnTo>
                  <a:lnTo>
                    <a:pt x="3128" y="692"/>
                  </a:lnTo>
                  <a:lnTo>
                    <a:pt x="3130" y="694"/>
                  </a:lnTo>
                  <a:lnTo>
                    <a:pt x="3132" y="694"/>
                  </a:lnTo>
                  <a:lnTo>
                    <a:pt x="3132" y="695"/>
                  </a:lnTo>
                  <a:lnTo>
                    <a:pt x="3132" y="695"/>
                  </a:lnTo>
                  <a:lnTo>
                    <a:pt x="3133" y="695"/>
                  </a:lnTo>
                  <a:lnTo>
                    <a:pt x="3133" y="694"/>
                  </a:lnTo>
                  <a:lnTo>
                    <a:pt x="3132" y="692"/>
                  </a:lnTo>
                  <a:lnTo>
                    <a:pt x="3130" y="691"/>
                  </a:lnTo>
                  <a:lnTo>
                    <a:pt x="3130" y="689"/>
                  </a:lnTo>
                  <a:lnTo>
                    <a:pt x="3132" y="689"/>
                  </a:lnTo>
                  <a:lnTo>
                    <a:pt x="3132" y="688"/>
                  </a:lnTo>
                  <a:lnTo>
                    <a:pt x="3132" y="688"/>
                  </a:lnTo>
                  <a:lnTo>
                    <a:pt x="3133" y="686"/>
                  </a:lnTo>
                  <a:lnTo>
                    <a:pt x="3133" y="686"/>
                  </a:lnTo>
                  <a:lnTo>
                    <a:pt x="3133" y="685"/>
                  </a:lnTo>
                  <a:lnTo>
                    <a:pt x="3135" y="683"/>
                  </a:lnTo>
                  <a:lnTo>
                    <a:pt x="3136" y="683"/>
                  </a:lnTo>
                  <a:lnTo>
                    <a:pt x="3136" y="682"/>
                  </a:lnTo>
                  <a:lnTo>
                    <a:pt x="3136" y="679"/>
                  </a:lnTo>
                  <a:lnTo>
                    <a:pt x="3136" y="679"/>
                  </a:lnTo>
                  <a:lnTo>
                    <a:pt x="3138" y="677"/>
                  </a:lnTo>
                  <a:lnTo>
                    <a:pt x="3138" y="675"/>
                  </a:lnTo>
                  <a:lnTo>
                    <a:pt x="3136" y="675"/>
                  </a:lnTo>
                  <a:lnTo>
                    <a:pt x="3135" y="675"/>
                  </a:lnTo>
                  <a:lnTo>
                    <a:pt x="3135" y="672"/>
                  </a:lnTo>
                  <a:lnTo>
                    <a:pt x="3135" y="669"/>
                  </a:lnTo>
                  <a:lnTo>
                    <a:pt x="3136" y="668"/>
                  </a:lnTo>
                  <a:lnTo>
                    <a:pt x="3136" y="666"/>
                  </a:lnTo>
                  <a:lnTo>
                    <a:pt x="3136" y="666"/>
                  </a:lnTo>
                  <a:lnTo>
                    <a:pt x="3136" y="665"/>
                  </a:lnTo>
                  <a:lnTo>
                    <a:pt x="3136" y="663"/>
                  </a:lnTo>
                  <a:lnTo>
                    <a:pt x="3136" y="662"/>
                  </a:lnTo>
                  <a:lnTo>
                    <a:pt x="3138" y="660"/>
                  </a:lnTo>
                  <a:lnTo>
                    <a:pt x="3136" y="660"/>
                  </a:lnTo>
                  <a:lnTo>
                    <a:pt x="3135" y="660"/>
                  </a:lnTo>
                  <a:lnTo>
                    <a:pt x="3136" y="658"/>
                  </a:lnTo>
                  <a:lnTo>
                    <a:pt x="3136" y="657"/>
                  </a:lnTo>
                  <a:lnTo>
                    <a:pt x="3135" y="655"/>
                  </a:lnTo>
                  <a:lnTo>
                    <a:pt x="3135" y="655"/>
                  </a:lnTo>
                  <a:lnTo>
                    <a:pt x="3135" y="654"/>
                  </a:lnTo>
                  <a:lnTo>
                    <a:pt x="3135" y="654"/>
                  </a:lnTo>
                  <a:lnTo>
                    <a:pt x="3136" y="654"/>
                  </a:lnTo>
                  <a:lnTo>
                    <a:pt x="3136" y="652"/>
                  </a:lnTo>
                  <a:lnTo>
                    <a:pt x="3138" y="652"/>
                  </a:lnTo>
                  <a:lnTo>
                    <a:pt x="3138" y="651"/>
                  </a:lnTo>
                  <a:lnTo>
                    <a:pt x="3138" y="649"/>
                  </a:lnTo>
                  <a:lnTo>
                    <a:pt x="3136" y="651"/>
                  </a:lnTo>
                  <a:lnTo>
                    <a:pt x="3136" y="649"/>
                  </a:lnTo>
                  <a:lnTo>
                    <a:pt x="3136" y="649"/>
                  </a:lnTo>
                  <a:lnTo>
                    <a:pt x="3138" y="649"/>
                  </a:lnTo>
                  <a:lnTo>
                    <a:pt x="3138" y="651"/>
                  </a:lnTo>
                  <a:lnTo>
                    <a:pt x="3139" y="652"/>
                  </a:lnTo>
                  <a:lnTo>
                    <a:pt x="3139" y="654"/>
                  </a:lnTo>
                  <a:lnTo>
                    <a:pt x="3139" y="655"/>
                  </a:lnTo>
                  <a:lnTo>
                    <a:pt x="3138" y="658"/>
                  </a:lnTo>
                  <a:lnTo>
                    <a:pt x="3141" y="671"/>
                  </a:lnTo>
                  <a:lnTo>
                    <a:pt x="3141" y="669"/>
                  </a:lnTo>
                  <a:lnTo>
                    <a:pt x="3139" y="662"/>
                  </a:lnTo>
                  <a:lnTo>
                    <a:pt x="3141" y="658"/>
                  </a:lnTo>
                  <a:lnTo>
                    <a:pt x="3139" y="658"/>
                  </a:lnTo>
                  <a:lnTo>
                    <a:pt x="3139" y="657"/>
                  </a:lnTo>
                  <a:lnTo>
                    <a:pt x="3139" y="652"/>
                  </a:lnTo>
                  <a:lnTo>
                    <a:pt x="3139" y="649"/>
                  </a:lnTo>
                  <a:lnTo>
                    <a:pt x="3139" y="648"/>
                  </a:lnTo>
                  <a:lnTo>
                    <a:pt x="3138" y="646"/>
                  </a:lnTo>
                  <a:lnTo>
                    <a:pt x="3138" y="646"/>
                  </a:lnTo>
                  <a:lnTo>
                    <a:pt x="3138" y="643"/>
                  </a:lnTo>
                  <a:lnTo>
                    <a:pt x="3138" y="637"/>
                  </a:lnTo>
                  <a:lnTo>
                    <a:pt x="3138" y="635"/>
                  </a:lnTo>
                  <a:lnTo>
                    <a:pt x="3138" y="632"/>
                  </a:lnTo>
                  <a:lnTo>
                    <a:pt x="3139" y="631"/>
                  </a:lnTo>
                  <a:lnTo>
                    <a:pt x="3139" y="629"/>
                  </a:lnTo>
                  <a:lnTo>
                    <a:pt x="3136" y="618"/>
                  </a:lnTo>
                  <a:lnTo>
                    <a:pt x="3135" y="617"/>
                  </a:lnTo>
                  <a:lnTo>
                    <a:pt x="3133" y="615"/>
                  </a:lnTo>
                  <a:lnTo>
                    <a:pt x="3133" y="617"/>
                  </a:lnTo>
                  <a:lnTo>
                    <a:pt x="3133" y="618"/>
                  </a:lnTo>
                  <a:lnTo>
                    <a:pt x="3135" y="620"/>
                  </a:lnTo>
                  <a:lnTo>
                    <a:pt x="3136" y="620"/>
                  </a:lnTo>
                  <a:lnTo>
                    <a:pt x="3135" y="621"/>
                  </a:lnTo>
                  <a:lnTo>
                    <a:pt x="3132" y="620"/>
                  </a:lnTo>
                  <a:lnTo>
                    <a:pt x="3125" y="620"/>
                  </a:lnTo>
                  <a:lnTo>
                    <a:pt x="3124" y="620"/>
                  </a:lnTo>
                  <a:lnTo>
                    <a:pt x="3121" y="621"/>
                  </a:lnTo>
                  <a:lnTo>
                    <a:pt x="3121" y="621"/>
                  </a:lnTo>
                  <a:lnTo>
                    <a:pt x="3119" y="620"/>
                  </a:lnTo>
                  <a:lnTo>
                    <a:pt x="3118" y="620"/>
                  </a:lnTo>
                  <a:lnTo>
                    <a:pt x="3116" y="620"/>
                  </a:lnTo>
                  <a:lnTo>
                    <a:pt x="3116" y="618"/>
                  </a:lnTo>
                  <a:lnTo>
                    <a:pt x="3116" y="617"/>
                  </a:lnTo>
                  <a:lnTo>
                    <a:pt x="3116" y="615"/>
                  </a:lnTo>
                  <a:lnTo>
                    <a:pt x="3116" y="614"/>
                  </a:lnTo>
                  <a:lnTo>
                    <a:pt x="3116" y="614"/>
                  </a:lnTo>
                  <a:lnTo>
                    <a:pt x="3116" y="612"/>
                  </a:lnTo>
                  <a:lnTo>
                    <a:pt x="3116" y="611"/>
                  </a:lnTo>
                  <a:lnTo>
                    <a:pt x="3118" y="611"/>
                  </a:lnTo>
                  <a:lnTo>
                    <a:pt x="3118" y="609"/>
                  </a:lnTo>
                  <a:lnTo>
                    <a:pt x="3118" y="606"/>
                  </a:lnTo>
                  <a:lnTo>
                    <a:pt x="3118" y="604"/>
                  </a:lnTo>
                  <a:lnTo>
                    <a:pt x="3118" y="603"/>
                  </a:lnTo>
                  <a:lnTo>
                    <a:pt x="3119" y="603"/>
                  </a:lnTo>
                  <a:lnTo>
                    <a:pt x="3119" y="601"/>
                  </a:lnTo>
                  <a:lnTo>
                    <a:pt x="3119" y="601"/>
                  </a:lnTo>
                  <a:lnTo>
                    <a:pt x="3119" y="600"/>
                  </a:lnTo>
                  <a:lnTo>
                    <a:pt x="3121" y="600"/>
                  </a:lnTo>
                  <a:lnTo>
                    <a:pt x="3121" y="598"/>
                  </a:lnTo>
                  <a:lnTo>
                    <a:pt x="3122" y="598"/>
                  </a:lnTo>
                  <a:lnTo>
                    <a:pt x="3121" y="603"/>
                  </a:lnTo>
                  <a:lnTo>
                    <a:pt x="3122" y="601"/>
                  </a:lnTo>
                  <a:lnTo>
                    <a:pt x="3122" y="601"/>
                  </a:lnTo>
                  <a:lnTo>
                    <a:pt x="3124" y="601"/>
                  </a:lnTo>
                  <a:lnTo>
                    <a:pt x="3124" y="600"/>
                  </a:lnTo>
                  <a:lnTo>
                    <a:pt x="3125" y="598"/>
                  </a:lnTo>
                  <a:lnTo>
                    <a:pt x="3127" y="597"/>
                  </a:lnTo>
                  <a:lnTo>
                    <a:pt x="3127" y="595"/>
                  </a:lnTo>
                  <a:lnTo>
                    <a:pt x="3127" y="595"/>
                  </a:lnTo>
                  <a:lnTo>
                    <a:pt x="3127" y="594"/>
                  </a:lnTo>
                  <a:lnTo>
                    <a:pt x="3127" y="594"/>
                  </a:lnTo>
                  <a:lnTo>
                    <a:pt x="3127" y="592"/>
                  </a:lnTo>
                  <a:lnTo>
                    <a:pt x="3127" y="589"/>
                  </a:lnTo>
                  <a:lnTo>
                    <a:pt x="3128" y="584"/>
                  </a:lnTo>
                  <a:lnTo>
                    <a:pt x="3128" y="578"/>
                  </a:lnTo>
                  <a:lnTo>
                    <a:pt x="3128" y="575"/>
                  </a:lnTo>
                  <a:lnTo>
                    <a:pt x="3128" y="574"/>
                  </a:lnTo>
                  <a:lnTo>
                    <a:pt x="3128" y="572"/>
                  </a:lnTo>
                  <a:lnTo>
                    <a:pt x="3125" y="566"/>
                  </a:lnTo>
                  <a:lnTo>
                    <a:pt x="3125" y="561"/>
                  </a:lnTo>
                  <a:lnTo>
                    <a:pt x="3125" y="560"/>
                  </a:lnTo>
                  <a:lnTo>
                    <a:pt x="3124" y="560"/>
                  </a:lnTo>
                  <a:lnTo>
                    <a:pt x="3122" y="558"/>
                  </a:lnTo>
                  <a:lnTo>
                    <a:pt x="3122" y="558"/>
                  </a:lnTo>
                  <a:lnTo>
                    <a:pt x="3121" y="557"/>
                  </a:lnTo>
                  <a:lnTo>
                    <a:pt x="3119" y="555"/>
                  </a:lnTo>
                  <a:lnTo>
                    <a:pt x="3119" y="554"/>
                  </a:lnTo>
                  <a:lnTo>
                    <a:pt x="3119" y="554"/>
                  </a:lnTo>
                  <a:lnTo>
                    <a:pt x="3119" y="552"/>
                  </a:lnTo>
                  <a:lnTo>
                    <a:pt x="3119" y="552"/>
                  </a:lnTo>
                  <a:lnTo>
                    <a:pt x="3119" y="551"/>
                  </a:lnTo>
                  <a:lnTo>
                    <a:pt x="3121" y="549"/>
                  </a:lnTo>
                  <a:lnTo>
                    <a:pt x="3121" y="551"/>
                  </a:lnTo>
                  <a:lnTo>
                    <a:pt x="3121" y="552"/>
                  </a:lnTo>
                  <a:lnTo>
                    <a:pt x="3121" y="554"/>
                  </a:lnTo>
                  <a:lnTo>
                    <a:pt x="3122" y="555"/>
                  </a:lnTo>
                  <a:lnTo>
                    <a:pt x="3124" y="557"/>
                  </a:lnTo>
                  <a:lnTo>
                    <a:pt x="3125" y="557"/>
                  </a:lnTo>
                  <a:lnTo>
                    <a:pt x="3127" y="558"/>
                  </a:lnTo>
                  <a:lnTo>
                    <a:pt x="3127" y="561"/>
                  </a:lnTo>
                  <a:lnTo>
                    <a:pt x="3128" y="563"/>
                  </a:lnTo>
                  <a:lnTo>
                    <a:pt x="3130" y="571"/>
                  </a:lnTo>
                  <a:lnTo>
                    <a:pt x="3130" y="572"/>
                  </a:lnTo>
                  <a:lnTo>
                    <a:pt x="3130" y="575"/>
                  </a:lnTo>
                  <a:lnTo>
                    <a:pt x="3130" y="578"/>
                  </a:lnTo>
                  <a:lnTo>
                    <a:pt x="3130" y="581"/>
                  </a:lnTo>
                  <a:lnTo>
                    <a:pt x="3130" y="583"/>
                  </a:lnTo>
                  <a:lnTo>
                    <a:pt x="3130" y="584"/>
                  </a:lnTo>
                  <a:lnTo>
                    <a:pt x="3127" y="592"/>
                  </a:lnTo>
                  <a:lnTo>
                    <a:pt x="3127" y="594"/>
                  </a:lnTo>
                  <a:lnTo>
                    <a:pt x="3127" y="595"/>
                  </a:lnTo>
                  <a:lnTo>
                    <a:pt x="3128" y="597"/>
                  </a:lnTo>
                  <a:lnTo>
                    <a:pt x="3128" y="595"/>
                  </a:lnTo>
                  <a:lnTo>
                    <a:pt x="3130" y="591"/>
                  </a:lnTo>
                  <a:lnTo>
                    <a:pt x="3132" y="588"/>
                  </a:lnTo>
                  <a:lnTo>
                    <a:pt x="3133" y="588"/>
                  </a:lnTo>
                  <a:lnTo>
                    <a:pt x="3135" y="586"/>
                  </a:lnTo>
                  <a:lnTo>
                    <a:pt x="3136" y="586"/>
                  </a:lnTo>
                  <a:lnTo>
                    <a:pt x="3139" y="584"/>
                  </a:lnTo>
                  <a:lnTo>
                    <a:pt x="3138" y="584"/>
                  </a:lnTo>
                  <a:lnTo>
                    <a:pt x="3136" y="583"/>
                  </a:lnTo>
                  <a:lnTo>
                    <a:pt x="3136" y="583"/>
                  </a:lnTo>
                  <a:lnTo>
                    <a:pt x="3136" y="581"/>
                  </a:lnTo>
                  <a:lnTo>
                    <a:pt x="3138" y="581"/>
                  </a:lnTo>
                  <a:lnTo>
                    <a:pt x="3138" y="581"/>
                  </a:lnTo>
                  <a:lnTo>
                    <a:pt x="3138" y="581"/>
                  </a:lnTo>
                  <a:lnTo>
                    <a:pt x="3138" y="580"/>
                  </a:lnTo>
                  <a:lnTo>
                    <a:pt x="3139" y="578"/>
                  </a:lnTo>
                  <a:lnTo>
                    <a:pt x="3141" y="575"/>
                  </a:lnTo>
                  <a:lnTo>
                    <a:pt x="3141" y="574"/>
                  </a:lnTo>
                  <a:lnTo>
                    <a:pt x="3142" y="574"/>
                  </a:lnTo>
                  <a:lnTo>
                    <a:pt x="3144" y="574"/>
                  </a:lnTo>
                  <a:lnTo>
                    <a:pt x="3144" y="572"/>
                  </a:lnTo>
                  <a:lnTo>
                    <a:pt x="3144" y="571"/>
                  </a:lnTo>
                  <a:lnTo>
                    <a:pt x="3144" y="571"/>
                  </a:lnTo>
                  <a:lnTo>
                    <a:pt x="3144" y="569"/>
                  </a:lnTo>
                  <a:lnTo>
                    <a:pt x="3144" y="569"/>
                  </a:lnTo>
                  <a:lnTo>
                    <a:pt x="3144" y="569"/>
                  </a:lnTo>
                  <a:lnTo>
                    <a:pt x="3144" y="569"/>
                  </a:lnTo>
                  <a:lnTo>
                    <a:pt x="3145" y="567"/>
                  </a:lnTo>
                  <a:lnTo>
                    <a:pt x="3145" y="567"/>
                  </a:lnTo>
                  <a:lnTo>
                    <a:pt x="3145" y="566"/>
                  </a:lnTo>
                  <a:lnTo>
                    <a:pt x="3147" y="566"/>
                  </a:lnTo>
                  <a:lnTo>
                    <a:pt x="3148" y="567"/>
                  </a:lnTo>
                  <a:lnTo>
                    <a:pt x="3148" y="566"/>
                  </a:lnTo>
                  <a:lnTo>
                    <a:pt x="3150" y="566"/>
                  </a:lnTo>
                  <a:lnTo>
                    <a:pt x="3150" y="564"/>
                  </a:lnTo>
                  <a:lnTo>
                    <a:pt x="3152" y="564"/>
                  </a:lnTo>
                  <a:lnTo>
                    <a:pt x="3152" y="563"/>
                  </a:lnTo>
                  <a:lnTo>
                    <a:pt x="3153" y="563"/>
                  </a:lnTo>
                  <a:lnTo>
                    <a:pt x="3153" y="563"/>
                  </a:lnTo>
                  <a:lnTo>
                    <a:pt x="3156" y="560"/>
                  </a:lnTo>
                  <a:lnTo>
                    <a:pt x="3156" y="560"/>
                  </a:lnTo>
                  <a:lnTo>
                    <a:pt x="3159" y="558"/>
                  </a:lnTo>
                  <a:lnTo>
                    <a:pt x="3159" y="557"/>
                  </a:lnTo>
                  <a:lnTo>
                    <a:pt x="3159" y="557"/>
                  </a:lnTo>
                  <a:lnTo>
                    <a:pt x="3161" y="555"/>
                  </a:lnTo>
                  <a:lnTo>
                    <a:pt x="3161" y="555"/>
                  </a:lnTo>
                  <a:lnTo>
                    <a:pt x="3162" y="555"/>
                  </a:lnTo>
                  <a:lnTo>
                    <a:pt x="3162" y="554"/>
                  </a:lnTo>
                  <a:lnTo>
                    <a:pt x="3162" y="554"/>
                  </a:lnTo>
                  <a:lnTo>
                    <a:pt x="3164" y="554"/>
                  </a:lnTo>
                  <a:lnTo>
                    <a:pt x="3164" y="554"/>
                  </a:lnTo>
                  <a:lnTo>
                    <a:pt x="3165" y="554"/>
                  </a:lnTo>
                  <a:lnTo>
                    <a:pt x="3165" y="554"/>
                  </a:lnTo>
                  <a:lnTo>
                    <a:pt x="3165" y="552"/>
                  </a:lnTo>
                  <a:lnTo>
                    <a:pt x="3167" y="552"/>
                  </a:lnTo>
                  <a:lnTo>
                    <a:pt x="3167" y="551"/>
                  </a:lnTo>
                  <a:lnTo>
                    <a:pt x="3167" y="551"/>
                  </a:lnTo>
                  <a:lnTo>
                    <a:pt x="3167" y="551"/>
                  </a:lnTo>
                  <a:lnTo>
                    <a:pt x="3167" y="551"/>
                  </a:lnTo>
                  <a:lnTo>
                    <a:pt x="3167" y="551"/>
                  </a:lnTo>
                  <a:lnTo>
                    <a:pt x="3167" y="551"/>
                  </a:lnTo>
                  <a:lnTo>
                    <a:pt x="3167" y="551"/>
                  </a:lnTo>
                  <a:lnTo>
                    <a:pt x="3168" y="551"/>
                  </a:lnTo>
                  <a:lnTo>
                    <a:pt x="3170" y="549"/>
                  </a:lnTo>
                  <a:lnTo>
                    <a:pt x="3170" y="547"/>
                  </a:lnTo>
                  <a:lnTo>
                    <a:pt x="3170" y="549"/>
                  </a:lnTo>
                  <a:lnTo>
                    <a:pt x="3172" y="549"/>
                  </a:lnTo>
                  <a:lnTo>
                    <a:pt x="3172" y="549"/>
                  </a:lnTo>
                  <a:lnTo>
                    <a:pt x="3173" y="549"/>
                  </a:lnTo>
                  <a:lnTo>
                    <a:pt x="3173" y="547"/>
                  </a:lnTo>
                  <a:lnTo>
                    <a:pt x="3173" y="547"/>
                  </a:lnTo>
                  <a:lnTo>
                    <a:pt x="3173" y="547"/>
                  </a:lnTo>
                  <a:lnTo>
                    <a:pt x="3175" y="546"/>
                  </a:lnTo>
                  <a:lnTo>
                    <a:pt x="3175" y="546"/>
                  </a:lnTo>
                  <a:lnTo>
                    <a:pt x="3176" y="544"/>
                  </a:lnTo>
                  <a:lnTo>
                    <a:pt x="3176" y="544"/>
                  </a:lnTo>
                  <a:lnTo>
                    <a:pt x="3176" y="543"/>
                  </a:lnTo>
                  <a:lnTo>
                    <a:pt x="3178" y="543"/>
                  </a:lnTo>
                  <a:lnTo>
                    <a:pt x="3179" y="543"/>
                  </a:lnTo>
                  <a:lnTo>
                    <a:pt x="3179" y="541"/>
                  </a:lnTo>
                  <a:lnTo>
                    <a:pt x="3181" y="540"/>
                  </a:lnTo>
                  <a:lnTo>
                    <a:pt x="3182" y="537"/>
                  </a:lnTo>
                  <a:lnTo>
                    <a:pt x="3182" y="537"/>
                  </a:lnTo>
                  <a:lnTo>
                    <a:pt x="3182" y="535"/>
                  </a:lnTo>
                  <a:lnTo>
                    <a:pt x="3182" y="535"/>
                  </a:lnTo>
                  <a:lnTo>
                    <a:pt x="3184" y="535"/>
                  </a:lnTo>
                  <a:lnTo>
                    <a:pt x="3184" y="537"/>
                  </a:lnTo>
                  <a:lnTo>
                    <a:pt x="3184" y="537"/>
                  </a:lnTo>
                  <a:lnTo>
                    <a:pt x="3185" y="538"/>
                  </a:lnTo>
                  <a:lnTo>
                    <a:pt x="3189" y="537"/>
                  </a:lnTo>
                  <a:lnTo>
                    <a:pt x="3190" y="537"/>
                  </a:lnTo>
                  <a:lnTo>
                    <a:pt x="3190" y="537"/>
                  </a:lnTo>
                  <a:lnTo>
                    <a:pt x="3192" y="535"/>
                  </a:lnTo>
                  <a:lnTo>
                    <a:pt x="3192" y="535"/>
                  </a:lnTo>
                  <a:lnTo>
                    <a:pt x="3193" y="535"/>
                  </a:lnTo>
                  <a:lnTo>
                    <a:pt x="3195" y="535"/>
                  </a:lnTo>
                  <a:lnTo>
                    <a:pt x="3195" y="535"/>
                  </a:lnTo>
                  <a:lnTo>
                    <a:pt x="3196" y="535"/>
                  </a:lnTo>
                  <a:lnTo>
                    <a:pt x="3196" y="535"/>
                  </a:lnTo>
                  <a:lnTo>
                    <a:pt x="3198" y="535"/>
                  </a:lnTo>
                  <a:lnTo>
                    <a:pt x="3198" y="535"/>
                  </a:lnTo>
                  <a:lnTo>
                    <a:pt x="3198" y="534"/>
                  </a:lnTo>
                  <a:lnTo>
                    <a:pt x="3198" y="534"/>
                  </a:lnTo>
                  <a:lnTo>
                    <a:pt x="3202" y="532"/>
                  </a:lnTo>
                  <a:lnTo>
                    <a:pt x="3204" y="532"/>
                  </a:lnTo>
                  <a:lnTo>
                    <a:pt x="3205" y="532"/>
                  </a:lnTo>
                  <a:lnTo>
                    <a:pt x="3207" y="532"/>
                  </a:lnTo>
                  <a:lnTo>
                    <a:pt x="3207" y="532"/>
                  </a:lnTo>
                  <a:lnTo>
                    <a:pt x="3207" y="532"/>
                  </a:lnTo>
                  <a:lnTo>
                    <a:pt x="3207" y="532"/>
                  </a:lnTo>
                  <a:lnTo>
                    <a:pt x="3207" y="532"/>
                  </a:lnTo>
                  <a:lnTo>
                    <a:pt x="3209" y="532"/>
                  </a:lnTo>
                  <a:lnTo>
                    <a:pt x="3209" y="530"/>
                  </a:lnTo>
                  <a:lnTo>
                    <a:pt x="3210" y="530"/>
                  </a:lnTo>
                  <a:lnTo>
                    <a:pt x="3210" y="529"/>
                  </a:lnTo>
                  <a:lnTo>
                    <a:pt x="3212" y="529"/>
                  </a:lnTo>
                  <a:lnTo>
                    <a:pt x="3215" y="529"/>
                  </a:lnTo>
                  <a:lnTo>
                    <a:pt x="3216" y="529"/>
                  </a:lnTo>
                  <a:lnTo>
                    <a:pt x="3216" y="527"/>
                  </a:lnTo>
                  <a:lnTo>
                    <a:pt x="3216" y="527"/>
                  </a:lnTo>
                  <a:lnTo>
                    <a:pt x="3216" y="527"/>
                  </a:lnTo>
                  <a:lnTo>
                    <a:pt x="3216" y="524"/>
                  </a:lnTo>
                  <a:lnTo>
                    <a:pt x="3215" y="524"/>
                  </a:lnTo>
                  <a:lnTo>
                    <a:pt x="3215" y="523"/>
                  </a:lnTo>
                  <a:lnTo>
                    <a:pt x="3213" y="521"/>
                  </a:lnTo>
                  <a:lnTo>
                    <a:pt x="3215" y="521"/>
                  </a:lnTo>
                  <a:lnTo>
                    <a:pt x="3215" y="523"/>
                  </a:lnTo>
                  <a:lnTo>
                    <a:pt x="3216" y="523"/>
                  </a:lnTo>
                  <a:lnTo>
                    <a:pt x="3216" y="523"/>
                  </a:lnTo>
                  <a:lnTo>
                    <a:pt x="3216" y="524"/>
                  </a:lnTo>
                  <a:lnTo>
                    <a:pt x="3216" y="524"/>
                  </a:lnTo>
                  <a:lnTo>
                    <a:pt x="3216" y="526"/>
                  </a:lnTo>
                  <a:lnTo>
                    <a:pt x="3216" y="526"/>
                  </a:lnTo>
                  <a:lnTo>
                    <a:pt x="3218" y="526"/>
                  </a:lnTo>
                  <a:lnTo>
                    <a:pt x="3218" y="526"/>
                  </a:lnTo>
                  <a:lnTo>
                    <a:pt x="3219" y="526"/>
                  </a:lnTo>
                  <a:lnTo>
                    <a:pt x="3221" y="527"/>
                  </a:lnTo>
                  <a:lnTo>
                    <a:pt x="3224" y="524"/>
                  </a:lnTo>
                  <a:lnTo>
                    <a:pt x="3225" y="524"/>
                  </a:lnTo>
                  <a:lnTo>
                    <a:pt x="3225" y="523"/>
                  </a:lnTo>
                  <a:lnTo>
                    <a:pt x="3227" y="521"/>
                  </a:lnTo>
                  <a:lnTo>
                    <a:pt x="3230" y="523"/>
                  </a:lnTo>
                  <a:lnTo>
                    <a:pt x="3232" y="521"/>
                  </a:lnTo>
                  <a:lnTo>
                    <a:pt x="3232" y="521"/>
                  </a:lnTo>
                  <a:lnTo>
                    <a:pt x="3232" y="520"/>
                  </a:lnTo>
                  <a:lnTo>
                    <a:pt x="3232" y="518"/>
                  </a:lnTo>
                  <a:lnTo>
                    <a:pt x="3235" y="520"/>
                  </a:lnTo>
                  <a:lnTo>
                    <a:pt x="3238" y="517"/>
                  </a:lnTo>
                  <a:lnTo>
                    <a:pt x="3239" y="517"/>
                  </a:lnTo>
                  <a:lnTo>
                    <a:pt x="3242" y="517"/>
                  </a:lnTo>
                  <a:lnTo>
                    <a:pt x="3244" y="515"/>
                  </a:lnTo>
                  <a:lnTo>
                    <a:pt x="3244" y="517"/>
                  </a:lnTo>
                  <a:lnTo>
                    <a:pt x="3245" y="517"/>
                  </a:lnTo>
                  <a:lnTo>
                    <a:pt x="3245" y="517"/>
                  </a:lnTo>
                  <a:lnTo>
                    <a:pt x="3244" y="517"/>
                  </a:lnTo>
                  <a:lnTo>
                    <a:pt x="3245" y="518"/>
                  </a:lnTo>
                  <a:lnTo>
                    <a:pt x="3247" y="517"/>
                  </a:lnTo>
                  <a:lnTo>
                    <a:pt x="3252" y="515"/>
                  </a:lnTo>
                  <a:lnTo>
                    <a:pt x="3261" y="509"/>
                  </a:lnTo>
                  <a:lnTo>
                    <a:pt x="3264" y="507"/>
                  </a:lnTo>
                  <a:lnTo>
                    <a:pt x="3264" y="507"/>
                  </a:lnTo>
                  <a:lnTo>
                    <a:pt x="3266" y="507"/>
                  </a:lnTo>
                  <a:lnTo>
                    <a:pt x="3267" y="507"/>
                  </a:lnTo>
                  <a:lnTo>
                    <a:pt x="3267" y="507"/>
                  </a:lnTo>
                  <a:lnTo>
                    <a:pt x="3267" y="507"/>
                  </a:lnTo>
                  <a:lnTo>
                    <a:pt x="3267" y="506"/>
                  </a:lnTo>
                  <a:lnTo>
                    <a:pt x="3267" y="506"/>
                  </a:lnTo>
                  <a:lnTo>
                    <a:pt x="3269" y="500"/>
                  </a:lnTo>
                  <a:lnTo>
                    <a:pt x="3269" y="498"/>
                  </a:lnTo>
                  <a:lnTo>
                    <a:pt x="3267" y="493"/>
                  </a:lnTo>
                  <a:lnTo>
                    <a:pt x="3267" y="492"/>
                  </a:lnTo>
                  <a:lnTo>
                    <a:pt x="3266" y="490"/>
                  </a:lnTo>
                  <a:lnTo>
                    <a:pt x="3266" y="490"/>
                  </a:lnTo>
                  <a:lnTo>
                    <a:pt x="3267" y="489"/>
                  </a:lnTo>
                  <a:lnTo>
                    <a:pt x="3267" y="487"/>
                  </a:lnTo>
                  <a:lnTo>
                    <a:pt x="3267" y="486"/>
                  </a:lnTo>
                  <a:lnTo>
                    <a:pt x="3266" y="484"/>
                  </a:lnTo>
                  <a:lnTo>
                    <a:pt x="3266" y="484"/>
                  </a:lnTo>
                  <a:lnTo>
                    <a:pt x="3264" y="483"/>
                  </a:lnTo>
                  <a:lnTo>
                    <a:pt x="3264" y="483"/>
                  </a:lnTo>
                  <a:lnTo>
                    <a:pt x="3264" y="481"/>
                  </a:lnTo>
                  <a:lnTo>
                    <a:pt x="3264" y="481"/>
                  </a:lnTo>
                  <a:lnTo>
                    <a:pt x="3266" y="481"/>
                  </a:lnTo>
                  <a:lnTo>
                    <a:pt x="3266" y="481"/>
                  </a:lnTo>
                  <a:lnTo>
                    <a:pt x="3267" y="481"/>
                  </a:lnTo>
                  <a:lnTo>
                    <a:pt x="3267" y="483"/>
                  </a:lnTo>
                  <a:lnTo>
                    <a:pt x="3267" y="481"/>
                  </a:lnTo>
                  <a:lnTo>
                    <a:pt x="3267" y="480"/>
                  </a:lnTo>
                  <a:lnTo>
                    <a:pt x="3267" y="480"/>
                  </a:lnTo>
                  <a:lnTo>
                    <a:pt x="3267" y="478"/>
                  </a:lnTo>
                  <a:lnTo>
                    <a:pt x="3267" y="478"/>
                  </a:lnTo>
                  <a:lnTo>
                    <a:pt x="3266" y="478"/>
                  </a:lnTo>
                  <a:lnTo>
                    <a:pt x="3266" y="477"/>
                  </a:lnTo>
                  <a:lnTo>
                    <a:pt x="3264" y="477"/>
                  </a:lnTo>
                  <a:lnTo>
                    <a:pt x="3264" y="473"/>
                  </a:lnTo>
                  <a:lnTo>
                    <a:pt x="3264" y="472"/>
                  </a:lnTo>
                  <a:lnTo>
                    <a:pt x="3264" y="472"/>
                  </a:lnTo>
                  <a:lnTo>
                    <a:pt x="3266" y="472"/>
                  </a:lnTo>
                  <a:lnTo>
                    <a:pt x="3266" y="473"/>
                  </a:lnTo>
                  <a:lnTo>
                    <a:pt x="3266" y="473"/>
                  </a:lnTo>
                  <a:lnTo>
                    <a:pt x="3267" y="475"/>
                  </a:lnTo>
                  <a:lnTo>
                    <a:pt x="3267" y="477"/>
                  </a:lnTo>
                  <a:lnTo>
                    <a:pt x="3269" y="477"/>
                  </a:lnTo>
                  <a:lnTo>
                    <a:pt x="3270" y="478"/>
                  </a:lnTo>
                  <a:lnTo>
                    <a:pt x="3270" y="478"/>
                  </a:lnTo>
                  <a:lnTo>
                    <a:pt x="3270" y="477"/>
                  </a:lnTo>
                  <a:lnTo>
                    <a:pt x="3270" y="475"/>
                  </a:lnTo>
                  <a:lnTo>
                    <a:pt x="3270" y="475"/>
                  </a:lnTo>
                  <a:lnTo>
                    <a:pt x="3272" y="475"/>
                  </a:lnTo>
                  <a:lnTo>
                    <a:pt x="3272" y="475"/>
                  </a:lnTo>
                  <a:lnTo>
                    <a:pt x="3272" y="475"/>
                  </a:lnTo>
                  <a:lnTo>
                    <a:pt x="3272" y="478"/>
                  </a:lnTo>
                  <a:lnTo>
                    <a:pt x="3272" y="480"/>
                  </a:lnTo>
                  <a:lnTo>
                    <a:pt x="3272" y="481"/>
                  </a:lnTo>
                  <a:lnTo>
                    <a:pt x="3272" y="481"/>
                  </a:lnTo>
                  <a:lnTo>
                    <a:pt x="3272" y="483"/>
                  </a:lnTo>
                  <a:lnTo>
                    <a:pt x="3273" y="483"/>
                  </a:lnTo>
                  <a:lnTo>
                    <a:pt x="3275" y="481"/>
                  </a:lnTo>
                  <a:lnTo>
                    <a:pt x="3275" y="480"/>
                  </a:lnTo>
                  <a:lnTo>
                    <a:pt x="3276" y="480"/>
                  </a:lnTo>
                  <a:lnTo>
                    <a:pt x="3275" y="480"/>
                  </a:lnTo>
                  <a:lnTo>
                    <a:pt x="3275" y="478"/>
                  </a:lnTo>
                  <a:lnTo>
                    <a:pt x="3275" y="478"/>
                  </a:lnTo>
                  <a:lnTo>
                    <a:pt x="3275" y="478"/>
                  </a:lnTo>
                  <a:lnTo>
                    <a:pt x="3275" y="477"/>
                  </a:lnTo>
                  <a:lnTo>
                    <a:pt x="3275" y="477"/>
                  </a:lnTo>
                  <a:lnTo>
                    <a:pt x="3276" y="475"/>
                  </a:lnTo>
                  <a:lnTo>
                    <a:pt x="3276" y="475"/>
                  </a:lnTo>
                  <a:lnTo>
                    <a:pt x="3278" y="475"/>
                  </a:lnTo>
                  <a:lnTo>
                    <a:pt x="3278" y="475"/>
                  </a:lnTo>
                  <a:lnTo>
                    <a:pt x="3279" y="475"/>
                  </a:lnTo>
                  <a:lnTo>
                    <a:pt x="3279" y="470"/>
                  </a:lnTo>
                  <a:lnTo>
                    <a:pt x="3279" y="469"/>
                  </a:lnTo>
                  <a:lnTo>
                    <a:pt x="3281" y="469"/>
                  </a:lnTo>
                  <a:lnTo>
                    <a:pt x="3281" y="472"/>
                  </a:lnTo>
                  <a:lnTo>
                    <a:pt x="3278" y="478"/>
                  </a:lnTo>
                  <a:lnTo>
                    <a:pt x="3278" y="481"/>
                  </a:lnTo>
                  <a:lnTo>
                    <a:pt x="3278" y="483"/>
                  </a:lnTo>
                  <a:lnTo>
                    <a:pt x="3279" y="486"/>
                  </a:lnTo>
                  <a:lnTo>
                    <a:pt x="3279" y="489"/>
                  </a:lnTo>
                  <a:lnTo>
                    <a:pt x="3281" y="492"/>
                  </a:lnTo>
                  <a:lnTo>
                    <a:pt x="3281" y="492"/>
                  </a:lnTo>
                  <a:lnTo>
                    <a:pt x="3281" y="493"/>
                  </a:lnTo>
                  <a:lnTo>
                    <a:pt x="3282" y="493"/>
                  </a:lnTo>
                  <a:lnTo>
                    <a:pt x="3282" y="495"/>
                  </a:lnTo>
                  <a:lnTo>
                    <a:pt x="3286" y="490"/>
                  </a:lnTo>
                  <a:lnTo>
                    <a:pt x="3287" y="489"/>
                  </a:lnTo>
                  <a:lnTo>
                    <a:pt x="3287" y="489"/>
                  </a:lnTo>
                  <a:lnTo>
                    <a:pt x="3286" y="489"/>
                  </a:lnTo>
                  <a:lnTo>
                    <a:pt x="3289" y="487"/>
                  </a:lnTo>
                  <a:lnTo>
                    <a:pt x="3289" y="487"/>
                  </a:lnTo>
                  <a:lnTo>
                    <a:pt x="3289" y="486"/>
                  </a:lnTo>
                  <a:lnTo>
                    <a:pt x="3290" y="487"/>
                  </a:lnTo>
                  <a:lnTo>
                    <a:pt x="3290" y="487"/>
                  </a:lnTo>
                  <a:lnTo>
                    <a:pt x="3290" y="489"/>
                  </a:lnTo>
                  <a:lnTo>
                    <a:pt x="3289" y="489"/>
                  </a:lnTo>
                  <a:lnTo>
                    <a:pt x="3292" y="490"/>
                  </a:lnTo>
                  <a:lnTo>
                    <a:pt x="3293" y="489"/>
                  </a:lnTo>
                  <a:lnTo>
                    <a:pt x="3295" y="486"/>
                  </a:lnTo>
                  <a:lnTo>
                    <a:pt x="3295" y="487"/>
                  </a:lnTo>
                  <a:lnTo>
                    <a:pt x="3295" y="487"/>
                  </a:lnTo>
                  <a:lnTo>
                    <a:pt x="3295" y="487"/>
                  </a:lnTo>
                  <a:lnTo>
                    <a:pt x="3296" y="486"/>
                  </a:lnTo>
                  <a:lnTo>
                    <a:pt x="3298" y="484"/>
                  </a:lnTo>
                  <a:lnTo>
                    <a:pt x="3296" y="483"/>
                  </a:lnTo>
                  <a:lnTo>
                    <a:pt x="3296" y="481"/>
                  </a:lnTo>
                  <a:lnTo>
                    <a:pt x="3296" y="480"/>
                  </a:lnTo>
                  <a:lnTo>
                    <a:pt x="3296" y="478"/>
                  </a:lnTo>
                  <a:lnTo>
                    <a:pt x="3298" y="478"/>
                  </a:lnTo>
                  <a:lnTo>
                    <a:pt x="3299" y="478"/>
                  </a:lnTo>
                  <a:lnTo>
                    <a:pt x="3299" y="478"/>
                  </a:lnTo>
                  <a:lnTo>
                    <a:pt x="3299" y="480"/>
                  </a:lnTo>
                  <a:lnTo>
                    <a:pt x="3301" y="481"/>
                  </a:lnTo>
                  <a:lnTo>
                    <a:pt x="3301" y="480"/>
                  </a:lnTo>
                  <a:lnTo>
                    <a:pt x="3301" y="480"/>
                  </a:lnTo>
                  <a:lnTo>
                    <a:pt x="3299" y="478"/>
                  </a:lnTo>
                  <a:lnTo>
                    <a:pt x="3301" y="477"/>
                  </a:lnTo>
                  <a:lnTo>
                    <a:pt x="3301" y="477"/>
                  </a:lnTo>
                  <a:lnTo>
                    <a:pt x="3302" y="475"/>
                  </a:lnTo>
                  <a:lnTo>
                    <a:pt x="3302" y="475"/>
                  </a:lnTo>
                  <a:lnTo>
                    <a:pt x="3302" y="475"/>
                  </a:lnTo>
                  <a:lnTo>
                    <a:pt x="3302" y="475"/>
                  </a:lnTo>
                  <a:lnTo>
                    <a:pt x="3302" y="473"/>
                  </a:lnTo>
                  <a:lnTo>
                    <a:pt x="3304" y="475"/>
                  </a:lnTo>
                  <a:lnTo>
                    <a:pt x="3306" y="473"/>
                  </a:lnTo>
                  <a:lnTo>
                    <a:pt x="3306" y="472"/>
                  </a:lnTo>
                  <a:lnTo>
                    <a:pt x="3306" y="470"/>
                  </a:lnTo>
                  <a:lnTo>
                    <a:pt x="3307" y="470"/>
                  </a:lnTo>
                  <a:lnTo>
                    <a:pt x="3306" y="470"/>
                  </a:lnTo>
                  <a:lnTo>
                    <a:pt x="3306" y="469"/>
                  </a:lnTo>
                  <a:lnTo>
                    <a:pt x="3306" y="466"/>
                  </a:lnTo>
                  <a:lnTo>
                    <a:pt x="3306" y="466"/>
                  </a:lnTo>
                  <a:lnTo>
                    <a:pt x="3307" y="466"/>
                  </a:lnTo>
                  <a:lnTo>
                    <a:pt x="3310" y="467"/>
                  </a:lnTo>
                  <a:lnTo>
                    <a:pt x="3310" y="467"/>
                  </a:lnTo>
                  <a:lnTo>
                    <a:pt x="3310" y="466"/>
                  </a:lnTo>
                  <a:lnTo>
                    <a:pt x="3310" y="466"/>
                  </a:lnTo>
                  <a:lnTo>
                    <a:pt x="3310" y="466"/>
                  </a:lnTo>
                  <a:lnTo>
                    <a:pt x="3312" y="466"/>
                  </a:lnTo>
                  <a:lnTo>
                    <a:pt x="3312" y="466"/>
                  </a:lnTo>
                  <a:lnTo>
                    <a:pt x="3310" y="467"/>
                  </a:lnTo>
                  <a:lnTo>
                    <a:pt x="3312" y="467"/>
                  </a:lnTo>
                  <a:lnTo>
                    <a:pt x="3312" y="469"/>
                  </a:lnTo>
                  <a:lnTo>
                    <a:pt x="3310" y="469"/>
                  </a:lnTo>
                  <a:lnTo>
                    <a:pt x="3310" y="470"/>
                  </a:lnTo>
                  <a:lnTo>
                    <a:pt x="3310" y="470"/>
                  </a:lnTo>
                  <a:lnTo>
                    <a:pt x="3312" y="472"/>
                  </a:lnTo>
                  <a:lnTo>
                    <a:pt x="3313" y="478"/>
                  </a:lnTo>
                  <a:lnTo>
                    <a:pt x="3313" y="481"/>
                  </a:lnTo>
                  <a:lnTo>
                    <a:pt x="3312" y="483"/>
                  </a:lnTo>
                  <a:lnTo>
                    <a:pt x="3313" y="481"/>
                  </a:lnTo>
                  <a:lnTo>
                    <a:pt x="3316" y="480"/>
                  </a:lnTo>
                  <a:lnTo>
                    <a:pt x="3318" y="478"/>
                  </a:lnTo>
                  <a:lnTo>
                    <a:pt x="3321" y="478"/>
                  </a:lnTo>
                  <a:lnTo>
                    <a:pt x="3322" y="477"/>
                  </a:lnTo>
                  <a:lnTo>
                    <a:pt x="3322" y="475"/>
                  </a:lnTo>
                  <a:lnTo>
                    <a:pt x="3324" y="473"/>
                  </a:lnTo>
                  <a:lnTo>
                    <a:pt x="3326" y="470"/>
                  </a:lnTo>
                  <a:lnTo>
                    <a:pt x="3326" y="469"/>
                  </a:lnTo>
                  <a:lnTo>
                    <a:pt x="3326" y="469"/>
                  </a:lnTo>
                  <a:lnTo>
                    <a:pt x="3327" y="470"/>
                  </a:lnTo>
                  <a:lnTo>
                    <a:pt x="3329" y="470"/>
                  </a:lnTo>
                  <a:lnTo>
                    <a:pt x="3329" y="469"/>
                  </a:lnTo>
                  <a:lnTo>
                    <a:pt x="3330" y="469"/>
                  </a:lnTo>
                  <a:lnTo>
                    <a:pt x="3332" y="469"/>
                  </a:lnTo>
                  <a:lnTo>
                    <a:pt x="3332" y="469"/>
                  </a:lnTo>
                  <a:lnTo>
                    <a:pt x="3333" y="467"/>
                  </a:lnTo>
                  <a:lnTo>
                    <a:pt x="3335" y="466"/>
                  </a:lnTo>
                  <a:lnTo>
                    <a:pt x="3335" y="469"/>
                  </a:lnTo>
                  <a:lnTo>
                    <a:pt x="3335" y="469"/>
                  </a:lnTo>
                  <a:lnTo>
                    <a:pt x="3335" y="469"/>
                  </a:lnTo>
                  <a:lnTo>
                    <a:pt x="3336" y="467"/>
                  </a:lnTo>
                  <a:lnTo>
                    <a:pt x="3336" y="466"/>
                  </a:lnTo>
                  <a:lnTo>
                    <a:pt x="3336" y="466"/>
                  </a:lnTo>
                  <a:lnTo>
                    <a:pt x="3338" y="466"/>
                  </a:lnTo>
                  <a:lnTo>
                    <a:pt x="3339" y="464"/>
                  </a:lnTo>
                  <a:lnTo>
                    <a:pt x="3343" y="463"/>
                  </a:lnTo>
                  <a:lnTo>
                    <a:pt x="3350" y="460"/>
                  </a:lnTo>
                  <a:lnTo>
                    <a:pt x="3353" y="460"/>
                  </a:lnTo>
                  <a:lnTo>
                    <a:pt x="3352" y="453"/>
                  </a:lnTo>
                  <a:lnTo>
                    <a:pt x="3352" y="450"/>
                  </a:lnTo>
                  <a:lnTo>
                    <a:pt x="3350" y="449"/>
                  </a:lnTo>
                  <a:lnTo>
                    <a:pt x="3349" y="449"/>
                  </a:lnTo>
                  <a:lnTo>
                    <a:pt x="3349" y="450"/>
                  </a:lnTo>
                  <a:lnTo>
                    <a:pt x="3349" y="449"/>
                  </a:lnTo>
                  <a:lnTo>
                    <a:pt x="3347" y="447"/>
                  </a:lnTo>
                  <a:lnTo>
                    <a:pt x="3347" y="446"/>
                  </a:lnTo>
                  <a:lnTo>
                    <a:pt x="3349" y="446"/>
                  </a:lnTo>
                  <a:lnTo>
                    <a:pt x="3350" y="447"/>
                  </a:lnTo>
                  <a:lnTo>
                    <a:pt x="3350" y="447"/>
                  </a:lnTo>
                  <a:lnTo>
                    <a:pt x="3350" y="447"/>
                  </a:lnTo>
                  <a:lnTo>
                    <a:pt x="3350" y="447"/>
                  </a:lnTo>
                  <a:lnTo>
                    <a:pt x="3350" y="446"/>
                  </a:lnTo>
                  <a:lnTo>
                    <a:pt x="3349" y="444"/>
                  </a:lnTo>
                  <a:lnTo>
                    <a:pt x="3344" y="436"/>
                  </a:lnTo>
                  <a:lnTo>
                    <a:pt x="3343" y="435"/>
                  </a:lnTo>
                  <a:lnTo>
                    <a:pt x="3338" y="432"/>
                  </a:lnTo>
                  <a:lnTo>
                    <a:pt x="3336" y="432"/>
                  </a:lnTo>
                  <a:lnTo>
                    <a:pt x="3333" y="430"/>
                  </a:lnTo>
                  <a:lnTo>
                    <a:pt x="3333" y="430"/>
                  </a:lnTo>
                  <a:lnTo>
                    <a:pt x="3332" y="430"/>
                  </a:lnTo>
                  <a:lnTo>
                    <a:pt x="3329" y="432"/>
                  </a:lnTo>
                  <a:lnTo>
                    <a:pt x="3327" y="432"/>
                  </a:lnTo>
                  <a:lnTo>
                    <a:pt x="3327" y="432"/>
                  </a:lnTo>
                  <a:lnTo>
                    <a:pt x="3327" y="432"/>
                  </a:lnTo>
                  <a:lnTo>
                    <a:pt x="3327" y="433"/>
                  </a:lnTo>
                  <a:lnTo>
                    <a:pt x="3327" y="433"/>
                  </a:lnTo>
                  <a:lnTo>
                    <a:pt x="3327" y="433"/>
                  </a:lnTo>
                  <a:lnTo>
                    <a:pt x="3327" y="433"/>
                  </a:lnTo>
                  <a:lnTo>
                    <a:pt x="3327" y="433"/>
                  </a:lnTo>
                  <a:lnTo>
                    <a:pt x="3329" y="435"/>
                  </a:lnTo>
                  <a:lnTo>
                    <a:pt x="3330" y="436"/>
                  </a:lnTo>
                  <a:lnTo>
                    <a:pt x="3330" y="436"/>
                  </a:lnTo>
                  <a:lnTo>
                    <a:pt x="3332" y="435"/>
                  </a:lnTo>
                  <a:lnTo>
                    <a:pt x="3332" y="435"/>
                  </a:lnTo>
                  <a:lnTo>
                    <a:pt x="3332" y="435"/>
                  </a:lnTo>
                  <a:lnTo>
                    <a:pt x="3330" y="435"/>
                  </a:lnTo>
                  <a:lnTo>
                    <a:pt x="3332" y="433"/>
                  </a:lnTo>
                  <a:lnTo>
                    <a:pt x="3333" y="432"/>
                  </a:lnTo>
                  <a:lnTo>
                    <a:pt x="3336" y="433"/>
                  </a:lnTo>
                  <a:lnTo>
                    <a:pt x="3336" y="435"/>
                  </a:lnTo>
                  <a:lnTo>
                    <a:pt x="3338" y="436"/>
                  </a:lnTo>
                  <a:lnTo>
                    <a:pt x="3339" y="440"/>
                  </a:lnTo>
                  <a:lnTo>
                    <a:pt x="3339" y="441"/>
                  </a:lnTo>
                  <a:lnTo>
                    <a:pt x="3341" y="444"/>
                  </a:lnTo>
                  <a:lnTo>
                    <a:pt x="3341" y="443"/>
                  </a:lnTo>
                  <a:lnTo>
                    <a:pt x="3341" y="441"/>
                  </a:lnTo>
                  <a:lnTo>
                    <a:pt x="3341" y="440"/>
                  </a:lnTo>
                  <a:lnTo>
                    <a:pt x="3343" y="440"/>
                  </a:lnTo>
                  <a:lnTo>
                    <a:pt x="3343" y="441"/>
                  </a:lnTo>
                  <a:lnTo>
                    <a:pt x="3344" y="441"/>
                  </a:lnTo>
                  <a:lnTo>
                    <a:pt x="3346" y="441"/>
                  </a:lnTo>
                  <a:lnTo>
                    <a:pt x="3346" y="441"/>
                  </a:lnTo>
                  <a:lnTo>
                    <a:pt x="3344" y="443"/>
                  </a:lnTo>
                  <a:lnTo>
                    <a:pt x="3344" y="443"/>
                  </a:lnTo>
                  <a:lnTo>
                    <a:pt x="3344" y="443"/>
                  </a:lnTo>
                  <a:lnTo>
                    <a:pt x="3346" y="444"/>
                  </a:lnTo>
                  <a:lnTo>
                    <a:pt x="3346" y="446"/>
                  </a:lnTo>
                  <a:lnTo>
                    <a:pt x="3347" y="449"/>
                  </a:lnTo>
                  <a:lnTo>
                    <a:pt x="3346" y="452"/>
                  </a:lnTo>
                  <a:lnTo>
                    <a:pt x="3346" y="452"/>
                  </a:lnTo>
                  <a:lnTo>
                    <a:pt x="3343" y="453"/>
                  </a:lnTo>
                  <a:lnTo>
                    <a:pt x="3341" y="455"/>
                  </a:lnTo>
                  <a:lnTo>
                    <a:pt x="3336" y="458"/>
                  </a:lnTo>
                  <a:lnTo>
                    <a:pt x="3335" y="460"/>
                  </a:lnTo>
                  <a:lnTo>
                    <a:pt x="3332" y="461"/>
                  </a:lnTo>
                  <a:lnTo>
                    <a:pt x="3330" y="463"/>
                  </a:lnTo>
                  <a:lnTo>
                    <a:pt x="3329" y="463"/>
                  </a:lnTo>
                  <a:lnTo>
                    <a:pt x="3329" y="461"/>
                  </a:lnTo>
                  <a:lnTo>
                    <a:pt x="3329" y="461"/>
                  </a:lnTo>
                  <a:lnTo>
                    <a:pt x="3332" y="461"/>
                  </a:lnTo>
                  <a:lnTo>
                    <a:pt x="3332" y="460"/>
                  </a:lnTo>
                  <a:lnTo>
                    <a:pt x="3324" y="461"/>
                  </a:lnTo>
                  <a:lnTo>
                    <a:pt x="3322" y="461"/>
                  </a:lnTo>
                  <a:lnTo>
                    <a:pt x="3318" y="460"/>
                  </a:lnTo>
                  <a:lnTo>
                    <a:pt x="3315" y="458"/>
                  </a:lnTo>
                  <a:lnTo>
                    <a:pt x="3315" y="456"/>
                  </a:lnTo>
                  <a:lnTo>
                    <a:pt x="3315" y="453"/>
                  </a:lnTo>
                  <a:lnTo>
                    <a:pt x="3313" y="450"/>
                  </a:lnTo>
                  <a:lnTo>
                    <a:pt x="3312" y="449"/>
                  </a:lnTo>
                  <a:lnTo>
                    <a:pt x="3310" y="447"/>
                  </a:lnTo>
                  <a:lnTo>
                    <a:pt x="3307" y="449"/>
                  </a:lnTo>
                  <a:lnTo>
                    <a:pt x="3307" y="449"/>
                  </a:lnTo>
                  <a:lnTo>
                    <a:pt x="3306" y="449"/>
                  </a:lnTo>
                  <a:lnTo>
                    <a:pt x="3301" y="446"/>
                  </a:lnTo>
                  <a:lnTo>
                    <a:pt x="3301" y="446"/>
                  </a:lnTo>
                  <a:lnTo>
                    <a:pt x="3302" y="444"/>
                  </a:lnTo>
                  <a:lnTo>
                    <a:pt x="3302" y="444"/>
                  </a:lnTo>
                  <a:lnTo>
                    <a:pt x="3302" y="446"/>
                  </a:lnTo>
                  <a:lnTo>
                    <a:pt x="3302" y="441"/>
                  </a:lnTo>
                  <a:lnTo>
                    <a:pt x="3302" y="441"/>
                  </a:lnTo>
                  <a:lnTo>
                    <a:pt x="3304" y="441"/>
                  </a:lnTo>
                  <a:lnTo>
                    <a:pt x="3304" y="441"/>
                  </a:lnTo>
                  <a:lnTo>
                    <a:pt x="3306" y="444"/>
                  </a:lnTo>
                  <a:lnTo>
                    <a:pt x="3306" y="444"/>
                  </a:lnTo>
                  <a:lnTo>
                    <a:pt x="3306" y="444"/>
                  </a:lnTo>
                  <a:lnTo>
                    <a:pt x="3304" y="444"/>
                  </a:lnTo>
                  <a:lnTo>
                    <a:pt x="3306" y="444"/>
                  </a:lnTo>
                  <a:lnTo>
                    <a:pt x="3306" y="444"/>
                  </a:lnTo>
                  <a:lnTo>
                    <a:pt x="3307" y="444"/>
                  </a:lnTo>
                  <a:lnTo>
                    <a:pt x="3307" y="444"/>
                  </a:lnTo>
                  <a:lnTo>
                    <a:pt x="3307" y="443"/>
                  </a:lnTo>
                  <a:lnTo>
                    <a:pt x="3307" y="443"/>
                  </a:lnTo>
                  <a:lnTo>
                    <a:pt x="3307" y="443"/>
                  </a:lnTo>
                  <a:lnTo>
                    <a:pt x="3304" y="441"/>
                  </a:lnTo>
                  <a:lnTo>
                    <a:pt x="3304" y="440"/>
                  </a:lnTo>
                  <a:lnTo>
                    <a:pt x="3304" y="438"/>
                  </a:lnTo>
                  <a:lnTo>
                    <a:pt x="3301" y="438"/>
                  </a:lnTo>
                  <a:lnTo>
                    <a:pt x="3299" y="435"/>
                  </a:lnTo>
                  <a:lnTo>
                    <a:pt x="3298" y="433"/>
                  </a:lnTo>
                  <a:lnTo>
                    <a:pt x="3298" y="433"/>
                  </a:lnTo>
                  <a:lnTo>
                    <a:pt x="3296" y="433"/>
                  </a:lnTo>
                  <a:lnTo>
                    <a:pt x="3296" y="433"/>
                  </a:lnTo>
                  <a:lnTo>
                    <a:pt x="3296" y="430"/>
                  </a:lnTo>
                  <a:lnTo>
                    <a:pt x="3296" y="430"/>
                  </a:lnTo>
                  <a:lnTo>
                    <a:pt x="3293" y="429"/>
                  </a:lnTo>
                  <a:lnTo>
                    <a:pt x="3292" y="429"/>
                  </a:lnTo>
                  <a:lnTo>
                    <a:pt x="3290" y="427"/>
                  </a:lnTo>
                  <a:lnTo>
                    <a:pt x="3287" y="427"/>
                  </a:lnTo>
                  <a:lnTo>
                    <a:pt x="3286" y="427"/>
                  </a:lnTo>
                  <a:lnTo>
                    <a:pt x="3282" y="426"/>
                  </a:lnTo>
                  <a:lnTo>
                    <a:pt x="3282" y="426"/>
                  </a:lnTo>
                  <a:lnTo>
                    <a:pt x="3284" y="427"/>
                  </a:lnTo>
                  <a:lnTo>
                    <a:pt x="3284" y="429"/>
                  </a:lnTo>
                  <a:lnTo>
                    <a:pt x="3286" y="429"/>
                  </a:lnTo>
                  <a:lnTo>
                    <a:pt x="3286" y="429"/>
                  </a:lnTo>
                  <a:lnTo>
                    <a:pt x="3286" y="430"/>
                  </a:lnTo>
                  <a:lnTo>
                    <a:pt x="3286" y="430"/>
                  </a:lnTo>
                  <a:lnTo>
                    <a:pt x="3284" y="429"/>
                  </a:lnTo>
                  <a:lnTo>
                    <a:pt x="3284" y="430"/>
                  </a:lnTo>
                  <a:lnTo>
                    <a:pt x="3282" y="430"/>
                  </a:lnTo>
                  <a:lnTo>
                    <a:pt x="3282" y="432"/>
                  </a:lnTo>
                  <a:lnTo>
                    <a:pt x="3281" y="432"/>
                  </a:lnTo>
                  <a:lnTo>
                    <a:pt x="3281" y="432"/>
                  </a:lnTo>
                  <a:lnTo>
                    <a:pt x="3281" y="432"/>
                  </a:lnTo>
                  <a:lnTo>
                    <a:pt x="3281" y="432"/>
                  </a:lnTo>
                  <a:lnTo>
                    <a:pt x="3281" y="432"/>
                  </a:lnTo>
                  <a:lnTo>
                    <a:pt x="3279" y="432"/>
                  </a:lnTo>
                  <a:lnTo>
                    <a:pt x="3281" y="430"/>
                  </a:lnTo>
                  <a:lnTo>
                    <a:pt x="3281" y="430"/>
                  </a:lnTo>
                  <a:lnTo>
                    <a:pt x="3279" y="429"/>
                  </a:lnTo>
                  <a:lnTo>
                    <a:pt x="3278" y="429"/>
                  </a:lnTo>
                  <a:lnTo>
                    <a:pt x="3278" y="429"/>
                  </a:lnTo>
                  <a:lnTo>
                    <a:pt x="3278" y="427"/>
                  </a:lnTo>
                  <a:lnTo>
                    <a:pt x="3276" y="429"/>
                  </a:lnTo>
                  <a:lnTo>
                    <a:pt x="3276" y="429"/>
                  </a:lnTo>
                  <a:lnTo>
                    <a:pt x="3275" y="429"/>
                  </a:lnTo>
                  <a:lnTo>
                    <a:pt x="3273" y="427"/>
                  </a:lnTo>
                  <a:lnTo>
                    <a:pt x="3275" y="426"/>
                  </a:lnTo>
                  <a:lnTo>
                    <a:pt x="3275" y="426"/>
                  </a:lnTo>
                  <a:lnTo>
                    <a:pt x="3275" y="426"/>
                  </a:lnTo>
                  <a:lnTo>
                    <a:pt x="3275" y="424"/>
                  </a:lnTo>
                  <a:lnTo>
                    <a:pt x="3275" y="424"/>
                  </a:lnTo>
                  <a:lnTo>
                    <a:pt x="3273" y="424"/>
                  </a:lnTo>
                  <a:lnTo>
                    <a:pt x="3273" y="424"/>
                  </a:lnTo>
                  <a:lnTo>
                    <a:pt x="3273" y="423"/>
                  </a:lnTo>
                  <a:lnTo>
                    <a:pt x="3275" y="423"/>
                  </a:lnTo>
                  <a:lnTo>
                    <a:pt x="3276" y="424"/>
                  </a:lnTo>
                  <a:lnTo>
                    <a:pt x="3276" y="423"/>
                  </a:lnTo>
                  <a:lnTo>
                    <a:pt x="3276" y="423"/>
                  </a:lnTo>
                  <a:lnTo>
                    <a:pt x="3275" y="423"/>
                  </a:lnTo>
                  <a:lnTo>
                    <a:pt x="3275" y="423"/>
                  </a:lnTo>
                  <a:lnTo>
                    <a:pt x="3276" y="423"/>
                  </a:lnTo>
                  <a:lnTo>
                    <a:pt x="3276" y="423"/>
                  </a:lnTo>
                  <a:lnTo>
                    <a:pt x="3278" y="423"/>
                  </a:lnTo>
                  <a:lnTo>
                    <a:pt x="3279" y="423"/>
                  </a:lnTo>
                  <a:lnTo>
                    <a:pt x="3278" y="423"/>
                  </a:lnTo>
                  <a:lnTo>
                    <a:pt x="3278" y="421"/>
                  </a:lnTo>
                  <a:lnTo>
                    <a:pt x="3278" y="419"/>
                  </a:lnTo>
                  <a:lnTo>
                    <a:pt x="3276" y="419"/>
                  </a:lnTo>
                  <a:lnTo>
                    <a:pt x="3276" y="418"/>
                  </a:lnTo>
                  <a:lnTo>
                    <a:pt x="3276" y="416"/>
                  </a:lnTo>
                  <a:lnTo>
                    <a:pt x="3278" y="416"/>
                  </a:lnTo>
                  <a:lnTo>
                    <a:pt x="3279" y="418"/>
                  </a:lnTo>
                  <a:lnTo>
                    <a:pt x="3281" y="416"/>
                  </a:lnTo>
                  <a:lnTo>
                    <a:pt x="3279" y="416"/>
                  </a:lnTo>
                  <a:lnTo>
                    <a:pt x="3279" y="416"/>
                  </a:lnTo>
                  <a:lnTo>
                    <a:pt x="3278" y="415"/>
                  </a:lnTo>
                  <a:lnTo>
                    <a:pt x="3278" y="415"/>
                  </a:lnTo>
                  <a:lnTo>
                    <a:pt x="3279" y="413"/>
                  </a:lnTo>
                  <a:lnTo>
                    <a:pt x="3279" y="413"/>
                  </a:lnTo>
                  <a:lnTo>
                    <a:pt x="3279" y="413"/>
                  </a:lnTo>
                  <a:lnTo>
                    <a:pt x="3281" y="413"/>
                  </a:lnTo>
                  <a:lnTo>
                    <a:pt x="3281" y="412"/>
                  </a:lnTo>
                  <a:lnTo>
                    <a:pt x="3281" y="412"/>
                  </a:lnTo>
                  <a:lnTo>
                    <a:pt x="3281" y="410"/>
                  </a:lnTo>
                  <a:lnTo>
                    <a:pt x="3282" y="410"/>
                  </a:lnTo>
                  <a:lnTo>
                    <a:pt x="3282" y="410"/>
                  </a:lnTo>
                  <a:lnTo>
                    <a:pt x="3282" y="410"/>
                  </a:lnTo>
                  <a:lnTo>
                    <a:pt x="3281" y="409"/>
                  </a:lnTo>
                  <a:lnTo>
                    <a:pt x="3281" y="409"/>
                  </a:lnTo>
                  <a:lnTo>
                    <a:pt x="3281" y="409"/>
                  </a:lnTo>
                  <a:lnTo>
                    <a:pt x="3279" y="410"/>
                  </a:lnTo>
                  <a:lnTo>
                    <a:pt x="3279" y="410"/>
                  </a:lnTo>
                  <a:lnTo>
                    <a:pt x="3279" y="410"/>
                  </a:lnTo>
                  <a:lnTo>
                    <a:pt x="3279" y="409"/>
                  </a:lnTo>
                  <a:lnTo>
                    <a:pt x="3279" y="409"/>
                  </a:lnTo>
                  <a:lnTo>
                    <a:pt x="3279" y="409"/>
                  </a:lnTo>
                  <a:lnTo>
                    <a:pt x="3279" y="407"/>
                  </a:lnTo>
                  <a:lnTo>
                    <a:pt x="3281" y="407"/>
                  </a:lnTo>
                  <a:lnTo>
                    <a:pt x="3282" y="406"/>
                  </a:lnTo>
                  <a:lnTo>
                    <a:pt x="3289" y="401"/>
                  </a:lnTo>
                  <a:lnTo>
                    <a:pt x="3290" y="401"/>
                  </a:lnTo>
                  <a:lnTo>
                    <a:pt x="3290" y="399"/>
                  </a:lnTo>
                  <a:lnTo>
                    <a:pt x="3290" y="399"/>
                  </a:lnTo>
                  <a:lnTo>
                    <a:pt x="3290" y="398"/>
                  </a:lnTo>
                  <a:lnTo>
                    <a:pt x="3292" y="398"/>
                  </a:lnTo>
                  <a:lnTo>
                    <a:pt x="3292" y="399"/>
                  </a:lnTo>
                  <a:lnTo>
                    <a:pt x="3292" y="399"/>
                  </a:lnTo>
                  <a:lnTo>
                    <a:pt x="3293" y="399"/>
                  </a:lnTo>
                  <a:lnTo>
                    <a:pt x="3293" y="398"/>
                  </a:lnTo>
                  <a:lnTo>
                    <a:pt x="3293" y="398"/>
                  </a:lnTo>
                  <a:lnTo>
                    <a:pt x="3293" y="398"/>
                  </a:lnTo>
                  <a:lnTo>
                    <a:pt x="3293" y="396"/>
                  </a:lnTo>
                  <a:lnTo>
                    <a:pt x="3295" y="396"/>
                  </a:lnTo>
                  <a:lnTo>
                    <a:pt x="3295" y="396"/>
                  </a:lnTo>
                  <a:lnTo>
                    <a:pt x="3295" y="395"/>
                  </a:lnTo>
                  <a:lnTo>
                    <a:pt x="3295" y="395"/>
                  </a:lnTo>
                  <a:lnTo>
                    <a:pt x="3295" y="393"/>
                  </a:lnTo>
                  <a:lnTo>
                    <a:pt x="3295" y="393"/>
                  </a:lnTo>
                  <a:lnTo>
                    <a:pt x="3293" y="393"/>
                  </a:lnTo>
                  <a:lnTo>
                    <a:pt x="3293" y="393"/>
                  </a:lnTo>
                  <a:lnTo>
                    <a:pt x="3292" y="393"/>
                  </a:lnTo>
                  <a:lnTo>
                    <a:pt x="3292" y="393"/>
                  </a:lnTo>
                  <a:lnTo>
                    <a:pt x="3292" y="392"/>
                  </a:lnTo>
                  <a:lnTo>
                    <a:pt x="3290" y="393"/>
                  </a:lnTo>
                  <a:lnTo>
                    <a:pt x="3290" y="393"/>
                  </a:lnTo>
                  <a:lnTo>
                    <a:pt x="3289" y="395"/>
                  </a:lnTo>
                  <a:lnTo>
                    <a:pt x="3290" y="396"/>
                  </a:lnTo>
                  <a:lnTo>
                    <a:pt x="3290" y="398"/>
                  </a:lnTo>
                  <a:lnTo>
                    <a:pt x="3289" y="396"/>
                  </a:lnTo>
                  <a:lnTo>
                    <a:pt x="3289" y="396"/>
                  </a:lnTo>
                  <a:lnTo>
                    <a:pt x="3286" y="396"/>
                  </a:lnTo>
                  <a:lnTo>
                    <a:pt x="3284" y="395"/>
                  </a:lnTo>
                  <a:lnTo>
                    <a:pt x="3284" y="395"/>
                  </a:lnTo>
                  <a:lnTo>
                    <a:pt x="3284" y="395"/>
                  </a:lnTo>
                  <a:lnTo>
                    <a:pt x="3286" y="395"/>
                  </a:lnTo>
                  <a:lnTo>
                    <a:pt x="3281" y="393"/>
                  </a:lnTo>
                  <a:lnTo>
                    <a:pt x="3279" y="393"/>
                  </a:lnTo>
                  <a:lnTo>
                    <a:pt x="3279" y="390"/>
                  </a:lnTo>
                  <a:lnTo>
                    <a:pt x="3279" y="390"/>
                  </a:lnTo>
                  <a:lnTo>
                    <a:pt x="3282" y="393"/>
                  </a:lnTo>
                  <a:lnTo>
                    <a:pt x="3282" y="392"/>
                  </a:lnTo>
                  <a:lnTo>
                    <a:pt x="3279" y="387"/>
                  </a:lnTo>
                  <a:lnTo>
                    <a:pt x="3279" y="387"/>
                  </a:lnTo>
                  <a:lnTo>
                    <a:pt x="3278" y="387"/>
                  </a:lnTo>
                  <a:lnTo>
                    <a:pt x="3278" y="386"/>
                  </a:lnTo>
                  <a:lnTo>
                    <a:pt x="3278" y="386"/>
                  </a:lnTo>
                  <a:lnTo>
                    <a:pt x="3278" y="387"/>
                  </a:lnTo>
                  <a:lnTo>
                    <a:pt x="3278" y="387"/>
                  </a:lnTo>
                  <a:lnTo>
                    <a:pt x="3276" y="386"/>
                  </a:lnTo>
                  <a:lnTo>
                    <a:pt x="3275" y="386"/>
                  </a:lnTo>
                  <a:lnTo>
                    <a:pt x="3275" y="386"/>
                  </a:lnTo>
                  <a:lnTo>
                    <a:pt x="3276" y="386"/>
                  </a:lnTo>
                  <a:lnTo>
                    <a:pt x="3278" y="384"/>
                  </a:lnTo>
                  <a:lnTo>
                    <a:pt x="3278" y="384"/>
                  </a:lnTo>
                  <a:lnTo>
                    <a:pt x="3276" y="381"/>
                  </a:lnTo>
                  <a:lnTo>
                    <a:pt x="3276" y="381"/>
                  </a:lnTo>
                  <a:lnTo>
                    <a:pt x="3276" y="379"/>
                  </a:lnTo>
                  <a:lnTo>
                    <a:pt x="3276" y="378"/>
                  </a:lnTo>
                  <a:lnTo>
                    <a:pt x="3276" y="375"/>
                  </a:lnTo>
                  <a:lnTo>
                    <a:pt x="3278" y="369"/>
                  </a:lnTo>
                  <a:lnTo>
                    <a:pt x="3279" y="367"/>
                  </a:lnTo>
                  <a:lnTo>
                    <a:pt x="3279" y="367"/>
                  </a:lnTo>
                  <a:lnTo>
                    <a:pt x="3279" y="365"/>
                  </a:lnTo>
                  <a:lnTo>
                    <a:pt x="3279" y="365"/>
                  </a:lnTo>
                  <a:lnTo>
                    <a:pt x="3278" y="364"/>
                  </a:lnTo>
                  <a:lnTo>
                    <a:pt x="3278" y="365"/>
                  </a:lnTo>
                  <a:lnTo>
                    <a:pt x="3276" y="365"/>
                  </a:lnTo>
                  <a:lnTo>
                    <a:pt x="3276" y="364"/>
                  </a:lnTo>
                  <a:lnTo>
                    <a:pt x="3276" y="364"/>
                  </a:lnTo>
                  <a:lnTo>
                    <a:pt x="3276" y="361"/>
                  </a:lnTo>
                  <a:lnTo>
                    <a:pt x="3276" y="361"/>
                  </a:lnTo>
                  <a:lnTo>
                    <a:pt x="3276" y="361"/>
                  </a:lnTo>
                  <a:lnTo>
                    <a:pt x="3278" y="361"/>
                  </a:lnTo>
                  <a:lnTo>
                    <a:pt x="3279" y="362"/>
                  </a:lnTo>
                  <a:lnTo>
                    <a:pt x="3281" y="362"/>
                  </a:lnTo>
                  <a:lnTo>
                    <a:pt x="3281" y="361"/>
                  </a:lnTo>
                  <a:lnTo>
                    <a:pt x="3281" y="358"/>
                  </a:lnTo>
                  <a:lnTo>
                    <a:pt x="3282" y="355"/>
                  </a:lnTo>
                  <a:lnTo>
                    <a:pt x="3282" y="353"/>
                  </a:lnTo>
                  <a:lnTo>
                    <a:pt x="3284" y="353"/>
                  </a:lnTo>
                  <a:lnTo>
                    <a:pt x="3282" y="353"/>
                  </a:lnTo>
                  <a:lnTo>
                    <a:pt x="3282" y="352"/>
                  </a:lnTo>
                  <a:lnTo>
                    <a:pt x="3284" y="350"/>
                  </a:lnTo>
                  <a:lnTo>
                    <a:pt x="3282" y="349"/>
                  </a:lnTo>
                  <a:lnTo>
                    <a:pt x="3281" y="347"/>
                  </a:lnTo>
                  <a:lnTo>
                    <a:pt x="3282" y="344"/>
                  </a:lnTo>
                  <a:lnTo>
                    <a:pt x="3282" y="342"/>
                  </a:lnTo>
                  <a:lnTo>
                    <a:pt x="3284" y="339"/>
                  </a:lnTo>
                  <a:lnTo>
                    <a:pt x="3284" y="339"/>
                  </a:lnTo>
                  <a:lnTo>
                    <a:pt x="3284" y="339"/>
                  </a:lnTo>
                  <a:lnTo>
                    <a:pt x="3286" y="338"/>
                  </a:lnTo>
                  <a:lnTo>
                    <a:pt x="3287" y="338"/>
                  </a:lnTo>
                  <a:lnTo>
                    <a:pt x="3289" y="336"/>
                  </a:lnTo>
                  <a:lnTo>
                    <a:pt x="3289" y="335"/>
                  </a:lnTo>
                  <a:lnTo>
                    <a:pt x="3290" y="333"/>
                  </a:lnTo>
                  <a:lnTo>
                    <a:pt x="3290" y="333"/>
                  </a:lnTo>
                  <a:lnTo>
                    <a:pt x="3290" y="333"/>
                  </a:lnTo>
                  <a:lnTo>
                    <a:pt x="3292" y="333"/>
                  </a:lnTo>
                  <a:lnTo>
                    <a:pt x="3292" y="332"/>
                  </a:lnTo>
                  <a:lnTo>
                    <a:pt x="3292" y="332"/>
                  </a:lnTo>
                  <a:lnTo>
                    <a:pt x="3292" y="330"/>
                  </a:lnTo>
                  <a:lnTo>
                    <a:pt x="3292" y="328"/>
                  </a:lnTo>
                  <a:lnTo>
                    <a:pt x="3292" y="328"/>
                  </a:lnTo>
                  <a:lnTo>
                    <a:pt x="3293" y="327"/>
                  </a:lnTo>
                  <a:lnTo>
                    <a:pt x="3293" y="327"/>
                  </a:lnTo>
                  <a:lnTo>
                    <a:pt x="3292" y="327"/>
                  </a:lnTo>
                  <a:lnTo>
                    <a:pt x="3292" y="327"/>
                  </a:lnTo>
                  <a:lnTo>
                    <a:pt x="3290" y="328"/>
                  </a:lnTo>
                  <a:lnTo>
                    <a:pt x="3290" y="327"/>
                  </a:lnTo>
                  <a:lnTo>
                    <a:pt x="3290" y="325"/>
                  </a:lnTo>
                  <a:lnTo>
                    <a:pt x="3289" y="324"/>
                  </a:lnTo>
                  <a:lnTo>
                    <a:pt x="3290" y="322"/>
                  </a:lnTo>
                  <a:lnTo>
                    <a:pt x="3290" y="321"/>
                  </a:lnTo>
                  <a:lnTo>
                    <a:pt x="3290" y="319"/>
                  </a:lnTo>
                  <a:lnTo>
                    <a:pt x="3292" y="319"/>
                  </a:lnTo>
                  <a:lnTo>
                    <a:pt x="3292" y="321"/>
                  </a:lnTo>
                  <a:lnTo>
                    <a:pt x="3293" y="321"/>
                  </a:lnTo>
                  <a:lnTo>
                    <a:pt x="3293" y="319"/>
                  </a:lnTo>
                  <a:lnTo>
                    <a:pt x="3295" y="318"/>
                  </a:lnTo>
                  <a:lnTo>
                    <a:pt x="3295" y="318"/>
                  </a:lnTo>
                  <a:lnTo>
                    <a:pt x="3295" y="319"/>
                  </a:lnTo>
                  <a:lnTo>
                    <a:pt x="3295" y="319"/>
                  </a:lnTo>
                  <a:lnTo>
                    <a:pt x="3296" y="318"/>
                  </a:lnTo>
                  <a:lnTo>
                    <a:pt x="3298" y="318"/>
                  </a:lnTo>
                  <a:lnTo>
                    <a:pt x="3298" y="316"/>
                  </a:lnTo>
                  <a:lnTo>
                    <a:pt x="3298" y="315"/>
                  </a:lnTo>
                  <a:lnTo>
                    <a:pt x="3296" y="313"/>
                  </a:lnTo>
                  <a:lnTo>
                    <a:pt x="3296" y="312"/>
                  </a:lnTo>
                  <a:lnTo>
                    <a:pt x="3295" y="312"/>
                  </a:lnTo>
                  <a:lnTo>
                    <a:pt x="3293" y="312"/>
                  </a:lnTo>
                  <a:lnTo>
                    <a:pt x="3292" y="312"/>
                  </a:lnTo>
                  <a:lnTo>
                    <a:pt x="3290" y="312"/>
                  </a:lnTo>
                  <a:lnTo>
                    <a:pt x="3293" y="312"/>
                  </a:lnTo>
                  <a:lnTo>
                    <a:pt x="3293" y="310"/>
                  </a:lnTo>
                  <a:lnTo>
                    <a:pt x="3293" y="310"/>
                  </a:lnTo>
                  <a:lnTo>
                    <a:pt x="3293" y="308"/>
                  </a:lnTo>
                  <a:lnTo>
                    <a:pt x="3293" y="308"/>
                  </a:lnTo>
                  <a:lnTo>
                    <a:pt x="3293" y="307"/>
                  </a:lnTo>
                  <a:lnTo>
                    <a:pt x="3295" y="305"/>
                  </a:lnTo>
                  <a:lnTo>
                    <a:pt x="3295" y="302"/>
                  </a:lnTo>
                  <a:lnTo>
                    <a:pt x="3296" y="301"/>
                  </a:lnTo>
                  <a:lnTo>
                    <a:pt x="3298" y="296"/>
                  </a:lnTo>
                  <a:lnTo>
                    <a:pt x="3298" y="296"/>
                  </a:lnTo>
                  <a:lnTo>
                    <a:pt x="3299" y="296"/>
                  </a:lnTo>
                  <a:lnTo>
                    <a:pt x="3299" y="296"/>
                  </a:lnTo>
                  <a:lnTo>
                    <a:pt x="3301" y="295"/>
                  </a:lnTo>
                  <a:lnTo>
                    <a:pt x="3301" y="295"/>
                  </a:lnTo>
                  <a:lnTo>
                    <a:pt x="3302" y="293"/>
                  </a:lnTo>
                  <a:lnTo>
                    <a:pt x="3302" y="291"/>
                  </a:lnTo>
                  <a:lnTo>
                    <a:pt x="3302" y="291"/>
                  </a:lnTo>
                  <a:lnTo>
                    <a:pt x="3304" y="290"/>
                  </a:lnTo>
                  <a:lnTo>
                    <a:pt x="3304" y="291"/>
                  </a:lnTo>
                  <a:lnTo>
                    <a:pt x="3304" y="293"/>
                  </a:lnTo>
                  <a:lnTo>
                    <a:pt x="3302" y="293"/>
                  </a:lnTo>
                  <a:lnTo>
                    <a:pt x="3302" y="293"/>
                  </a:lnTo>
                  <a:lnTo>
                    <a:pt x="3304" y="293"/>
                  </a:lnTo>
                  <a:lnTo>
                    <a:pt x="3306" y="291"/>
                  </a:lnTo>
                  <a:lnTo>
                    <a:pt x="3306" y="291"/>
                  </a:lnTo>
                  <a:lnTo>
                    <a:pt x="3306" y="293"/>
                  </a:lnTo>
                  <a:lnTo>
                    <a:pt x="3304" y="298"/>
                  </a:lnTo>
                  <a:lnTo>
                    <a:pt x="3304" y="301"/>
                  </a:lnTo>
                  <a:lnTo>
                    <a:pt x="3306" y="301"/>
                  </a:lnTo>
                  <a:lnTo>
                    <a:pt x="3306" y="299"/>
                  </a:lnTo>
                  <a:lnTo>
                    <a:pt x="3306" y="298"/>
                  </a:lnTo>
                  <a:lnTo>
                    <a:pt x="3306" y="296"/>
                  </a:lnTo>
                  <a:lnTo>
                    <a:pt x="3306" y="295"/>
                  </a:lnTo>
                  <a:lnTo>
                    <a:pt x="3307" y="293"/>
                  </a:lnTo>
                  <a:lnTo>
                    <a:pt x="3307" y="291"/>
                  </a:lnTo>
                  <a:lnTo>
                    <a:pt x="3307" y="290"/>
                  </a:lnTo>
                  <a:lnTo>
                    <a:pt x="3309" y="291"/>
                  </a:lnTo>
                  <a:lnTo>
                    <a:pt x="3307" y="301"/>
                  </a:lnTo>
                  <a:lnTo>
                    <a:pt x="3307" y="301"/>
                  </a:lnTo>
                  <a:lnTo>
                    <a:pt x="3307" y="301"/>
                  </a:lnTo>
                  <a:lnTo>
                    <a:pt x="3307" y="301"/>
                  </a:lnTo>
                  <a:lnTo>
                    <a:pt x="3307" y="299"/>
                  </a:lnTo>
                  <a:lnTo>
                    <a:pt x="3307" y="299"/>
                  </a:lnTo>
                  <a:lnTo>
                    <a:pt x="3307" y="298"/>
                  </a:lnTo>
                  <a:lnTo>
                    <a:pt x="3309" y="298"/>
                  </a:lnTo>
                  <a:lnTo>
                    <a:pt x="3310" y="295"/>
                  </a:lnTo>
                  <a:lnTo>
                    <a:pt x="3310" y="295"/>
                  </a:lnTo>
                  <a:lnTo>
                    <a:pt x="3310" y="295"/>
                  </a:lnTo>
                  <a:lnTo>
                    <a:pt x="3312" y="293"/>
                  </a:lnTo>
                  <a:lnTo>
                    <a:pt x="3312" y="293"/>
                  </a:lnTo>
                  <a:lnTo>
                    <a:pt x="3312" y="291"/>
                  </a:lnTo>
                  <a:lnTo>
                    <a:pt x="3310" y="290"/>
                  </a:lnTo>
                  <a:lnTo>
                    <a:pt x="3310" y="290"/>
                  </a:lnTo>
                  <a:lnTo>
                    <a:pt x="3309" y="290"/>
                  </a:lnTo>
                  <a:lnTo>
                    <a:pt x="3309" y="288"/>
                  </a:lnTo>
                  <a:lnTo>
                    <a:pt x="3310" y="288"/>
                  </a:lnTo>
                  <a:lnTo>
                    <a:pt x="3310" y="288"/>
                  </a:lnTo>
                  <a:lnTo>
                    <a:pt x="3310" y="288"/>
                  </a:lnTo>
                  <a:lnTo>
                    <a:pt x="3312" y="288"/>
                  </a:lnTo>
                  <a:lnTo>
                    <a:pt x="3312" y="288"/>
                  </a:lnTo>
                  <a:lnTo>
                    <a:pt x="3312" y="288"/>
                  </a:lnTo>
                  <a:lnTo>
                    <a:pt x="3312" y="290"/>
                  </a:lnTo>
                  <a:lnTo>
                    <a:pt x="3312" y="290"/>
                  </a:lnTo>
                  <a:lnTo>
                    <a:pt x="3313" y="291"/>
                  </a:lnTo>
                  <a:lnTo>
                    <a:pt x="3313" y="291"/>
                  </a:lnTo>
                  <a:lnTo>
                    <a:pt x="3313" y="293"/>
                  </a:lnTo>
                  <a:lnTo>
                    <a:pt x="3313" y="293"/>
                  </a:lnTo>
                  <a:lnTo>
                    <a:pt x="3313" y="293"/>
                  </a:lnTo>
                  <a:lnTo>
                    <a:pt x="3313" y="293"/>
                  </a:lnTo>
                  <a:lnTo>
                    <a:pt x="3313" y="296"/>
                  </a:lnTo>
                  <a:lnTo>
                    <a:pt x="3313" y="296"/>
                  </a:lnTo>
                  <a:lnTo>
                    <a:pt x="3315" y="298"/>
                  </a:lnTo>
                  <a:lnTo>
                    <a:pt x="3315" y="298"/>
                  </a:lnTo>
                  <a:lnTo>
                    <a:pt x="3316" y="299"/>
                  </a:lnTo>
                  <a:lnTo>
                    <a:pt x="3316" y="301"/>
                  </a:lnTo>
                  <a:lnTo>
                    <a:pt x="3316" y="299"/>
                  </a:lnTo>
                  <a:lnTo>
                    <a:pt x="3316" y="299"/>
                  </a:lnTo>
                  <a:lnTo>
                    <a:pt x="3318" y="298"/>
                  </a:lnTo>
                  <a:lnTo>
                    <a:pt x="3318" y="298"/>
                  </a:lnTo>
                  <a:lnTo>
                    <a:pt x="3318" y="298"/>
                  </a:lnTo>
                  <a:lnTo>
                    <a:pt x="3318" y="295"/>
                  </a:lnTo>
                  <a:lnTo>
                    <a:pt x="3318" y="295"/>
                  </a:lnTo>
                  <a:lnTo>
                    <a:pt x="3316" y="293"/>
                  </a:lnTo>
                  <a:lnTo>
                    <a:pt x="3315" y="290"/>
                  </a:lnTo>
                  <a:lnTo>
                    <a:pt x="3315" y="288"/>
                  </a:lnTo>
                  <a:lnTo>
                    <a:pt x="3312" y="282"/>
                  </a:lnTo>
                  <a:lnTo>
                    <a:pt x="3310" y="279"/>
                  </a:lnTo>
                  <a:lnTo>
                    <a:pt x="3310" y="281"/>
                  </a:lnTo>
                  <a:lnTo>
                    <a:pt x="3309" y="282"/>
                  </a:lnTo>
                  <a:lnTo>
                    <a:pt x="3309" y="282"/>
                  </a:lnTo>
                  <a:lnTo>
                    <a:pt x="3309" y="282"/>
                  </a:lnTo>
                  <a:lnTo>
                    <a:pt x="3307" y="281"/>
                  </a:lnTo>
                  <a:lnTo>
                    <a:pt x="3307" y="281"/>
                  </a:lnTo>
                  <a:lnTo>
                    <a:pt x="3307" y="279"/>
                  </a:lnTo>
                  <a:lnTo>
                    <a:pt x="3310" y="275"/>
                  </a:lnTo>
                  <a:lnTo>
                    <a:pt x="3310" y="275"/>
                  </a:lnTo>
                  <a:lnTo>
                    <a:pt x="3312" y="273"/>
                  </a:lnTo>
                  <a:lnTo>
                    <a:pt x="3312" y="273"/>
                  </a:lnTo>
                  <a:lnTo>
                    <a:pt x="3312" y="271"/>
                  </a:lnTo>
                  <a:lnTo>
                    <a:pt x="3313" y="273"/>
                  </a:lnTo>
                  <a:lnTo>
                    <a:pt x="3312" y="273"/>
                  </a:lnTo>
                  <a:lnTo>
                    <a:pt x="3312" y="275"/>
                  </a:lnTo>
                  <a:lnTo>
                    <a:pt x="3312" y="276"/>
                  </a:lnTo>
                  <a:lnTo>
                    <a:pt x="3312" y="279"/>
                  </a:lnTo>
                  <a:lnTo>
                    <a:pt x="3312" y="279"/>
                  </a:lnTo>
                  <a:lnTo>
                    <a:pt x="3313" y="281"/>
                  </a:lnTo>
                  <a:lnTo>
                    <a:pt x="3313" y="282"/>
                  </a:lnTo>
                  <a:lnTo>
                    <a:pt x="3313" y="282"/>
                  </a:lnTo>
                  <a:lnTo>
                    <a:pt x="3313" y="284"/>
                  </a:lnTo>
                  <a:lnTo>
                    <a:pt x="3315" y="285"/>
                  </a:lnTo>
                  <a:lnTo>
                    <a:pt x="3315" y="285"/>
                  </a:lnTo>
                  <a:lnTo>
                    <a:pt x="3315" y="287"/>
                  </a:lnTo>
                  <a:lnTo>
                    <a:pt x="3316" y="287"/>
                  </a:lnTo>
                  <a:lnTo>
                    <a:pt x="3318" y="291"/>
                  </a:lnTo>
                  <a:lnTo>
                    <a:pt x="3318" y="291"/>
                  </a:lnTo>
                  <a:lnTo>
                    <a:pt x="3318" y="291"/>
                  </a:lnTo>
                  <a:lnTo>
                    <a:pt x="3318" y="291"/>
                  </a:lnTo>
                  <a:lnTo>
                    <a:pt x="3318" y="291"/>
                  </a:lnTo>
                  <a:lnTo>
                    <a:pt x="3318" y="291"/>
                  </a:lnTo>
                  <a:lnTo>
                    <a:pt x="3318" y="291"/>
                  </a:lnTo>
                  <a:lnTo>
                    <a:pt x="3318" y="291"/>
                  </a:lnTo>
                  <a:lnTo>
                    <a:pt x="3318" y="293"/>
                  </a:lnTo>
                  <a:lnTo>
                    <a:pt x="3319" y="295"/>
                  </a:lnTo>
                  <a:lnTo>
                    <a:pt x="3319" y="295"/>
                  </a:lnTo>
                  <a:lnTo>
                    <a:pt x="3321" y="293"/>
                  </a:lnTo>
                  <a:lnTo>
                    <a:pt x="3321" y="288"/>
                  </a:lnTo>
                  <a:lnTo>
                    <a:pt x="3321" y="287"/>
                  </a:lnTo>
                  <a:lnTo>
                    <a:pt x="3319" y="287"/>
                  </a:lnTo>
                  <a:lnTo>
                    <a:pt x="3319" y="288"/>
                  </a:lnTo>
                  <a:lnTo>
                    <a:pt x="3319" y="290"/>
                  </a:lnTo>
                  <a:lnTo>
                    <a:pt x="3319" y="290"/>
                  </a:lnTo>
                  <a:lnTo>
                    <a:pt x="3319" y="288"/>
                  </a:lnTo>
                  <a:lnTo>
                    <a:pt x="3319" y="287"/>
                  </a:lnTo>
                  <a:lnTo>
                    <a:pt x="3318" y="285"/>
                  </a:lnTo>
                  <a:lnTo>
                    <a:pt x="3318" y="285"/>
                  </a:lnTo>
                  <a:lnTo>
                    <a:pt x="3318" y="285"/>
                  </a:lnTo>
                  <a:lnTo>
                    <a:pt x="3316" y="285"/>
                  </a:lnTo>
                  <a:lnTo>
                    <a:pt x="3316" y="284"/>
                  </a:lnTo>
                  <a:lnTo>
                    <a:pt x="3319" y="275"/>
                  </a:lnTo>
                  <a:lnTo>
                    <a:pt x="3321" y="273"/>
                  </a:lnTo>
                  <a:lnTo>
                    <a:pt x="3321" y="273"/>
                  </a:lnTo>
                  <a:lnTo>
                    <a:pt x="3322" y="271"/>
                  </a:lnTo>
                  <a:lnTo>
                    <a:pt x="3322" y="273"/>
                  </a:lnTo>
                  <a:lnTo>
                    <a:pt x="3321" y="273"/>
                  </a:lnTo>
                  <a:lnTo>
                    <a:pt x="3321" y="275"/>
                  </a:lnTo>
                  <a:lnTo>
                    <a:pt x="3321" y="278"/>
                  </a:lnTo>
                  <a:lnTo>
                    <a:pt x="3321" y="278"/>
                  </a:lnTo>
                  <a:lnTo>
                    <a:pt x="3321" y="279"/>
                  </a:lnTo>
                  <a:lnTo>
                    <a:pt x="3322" y="279"/>
                  </a:lnTo>
                  <a:lnTo>
                    <a:pt x="3322" y="279"/>
                  </a:lnTo>
                  <a:lnTo>
                    <a:pt x="3324" y="281"/>
                  </a:lnTo>
                  <a:lnTo>
                    <a:pt x="3324" y="281"/>
                  </a:lnTo>
                  <a:lnTo>
                    <a:pt x="3322" y="281"/>
                  </a:lnTo>
                  <a:lnTo>
                    <a:pt x="3322" y="281"/>
                  </a:lnTo>
                  <a:lnTo>
                    <a:pt x="3322" y="281"/>
                  </a:lnTo>
                  <a:lnTo>
                    <a:pt x="3322" y="282"/>
                  </a:lnTo>
                  <a:lnTo>
                    <a:pt x="3322" y="282"/>
                  </a:lnTo>
                  <a:lnTo>
                    <a:pt x="3322" y="282"/>
                  </a:lnTo>
                  <a:lnTo>
                    <a:pt x="3322" y="285"/>
                  </a:lnTo>
                  <a:lnTo>
                    <a:pt x="3322" y="285"/>
                  </a:lnTo>
                  <a:lnTo>
                    <a:pt x="3322" y="285"/>
                  </a:lnTo>
                  <a:lnTo>
                    <a:pt x="3324" y="287"/>
                  </a:lnTo>
                  <a:lnTo>
                    <a:pt x="3326" y="287"/>
                  </a:lnTo>
                  <a:lnTo>
                    <a:pt x="3326" y="287"/>
                  </a:lnTo>
                  <a:lnTo>
                    <a:pt x="3327" y="285"/>
                  </a:lnTo>
                  <a:lnTo>
                    <a:pt x="3327" y="288"/>
                  </a:lnTo>
                  <a:lnTo>
                    <a:pt x="3329" y="288"/>
                  </a:lnTo>
                  <a:lnTo>
                    <a:pt x="3329" y="287"/>
                  </a:lnTo>
                  <a:lnTo>
                    <a:pt x="3329" y="285"/>
                  </a:lnTo>
                  <a:lnTo>
                    <a:pt x="3327" y="284"/>
                  </a:lnTo>
                  <a:lnTo>
                    <a:pt x="3327" y="284"/>
                  </a:lnTo>
                  <a:lnTo>
                    <a:pt x="3326" y="282"/>
                  </a:lnTo>
                  <a:lnTo>
                    <a:pt x="3327" y="282"/>
                  </a:lnTo>
                  <a:lnTo>
                    <a:pt x="3326" y="281"/>
                  </a:lnTo>
                  <a:lnTo>
                    <a:pt x="3326" y="281"/>
                  </a:lnTo>
                  <a:lnTo>
                    <a:pt x="3326" y="281"/>
                  </a:lnTo>
                  <a:lnTo>
                    <a:pt x="3326" y="281"/>
                  </a:lnTo>
                  <a:lnTo>
                    <a:pt x="3326" y="279"/>
                  </a:lnTo>
                  <a:lnTo>
                    <a:pt x="3326" y="279"/>
                  </a:lnTo>
                  <a:lnTo>
                    <a:pt x="3326" y="278"/>
                  </a:lnTo>
                  <a:lnTo>
                    <a:pt x="3326" y="278"/>
                  </a:lnTo>
                  <a:lnTo>
                    <a:pt x="3326" y="276"/>
                  </a:lnTo>
                  <a:lnTo>
                    <a:pt x="3326" y="276"/>
                  </a:lnTo>
                  <a:lnTo>
                    <a:pt x="3326" y="273"/>
                  </a:lnTo>
                  <a:lnTo>
                    <a:pt x="3326" y="271"/>
                  </a:lnTo>
                  <a:lnTo>
                    <a:pt x="3327" y="271"/>
                  </a:lnTo>
                  <a:lnTo>
                    <a:pt x="3327" y="273"/>
                  </a:lnTo>
                  <a:lnTo>
                    <a:pt x="3327" y="276"/>
                  </a:lnTo>
                  <a:lnTo>
                    <a:pt x="3327" y="278"/>
                  </a:lnTo>
                  <a:lnTo>
                    <a:pt x="3327" y="278"/>
                  </a:lnTo>
                  <a:lnTo>
                    <a:pt x="3327" y="279"/>
                  </a:lnTo>
                  <a:lnTo>
                    <a:pt x="3327" y="279"/>
                  </a:lnTo>
                  <a:lnTo>
                    <a:pt x="3327" y="279"/>
                  </a:lnTo>
                  <a:lnTo>
                    <a:pt x="3327" y="281"/>
                  </a:lnTo>
                  <a:lnTo>
                    <a:pt x="3327" y="281"/>
                  </a:lnTo>
                  <a:lnTo>
                    <a:pt x="3327" y="282"/>
                  </a:lnTo>
                  <a:lnTo>
                    <a:pt x="3327" y="282"/>
                  </a:lnTo>
                  <a:lnTo>
                    <a:pt x="3329" y="284"/>
                  </a:lnTo>
                  <a:lnTo>
                    <a:pt x="3329" y="284"/>
                  </a:lnTo>
                  <a:lnTo>
                    <a:pt x="3329" y="285"/>
                  </a:lnTo>
                  <a:lnTo>
                    <a:pt x="3330" y="285"/>
                  </a:lnTo>
                  <a:lnTo>
                    <a:pt x="3329" y="284"/>
                  </a:lnTo>
                  <a:lnTo>
                    <a:pt x="3329" y="282"/>
                  </a:lnTo>
                  <a:lnTo>
                    <a:pt x="3329" y="281"/>
                  </a:lnTo>
                  <a:lnTo>
                    <a:pt x="3329" y="281"/>
                  </a:lnTo>
                  <a:lnTo>
                    <a:pt x="3330" y="282"/>
                  </a:lnTo>
                  <a:lnTo>
                    <a:pt x="3330" y="282"/>
                  </a:lnTo>
                  <a:lnTo>
                    <a:pt x="3332" y="284"/>
                  </a:lnTo>
                  <a:lnTo>
                    <a:pt x="3332" y="285"/>
                  </a:lnTo>
                  <a:lnTo>
                    <a:pt x="3333" y="284"/>
                  </a:lnTo>
                  <a:lnTo>
                    <a:pt x="3333" y="281"/>
                  </a:lnTo>
                  <a:lnTo>
                    <a:pt x="3333" y="275"/>
                  </a:lnTo>
                  <a:lnTo>
                    <a:pt x="3333" y="273"/>
                  </a:lnTo>
                  <a:lnTo>
                    <a:pt x="3333" y="271"/>
                  </a:lnTo>
                  <a:lnTo>
                    <a:pt x="3333" y="271"/>
                  </a:lnTo>
                  <a:lnTo>
                    <a:pt x="3335" y="271"/>
                  </a:lnTo>
                  <a:lnTo>
                    <a:pt x="3335" y="270"/>
                  </a:lnTo>
                  <a:lnTo>
                    <a:pt x="3335" y="268"/>
                  </a:lnTo>
                  <a:lnTo>
                    <a:pt x="3335" y="268"/>
                  </a:lnTo>
                  <a:lnTo>
                    <a:pt x="3335" y="267"/>
                  </a:lnTo>
                  <a:lnTo>
                    <a:pt x="3336" y="267"/>
                  </a:lnTo>
                  <a:lnTo>
                    <a:pt x="3336" y="265"/>
                  </a:lnTo>
                  <a:lnTo>
                    <a:pt x="3336" y="265"/>
                  </a:lnTo>
                  <a:lnTo>
                    <a:pt x="3336" y="265"/>
                  </a:lnTo>
                  <a:lnTo>
                    <a:pt x="3336" y="267"/>
                  </a:lnTo>
                  <a:lnTo>
                    <a:pt x="3336" y="268"/>
                  </a:lnTo>
                  <a:lnTo>
                    <a:pt x="3336" y="268"/>
                  </a:lnTo>
                  <a:lnTo>
                    <a:pt x="3338" y="268"/>
                  </a:lnTo>
                  <a:lnTo>
                    <a:pt x="3338" y="268"/>
                  </a:lnTo>
                  <a:lnTo>
                    <a:pt x="3338" y="270"/>
                  </a:lnTo>
                  <a:lnTo>
                    <a:pt x="3338" y="271"/>
                  </a:lnTo>
                  <a:lnTo>
                    <a:pt x="3338" y="271"/>
                  </a:lnTo>
                  <a:lnTo>
                    <a:pt x="3339" y="270"/>
                  </a:lnTo>
                  <a:lnTo>
                    <a:pt x="3341" y="270"/>
                  </a:lnTo>
                  <a:lnTo>
                    <a:pt x="3341" y="270"/>
                  </a:lnTo>
                  <a:lnTo>
                    <a:pt x="3341" y="273"/>
                  </a:lnTo>
                  <a:lnTo>
                    <a:pt x="3341" y="273"/>
                  </a:lnTo>
                  <a:lnTo>
                    <a:pt x="3343" y="273"/>
                  </a:lnTo>
                  <a:lnTo>
                    <a:pt x="3344" y="267"/>
                  </a:lnTo>
                  <a:lnTo>
                    <a:pt x="3346" y="267"/>
                  </a:lnTo>
                  <a:lnTo>
                    <a:pt x="3346" y="268"/>
                  </a:lnTo>
                  <a:lnTo>
                    <a:pt x="3344" y="271"/>
                  </a:lnTo>
                  <a:lnTo>
                    <a:pt x="3344" y="273"/>
                  </a:lnTo>
                  <a:lnTo>
                    <a:pt x="3344" y="273"/>
                  </a:lnTo>
                  <a:lnTo>
                    <a:pt x="3346" y="273"/>
                  </a:lnTo>
                  <a:lnTo>
                    <a:pt x="3346" y="273"/>
                  </a:lnTo>
                  <a:lnTo>
                    <a:pt x="3349" y="271"/>
                  </a:lnTo>
                  <a:lnTo>
                    <a:pt x="3347" y="270"/>
                  </a:lnTo>
                  <a:lnTo>
                    <a:pt x="3347" y="270"/>
                  </a:lnTo>
                  <a:lnTo>
                    <a:pt x="3347" y="268"/>
                  </a:lnTo>
                  <a:lnTo>
                    <a:pt x="3347" y="268"/>
                  </a:lnTo>
                  <a:lnTo>
                    <a:pt x="3347" y="268"/>
                  </a:lnTo>
                  <a:lnTo>
                    <a:pt x="3349" y="267"/>
                  </a:lnTo>
                  <a:lnTo>
                    <a:pt x="3349" y="267"/>
                  </a:lnTo>
                  <a:lnTo>
                    <a:pt x="3349" y="267"/>
                  </a:lnTo>
                  <a:lnTo>
                    <a:pt x="3350" y="267"/>
                  </a:lnTo>
                  <a:lnTo>
                    <a:pt x="3350" y="265"/>
                  </a:lnTo>
                  <a:lnTo>
                    <a:pt x="3350" y="264"/>
                  </a:lnTo>
                  <a:lnTo>
                    <a:pt x="3350" y="262"/>
                  </a:lnTo>
                  <a:lnTo>
                    <a:pt x="3352" y="262"/>
                  </a:lnTo>
                  <a:lnTo>
                    <a:pt x="3353" y="261"/>
                  </a:lnTo>
                  <a:lnTo>
                    <a:pt x="3353" y="261"/>
                  </a:lnTo>
                  <a:lnTo>
                    <a:pt x="3353" y="258"/>
                  </a:lnTo>
                  <a:lnTo>
                    <a:pt x="3352" y="259"/>
                  </a:lnTo>
                  <a:lnTo>
                    <a:pt x="3350" y="258"/>
                  </a:lnTo>
                  <a:lnTo>
                    <a:pt x="3350" y="256"/>
                  </a:lnTo>
                  <a:lnTo>
                    <a:pt x="3350" y="256"/>
                  </a:lnTo>
                  <a:lnTo>
                    <a:pt x="3350" y="254"/>
                  </a:lnTo>
                  <a:lnTo>
                    <a:pt x="3350" y="254"/>
                  </a:lnTo>
                  <a:lnTo>
                    <a:pt x="3350" y="253"/>
                  </a:lnTo>
                  <a:lnTo>
                    <a:pt x="3350" y="251"/>
                  </a:lnTo>
                  <a:lnTo>
                    <a:pt x="3350" y="247"/>
                  </a:lnTo>
                  <a:lnTo>
                    <a:pt x="3352" y="245"/>
                  </a:lnTo>
                  <a:lnTo>
                    <a:pt x="3352" y="242"/>
                  </a:lnTo>
                  <a:lnTo>
                    <a:pt x="3352" y="241"/>
                  </a:lnTo>
                  <a:lnTo>
                    <a:pt x="3353" y="241"/>
                  </a:lnTo>
                  <a:lnTo>
                    <a:pt x="3355" y="239"/>
                  </a:lnTo>
                  <a:lnTo>
                    <a:pt x="3355" y="238"/>
                  </a:lnTo>
                  <a:lnTo>
                    <a:pt x="3353" y="236"/>
                  </a:lnTo>
                  <a:lnTo>
                    <a:pt x="3352" y="234"/>
                  </a:lnTo>
                  <a:lnTo>
                    <a:pt x="3350" y="233"/>
                  </a:lnTo>
                  <a:lnTo>
                    <a:pt x="3350" y="233"/>
                  </a:lnTo>
                  <a:lnTo>
                    <a:pt x="3350" y="233"/>
                  </a:lnTo>
                  <a:lnTo>
                    <a:pt x="3350" y="231"/>
                  </a:lnTo>
                  <a:lnTo>
                    <a:pt x="3350" y="230"/>
                  </a:lnTo>
                  <a:lnTo>
                    <a:pt x="3353" y="230"/>
                  </a:lnTo>
                  <a:lnTo>
                    <a:pt x="3353" y="228"/>
                  </a:lnTo>
                  <a:lnTo>
                    <a:pt x="3355" y="227"/>
                  </a:lnTo>
                  <a:lnTo>
                    <a:pt x="3355" y="225"/>
                  </a:lnTo>
                  <a:lnTo>
                    <a:pt x="3356" y="225"/>
                  </a:lnTo>
                  <a:lnTo>
                    <a:pt x="3356" y="227"/>
                  </a:lnTo>
                  <a:lnTo>
                    <a:pt x="3356" y="227"/>
                  </a:lnTo>
                  <a:lnTo>
                    <a:pt x="3358" y="227"/>
                  </a:lnTo>
                  <a:lnTo>
                    <a:pt x="3359" y="225"/>
                  </a:lnTo>
                  <a:lnTo>
                    <a:pt x="3358" y="225"/>
                  </a:lnTo>
                  <a:lnTo>
                    <a:pt x="3358" y="225"/>
                  </a:lnTo>
                  <a:lnTo>
                    <a:pt x="3358" y="221"/>
                  </a:lnTo>
                  <a:lnTo>
                    <a:pt x="3358" y="217"/>
                  </a:lnTo>
                  <a:lnTo>
                    <a:pt x="3358" y="217"/>
                  </a:lnTo>
                  <a:lnTo>
                    <a:pt x="3358" y="217"/>
                  </a:lnTo>
                  <a:lnTo>
                    <a:pt x="3361" y="217"/>
                  </a:lnTo>
                  <a:lnTo>
                    <a:pt x="3361" y="219"/>
                  </a:lnTo>
                  <a:lnTo>
                    <a:pt x="3361" y="224"/>
                  </a:lnTo>
                  <a:lnTo>
                    <a:pt x="3361" y="224"/>
                  </a:lnTo>
                  <a:lnTo>
                    <a:pt x="3361" y="225"/>
                  </a:lnTo>
                  <a:lnTo>
                    <a:pt x="3361" y="225"/>
                  </a:lnTo>
                  <a:lnTo>
                    <a:pt x="3361" y="225"/>
                  </a:lnTo>
                  <a:lnTo>
                    <a:pt x="3359" y="227"/>
                  </a:lnTo>
                  <a:lnTo>
                    <a:pt x="3359" y="227"/>
                  </a:lnTo>
                  <a:lnTo>
                    <a:pt x="3359" y="228"/>
                  </a:lnTo>
                  <a:lnTo>
                    <a:pt x="3359" y="230"/>
                  </a:lnTo>
                  <a:lnTo>
                    <a:pt x="3359" y="230"/>
                  </a:lnTo>
                  <a:lnTo>
                    <a:pt x="3361" y="231"/>
                  </a:lnTo>
                  <a:lnTo>
                    <a:pt x="3361" y="231"/>
                  </a:lnTo>
                  <a:lnTo>
                    <a:pt x="3361" y="230"/>
                  </a:lnTo>
                  <a:lnTo>
                    <a:pt x="3363" y="228"/>
                  </a:lnTo>
                  <a:lnTo>
                    <a:pt x="3363" y="227"/>
                  </a:lnTo>
                  <a:lnTo>
                    <a:pt x="3364" y="225"/>
                  </a:lnTo>
                  <a:lnTo>
                    <a:pt x="3366" y="227"/>
                  </a:lnTo>
                  <a:lnTo>
                    <a:pt x="3367" y="228"/>
                  </a:lnTo>
                  <a:lnTo>
                    <a:pt x="3366" y="228"/>
                  </a:lnTo>
                  <a:lnTo>
                    <a:pt x="3366" y="228"/>
                  </a:lnTo>
                  <a:lnTo>
                    <a:pt x="3364" y="228"/>
                  </a:lnTo>
                  <a:lnTo>
                    <a:pt x="3364" y="228"/>
                  </a:lnTo>
                  <a:lnTo>
                    <a:pt x="3364" y="230"/>
                  </a:lnTo>
                  <a:lnTo>
                    <a:pt x="3363" y="230"/>
                  </a:lnTo>
                  <a:lnTo>
                    <a:pt x="3364" y="230"/>
                  </a:lnTo>
                  <a:lnTo>
                    <a:pt x="3364" y="231"/>
                  </a:lnTo>
                  <a:lnTo>
                    <a:pt x="3364" y="231"/>
                  </a:lnTo>
                  <a:lnTo>
                    <a:pt x="3364" y="233"/>
                  </a:lnTo>
                  <a:lnTo>
                    <a:pt x="3363" y="233"/>
                  </a:lnTo>
                  <a:lnTo>
                    <a:pt x="3363" y="231"/>
                  </a:lnTo>
                  <a:lnTo>
                    <a:pt x="3363" y="231"/>
                  </a:lnTo>
                  <a:lnTo>
                    <a:pt x="3361" y="233"/>
                  </a:lnTo>
                  <a:lnTo>
                    <a:pt x="3361" y="234"/>
                  </a:lnTo>
                  <a:lnTo>
                    <a:pt x="3361" y="238"/>
                  </a:lnTo>
                  <a:lnTo>
                    <a:pt x="3363" y="236"/>
                  </a:lnTo>
                  <a:lnTo>
                    <a:pt x="3364" y="234"/>
                  </a:lnTo>
                  <a:lnTo>
                    <a:pt x="3366" y="234"/>
                  </a:lnTo>
                  <a:lnTo>
                    <a:pt x="3369" y="236"/>
                  </a:lnTo>
                  <a:lnTo>
                    <a:pt x="3370" y="236"/>
                  </a:lnTo>
                  <a:lnTo>
                    <a:pt x="3370" y="236"/>
                  </a:lnTo>
                  <a:lnTo>
                    <a:pt x="3373" y="236"/>
                  </a:lnTo>
                  <a:lnTo>
                    <a:pt x="3379" y="238"/>
                  </a:lnTo>
                  <a:lnTo>
                    <a:pt x="3381" y="238"/>
                  </a:lnTo>
                  <a:lnTo>
                    <a:pt x="3379" y="238"/>
                  </a:lnTo>
                  <a:lnTo>
                    <a:pt x="3379" y="236"/>
                  </a:lnTo>
                  <a:lnTo>
                    <a:pt x="3379" y="236"/>
                  </a:lnTo>
                  <a:lnTo>
                    <a:pt x="3378" y="236"/>
                  </a:lnTo>
                  <a:lnTo>
                    <a:pt x="3379" y="236"/>
                  </a:lnTo>
                  <a:lnTo>
                    <a:pt x="3379" y="236"/>
                  </a:lnTo>
                  <a:lnTo>
                    <a:pt x="3379" y="234"/>
                  </a:lnTo>
                  <a:lnTo>
                    <a:pt x="3379" y="233"/>
                  </a:lnTo>
                  <a:lnTo>
                    <a:pt x="3378" y="233"/>
                  </a:lnTo>
                  <a:lnTo>
                    <a:pt x="3378" y="233"/>
                  </a:lnTo>
                  <a:lnTo>
                    <a:pt x="3376" y="233"/>
                  </a:lnTo>
                  <a:lnTo>
                    <a:pt x="3376" y="233"/>
                  </a:lnTo>
                  <a:lnTo>
                    <a:pt x="3376" y="231"/>
                  </a:lnTo>
                  <a:lnTo>
                    <a:pt x="3376" y="230"/>
                  </a:lnTo>
                  <a:lnTo>
                    <a:pt x="3376" y="228"/>
                  </a:lnTo>
                  <a:lnTo>
                    <a:pt x="3375" y="228"/>
                  </a:lnTo>
                  <a:lnTo>
                    <a:pt x="3375" y="227"/>
                  </a:lnTo>
                  <a:lnTo>
                    <a:pt x="3373" y="225"/>
                  </a:lnTo>
                  <a:lnTo>
                    <a:pt x="3375" y="225"/>
                  </a:lnTo>
                  <a:lnTo>
                    <a:pt x="3376" y="225"/>
                  </a:lnTo>
                  <a:lnTo>
                    <a:pt x="3378" y="224"/>
                  </a:lnTo>
                  <a:lnTo>
                    <a:pt x="3378" y="222"/>
                  </a:lnTo>
                  <a:lnTo>
                    <a:pt x="3379" y="224"/>
                  </a:lnTo>
                  <a:lnTo>
                    <a:pt x="3379" y="224"/>
                  </a:lnTo>
                  <a:lnTo>
                    <a:pt x="3379" y="225"/>
                  </a:lnTo>
                  <a:lnTo>
                    <a:pt x="3379" y="227"/>
                  </a:lnTo>
                  <a:lnTo>
                    <a:pt x="3381" y="225"/>
                  </a:lnTo>
                  <a:lnTo>
                    <a:pt x="3381" y="224"/>
                  </a:lnTo>
                  <a:lnTo>
                    <a:pt x="3381" y="224"/>
                  </a:lnTo>
                  <a:lnTo>
                    <a:pt x="3381" y="224"/>
                  </a:lnTo>
                  <a:lnTo>
                    <a:pt x="3381" y="222"/>
                  </a:lnTo>
                  <a:lnTo>
                    <a:pt x="3379" y="222"/>
                  </a:lnTo>
                  <a:lnTo>
                    <a:pt x="3379" y="222"/>
                  </a:lnTo>
                  <a:lnTo>
                    <a:pt x="3379" y="222"/>
                  </a:lnTo>
                  <a:lnTo>
                    <a:pt x="3379" y="222"/>
                  </a:lnTo>
                  <a:lnTo>
                    <a:pt x="3379" y="221"/>
                  </a:lnTo>
                  <a:lnTo>
                    <a:pt x="3379" y="221"/>
                  </a:lnTo>
                  <a:lnTo>
                    <a:pt x="3379" y="221"/>
                  </a:lnTo>
                  <a:lnTo>
                    <a:pt x="3378" y="217"/>
                  </a:lnTo>
                  <a:lnTo>
                    <a:pt x="3379" y="217"/>
                  </a:lnTo>
                  <a:lnTo>
                    <a:pt x="3379" y="217"/>
                  </a:lnTo>
                  <a:lnTo>
                    <a:pt x="3381" y="219"/>
                  </a:lnTo>
                  <a:lnTo>
                    <a:pt x="3383" y="222"/>
                  </a:lnTo>
                  <a:lnTo>
                    <a:pt x="3383" y="224"/>
                  </a:lnTo>
                  <a:lnTo>
                    <a:pt x="3383" y="224"/>
                  </a:lnTo>
                  <a:lnTo>
                    <a:pt x="3384" y="222"/>
                  </a:lnTo>
                  <a:lnTo>
                    <a:pt x="3384" y="222"/>
                  </a:lnTo>
                  <a:lnTo>
                    <a:pt x="3386" y="219"/>
                  </a:lnTo>
                  <a:lnTo>
                    <a:pt x="3386" y="217"/>
                  </a:lnTo>
                  <a:lnTo>
                    <a:pt x="3386" y="219"/>
                  </a:lnTo>
                  <a:lnTo>
                    <a:pt x="3387" y="217"/>
                  </a:lnTo>
                  <a:lnTo>
                    <a:pt x="3390" y="217"/>
                  </a:lnTo>
                  <a:lnTo>
                    <a:pt x="3390" y="217"/>
                  </a:lnTo>
                  <a:lnTo>
                    <a:pt x="3389" y="217"/>
                  </a:lnTo>
                  <a:lnTo>
                    <a:pt x="3389" y="217"/>
                  </a:lnTo>
                  <a:lnTo>
                    <a:pt x="3389" y="216"/>
                  </a:lnTo>
                  <a:lnTo>
                    <a:pt x="3389" y="214"/>
                  </a:lnTo>
                  <a:lnTo>
                    <a:pt x="3389" y="214"/>
                  </a:lnTo>
                  <a:lnTo>
                    <a:pt x="3386" y="214"/>
                  </a:lnTo>
                  <a:lnTo>
                    <a:pt x="3386" y="213"/>
                  </a:lnTo>
                  <a:lnTo>
                    <a:pt x="3387" y="211"/>
                  </a:lnTo>
                  <a:lnTo>
                    <a:pt x="3389" y="213"/>
                  </a:lnTo>
                  <a:lnTo>
                    <a:pt x="3389" y="211"/>
                  </a:lnTo>
                  <a:lnTo>
                    <a:pt x="3390" y="213"/>
                  </a:lnTo>
                  <a:lnTo>
                    <a:pt x="3390" y="214"/>
                  </a:lnTo>
                  <a:lnTo>
                    <a:pt x="3392" y="216"/>
                  </a:lnTo>
                  <a:lnTo>
                    <a:pt x="3393" y="214"/>
                  </a:lnTo>
                  <a:lnTo>
                    <a:pt x="3392" y="214"/>
                  </a:lnTo>
                  <a:lnTo>
                    <a:pt x="3392" y="213"/>
                  </a:lnTo>
                  <a:lnTo>
                    <a:pt x="3392" y="211"/>
                  </a:lnTo>
                  <a:lnTo>
                    <a:pt x="3393" y="211"/>
                  </a:lnTo>
                  <a:lnTo>
                    <a:pt x="3393" y="213"/>
                  </a:lnTo>
                  <a:lnTo>
                    <a:pt x="3395" y="214"/>
                  </a:lnTo>
                  <a:lnTo>
                    <a:pt x="3395" y="216"/>
                  </a:lnTo>
                  <a:lnTo>
                    <a:pt x="3395" y="216"/>
                  </a:lnTo>
                  <a:lnTo>
                    <a:pt x="3396" y="214"/>
                  </a:lnTo>
                  <a:lnTo>
                    <a:pt x="3396" y="214"/>
                  </a:lnTo>
                  <a:lnTo>
                    <a:pt x="3396" y="214"/>
                  </a:lnTo>
                  <a:lnTo>
                    <a:pt x="3396" y="214"/>
                  </a:lnTo>
                  <a:lnTo>
                    <a:pt x="3396" y="213"/>
                  </a:lnTo>
                  <a:lnTo>
                    <a:pt x="3396" y="213"/>
                  </a:lnTo>
                  <a:lnTo>
                    <a:pt x="3395" y="213"/>
                  </a:lnTo>
                  <a:lnTo>
                    <a:pt x="3395" y="213"/>
                  </a:lnTo>
                  <a:lnTo>
                    <a:pt x="3396" y="211"/>
                  </a:lnTo>
                  <a:lnTo>
                    <a:pt x="3396" y="211"/>
                  </a:lnTo>
                  <a:lnTo>
                    <a:pt x="3396" y="211"/>
                  </a:lnTo>
                  <a:lnTo>
                    <a:pt x="3396" y="213"/>
                  </a:lnTo>
                  <a:lnTo>
                    <a:pt x="3396" y="213"/>
                  </a:lnTo>
                  <a:lnTo>
                    <a:pt x="3398" y="213"/>
                  </a:lnTo>
                  <a:lnTo>
                    <a:pt x="3399" y="214"/>
                  </a:lnTo>
                  <a:lnTo>
                    <a:pt x="3399" y="216"/>
                  </a:lnTo>
                  <a:lnTo>
                    <a:pt x="3399" y="217"/>
                  </a:lnTo>
                  <a:lnTo>
                    <a:pt x="3401" y="219"/>
                  </a:lnTo>
                  <a:lnTo>
                    <a:pt x="3403" y="221"/>
                  </a:lnTo>
                  <a:lnTo>
                    <a:pt x="3403" y="221"/>
                  </a:lnTo>
                  <a:lnTo>
                    <a:pt x="3404" y="219"/>
                  </a:lnTo>
                  <a:lnTo>
                    <a:pt x="3404" y="221"/>
                  </a:lnTo>
                  <a:lnTo>
                    <a:pt x="3404" y="222"/>
                  </a:lnTo>
                  <a:lnTo>
                    <a:pt x="3404" y="222"/>
                  </a:lnTo>
                  <a:lnTo>
                    <a:pt x="3406" y="224"/>
                  </a:lnTo>
                  <a:lnTo>
                    <a:pt x="3406" y="222"/>
                  </a:lnTo>
                  <a:lnTo>
                    <a:pt x="3406" y="219"/>
                  </a:lnTo>
                  <a:lnTo>
                    <a:pt x="3406" y="217"/>
                  </a:lnTo>
                  <a:lnTo>
                    <a:pt x="3406" y="217"/>
                  </a:lnTo>
                  <a:lnTo>
                    <a:pt x="3406" y="217"/>
                  </a:lnTo>
                  <a:lnTo>
                    <a:pt x="3407" y="217"/>
                  </a:lnTo>
                  <a:lnTo>
                    <a:pt x="3407" y="217"/>
                  </a:lnTo>
                  <a:lnTo>
                    <a:pt x="3407" y="217"/>
                  </a:lnTo>
                  <a:lnTo>
                    <a:pt x="3407" y="217"/>
                  </a:lnTo>
                  <a:lnTo>
                    <a:pt x="3409" y="217"/>
                  </a:lnTo>
                  <a:lnTo>
                    <a:pt x="3409" y="217"/>
                  </a:lnTo>
                  <a:lnTo>
                    <a:pt x="3409" y="216"/>
                  </a:lnTo>
                  <a:lnTo>
                    <a:pt x="3409" y="216"/>
                  </a:lnTo>
                  <a:lnTo>
                    <a:pt x="3409" y="216"/>
                  </a:lnTo>
                  <a:lnTo>
                    <a:pt x="3407" y="216"/>
                  </a:lnTo>
                  <a:lnTo>
                    <a:pt x="3407" y="213"/>
                  </a:lnTo>
                  <a:lnTo>
                    <a:pt x="3407" y="213"/>
                  </a:lnTo>
                  <a:lnTo>
                    <a:pt x="3404" y="213"/>
                  </a:lnTo>
                  <a:lnTo>
                    <a:pt x="3404" y="211"/>
                  </a:lnTo>
                  <a:lnTo>
                    <a:pt x="3404" y="211"/>
                  </a:lnTo>
                  <a:lnTo>
                    <a:pt x="3406" y="211"/>
                  </a:lnTo>
                  <a:lnTo>
                    <a:pt x="3406" y="211"/>
                  </a:lnTo>
                  <a:lnTo>
                    <a:pt x="3406" y="211"/>
                  </a:lnTo>
                  <a:lnTo>
                    <a:pt x="3406" y="210"/>
                  </a:lnTo>
                  <a:lnTo>
                    <a:pt x="3406" y="210"/>
                  </a:lnTo>
                  <a:lnTo>
                    <a:pt x="3406" y="208"/>
                  </a:lnTo>
                  <a:lnTo>
                    <a:pt x="3406" y="208"/>
                  </a:lnTo>
                  <a:lnTo>
                    <a:pt x="3409" y="213"/>
                  </a:lnTo>
                  <a:lnTo>
                    <a:pt x="3409" y="214"/>
                  </a:lnTo>
                  <a:lnTo>
                    <a:pt x="3409" y="214"/>
                  </a:lnTo>
                  <a:lnTo>
                    <a:pt x="3409" y="214"/>
                  </a:lnTo>
                  <a:lnTo>
                    <a:pt x="3409" y="214"/>
                  </a:lnTo>
                  <a:lnTo>
                    <a:pt x="3410" y="214"/>
                  </a:lnTo>
                  <a:lnTo>
                    <a:pt x="3410" y="214"/>
                  </a:lnTo>
                  <a:lnTo>
                    <a:pt x="3410" y="213"/>
                  </a:lnTo>
                  <a:lnTo>
                    <a:pt x="3409" y="211"/>
                  </a:lnTo>
                  <a:lnTo>
                    <a:pt x="3409" y="210"/>
                  </a:lnTo>
                  <a:lnTo>
                    <a:pt x="3410" y="210"/>
                  </a:lnTo>
                  <a:lnTo>
                    <a:pt x="3410" y="208"/>
                  </a:lnTo>
                  <a:lnTo>
                    <a:pt x="3410" y="210"/>
                  </a:lnTo>
                  <a:lnTo>
                    <a:pt x="3410" y="213"/>
                  </a:lnTo>
                  <a:lnTo>
                    <a:pt x="3410" y="214"/>
                  </a:lnTo>
                  <a:lnTo>
                    <a:pt x="3412" y="216"/>
                  </a:lnTo>
                  <a:lnTo>
                    <a:pt x="3412" y="213"/>
                  </a:lnTo>
                  <a:lnTo>
                    <a:pt x="3412" y="210"/>
                  </a:lnTo>
                  <a:lnTo>
                    <a:pt x="3412" y="208"/>
                  </a:lnTo>
                  <a:lnTo>
                    <a:pt x="3412" y="208"/>
                  </a:lnTo>
                  <a:lnTo>
                    <a:pt x="3413" y="208"/>
                  </a:lnTo>
                  <a:lnTo>
                    <a:pt x="3413" y="208"/>
                  </a:lnTo>
                  <a:lnTo>
                    <a:pt x="3413" y="207"/>
                  </a:lnTo>
                  <a:lnTo>
                    <a:pt x="3413" y="207"/>
                  </a:lnTo>
                  <a:lnTo>
                    <a:pt x="3412" y="205"/>
                  </a:lnTo>
                  <a:lnTo>
                    <a:pt x="3410" y="204"/>
                  </a:lnTo>
                  <a:lnTo>
                    <a:pt x="3410" y="204"/>
                  </a:lnTo>
                  <a:lnTo>
                    <a:pt x="3412" y="204"/>
                  </a:lnTo>
                  <a:lnTo>
                    <a:pt x="3412" y="202"/>
                  </a:lnTo>
                  <a:lnTo>
                    <a:pt x="3412" y="201"/>
                  </a:lnTo>
                  <a:lnTo>
                    <a:pt x="3412" y="201"/>
                  </a:lnTo>
                  <a:lnTo>
                    <a:pt x="3413" y="199"/>
                  </a:lnTo>
                  <a:lnTo>
                    <a:pt x="3413" y="201"/>
                  </a:lnTo>
                  <a:lnTo>
                    <a:pt x="3413" y="199"/>
                  </a:lnTo>
                  <a:lnTo>
                    <a:pt x="3415" y="197"/>
                  </a:lnTo>
                  <a:lnTo>
                    <a:pt x="3415" y="197"/>
                  </a:lnTo>
                  <a:lnTo>
                    <a:pt x="3415" y="199"/>
                  </a:lnTo>
                  <a:lnTo>
                    <a:pt x="3415" y="201"/>
                  </a:lnTo>
                  <a:lnTo>
                    <a:pt x="3415" y="202"/>
                  </a:lnTo>
                  <a:lnTo>
                    <a:pt x="3415" y="202"/>
                  </a:lnTo>
                  <a:lnTo>
                    <a:pt x="3416" y="204"/>
                  </a:lnTo>
                  <a:lnTo>
                    <a:pt x="3416" y="204"/>
                  </a:lnTo>
                  <a:lnTo>
                    <a:pt x="3416" y="202"/>
                  </a:lnTo>
                  <a:lnTo>
                    <a:pt x="3416" y="202"/>
                  </a:lnTo>
                  <a:lnTo>
                    <a:pt x="3416" y="197"/>
                  </a:lnTo>
                  <a:lnTo>
                    <a:pt x="3416" y="197"/>
                  </a:lnTo>
                  <a:lnTo>
                    <a:pt x="3418" y="197"/>
                  </a:lnTo>
                  <a:lnTo>
                    <a:pt x="3418" y="202"/>
                  </a:lnTo>
                  <a:lnTo>
                    <a:pt x="3418" y="204"/>
                  </a:lnTo>
                  <a:lnTo>
                    <a:pt x="3420" y="204"/>
                  </a:lnTo>
                  <a:lnTo>
                    <a:pt x="3420" y="204"/>
                  </a:lnTo>
                  <a:lnTo>
                    <a:pt x="3421" y="204"/>
                  </a:lnTo>
                  <a:lnTo>
                    <a:pt x="3421" y="201"/>
                  </a:lnTo>
                  <a:lnTo>
                    <a:pt x="3423" y="199"/>
                  </a:lnTo>
                  <a:lnTo>
                    <a:pt x="3423" y="199"/>
                  </a:lnTo>
                  <a:lnTo>
                    <a:pt x="3423" y="197"/>
                  </a:lnTo>
                  <a:lnTo>
                    <a:pt x="3424" y="199"/>
                  </a:lnTo>
                  <a:lnTo>
                    <a:pt x="3424" y="199"/>
                  </a:lnTo>
                  <a:lnTo>
                    <a:pt x="3424" y="199"/>
                  </a:lnTo>
                  <a:lnTo>
                    <a:pt x="3424" y="201"/>
                  </a:lnTo>
                  <a:lnTo>
                    <a:pt x="3424" y="201"/>
                  </a:lnTo>
                  <a:lnTo>
                    <a:pt x="3424" y="201"/>
                  </a:lnTo>
                  <a:lnTo>
                    <a:pt x="3426" y="201"/>
                  </a:lnTo>
                  <a:lnTo>
                    <a:pt x="3426" y="201"/>
                  </a:lnTo>
                  <a:lnTo>
                    <a:pt x="3426" y="201"/>
                  </a:lnTo>
                  <a:lnTo>
                    <a:pt x="3427" y="201"/>
                  </a:lnTo>
                  <a:lnTo>
                    <a:pt x="3427" y="201"/>
                  </a:lnTo>
                  <a:lnTo>
                    <a:pt x="3427" y="199"/>
                  </a:lnTo>
                  <a:lnTo>
                    <a:pt x="3427" y="199"/>
                  </a:lnTo>
                  <a:lnTo>
                    <a:pt x="3429" y="199"/>
                  </a:lnTo>
                  <a:lnTo>
                    <a:pt x="3429" y="199"/>
                  </a:lnTo>
                  <a:lnTo>
                    <a:pt x="3427" y="197"/>
                  </a:lnTo>
                  <a:lnTo>
                    <a:pt x="3427" y="197"/>
                  </a:lnTo>
                  <a:lnTo>
                    <a:pt x="3427" y="196"/>
                  </a:lnTo>
                  <a:lnTo>
                    <a:pt x="3427" y="196"/>
                  </a:lnTo>
                  <a:lnTo>
                    <a:pt x="3427" y="193"/>
                  </a:lnTo>
                  <a:lnTo>
                    <a:pt x="3426" y="193"/>
                  </a:lnTo>
                  <a:lnTo>
                    <a:pt x="3426" y="193"/>
                  </a:lnTo>
                  <a:lnTo>
                    <a:pt x="3427" y="191"/>
                  </a:lnTo>
                  <a:lnTo>
                    <a:pt x="3427" y="190"/>
                  </a:lnTo>
                  <a:lnTo>
                    <a:pt x="3429" y="191"/>
                  </a:lnTo>
                  <a:lnTo>
                    <a:pt x="3429" y="191"/>
                  </a:lnTo>
                  <a:lnTo>
                    <a:pt x="3429" y="191"/>
                  </a:lnTo>
                  <a:lnTo>
                    <a:pt x="3430" y="191"/>
                  </a:lnTo>
                  <a:lnTo>
                    <a:pt x="3430" y="191"/>
                  </a:lnTo>
                  <a:lnTo>
                    <a:pt x="3430" y="193"/>
                  </a:lnTo>
                  <a:lnTo>
                    <a:pt x="3432" y="193"/>
                  </a:lnTo>
                  <a:lnTo>
                    <a:pt x="3432" y="193"/>
                  </a:lnTo>
                  <a:lnTo>
                    <a:pt x="3433" y="191"/>
                  </a:lnTo>
                  <a:lnTo>
                    <a:pt x="3435" y="191"/>
                  </a:lnTo>
                  <a:lnTo>
                    <a:pt x="3433" y="191"/>
                  </a:lnTo>
                  <a:lnTo>
                    <a:pt x="3433" y="190"/>
                  </a:lnTo>
                  <a:lnTo>
                    <a:pt x="3432" y="188"/>
                  </a:lnTo>
                  <a:lnTo>
                    <a:pt x="3432" y="187"/>
                  </a:lnTo>
                  <a:lnTo>
                    <a:pt x="3433" y="187"/>
                  </a:lnTo>
                  <a:lnTo>
                    <a:pt x="3433" y="188"/>
                  </a:lnTo>
                  <a:lnTo>
                    <a:pt x="3435" y="191"/>
                  </a:lnTo>
                  <a:lnTo>
                    <a:pt x="3436" y="191"/>
                  </a:lnTo>
                  <a:lnTo>
                    <a:pt x="3436" y="191"/>
                  </a:lnTo>
                  <a:lnTo>
                    <a:pt x="3436" y="190"/>
                  </a:lnTo>
                  <a:lnTo>
                    <a:pt x="3436" y="190"/>
                  </a:lnTo>
                  <a:lnTo>
                    <a:pt x="3438" y="190"/>
                  </a:lnTo>
                  <a:lnTo>
                    <a:pt x="3438" y="190"/>
                  </a:lnTo>
                  <a:lnTo>
                    <a:pt x="3438" y="188"/>
                  </a:lnTo>
                  <a:lnTo>
                    <a:pt x="3436" y="188"/>
                  </a:lnTo>
                  <a:lnTo>
                    <a:pt x="3436" y="187"/>
                  </a:lnTo>
                  <a:lnTo>
                    <a:pt x="3436" y="185"/>
                  </a:lnTo>
                  <a:lnTo>
                    <a:pt x="3435" y="185"/>
                  </a:lnTo>
                  <a:lnTo>
                    <a:pt x="3435" y="184"/>
                  </a:lnTo>
                  <a:lnTo>
                    <a:pt x="3435" y="184"/>
                  </a:lnTo>
                  <a:lnTo>
                    <a:pt x="3436" y="185"/>
                  </a:lnTo>
                  <a:lnTo>
                    <a:pt x="3436" y="184"/>
                  </a:lnTo>
                  <a:lnTo>
                    <a:pt x="3438" y="184"/>
                  </a:lnTo>
                  <a:lnTo>
                    <a:pt x="3436" y="184"/>
                  </a:lnTo>
                  <a:lnTo>
                    <a:pt x="3438" y="182"/>
                  </a:lnTo>
                  <a:lnTo>
                    <a:pt x="3440" y="182"/>
                  </a:lnTo>
                  <a:lnTo>
                    <a:pt x="3440" y="184"/>
                  </a:lnTo>
                  <a:lnTo>
                    <a:pt x="3440" y="185"/>
                  </a:lnTo>
                  <a:lnTo>
                    <a:pt x="3440" y="185"/>
                  </a:lnTo>
                  <a:lnTo>
                    <a:pt x="3441" y="187"/>
                  </a:lnTo>
                  <a:lnTo>
                    <a:pt x="3441" y="187"/>
                  </a:lnTo>
                  <a:lnTo>
                    <a:pt x="3443" y="187"/>
                  </a:lnTo>
                  <a:lnTo>
                    <a:pt x="3444" y="187"/>
                  </a:lnTo>
                  <a:lnTo>
                    <a:pt x="3443" y="185"/>
                  </a:lnTo>
                  <a:lnTo>
                    <a:pt x="3443" y="185"/>
                  </a:lnTo>
                  <a:lnTo>
                    <a:pt x="3443" y="185"/>
                  </a:lnTo>
                  <a:lnTo>
                    <a:pt x="3444" y="185"/>
                  </a:lnTo>
                  <a:lnTo>
                    <a:pt x="3444" y="185"/>
                  </a:lnTo>
                  <a:lnTo>
                    <a:pt x="3446" y="185"/>
                  </a:lnTo>
                  <a:lnTo>
                    <a:pt x="3446" y="185"/>
                  </a:lnTo>
                  <a:lnTo>
                    <a:pt x="3447" y="185"/>
                  </a:lnTo>
                  <a:lnTo>
                    <a:pt x="3447" y="184"/>
                  </a:lnTo>
                  <a:lnTo>
                    <a:pt x="3446" y="184"/>
                  </a:lnTo>
                  <a:lnTo>
                    <a:pt x="3447" y="184"/>
                  </a:lnTo>
                  <a:lnTo>
                    <a:pt x="3447" y="182"/>
                  </a:lnTo>
                  <a:lnTo>
                    <a:pt x="3449" y="182"/>
                  </a:lnTo>
                  <a:lnTo>
                    <a:pt x="3450" y="177"/>
                  </a:lnTo>
                  <a:lnTo>
                    <a:pt x="3450" y="176"/>
                  </a:lnTo>
                  <a:lnTo>
                    <a:pt x="3450" y="174"/>
                  </a:lnTo>
                  <a:lnTo>
                    <a:pt x="3452" y="176"/>
                  </a:lnTo>
                  <a:lnTo>
                    <a:pt x="3452" y="174"/>
                  </a:lnTo>
                  <a:lnTo>
                    <a:pt x="3452" y="173"/>
                  </a:lnTo>
                  <a:lnTo>
                    <a:pt x="3452" y="173"/>
                  </a:lnTo>
                  <a:lnTo>
                    <a:pt x="3452" y="173"/>
                  </a:lnTo>
                  <a:lnTo>
                    <a:pt x="3453" y="173"/>
                  </a:lnTo>
                  <a:lnTo>
                    <a:pt x="3453" y="173"/>
                  </a:lnTo>
                  <a:lnTo>
                    <a:pt x="3455" y="171"/>
                  </a:lnTo>
                  <a:lnTo>
                    <a:pt x="3455" y="168"/>
                  </a:lnTo>
                  <a:lnTo>
                    <a:pt x="3456" y="168"/>
                  </a:lnTo>
                  <a:lnTo>
                    <a:pt x="3455" y="168"/>
                  </a:lnTo>
                  <a:close/>
                  <a:moveTo>
                    <a:pt x="3393" y="221"/>
                  </a:moveTo>
                  <a:lnTo>
                    <a:pt x="3392" y="219"/>
                  </a:lnTo>
                  <a:lnTo>
                    <a:pt x="3390" y="219"/>
                  </a:lnTo>
                  <a:lnTo>
                    <a:pt x="3387" y="219"/>
                  </a:lnTo>
                  <a:lnTo>
                    <a:pt x="3386" y="221"/>
                  </a:lnTo>
                  <a:lnTo>
                    <a:pt x="3386" y="222"/>
                  </a:lnTo>
                  <a:lnTo>
                    <a:pt x="3386" y="224"/>
                  </a:lnTo>
                  <a:lnTo>
                    <a:pt x="3386" y="224"/>
                  </a:lnTo>
                  <a:lnTo>
                    <a:pt x="3386" y="225"/>
                  </a:lnTo>
                  <a:lnTo>
                    <a:pt x="3384" y="225"/>
                  </a:lnTo>
                  <a:lnTo>
                    <a:pt x="3384" y="225"/>
                  </a:lnTo>
                  <a:lnTo>
                    <a:pt x="3384" y="227"/>
                  </a:lnTo>
                  <a:lnTo>
                    <a:pt x="3384" y="230"/>
                  </a:lnTo>
                  <a:lnTo>
                    <a:pt x="3384" y="231"/>
                  </a:lnTo>
                  <a:lnTo>
                    <a:pt x="3384" y="231"/>
                  </a:lnTo>
                  <a:lnTo>
                    <a:pt x="3384" y="231"/>
                  </a:lnTo>
                  <a:lnTo>
                    <a:pt x="3386" y="231"/>
                  </a:lnTo>
                  <a:lnTo>
                    <a:pt x="3386" y="233"/>
                  </a:lnTo>
                  <a:lnTo>
                    <a:pt x="3386" y="233"/>
                  </a:lnTo>
                  <a:lnTo>
                    <a:pt x="3386" y="233"/>
                  </a:lnTo>
                  <a:lnTo>
                    <a:pt x="3386" y="234"/>
                  </a:lnTo>
                  <a:lnTo>
                    <a:pt x="3389" y="234"/>
                  </a:lnTo>
                  <a:lnTo>
                    <a:pt x="3389" y="236"/>
                  </a:lnTo>
                  <a:lnTo>
                    <a:pt x="3390" y="236"/>
                  </a:lnTo>
                  <a:lnTo>
                    <a:pt x="3390" y="234"/>
                  </a:lnTo>
                  <a:lnTo>
                    <a:pt x="3390" y="234"/>
                  </a:lnTo>
                  <a:lnTo>
                    <a:pt x="3392" y="236"/>
                  </a:lnTo>
                  <a:lnTo>
                    <a:pt x="3392" y="236"/>
                  </a:lnTo>
                  <a:lnTo>
                    <a:pt x="3393" y="234"/>
                  </a:lnTo>
                  <a:lnTo>
                    <a:pt x="3393" y="233"/>
                  </a:lnTo>
                  <a:lnTo>
                    <a:pt x="3393" y="233"/>
                  </a:lnTo>
                  <a:lnTo>
                    <a:pt x="3392" y="231"/>
                  </a:lnTo>
                  <a:lnTo>
                    <a:pt x="3390" y="231"/>
                  </a:lnTo>
                  <a:lnTo>
                    <a:pt x="3390" y="228"/>
                  </a:lnTo>
                  <a:lnTo>
                    <a:pt x="3392" y="228"/>
                  </a:lnTo>
                  <a:lnTo>
                    <a:pt x="3393" y="230"/>
                  </a:lnTo>
                  <a:lnTo>
                    <a:pt x="3395" y="228"/>
                  </a:lnTo>
                  <a:lnTo>
                    <a:pt x="3398" y="227"/>
                  </a:lnTo>
                  <a:lnTo>
                    <a:pt x="3398" y="225"/>
                  </a:lnTo>
                  <a:lnTo>
                    <a:pt x="3396" y="224"/>
                  </a:lnTo>
                  <a:lnTo>
                    <a:pt x="3393" y="221"/>
                  </a:lnTo>
                  <a:close/>
                  <a:moveTo>
                    <a:pt x="3369" y="254"/>
                  </a:moveTo>
                  <a:lnTo>
                    <a:pt x="3366" y="254"/>
                  </a:lnTo>
                  <a:lnTo>
                    <a:pt x="3364" y="254"/>
                  </a:lnTo>
                  <a:lnTo>
                    <a:pt x="3363" y="253"/>
                  </a:lnTo>
                  <a:lnTo>
                    <a:pt x="3361" y="253"/>
                  </a:lnTo>
                  <a:lnTo>
                    <a:pt x="3361" y="254"/>
                  </a:lnTo>
                  <a:lnTo>
                    <a:pt x="3363" y="254"/>
                  </a:lnTo>
                  <a:lnTo>
                    <a:pt x="3364" y="256"/>
                  </a:lnTo>
                  <a:lnTo>
                    <a:pt x="3364" y="256"/>
                  </a:lnTo>
                  <a:lnTo>
                    <a:pt x="3364" y="258"/>
                  </a:lnTo>
                  <a:lnTo>
                    <a:pt x="3367" y="259"/>
                  </a:lnTo>
                  <a:lnTo>
                    <a:pt x="3369" y="259"/>
                  </a:lnTo>
                  <a:lnTo>
                    <a:pt x="3369" y="258"/>
                  </a:lnTo>
                  <a:lnTo>
                    <a:pt x="3369" y="258"/>
                  </a:lnTo>
                  <a:lnTo>
                    <a:pt x="3369" y="256"/>
                  </a:lnTo>
                  <a:lnTo>
                    <a:pt x="3370" y="256"/>
                  </a:lnTo>
                  <a:lnTo>
                    <a:pt x="3369" y="254"/>
                  </a:lnTo>
                  <a:lnTo>
                    <a:pt x="3369" y="254"/>
                  </a:lnTo>
                  <a:close/>
                  <a:moveTo>
                    <a:pt x="3375" y="244"/>
                  </a:moveTo>
                  <a:lnTo>
                    <a:pt x="3373" y="244"/>
                  </a:lnTo>
                  <a:lnTo>
                    <a:pt x="3373" y="244"/>
                  </a:lnTo>
                  <a:lnTo>
                    <a:pt x="3375" y="242"/>
                  </a:lnTo>
                  <a:lnTo>
                    <a:pt x="3375" y="242"/>
                  </a:lnTo>
                  <a:lnTo>
                    <a:pt x="3376" y="241"/>
                  </a:lnTo>
                  <a:lnTo>
                    <a:pt x="3375" y="241"/>
                  </a:lnTo>
                  <a:lnTo>
                    <a:pt x="3375" y="239"/>
                  </a:lnTo>
                  <a:lnTo>
                    <a:pt x="3375" y="239"/>
                  </a:lnTo>
                  <a:lnTo>
                    <a:pt x="3373" y="238"/>
                  </a:lnTo>
                  <a:lnTo>
                    <a:pt x="3372" y="238"/>
                  </a:lnTo>
                  <a:lnTo>
                    <a:pt x="3370" y="238"/>
                  </a:lnTo>
                  <a:lnTo>
                    <a:pt x="3370" y="239"/>
                  </a:lnTo>
                  <a:lnTo>
                    <a:pt x="3370" y="239"/>
                  </a:lnTo>
                  <a:lnTo>
                    <a:pt x="3370" y="241"/>
                  </a:lnTo>
                  <a:lnTo>
                    <a:pt x="3370" y="242"/>
                  </a:lnTo>
                  <a:lnTo>
                    <a:pt x="3372" y="242"/>
                  </a:lnTo>
                  <a:lnTo>
                    <a:pt x="3370" y="242"/>
                  </a:lnTo>
                  <a:lnTo>
                    <a:pt x="3370" y="242"/>
                  </a:lnTo>
                  <a:lnTo>
                    <a:pt x="3369" y="242"/>
                  </a:lnTo>
                  <a:lnTo>
                    <a:pt x="3370" y="244"/>
                  </a:lnTo>
                  <a:lnTo>
                    <a:pt x="3370" y="245"/>
                  </a:lnTo>
                  <a:lnTo>
                    <a:pt x="3370" y="245"/>
                  </a:lnTo>
                  <a:lnTo>
                    <a:pt x="3370" y="247"/>
                  </a:lnTo>
                  <a:lnTo>
                    <a:pt x="3370" y="247"/>
                  </a:lnTo>
                  <a:lnTo>
                    <a:pt x="3373" y="247"/>
                  </a:lnTo>
                  <a:lnTo>
                    <a:pt x="3375" y="247"/>
                  </a:lnTo>
                  <a:lnTo>
                    <a:pt x="3376" y="245"/>
                  </a:lnTo>
                  <a:lnTo>
                    <a:pt x="3376" y="244"/>
                  </a:lnTo>
                  <a:lnTo>
                    <a:pt x="3375" y="244"/>
                  </a:lnTo>
                  <a:close/>
                  <a:moveTo>
                    <a:pt x="3050" y="839"/>
                  </a:moveTo>
                  <a:lnTo>
                    <a:pt x="3050" y="839"/>
                  </a:lnTo>
                  <a:lnTo>
                    <a:pt x="3051" y="840"/>
                  </a:lnTo>
                  <a:lnTo>
                    <a:pt x="3053" y="840"/>
                  </a:lnTo>
                  <a:lnTo>
                    <a:pt x="3053" y="840"/>
                  </a:lnTo>
                  <a:lnTo>
                    <a:pt x="3053" y="839"/>
                  </a:lnTo>
                  <a:lnTo>
                    <a:pt x="3053" y="837"/>
                  </a:lnTo>
                  <a:lnTo>
                    <a:pt x="3053" y="836"/>
                  </a:lnTo>
                  <a:lnTo>
                    <a:pt x="3051" y="836"/>
                  </a:lnTo>
                  <a:lnTo>
                    <a:pt x="3051" y="834"/>
                  </a:lnTo>
                  <a:lnTo>
                    <a:pt x="3050" y="834"/>
                  </a:lnTo>
                  <a:lnTo>
                    <a:pt x="3050" y="834"/>
                  </a:lnTo>
                  <a:lnTo>
                    <a:pt x="3050" y="836"/>
                  </a:lnTo>
                  <a:lnTo>
                    <a:pt x="3050" y="837"/>
                  </a:lnTo>
                  <a:lnTo>
                    <a:pt x="3053" y="837"/>
                  </a:lnTo>
                  <a:lnTo>
                    <a:pt x="3053" y="837"/>
                  </a:lnTo>
                  <a:lnTo>
                    <a:pt x="3053" y="839"/>
                  </a:lnTo>
                  <a:lnTo>
                    <a:pt x="3050" y="839"/>
                  </a:lnTo>
                  <a:close/>
                  <a:moveTo>
                    <a:pt x="3105" y="802"/>
                  </a:moveTo>
                  <a:lnTo>
                    <a:pt x="3104" y="802"/>
                  </a:lnTo>
                  <a:lnTo>
                    <a:pt x="3104" y="803"/>
                  </a:lnTo>
                  <a:lnTo>
                    <a:pt x="3102" y="810"/>
                  </a:lnTo>
                  <a:lnTo>
                    <a:pt x="3102" y="813"/>
                  </a:lnTo>
                  <a:lnTo>
                    <a:pt x="3102" y="816"/>
                  </a:lnTo>
                  <a:lnTo>
                    <a:pt x="3102" y="817"/>
                  </a:lnTo>
                  <a:lnTo>
                    <a:pt x="3102" y="819"/>
                  </a:lnTo>
                  <a:lnTo>
                    <a:pt x="3101" y="822"/>
                  </a:lnTo>
                  <a:lnTo>
                    <a:pt x="3099" y="825"/>
                  </a:lnTo>
                  <a:lnTo>
                    <a:pt x="3099" y="825"/>
                  </a:lnTo>
                  <a:lnTo>
                    <a:pt x="3099" y="827"/>
                  </a:lnTo>
                  <a:lnTo>
                    <a:pt x="3098" y="830"/>
                  </a:lnTo>
                  <a:lnTo>
                    <a:pt x="3098" y="830"/>
                  </a:lnTo>
                  <a:lnTo>
                    <a:pt x="3098" y="833"/>
                  </a:lnTo>
                  <a:lnTo>
                    <a:pt x="3098" y="834"/>
                  </a:lnTo>
                  <a:lnTo>
                    <a:pt x="3096" y="834"/>
                  </a:lnTo>
                  <a:lnTo>
                    <a:pt x="3096" y="836"/>
                  </a:lnTo>
                  <a:lnTo>
                    <a:pt x="3096" y="836"/>
                  </a:lnTo>
                  <a:lnTo>
                    <a:pt x="3095" y="836"/>
                  </a:lnTo>
                  <a:lnTo>
                    <a:pt x="3095" y="836"/>
                  </a:lnTo>
                  <a:lnTo>
                    <a:pt x="3096" y="837"/>
                  </a:lnTo>
                  <a:lnTo>
                    <a:pt x="3096" y="837"/>
                  </a:lnTo>
                  <a:lnTo>
                    <a:pt x="3096" y="839"/>
                  </a:lnTo>
                  <a:lnTo>
                    <a:pt x="3096" y="839"/>
                  </a:lnTo>
                  <a:lnTo>
                    <a:pt x="3095" y="839"/>
                  </a:lnTo>
                  <a:lnTo>
                    <a:pt x="3095" y="839"/>
                  </a:lnTo>
                  <a:lnTo>
                    <a:pt x="3095" y="839"/>
                  </a:lnTo>
                  <a:lnTo>
                    <a:pt x="3096" y="839"/>
                  </a:lnTo>
                  <a:lnTo>
                    <a:pt x="3098" y="837"/>
                  </a:lnTo>
                  <a:lnTo>
                    <a:pt x="3099" y="834"/>
                  </a:lnTo>
                  <a:lnTo>
                    <a:pt x="3101" y="823"/>
                  </a:lnTo>
                  <a:lnTo>
                    <a:pt x="3101" y="823"/>
                  </a:lnTo>
                  <a:lnTo>
                    <a:pt x="3102" y="820"/>
                  </a:lnTo>
                  <a:lnTo>
                    <a:pt x="3104" y="814"/>
                  </a:lnTo>
                  <a:lnTo>
                    <a:pt x="3104" y="808"/>
                  </a:lnTo>
                  <a:lnTo>
                    <a:pt x="3105" y="803"/>
                  </a:lnTo>
                  <a:lnTo>
                    <a:pt x="3105" y="802"/>
                  </a:lnTo>
                  <a:close/>
                  <a:moveTo>
                    <a:pt x="3048" y="822"/>
                  </a:moveTo>
                  <a:lnTo>
                    <a:pt x="3047" y="822"/>
                  </a:lnTo>
                  <a:lnTo>
                    <a:pt x="3045" y="822"/>
                  </a:lnTo>
                  <a:lnTo>
                    <a:pt x="3045" y="823"/>
                  </a:lnTo>
                  <a:lnTo>
                    <a:pt x="3045" y="825"/>
                  </a:lnTo>
                  <a:lnTo>
                    <a:pt x="3047" y="825"/>
                  </a:lnTo>
                  <a:lnTo>
                    <a:pt x="3048" y="825"/>
                  </a:lnTo>
                  <a:lnTo>
                    <a:pt x="3050" y="825"/>
                  </a:lnTo>
                  <a:lnTo>
                    <a:pt x="3050" y="823"/>
                  </a:lnTo>
                  <a:lnTo>
                    <a:pt x="3048" y="823"/>
                  </a:lnTo>
                  <a:lnTo>
                    <a:pt x="3048" y="822"/>
                  </a:lnTo>
                  <a:close/>
                  <a:moveTo>
                    <a:pt x="3352" y="469"/>
                  </a:moveTo>
                  <a:lnTo>
                    <a:pt x="3352" y="464"/>
                  </a:lnTo>
                  <a:lnTo>
                    <a:pt x="3353" y="463"/>
                  </a:lnTo>
                  <a:lnTo>
                    <a:pt x="3353" y="463"/>
                  </a:lnTo>
                  <a:lnTo>
                    <a:pt x="3353" y="461"/>
                  </a:lnTo>
                  <a:lnTo>
                    <a:pt x="3352" y="461"/>
                  </a:lnTo>
                  <a:lnTo>
                    <a:pt x="3352" y="461"/>
                  </a:lnTo>
                  <a:lnTo>
                    <a:pt x="3352" y="463"/>
                  </a:lnTo>
                  <a:lnTo>
                    <a:pt x="3352" y="470"/>
                  </a:lnTo>
                  <a:lnTo>
                    <a:pt x="3352" y="469"/>
                  </a:lnTo>
                  <a:close/>
                  <a:moveTo>
                    <a:pt x="2220" y="1665"/>
                  </a:moveTo>
                  <a:lnTo>
                    <a:pt x="2220" y="1665"/>
                  </a:lnTo>
                  <a:lnTo>
                    <a:pt x="2220" y="1667"/>
                  </a:lnTo>
                  <a:lnTo>
                    <a:pt x="2221" y="1667"/>
                  </a:lnTo>
                  <a:lnTo>
                    <a:pt x="2221" y="1667"/>
                  </a:lnTo>
                  <a:lnTo>
                    <a:pt x="2221" y="1665"/>
                  </a:lnTo>
                  <a:lnTo>
                    <a:pt x="2221" y="1667"/>
                  </a:lnTo>
                  <a:lnTo>
                    <a:pt x="2223" y="1667"/>
                  </a:lnTo>
                  <a:lnTo>
                    <a:pt x="2223" y="1667"/>
                  </a:lnTo>
                  <a:lnTo>
                    <a:pt x="2223" y="1667"/>
                  </a:lnTo>
                  <a:lnTo>
                    <a:pt x="2224" y="1667"/>
                  </a:lnTo>
                  <a:lnTo>
                    <a:pt x="2224" y="1667"/>
                  </a:lnTo>
                  <a:lnTo>
                    <a:pt x="2224" y="1667"/>
                  </a:lnTo>
                  <a:lnTo>
                    <a:pt x="2224" y="1667"/>
                  </a:lnTo>
                  <a:lnTo>
                    <a:pt x="2224" y="1667"/>
                  </a:lnTo>
                  <a:lnTo>
                    <a:pt x="2224" y="1667"/>
                  </a:lnTo>
                  <a:lnTo>
                    <a:pt x="2224" y="1667"/>
                  </a:lnTo>
                  <a:lnTo>
                    <a:pt x="2224" y="1665"/>
                  </a:lnTo>
                  <a:lnTo>
                    <a:pt x="2224" y="1665"/>
                  </a:lnTo>
                  <a:lnTo>
                    <a:pt x="2224" y="1665"/>
                  </a:lnTo>
                  <a:lnTo>
                    <a:pt x="2224" y="1667"/>
                  </a:lnTo>
                  <a:lnTo>
                    <a:pt x="2223" y="1667"/>
                  </a:lnTo>
                  <a:lnTo>
                    <a:pt x="2223" y="1667"/>
                  </a:lnTo>
                  <a:lnTo>
                    <a:pt x="2223" y="1665"/>
                  </a:lnTo>
                  <a:lnTo>
                    <a:pt x="2221" y="1665"/>
                  </a:lnTo>
                  <a:lnTo>
                    <a:pt x="2223" y="1665"/>
                  </a:lnTo>
                  <a:lnTo>
                    <a:pt x="2223" y="1665"/>
                  </a:lnTo>
                  <a:lnTo>
                    <a:pt x="2223" y="1664"/>
                  </a:lnTo>
                  <a:lnTo>
                    <a:pt x="2221" y="1664"/>
                  </a:lnTo>
                  <a:lnTo>
                    <a:pt x="2221" y="1664"/>
                  </a:lnTo>
                  <a:lnTo>
                    <a:pt x="2220" y="1664"/>
                  </a:lnTo>
                  <a:lnTo>
                    <a:pt x="2220" y="1664"/>
                  </a:lnTo>
                  <a:lnTo>
                    <a:pt x="2220" y="1662"/>
                  </a:lnTo>
                  <a:lnTo>
                    <a:pt x="2218" y="1662"/>
                  </a:lnTo>
                  <a:lnTo>
                    <a:pt x="2217" y="1662"/>
                  </a:lnTo>
                  <a:lnTo>
                    <a:pt x="2217" y="1662"/>
                  </a:lnTo>
                  <a:lnTo>
                    <a:pt x="2215" y="1662"/>
                  </a:lnTo>
                  <a:lnTo>
                    <a:pt x="2215" y="1664"/>
                  </a:lnTo>
                  <a:lnTo>
                    <a:pt x="2215" y="1664"/>
                  </a:lnTo>
                  <a:lnTo>
                    <a:pt x="2217" y="1665"/>
                  </a:lnTo>
                  <a:lnTo>
                    <a:pt x="2218" y="1665"/>
                  </a:lnTo>
                  <a:lnTo>
                    <a:pt x="2218" y="1665"/>
                  </a:lnTo>
                  <a:lnTo>
                    <a:pt x="2220" y="1665"/>
                  </a:lnTo>
                  <a:lnTo>
                    <a:pt x="2220" y="1665"/>
                  </a:lnTo>
                  <a:lnTo>
                    <a:pt x="2220" y="1665"/>
                  </a:lnTo>
                  <a:lnTo>
                    <a:pt x="2220" y="1665"/>
                  </a:lnTo>
                  <a:close/>
                  <a:moveTo>
                    <a:pt x="2807" y="1468"/>
                  </a:moveTo>
                  <a:lnTo>
                    <a:pt x="2805" y="1466"/>
                  </a:lnTo>
                  <a:lnTo>
                    <a:pt x="2805" y="1466"/>
                  </a:lnTo>
                  <a:lnTo>
                    <a:pt x="2805" y="1470"/>
                  </a:lnTo>
                  <a:lnTo>
                    <a:pt x="2802" y="1473"/>
                  </a:lnTo>
                  <a:lnTo>
                    <a:pt x="2802" y="1476"/>
                  </a:lnTo>
                  <a:lnTo>
                    <a:pt x="2802" y="1476"/>
                  </a:lnTo>
                  <a:lnTo>
                    <a:pt x="2803" y="1477"/>
                  </a:lnTo>
                  <a:lnTo>
                    <a:pt x="2803" y="1479"/>
                  </a:lnTo>
                  <a:lnTo>
                    <a:pt x="2803" y="1479"/>
                  </a:lnTo>
                  <a:lnTo>
                    <a:pt x="2803" y="1480"/>
                  </a:lnTo>
                  <a:lnTo>
                    <a:pt x="2805" y="1486"/>
                  </a:lnTo>
                  <a:lnTo>
                    <a:pt x="2807" y="1486"/>
                  </a:lnTo>
                  <a:lnTo>
                    <a:pt x="2807" y="1486"/>
                  </a:lnTo>
                  <a:lnTo>
                    <a:pt x="2807" y="1485"/>
                  </a:lnTo>
                  <a:lnTo>
                    <a:pt x="2805" y="1482"/>
                  </a:lnTo>
                  <a:lnTo>
                    <a:pt x="2805" y="1482"/>
                  </a:lnTo>
                  <a:lnTo>
                    <a:pt x="2807" y="1479"/>
                  </a:lnTo>
                  <a:lnTo>
                    <a:pt x="2807" y="1476"/>
                  </a:lnTo>
                  <a:lnTo>
                    <a:pt x="2807" y="1474"/>
                  </a:lnTo>
                  <a:lnTo>
                    <a:pt x="2807" y="1471"/>
                  </a:lnTo>
                  <a:lnTo>
                    <a:pt x="2807" y="1468"/>
                  </a:lnTo>
                  <a:close/>
                  <a:moveTo>
                    <a:pt x="2934" y="1934"/>
                  </a:moveTo>
                  <a:lnTo>
                    <a:pt x="2934" y="1932"/>
                  </a:lnTo>
                  <a:lnTo>
                    <a:pt x="2934" y="1932"/>
                  </a:lnTo>
                  <a:lnTo>
                    <a:pt x="2934" y="1934"/>
                  </a:lnTo>
                  <a:lnTo>
                    <a:pt x="2934" y="1934"/>
                  </a:lnTo>
                  <a:close/>
                  <a:moveTo>
                    <a:pt x="2936" y="1935"/>
                  </a:moveTo>
                  <a:lnTo>
                    <a:pt x="2937" y="1935"/>
                  </a:lnTo>
                  <a:lnTo>
                    <a:pt x="2936" y="1935"/>
                  </a:lnTo>
                  <a:lnTo>
                    <a:pt x="2936" y="1935"/>
                  </a:lnTo>
                  <a:close/>
                  <a:moveTo>
                    <a:pt x="2933" y="1941"/>
                  </a:moveTo>
                  <a:lnTo>
                    <a:pt x="2933" y="1941"/>
                  </a:lnTo>
                  <a:lnTo>
                    <a:pt x="2933" y="1941"/>
                  </a:lnTo>
                  <a:lnTo>
                    <a:pt x="2933" y="1941"/>
                  </a:lnTo>
                  <a:close/>
                  <a:moveTo>
                    <a:pt x="2927" y="1935"/>
                  </a:moveTo>
                  <a:lnTo>
                    <a:pt x="2927" y="1935"/>
                  </a:lnTo>
                  <a:lnTo>
                    <a:pt x="2927" y="1934"/>
                  </a:lnTo>
                  <a:lnTo>
                    <a:pt x="2927" y="1935"/>
                  </a:lnTo>
                  <a:close/>
                  <a:moveTo>
                    <a:pt x="2941" y="1926"/>
                  </a:moveTo>
                  <a:lnTo>
                    <a:pt x="2941" y="1926"/>
                  </a:lnTo>
                  <a:lnTo>
                    <a:pt x="2941" y="1926"/>
                  </a:lnTo>
                  <a:lnTo>
                    <a:pt x="2941" y="1926"/>
                  </a:lnTo>
                  <a:lnTo>
                    <a:pt x="2941" y="1926"/>
                  </a:lnTo>
                  <a:lnTo>
                    <a:pt x="2941" y="1926"/>
                  </a:lnTo>
                  <a:lnTo>
                    <a:pt x="2941" y="1927"/>
                  </a:lnTo>
                  <a:lnTo>
                    <a:pt x="2941" y="1927"/>
                  </a:lnTo>
                  <a:lnTo>
                    <a:pt x="2941" y="1926"/>
                  </a:lnTo>
                  <a:lnTo>
                    <a:pt x="2941" y="1926"/>
                  </a:lnTo>
                  <a:lnTo>
                    <a:pt x="2941" y="1926"/>
                  </a:lnTo>
                  <a:close/>
                  <a:moveTo>
                    <a:pt x="2941" y="1943"/>
                  </a:moveTo>
                  <a:lnTo>
                    <a:pt x="2941" y="1943"/>
                  </a:lnTo>
                  <a:lnTo>
                    <a:pt x="2941" y="1943"/>
                  </a:lnTo>
                  <a:lnTo>
                    <a:pt x="2941" y="1943"/>
                  </a:lnTo>
                  <a:close/>
                  <a:moveTo>
                    <a:pt x="2939" y="1926"/>
                  </a:moveTo>
                  <a:lnTo>
                    <a:pt x="2939" y="1926"/>
                  </a:lnTo>
                  <a:lnTo>
                    <a:pt x="2941" y="1927"/>
                  </a:lnTo>
                  <a:lnTo>
                    <a:pt x="2939" y="1926"/>
                  </a:lnTo>
                  <a:close/>
                  <a:moveTo>
                    <a:pt x="2939" y="1946"/>
                  </a:moveTo>
                  <a:lnTo>
                    <a:pt x="2939" y="1946"/>
                  </a:lnTo>
                  <a:lnTo>
                    <a:pt x="2937" y="1948"/>
                  </a:lnTo>
                  <a:lnTo>
                    <a:pt x="2937" y="1948"/>
                  </a:lnTo>
                  <a:lnTo>
                    <a:pt x="2939" y="1948"/>
                  </a:lnTo>
                  <a:lnTo>
                    <a:pt x="2939" y="1946"/>
                  </a:lnTo>
                  <a:lnTo>
                    <a:pt x="2939" y="1946"/>
                  </a:lnTo>
                  <a:lnTo>
                    <a:pt x="2941" y="1944"/>
                  </a:lnTo>
                  <a:lnTo>
                    <a:pt x="2941" y="1944"/>
                  </a:lnTo>
                  <a:lnTo>
                    <a:pt x="2939" y="1946"/>
                  </a:lnTo>
                  <a:close/>
                  <a:moveTo>
                    <a:pt x="2939" y="1926"/>
                  </a:moveTo>
                  <a:lnTo>
                    <a:pt x="2939" y="1924"/>
                  </a:lnTo>
                  <a:lnTo>
                    <a:pt x="2937" y="1924"/>
                  </a:lnTo>
                  <a:lnTo>
                    <a:pt x="2937" y="1926"/>
                  </a:lnTo>
                  <a:lnTo>
                    <a:pt x="2939" y="1926"/>
                  </a:lnTo>
                  <a:lnTo>
                    <a:pt x="2939" y="1926"/>
                  </a:lnTo>
                  <a:close/>
                  <a:moveTo>
                    <a:pt x="2936" y="1924"/>
                  </a:moveTo>
                  <a:lnTo>
                    <a:pt x="2936" y="1924"/>
                  </a:lnTo>
                  <a:lnTo>
                    <a:pt x="2936" y="1924"/>
                  </a:lnTo>
                  <a:lnTo>
                    <a:pt x="2936" y="1924"/>
                  </a:lnTo>
                  <a:close/>
                  <a:moveTo>
                    <a:pt x="2934" y="1949"/>
                  </a:moveTo>
                  <a:lnTo>
                    <a:pt x="2934" y="1949"/>
                  </a:lnTo>
                  <a:lnTo>
                    <a:pt x="2934" y="1949"/>
                  </a:lnTo>
                  <a:lnTo>
                    <a:pt x="2934" y="1951"/>
                  </a:lnTo>
                  <a:lnTo>
                    <a:pt x="2934" y="1951"/>
                  </a:lnTo>
                  <a:lnTo>
                    <a:pt x="2934" y="1951"/>
                  </a:lnTo>
                  <a:lnTo>
                    <a:pt x="2933" y="1949"/>
                  </a:lnTo>
                  <a:lnTo>
                    <a:pt x="2933" y="1949"/>
                  </a:lnTo>
                  <a:lnTo>
                    <a:pt x="2933" y="1949"/>
                  </a:lnTo>
                  <a:lnTo>
                    <a:pt x="2933" y="1949"/>
                  </a:lnTo>
                  <a:lnTo>
                    <a:pt x="2931" y="1952"/>
                  </a:lnTo>
                  <a:lnTo>
                    <a:pt x="2930" y="1952"/>
                  </a:lnTo>
                  <a:lnTo>
                    <a:pt x="2930" y="1952"/>
                  </a:lnTo>
                  <a:lnTo>
                    <a:pt x="2930" y="1952"/>
                  </a:lnTo>
                  <a:lnTo>
                    <a:pt x="2933" y="1952"/>
                  </a:lnTo>
                  <a:lnTo>
                    <a:pt x="2934" y="1952"/>
                  </a:lnTo>
                  <a:lnTo>
                    <a:pt x="2934" y="1951"/>
                  </a:lnTo>
                  <a:lnTo>
                    <a:pt x="2934" y="1951"/>
                  </a:lnTo>
                  <a:lnTo>
                    <a:pt x="2934" y="1951"/>
                  </a:lnTo>
                  <a:lnTo>
                    <a:pt x="2934" y="1949"/>
                  </a:lnTo>
                  <a:lnTo>
                    <a:pt x="2934" y="1949"/>
                  </a:lnTo>
                  <a:close/>
                  <a:moveTo>
                    <a:pt x="2917" y="1918"/>
                  </a:moveTo>
                  <a:lnTo>
                    <a:pt x="2919" y="1918"/>
                  </a:lnTo>
                  <a:lnTo>
                    <a:pt x="2919" y="1920"/>
                  </a:lnTo>
                  <a:lnTo>
                    <a:pt x="2919" y="1920"/>
                  </a:lnTo>
                  <a:lnTo>
                    <a:pt x="2919" y="1918"/>
                  </a:lnTo>
                  <a:lnTo>
                    <a:pt x="2919" y="1918"/>
                  </a:lnTo>
                  <a:lnTo>
                    <a:pt x="2919" y="1917"/>
                  </a:lnTo>
                  <a:lnTo>
                    <a:pt x="2917" y="1917"/>
                  </a:lnTo>
                  <a:lnTo>
                    <a:pt x="2917" y="1917"/>
                  </a:lnTo>
                  <a:lnTo>
                    <a:pt x="2917" y="1918"/>
                  </a:lnTo>
                  <a:lnTo>
                    <a:pt x="2917" y="1918"/>
                  </a:lnTo>
                  <a:lnTo>
                    <a:pt x="2917" y="1918"/>
                  </a:lnTo>
                  <a:close/>
                  <a:moveTo>
                    <a:pt x="2751" y="1676"/>
                  </a:moveTo>
                  <a:lnTo>
                    <a:pt x="2751" y="1676"/>
                  </a:lnTo>
                  <a:lnTo>
                    <a:pt x="2751" y="1676"/>
                  </a:lnTo>
                  <a:lnTo>
                    <a:pt x="2751" y="1676"/>
                  </a:lnTo>
                  <a:lnTo>
                    <a:pt x="2751" y="1675"/>
                  </a:lnTo>
                  <a:lnTo>
                    <a:pt x="2751" y="1675"/>
                  </a:lnTo>
                  <a:lnTo>
                    <a:pt x="2751" y="1675"/>
                  </a:lnTo>
                  <a:lnTo>
                    <a:pt x="2751" y="1675"/>
                  </a:lnTo>
                  <a:lnTo>
                    <a:pt x="2751" y="1676"/>
                  </a:lnTo>
                  <a:close/>
                  <a:moveTo>
                    <a:pt x="2914" y="1918"/>
                  </a:moveTo>
                  <a:lnTo>
                    <a:pt x="2916" y="1918"/>
                  </a:lnTo>
                  <a:lnTo>
                    <a:pt x="2916" y="1918"/>
                  </a:lnTo>
                  <a:lnTo>
                    <a:pt x="2916" y="1918"/>
                  </a:lnTo>
                  <a:lnTo>
                    <a:pt x="2914" y="1918"/>
                  </a:lnTo>
                  <a:lnTo>
                    <a:pt x="2914" y="1918"/>
                  </a:lnTo>
                  <a:lnTo>
                    <a:pt x="2914" y="1918"/>
                  </a:lnTo>
                  <a:lnTo>
                    <a:pt x="2914" y="1918"/>
                  </a:lnTo>
                  <a:lnTo>
                    <a:pt x="2914" y="1918"/>
                  </a:lnTo>
                  <a:lnTo>
                    <a:pt x="2914" y="1918"/>
                  </a:lnTo>
                  <a:close/>
                  <a:moveTo>
                    <a:pt x="2916" y="1921"/>
                  </a:moveTo>
                  <a:lnTo>
                    <a:pt x="2917" y="1921"/>
                  </a:lnTo>
                  <a:lnTo>
                    <a:pt x="2917" y="1921"/>
                  </a:lnTo>
                  <a:lnTo>
                    <a:pt x="2917" y="1920"/>
                  </a:lnTo>
                  <a:lnTo>
                    <a:pt x="2917" y="1920"/>
                  </a:lnTo>
                  <a:lnTo>
                    <a:pt x="2917" y="1920"/>
                  </a:lnTo>
                  <a:lnTo>
                    <a:pt x="2917" y="1920"/>
                  </a:lnTo>
                  <a:lnTo>
                    <a:pt x="2917" y="1920"/>
                  </a:lnTo>
                  <a:lnTo>
                    <a:pt x="2917" y="1920"/>
                  </a:lnTo>
                  <a:lnTo>
                    <a:pt x="2917" y="1920"/>
                  </a:lnTo>
                  <a:lnTo>
                    <a:pt x="2917" y="1920"/>
                  </a:lnTo>
                  <a:lnTo>
                    <a:pt x="2917" y="1920"/>
                  </a:lnTo>
                  <a:lnTo>
                    <a:pt x="2916" y="1921"/>
                  </a:lnTo>
                  <a:close/>
                  <a:moveTo>
                    <a:pt x="2907" y="1912"/>
                  </a:moveTo>
                  <a:lnTo>
                    <a:pt x="2907" y="1912"/>
                  </a:lnTo>
                  <a:lnTo>
                    <a:pt x="2905" y="1912"/>
                  </a:lnTo>
                  <a:lnTo>
                    <a:pt x="2904" y="1912"/>
                  </a:lnTo>
                  <a:lnTo>
                    <a:pt x="2904" y="1912"/>
                  </a:lnTo>
                  <a:lnTo>
                    <a:pt x="2904" y="1912"/>
                  </a:lnTo>
                  <a:lnTo>
                    <a:pt x="2904" y="1912"/>
                  </a:lnTo>
                  <a:lnTo>
                    <a:pt x="2907" y="1912"/>
                  </a:lnTo>
                  <a:close/>
                  <a:moveTo>
                    <a:pt x="2905" y="1915"/>
                  </a:moveTo>
                  <a:lnTo>
                    <a:pt x="2905" y="1915"/>
                  </a:lnTo>
                  <a:lnTo>
                    <a:pt x="2905" y="1915"/>
                  </a:lnTo>
                  <a:lnTo>
                    <a:pt x="2907" y="1914"/>
                  </a:lnTo>
                  <a:lnTo>
                    <a:pt x="2907" y="1914"/>
                  </a:lnTo>
                  <a:lnTo>
                    <a:pt x="2907" y="1914"/>
                  </a:lnTo>
                  <a:lnTo>
                    <a:pt x="2905" y="1914"/>
                  </a:lnTo>
                  <a:lnTo>
                    <a:pt x="2905" y="1914"/>
                  </a:lnTo>
                  <a:lnTo>
                    <a:pt x="2904" y="1914"/>
                  </a:lnTo>
                  <a:lnTo>
                    <a:pt x="2904" y="1914"/>
                  </a:lnTo>
                  <a:lnTo>
                    <a:pt x="2904" y="1914"/>
                  </a:lnTo>
                  <a:lnTo>
                    <a:pt x="2904" y="1914"/>
                  </a:lnTo>
                  <a:lnTo>
                    <a:pt x="2904" y="1914"/>
                  </a:lnTo>
                  <a:lnTo>
                    <a:pt x="2905" y="1915"/>
                  </a:lnTo>
                  <a:close/>
                  <a:moveTo>
                    <a:pt x="2907" y="1915"/>
                  </a:moveTo>
                  <a:lnTo>
                    <a:pt x="2907" y="1917"/>
                  </a:lnTo>
                  <a:lnTo>
                    <a:pt x="2908" y="1918"/>
                  </a:lnTo>
                  <a:lnTo>
                    <a:pt x="2908" y="1918"/>
                  </a:lnTo>
                  <a:lnTo>
                    <a:pt x="2910" y="1917"/>
                  </a:lnTo>
                  <a:lnTo>
                    <a:pt x="2910" y="1917"/>
                  </a:lnTo>
                  <a:lnTo>
                    <a:pt x="2910" y="1915"/>
                  </a:lnTo>
                  <a:lnTo>
                    <a:pt x="2910" y="1915"/>
                  </a:lnTo>
                  <a:lnTo>
                    <a:pt x="2910" y="1915"/>
                  </a:lnTo>
                  <a:lnTo>
                    <a:pt x="2908" y="1915"/>
                  </a:lnTo>
                  <a:lnTo>
                    <a:pt x="2907" y="1915"/>
                  </a:lnTo>
                  <a:lnTo>
                    <a:pt x="2907" y="1915"/>
                  </a:lnTo>
                  <a:close/>
                  <a:moveTo>
                    <a:pt x="2894" y="1651"/>
                  </a:moveTo>
                  <a:lnTo>
                    <a:pt x="2894" y="1650"/>
                  </a:lnTo>
                  <a:lnTo>
                    <a:pt x="2893" y="1647"/>
                  </a:lnTo>
                  <a:lnTo>
                    <a:pt x="2893" y="1647"/>
                  </a:lnTo>
                  <a:lnTo>
                    <a:pt x="2891" y="1648"/>
                  </a:lnTo>
                  <a:lnTo>
                    <a:pt x="2890" y="1650"/>
                  </a:lnTo>
                  <a:lnTo>
                    <a:pt x="2888" y="1650"/>
                  </a:lnTo>
                  <a:lnTo>
                    <a:pt x="2888" y="1651"/>
                  </a:lnTo>
                  <a:lnTo>
                    <a:pt x="2888" y="1653"/>
                  </a:lnTo>
                  <a:lnTo>
                    <a:pt x="2887" y="1653"/>
                  </a:lnTo>
                  <a:lnTo>
                    <a:pt x="2887" y="1655"/>
                  </a:lnTo>
                  <a:lnTo>
                    <a:pt x="2887" y="1658"/>
                  </a:lnTo>
                  <a:lnTo>
                    <a:pt x="2888" y="1659"/>
                  </a:lnTo>
                  <a:lnTo>
                    <a:pt x="2890" y="1665"/>
                  </a:lnTo>
                  <a:lnTo>
                    <a:pt x="2890" y="1667"/>
                  </a:lnTo>
                  <a:lnTo>
                    <a:pt x="2891" y="1668"/>
                  </a:lnTo>
                  <a:lnTo>
                    <a:pt x="2896" y="1675"/>
                  </a:lnTo>
                  <a:lnTo>
                    <a:pt x="2897" y="1678"/>
                  </a:lnTo>
                  <a:lnTo>
                    <a:pt x="2896" y="1676"/>
                  </a:lnTo>
                  <a:lnTo>
                    <a:pt x="2896" y="1675"/>
                  </a:lnTo>
                  <a:lnTo>
                    <a:pt x="2894" y="1673"/>
                  </a:lnTo>
                  <a:lnTo>
                    <a:pt x="2894" y="1673"/>
                  </a:lnTo>
                  <a:lnTo>
                    <a:pt x="2894" y="1671"/>
                  </a:lnTo>
                  <a:lnTo>
                    <a:pt x="2894" y="1670"/>
                  </a:lnTo>
                  <a:lnTo>
                    <a:pt x="2893" y="1661"/>
                  </a:lnTo>
                  <a:lnTo>
                    <a:pt x="2893" y="1658"/>
                  </a:lnTo>
                  <a:lnTo>
                    <a:pt x="2894" y="1651"/>
                  </a:lnTo>
                  <a:close/>
                  <a:moveTo>
                    <a:pt x="2767" y="1755"/>
                  </a:moveTo>
                  <a:lnTo>
                    <a:pt x="2767" y="1755"/>
                  </a:lnTo>
                  <a:lnTo>
                    <a:pt x="2767" y="1755"/>
                  </a:lnTo>
                  <a:lnTo>
                    <a:pt x="2767" y="1755"/>
                  </a:lnTo>
                  <a:lnTo>
                    <a:pt x="2767" y="1755"/>
                  </a:lnTo>
                  <a:lnTo>
                    <a:pt x="2767" y="1755"/>
                  </a:lnTo>
                  <a:lnTo>
                    <a:pt x="2767" y="1755"/>
                  </a:lnTo>
                  <a:lnTo>
                    <a:pt x="2768" y="1755"/>
                  </a:lnTo>
                  <a:lnTo>
                    <a:pt x="2768" y="1755"/>
                  </a:lnTo>
                  <a:lnTo>
                    <a:pt x="2768" y="1755"/>
                  </a:lnTo>
                  <a:lnTo>
                    <a:pt x="2768" y="1755"/>
                  </a:lnTo>
                  <a:lnTo>
                    <a:pt x="2768" y="1755"/>
                  </a:lnTo>
                  <a:lnTo>
                    <a:pt x="2768" y="1755"/>
                  </a:lnTo>
                  <a:lnTo>
                    <a:pt x="2768" y="1755"/>
                  </a:lnTo>
                  <a:lnTo>
                    <a:pt x="2768" y="1755"/>
                  </a:lnTo>
                  <a:lnTo>
                    <a:pt x="2767" y="1755"/>
                  </a:lnTo>
                  <a:close/>
                  <a:moveTo>
                    <a:pt x="2787" y="1989"/>
                  </a:moveTo>
                  <a:lnTo>
                    <a:pt x="2787" y="1989"/>
                  </a:lnTo>
                  <a:lnTo>
                    <a:pt x="2785" y="1989"/>
                  </a:lnTo>
                  <a:lnTo>
                    <a:pt x="2787" y="1989"/>
                  </a:lnTo>
                  <a:lnTo>
                    <a:pt x="2787" y="1989"/>
                  </a:lnTo>
                  <a:lnTo>
                    <a:pt x="2787" y="1989"/>
                  </a:lnTo>
                  <a:lnTo>
                    <a:pt x="2787" y="1989"/>
                  </a:lnTo>
                  <a:lnTo>
                    <a:pt x="2787" y="1989"/>
                  </a:lnTo>
                  <a:lnTo>
                    <a:pt x="2787" y="1989"/>
                  </a:lnTo>
                  <a:close/>
                  <a:moveTo>
                    <a:pt x="2945" y="1753"/>
                  </a:moveTo>
                  <a:lnTo>
                    <a:pt x="2928" y="1722"/>
                  </a:lnTo>
                  <a:lnTo>
                    <a:pt x="2927" y="1721"/>
                  </a:lnTo>
                  <a:lnTo>
                    <a:pt x="2927" y="1719"/>
                  </a:lnTo>
                  <a:lnTo>
                    <a:pt x="2927" y="1718"/>
                  </a:lnTo>
                  <a:lnTo>
                    <a:pt x="2925" y="1716"/>
                  </a:lnTo>
                  <a:lnTo>
                    <a:pt x="2921" y="1712"/>
                  </a:lnTo>
                  <a:lnTo>
                    <a:pt x="2919" y="1709"/>
                  </a:lnTo>
                  <a:lnTo>
                    <a:pt x="2917" y="1705"/>
                  </a:lnTo>
                  <a:lnTo>
                    <a:pt x="2917" y="1704"/>
                  </a:lnTo>
                  <a:lnTo>
                    <a:pt x="2917" y="1704"/>
                  </a:lnTo>
                  <a:lnTo>
                    <a:pt x="2917" y="1704"/>
                  </a:lnTo>
                  <a:lnTo>
                    <a:pt x="2917" y="1704"/>
                  </a:lnTo>
                  <a:lnTo>
                    <a:pt x="2917" y="1704"/>
                  </a:lnTo>
                  <a:lnTo>
                    <a:pt x="2917" y="1704"/>
                  </a:lnTo>
                  <a:lnTo>
                    <a:pt x="2917" y="1704"/>
                  </a:lnTo>
                  <a:lnTo>
                    <a:pt x="2916" y="1704"/>
                  </a:lnTo>
                  <a:lnTo>
                    <a:pt x="2916" y="1704"/>
                  </a:lnTo>
                  <a:lnTo>
                    <a:pt x="2917" y="1705"/>
                  </a:lnTo>
                  <a:lnTo>
                    <a:pt x="2921" y="1712"/>
                  </a:lnTo>
                  <a:lnTo>
                    <a:pt x="2922" y="1713"/>
                  </a:lnTo>
                  <a:lnTo>
                    <a:pt x="2922" y="1715"/>
                  </a:lnTo>
                  <a:lnTo>
                    <a:pt x="2924" y="1715"/>
                  </a:lnTo>
                  <a:lnTo>
                    <a:pt x="2924" y="1716"/>
                  </a:lnTo>
                  <a:lnTo>
                    <a:pt x="2925" y="1719"/>
                  </a:lnTo>
                  <a:lnTo>
                    <a:pt x="2925" y="1721"/>
                  </a:lnTo>
                  <a:lnTo>
                    <a:pt x="2927" y="1721"/>
                  </a:lnTo>
                  <a:lnTo>
                    <a:pt x="2927" y="1722"/>
                  </a:lnTo>
                  <a:lnTo>
                    <a:pt x="2933" y="1733"/>
                  </a:lnTo>
                  <a:lnTo>
                    <a:pt x="2933" y="1736"/>
                  </a:lnTo>
                  <a:lnTo>
                    <a:pt x="2934" y="1738"/>
                  </a:lnTo>
                  <a:lnTo>
                    <a:pt x="2934" y="1738"/>
                  </a:lnTo>
                  <a:lnTo>
                    <a:pt x="2936" y="1738"/>
                  </a:lnTo>
                  <a:lnTo>
                    <a:pt x="2936" y="1739"/>
                  </a:lnTo>
                  <a:lnTo>
                    <a:pt x="2936" y="1739"/>
                  </a:lnTo>
                  <a:lnTo>
                    <a:pt x="2942" y="1749"/>
                  </a:lnTo>
                  <a:lnTo>
                    <a:pt x="2944" y="1752"/>
                  </a:lnTo>
                  <a:lnTo>
                    <a:pt x="2945" y="1753"/>
                  </a:lnTo>
                  <a:lnTo>
                    <a:pt x="2947" y="1755"/>
                  </a:lnTo>
                  <a:lnTo>
                    <a:pt x="2947" y="1755"/>
                  </a:lnTo>
                  <a:lnTo>
                    <a:pt x="2947" y="1755"/>
                  </a:lnTo>
                  <a:lnTo>
                    <a:pt x="2945" y="1753"/>
                  </a:lnTo>
                  <a:close/>
                  <a:moveTo>
                    <a:pt x="2897" y="1679"/>
                  </a:moveTo>
                  <a:lnTo>
                    <a:pt x="2899" y="1679"/>
                  </a:lnTo>
                  <a:lnTo>
                    <a:pt x="2899" y="1681"/>
                  </a:lnTo>
                  <a:lnTo>
                    <a:pt x="2899" y="1681"/>
                  </a:lnTo>
                  <a:lnTo>
                    <a:pt x="2899" y="1681"/>
                  </a:lnTo>
                  <a:lnTo>
                    <a:pt x="2899" y="1681"/>
                  </a:lnTo>
                  <a:lnTo>
                    <a:pt x="2899" y="1679"/>
                  </a:lnTo>
                  <a:lnTo>
                    <a:pt x="2897" y="1678"/>
                  </a:lnTo>
                  <a:lnTo>
                    <a:pt x="2897" y="1678"/>
                  </a:lnTo>
                  <a:lnTo>
                    <a:pt x="2897" y="1678"/>
                  </a:lnTo>
                  <a:lnTo>
                    <a:pt x="2897" y="1679"/>
                  </a:lnTo>
                  <a:close/>
                  <a:moveTo>
                    <a:pt x="2965" y="1901"/>
                  </a:moveTo>
                  <a:lnTo>
                    <a:pt x="2964" y="1903"/>
                  </a:lnTo>
                  <a:lnTo>
                    <a:pt x="2962" y="1906"/>
                  </a:lnTo>
                  <a:lnTo>
                    <a:pt x="2961" y="1906"/>
                  </a:lnTo>
                  <a:lnTo>
                    <a:pt x="2959" y="1907"/>
                  </a:lnTo>
                  <a:lnTo>
                    <a:pt x="2959" y="1907"/>
                  </a:lnTo>
                  <a:lnTo>
                    <a:pt x="2959" y="1909"/>
                  </a:lnTo>
                  <a:lnTo>
                    <a:pt x="2959" y="1909"/>
                  </a:lnTo>
                  <a:lnTo>
                    <a:pt x="2961" y="1909"/>
                  </a:lnTo>
                  <a:lnTo>
                    <a:pt x="2961" y="1910"/>
                  </a:lnTo>
                  <a:lnTo>
                    <a:pt x="2961" y="1912"/>
                  </a:lnTo>
                  <a:lnTo>
                    <a:pt x="2957" y="1915"/>
                  </a:lnTo>
                  <a:lnTo>
                    <a:pt x="2957" y="1920"/>
                  </a:lnTo>
                  <a:lnTo>
                    <a:pt x="2954" y="1920"/>
                  </a:lnTo>
                  <a:lnTo>
                    <a:pt x="2954" y="1921"/>
                  </a:lnTo>
                  <a:lnTo>
                    <a:pt x="2954" y="1921"/>
                  </a:lnTo>
                  <a:lnTo>
                    <a:pt x="2954" y="1921"/>
                  </a:lnTo>
                  <a:lnTo>
                    <a:pt x="2954" y="1920"/>
                  </a:lnTo>
                  <a:lnTo>
                    <a:pt x="2954" y="1920"/>
                  </a:lnTo>
                  <a:lnTo>
                    <a:pt x="2956" y="1920"/>
                  </a:lnTo>
                  <a:lnTo>
                    <a:pt x="2956" y="1921"/>
                  </a:lnTo>
                  <a:lnTo>
                    <a:pt x="2956" y="1923"/>
                  </a:lnTo>
                  <a:lnTo>
                    <a:pt x="2956" y="1921"/>
                  </a:lnTo>
                  <a:lnTo>
                    <a:pt x="2956" y="1921"/>
                  </a:lnTo>
                  <a:lnTo>
                    <a:pt x="2956" y="1921"/>
                  </a:lnTo>
                  <a:lnTo>
                    <a:pt x="2956" y="1921"/>
                  </a:lnTo>
                  <a:lnTo>
                    <a:pt x="2956" y="1923"/>
                  </a:lnTo>
                  <a:lnTo>
                    <a:pt x="2956" y="1923"/>
                  </a:lnTo>
                  <a:lnTo>
                    <a:pt x="2956" y="1924"/>
                  </a:lnTo>
                  <a:lnTo>
                    <a:pt x="2954" y="1924"/>
                  </a:lnTo>
                  <a:lnTo>
                    <a:pt x="2953" y="1924"/>
                  </a:lnTo>
                  <a:lnTo>
                    <a:pt x="2953" y="1926"/>
                  </a:lnTo>
                  <a:lnTo>
                    <a:pt x="2953" y="1927"/>
                  </a:lnTo>
                  <a:lnTo>
                    <a:pt x="2951" y="1929"/>
                  </a:lnTo>
                  <a:lnTo>
                    <a:pt x="2951" y="1931"/>
                  </a:lnTo>
                  <a:lnTo>
                    <a:pt x="2950" y="1932"/>
                  </a:lnTo>
                  <a:lnTo>
                    <a:pt x="2950" y="1932"/>
                  </a:lnTo>
                  <a:lnTo>
                    <a:pt x="2950" y="1932"/>
                  </a:lnTo>
                  <a:lnTo>
                    <a:pt x="2948" y="1935"/>
                  </a:lnTo>
                  <a:lnTo>
                    <a:pt x="2948" y="1935"/>
                  </a:lnTo>
                  <a:lnTo>
                    <a:pt x="2947" y="1937"/>
                  </a:lnTo>
                  <a:lnTo>
                    <a:pt x="2947" y="1937"/>
                  </a:lnTo>
                  <a:lnTo>
                    <a:pt x="2947" y="1938"/>
                  </a:lnTo>
                  <a:lnTo>
                    <a:pt x="2947" y="1938"/>
                  </a:lnTo>
                  <a:lnTo>
                    <a:pt x="2947" y="1938"/>
                  </a:lnTo>
                  <a:lnTo>
                    <a:pt x="2948" y="1937"/>
                  </a:lnTo>
                  <a:lnTo>
                    <a:pt x="2950" y="1935"/>
                  </a:lnTo>
                  <a:lnTo>
                    <a:pt x="2951" y="1932"/>
                  </a:lnTo>
                  <a:lnTo>
                    <a:pt x="2953" y="1929"/>
                  </a:lnTo>
                  <a:lnTo>
                    <a:pt x="2954" y="1927"/>
                  </a:lnTo>
                  <a:lnTo>
                    <a:pt x="2954" y="1926"/>
                  </a:lnTo>
                  <a:lnTo>
                    <a:pt x="2954" y="1926"/>
                  </a:lnTo>
                  <a:lnTo>
                    <a:pt x="2956" y="1926"/>
                  </a:lnTo>
                  <a:lnTo>
                    <a:pt x="2956" y="1924"/>
                  </a:lnTo>
                  <a:lnTo>
                    <a:pt x="2961" y="1918"/>
                  </a:lnTo>
                  <a:lnTo>
                    <a:pt x="2961" y="1918"/>
                  </a:lnTo>
                  <a:lnTo>
                    <a:pt x="2961" y="1917"/>
                  </a:lnTo>
                  <a:lnTo>
                    <a:pt x="2961" y="1914"/>
                  </a:lnTo>
                  <a:lnTo>
                    <a:pt x="2962" y="1910"/>
                  </a:lnTo>
                  <a:lnTo>
                    <a:pt x="2965" y="1907"/>
                  </a:lnTo>
                  <a:lnTo>
                    <a:pt x="2965" y="1906"/>
                  </a:lnTo>
                  <a:lnTo>
                    <a:pt x="2965" y="1906"/>
                  </a:lnTo>
                  <a:lnTo>
                    <a:pt x="2965" y="1904"/>
                  </a:lnTo>
                  <a:lnTo>
                    <a:pt x="2965" y="1904"/>
                  </a:lnTo>
                  <a:lnTo>
                    <a:pt x="2965" y="1903"/>
                  </a:lnTo>
                  <a:lnTo>
                    <a:pt x="2965" y="1903"/>
                  </a:lnTo>
                  <a:lnTo>
                    <a:pt x="2967" y="1903"/>
                  </a:lnTo>
                  <a:lnTo>
                    <a:pt x="2967" y="1903"/>
                  </a:lnTo>
                  <a:lnTo>
                    <a:pt x="2967" y="1901"/>
                  </a:lnTo>
                  <a:lnTo>
                    <a:pt x="2965" y="1901"/>
                  </a:lnTo>
                  <a:lnTo>
                    <a:pt x="2965" y="1901"/>
                  </a:lnTo>
                  <a:close/>
                  <a:moveTo>
                    <a:pt x="2945" y="1920"/>
                  </a:moveTo>
                  <a:lnTo>
                    <a:pt x="2944" y="1920"/>
                  </a:lnTo>
                  <a:lnTo>
                    <a:pt x="2944" y="1920"/>
                  </a:lnTo>
                  <a:lnTo>
                    <a:pt x="2944" y="1920"/>
                  </a:lnTo>
                  <a:lnTo>
                    <a:pt x="2944" y="1921"/>
                  </a:lnTo>
                  <a:lnTo>
                    <a:pt x="2944" y="1921"/>
                  </a:lnTo>
                  <a:lnTo>
                    <a:pt x="2945" y="1920"/>
                  </a:lnTo>
                  <a:close/>
                  <a:moveTo>
                    <a:pt x="2945" y="1938"/>
                  </a:moveTo>
                  <a:lnTo>
                    <a:pt x="2945" y="1940"/>
                  </a:lnTo>
                  <a:lnTo>
                    <a:pt x="2944" y="1943"/>
                  </a:lnTo>
                  <a:lnTo>
                    <a:pt x="2944" y="1941"/>
                  </a:lnTo>
                  <a:lnTo>
                    <a:pt x="2945" y="1940"/>
                  </a:lnTo>
                  <a:lnTo>
                    <a:pt x="2945" y="1938"/>
                  </a:lnTo>
                  <a:lnTo>
                    <a:pt x="2945" y="1938"/>
                  </a:lnTo>
                  <a:lnTo>
                    <a:pt x="2945" y="1938"/>
                  </a:lnTo>
                  <a:close/>
                  <a:moveTo>
                    <a:pt x="2941" y="1927"/>
                  </a:moveTo>
                  <a:lnTo>
                    <a:pt x="2942" y="1929"/>
                  </a:lnTo>
                  <a:lnTo>
                    <a:pt x="2942" y="1927"/>
                  </a:lnTo>
                  <a:lnTo>
                    <a:pt x="2942" y="1927"/>
                  </a:lnTo>
                  <a:lnTo>
                    <a:pt x="2941" y="1927"/>
                  </a:lnTo>
                  <a:close/>
                  <a:moveTo>
                    <a:pt x="2948" y="1918"/>
                  </a:moveTo>
                  <a:lnTo>
                    <a:pt x="2948" y="1918"/>
                  </a:lnTo>
                  <a:lnTo>
                    <a:pt x="2948" y="1918"/>
                  </a:lnTo>
                  <a:lnTo>
                    <a:pt x="2947" y="1918"/>
                  </a:lnTo>
                  <a:lnTo>
                    <a:pt x="2947" y="1918"/>
                  </a:lnTo>
                  <a:lnTo>
                    <a:pt x="2947" y="1918"/>
                  </a:lnTo>
                  <a:lnTo>
                    <a:pt x="2948" y="1918"/>
                  </a:lnTo>
                  <a:lnTo>
                    <a:pt x="2948" y="1918"/>
                  </a:lnTo>
                  <a:close/>
                  <a:moveTo>
                    <a:pt x="2942" y="1926"/>
                  </a:moveTo>
                  <a:lnTo>
                    <a:pt x="2942" y="1926"/>
                  </a:lnTo>
                  <a:lnTo>
                    <a:pt x="2942" y="1924"/>
                  </a:lnTo>
                  <a:lnTo>
                    <a:pt x="2941" y="1923"/>
                  </a:lnTo>
                  <a:lnTo>
                    <a:pt x="2941" y="1923"/>
                  </a:lnTo>
                  <a:lnTo>
                    <a:pt x="2941" y="1924"/>
                  </a:lnTo>
                  <a:lnTo>
                    <a:pt x="2941" y="1924"/>
                  </a:lnTo>
                  <a:lnTo>
                    <a:pt x="2942" y="1926"/>
                  </a:lnTo>
                  <a:close/>
                  <a:moveTo>
                    <a:pt x="2968" y="1889"/>
                  </a:moveTo>
                  <a:lnTo>
                    <a:pt x="2968" y="1889"/>
                  </a:lnTo>
                  <a:lnTo>
                    <a:pt x="2968" y="1889"/>
                  </a:lnTo>
                  <a:lnTo>
                    <a:pt x="2968" y="1889"/>
                  </a:lnTo>
                  <a:lnTo>
                    <a:pt x="2968" y="1895"/>
                  </a:lnTo>
                  <a:lnTo>
                    <a:pt x="2967" y="1895"/>
                  </a:lnTo>
                  <a:lnTo>
                    <a:pt x="2967" y="1897"/>
                  </a:lnTo>
                  <a:lnTo>
                    <a:pt x="2967" y="1897"/>
                  </a:lnTo>
                  <a:lnTo>
                    <a:pt x="2967" y="1897"/>
                  </a:lnTo>
                  <a:lnTo>
                    <a:pt x="2967" y="1897"/>
                  </a:lnTo>
                  <a:lnTo>
                    <a:pt x="2967" y="1897"/>
                  </a:lnTo>
                  <a:lnTo>
                    <a:pt x="2967" y="1897"/>
                  </a:lnTo>
                  <a:lnTo>
                    <a:pt x="2967" y="1897"/>
                  </a:lnTo>
                  <a:lnTo>
                    <a:pt x="2967" y="1897"/>
                  </a:lnTo>
                  <a:lnTo>
                    <a:pt x="2968" y="1895"/>
                  </a:lnTo>
                  <a:lnTo>
                    <a:pt x="2968" y="1894"/>
                  </a:lnTo>
                  <a:lnTo>
                    <a:pt x="2968" y="1892"/>
                  </a:lnTo>
                  <a:lnTo>
                    <a:pt x="2968" y="1890"/>
                  </a:lnTo>
                  <a:lnTo>
                    <a:pt x="2968" y="1890"/>
                  </a:lnTo>
                  <a:lnTo>
                    <a:pt x="2968" y="1889"/>
                  </a:lnTo>
                  <a:lnTo>
                    <a:pt x="2968" y="1889"/>
                  </a:lnTo>
                  <a:lnTo>
                    <a:pt x="2968" y="1889"/>
                  </a:lnTo>
                  <a:close/>
                  <a:moveTo>
                    <a:pt x="2953" y="1923"/>
                  </a:moveTo>
                  <a:lnTo>
                    <a:pt x="2953" y="1923"/>
                  </a:lnTo>
                  <a:lnTo>
                    <a:pt x="2953" y="1923"/>
                  </a:lnTo>
                  <a:lnTo>
                    <a:pt x="2953" y="1923"/>
                  </a:lnTo>
                  <a:lnTo>
                    <a:pt x="2953" y="1924"/>
                  </a:lnTo>
                  <a:lnTo>
                    <a:pt x="2951" y="1924"/>
                  </a:lnTo>
                  <a:lnTo>
                    <a:pt x="2951" y="1924"/>
                  </a:lnTo>
                  <a:lnTo>
                    <a:pt x="2953" y="1924"/>
                  </a:lnTo>
                  <a:lnTo>
                    <a:pt x="2953" y="1923"/>
                  </a:lnTo>
                  <a:lnTo>
                    <a:pt x="2953" y="1923"/>
                  </a:lnTo>
                  <a:close/>
                  <a:moveTo>
                    <a:pt x="2967" y="1873"/>
                  </a:moveTo>
                  <a:lnTo>
                    <a:pt x="2967" y="1875"/>
                  </a:lnTo>
                  <a:lnTo>
                    <a:pt x="2967" y="1875"/>
                  </a:lnTo>
                  <a:lnTo>
                    <a:pt x="2967" y="1875"/>
                  </a:lnTo>
                  <a:lnTo>
                    <a:pt x="2968" y="1875"/>
                  </a:lnTo>
                  <a:lnTo>
                    <a:pt x="2968" y="1873"/>
                  </a:lnTo>
                  <a:lnTo>
                    <a:pt x="2968" y="1869"/>
                  </a:lnTo>
                  <a:lnTo>
                    <a:pt x="2968" y="1869"/>
                  </a:lnTo>
                  <a:lnTo>
                    <a:pt x="2968" y="1869"/>
                  </a:lnTo>
                  <a:lnTo>
                    <a:pt x="2967" y="1869"/>
                  </a:lnTo>
                  <a:lnTo>
                    <a:pt x="2967" y="1870"/>
                  </a:lnTo>
                  <a:lnTo>
                    <a:pt x="2967" y="1870"/>
                  </a:lnTo>
                  <a:lnTo>
                    <a:pt x="2967" y="1870"/>
                  </a:lnTo>
                  <a:lnTo>
                    <a:pt x="2967" y="1872"/>
                  </a:lnTo>
                  <a:lnTo>
                    <a:pt x="2967" y="1872"/>
                  </a:lnTo>
                  <a:lnTo>
                    <a:pt x="2967" y="1872"/>
                  </a:lnTo>
                  <a:lnTo>
                    <a:pt x="2967" y="1872"/>
                  </a:lnTo>
                  <a:lnTo>
                    <a:pt x="2967" y="1872"/>
                  </a:lnTo>
                  <a:lnTo>
                    <a:pt x="2967" y="1872"/>
                  </a:lnTo>
                  <a:lnTo>
                    <a:pt x="2967" y="1872"/>
                  </a:lnTo>
                  <a:lnTo>
                    <a:pt x="2967" y="1872"/>
                  </a:lnTo>
                  <a:lnTo>
                    <a:pt x="2967" y="1872"/>
                  </a:lnTo>
                  <a:lnTo>
                    <a:pt x="2967" y="1873"/>
                  </a:lnTo>
                  <a:lnTo>
                    <a:pt x="2967" y="1873"/>
                  </a:lnTo>
                  <a:close/>
                  <a:moveTo>
                    <a:pt x="2743" y="1650"/>
                  </a:moveTo>
                  <a:lnTo>
                    <a:pt x="2742" y="1650"/>
                  </a:lnTo>
                  <a:lnTo>
                    <a:pt x="2742" y="1650"/>
                  </a:lnTo>
                  <a:lnTo>
                    <a:pt x="2743" y="1650"/>
                  </a:lnTo>
                  <a:lnTo>
                    <a:pt x="2743" y="1650"/>
                  </a:lnTo>
                  <a:lnTo>
                    <a:pt x="2743" y="1650"/>
                  </a:lnTo>
                  <a:lnTo>
                    <a:pt x="2743" y="1650"/>
                  </a:lnTo>
                  <a:lnTo>
                    <a:pt x="2743" y="1650"/>
                  </a:lnTo>
                  <a:lnTo>
                    <a:pt x="2743" y="1650"/>
                  </a:lnTo>
                  <a:lnTo>
                    <a:pt x="2743" y="1650"/>
                  </a:lnTo>
                  <a:lnTo>
                    <a:pt x="2743" y="1650"/>
                  </a:lnTo>
                  <a:lnTo>
                    <a:pt x="2743" y="1650"/>
                  </a:lnTo>
                  <a:close/>
                  <a:moveTo>
                    <a:pt x="2743" y="1655"/>
                  </a:moveTo>
                  <a:lnTo>
                    <a:pt x="2743" y="1655"/>
                  </a:lnTo>
                  <a:lnTo>
                    <a:pt x="2742" y="1655"/>
                  </a:lnTo>
                  <a:lnTo>
                    <a:pt x="2743" y="1655"/>
                  </a:lnTo>
                  <a:lnTo>
                    <a:pt x="2743" y="1655"/>
                  </a:lnTo>
                  <a:lnTo>
                    <a:pt x="2743" y="1655"/>
                  </a:lnTo>
                  <a:lnTo>
                    <a:pt x="2743" y="1655"/>
                  </a:lnTo>
                  <a:lnTo>
                    <a:pt x="2743" y="1655"/>
                  </a:lnTo>
                  <a:lnTo>
                    <a:pt x="2745" y="1655"/>
                  </a:lnTo>
                  <a:lnTo>
                    <a:pt x="2743" y="1655"/>
                  </a:lnTo>
                  <a:lnTo>
                    <a:pt x="2743" y="1655"/>
                  </a:lnTo>
                  <a:close/>
                  <a:moveTo>
                    <a:pt x="2748" y="1659"/>
                  </a:moveTo>
                  <a:lnTo>
                    <a:pt x="2748" y="1659"/>
                  </a:lnTo>
                  <a:lnTo>
                    <a:pt x="2748" y="1659"/>
                  </a:lnTo>
                  <a:lnTo>
                    <a:pt x="2750" y="1659"/>
                  </a:lnTo>
                  <a:lnTo>
                    <a:pt x="2750" y="1659"/>
                  </a:lnTo>
                  <a:lnTo>
                    <a:pt x="2748" y="1659"/>
                  </a:lnTo>
                  <a:close/>
                  <a:moveTo>
                    <a:pt x="2748" y="1650"/>
                  </a:moveTo>
                  <a:lnTo>
                    <a:pt x="2748" y="1650"/>
                  </a:lnTo>
                  <a:lnTo>
                    <a:pt x="2748" y="1650"/>
                  </a:lnTo>
                  <a:lnTo>
                    <a:pt x="2748" y="1650"/>
                  </a:lnTo>
                  <a:lnTo>
                    <a:pt x="2748" y="1650"/>
                  </a:lnTo>
                  <a:lnTo>
                    <a:pt x="2748" y="1650"/>
                  </a:lnTo>
                  <a:lnTo>
                    <a:pt x="2748" y="1650"/>
                  </a:lnTo>
                  <a:lnTo>
                    <a:pt x="2748" y="1648"/>
                  </a:lnTo>
                  <a:lnTo>
                    <a:pt x="2748" y="1648"/>
                  </a:lnTo>
                  <a:lnTo>
                    <a:pt x="2746" y="1648"/>
                  </a:lnTo>
                  <a:lnTo>
                    <a:pt x="2746" y="1648"/>
                  </a:lnTo>
                  <a:lnTo>
                    <a:pt x="2746" y="1648"/>
                  </a:lnTo>
                  <a:lnTo>
                    <a:pt x="2746" y="1650"/>
                  </a:lnTo>
                  <a:lnTo>
                    <a:pt x="2748" y="1650"/>
                  </a:lnTo>
                  <a:close/>
                  <a:moveTo>
                    <a:pt x="2745" y="1648"/>
                  </a:moveTo>
                  <a:lnTo>
                    <a:pt x="2745" y="1648"/>
                  </a:lnTo>
                  <a:lnTo>
                    <a:pt x="2746" y="1648"/>
                  </a:lnTo>
                  <a:lnTo>
                    <a:pt x="2746" y="1648"/>
                  </a:lnTo>
                  <a:lnTo>
                    <a:pt x="2746" y="1648"/>
                  </a:lnTo>
                  <a:lnTo>
                    <a:pt x="2746" y="1648"/>
                  </a:lnTo>
                  <a:lnTo>
                    <a:pt x="2745" y="1647"/>
                  </a:lnTo>
                  <a:lnTo>
                    <a:pt x="2745" y="1647"/>
                  </a:lnTo>
                  <a:lnTo>
                    <a:pt x="2745" y="1647"/>
                  </a:lnTo>
                  <a:lnTo>
                    <a:pt x="2745" y="1648"/>
                  </a:lnTo>
                  <a:lnTo>
                    <a:pt x="2745" y="1648"/>
                  </a:lnTo>
                  <a:lnTo>
                    <a:pt x="2745" y="1648"/>
                  </a:lnTo>
                  <a:close/>
                  <a:moveTo>
                    <a:pt x="2746" y="1650"/>
                  </a:moveTo>
                  <a:lnTo>
                    <a:pt x="2746" y="1650"/>
                  </a:lnTo>
                  <a:lnTo>
                    <a:pt x="2746" y="1650"/>
                  </a:lnTo>
                  <a:lnTo>
                    <a:pt x="2746" y="1650"/>
                  </a:lnTo>
                  <a:lnTo>
                    <a:pt x="2746" y="1650"/>
                  </a:lnTo>
                  <a:lnTo>
                    <a:pt x="2745" y="1650"/>
                  </a:lnTo>
                  <a:lnTo>
                    <a:pt x="2745" y="1650"/>
                  </a:lnTo>
                  <a:lnTo>
                    <a:pt x="2745" y="1650"/>
                  </a:lnTo>
                  <a:lnTo>
                    <a:pt x="2745" y="1650"/>
                  </a:lnTo>
                  <a:lnTo>
                    <a:pt x="2745" y="1650"/>
                  </a:lnTo>
                  <a:lnTo>
                    <a:pt x="2746" y="1650"/>
                  </a:lnTo>
                  <a:close/>
                  <a:moveTo>
                    <a:pt x="2742" y="1651"/>
                  </a:moveTo>
                  <a:lnTo>
                    <a:pt x="2742" y="1651"/>
                  </a:lnTo>
                  <a:lnTo>
                    <a:pt x="2742" y="1651"/>
                  </a:lnTo>
                  <a:lnTo>
                    <a:pt x="2742" y="1651"/>
                  </a:lnTo>
                  <a:lnTo>
                    <a:pt x="2742" y="1651"/>
                  </a:lnTo>
                  <a:close/>
                  <a:moveTo>
                    <a:pt x="2717" y="1631"/>
                  </a:moveTo>
                  <a:lnTo>
                    <a:pt x="2716" y="1631"/>
                  </a:lnTo>
                  <a:lnTo>
                    <a:pt x="2716" y="1631"/>
                  </a:lnTo>
                  <a:lnTo>
                    <a:pt x="2716" y="1631"/>
                  </a:lnTo>
                  <a:lnTo>
                    <a:pt x="2716" y="1633"/>
                  </a:lnTo>
                  <a:lnTo>
                    <a:pt x="2716" y="1633"/>
                  </a:lnTo>
                  <a:lnTo>
                    <a:pt x="2717" y="1631"/>
                  </a:lnTo>
                  <a:lnTo>
                    <a:pt x="2717" y="1631"/>
                  </a:lnTo>
                  <a:lnTo>
                    <a:pt x="2717" y="1631"/>
                  </a:lnTo>
                  <a:lnTo>
                    <a:pt x="2717" y="1631"/>
                  </a:lnTo>
                  <a:close/>
                  <a:moveTo>
                    <a:pt x="2600" y="1593"/>
                  </a:moveTo>
                  <a:lnTo>
                    <a:pt x="2599" y="1594"/>
                  </a:lnTo>
                  <a:lnTo>
                    <a:pt x="2596" y="1596"/>
                  </a:lnTo>
                  <a:lnTo>
                    <a:pt x="2596" y="1597"/>
                  </a:lnTo>
                  <a:lnTo>
                    <a:pt x="2599" y="1596"/>
                  </a:lnTo>
                  <a:lnTo>
                    <a:pt x="2600" y="1594"/>
                  </a:lnTo>
                  <a:lnTo>
                    <a:pt x="2602" y="1593"/>
                  </a:lnTo>
                  <a:lnTo>
                    <a:pt x="2600" y="1593"/>
                  </a:lnTo>
                  <a:lnTo>
                    <a:pt x="2600" y="1593"/>
                  </a:lnTo>
                  <a:close/>
                  <a:moveTo>
                    <a:pt x="2734" y="1631"/>
                  </a:moveTo>
                  <a:lnTo>
                    <a:pt x="2733" y="1633"/>
                  </a:lnTo>
                  <a:lnTo>
                    <a:pt x="2733" y="1633"/>
                  </a:lnTo>
                  <a:lnTo>
                    <a:pt x="2733" y="1633"/>
                  </a:lnTo>
                  <a:lnTo>
                    <a:pt x="2733" y="1633"/>
                  </a:lnTo>
                  <a:lnTo>
                    <a:pt x="2734" y="1633"/>
                  </a:lnTo>
                  <a:lnTo>
                    <a:pt x="2734" y="1633"/>
                  </a:lnTo>
                  <a:lnTo>
                    <a:pt x="2734" y="1633"/>
                  </a:lnTo>
                  <a:lnTo>
                    <a:pt x="2734" y="1631"/>
                  </a:lnTo>
                  <a:close/>
                  <a:moveTo>
                    <a:pt x="2742" y="1658"/>
                  </a:moveTo>
                  <a:lnTo>
                    <a:pt x="2742" y="1658"/>
                  </a:lnTo>
                  <a:lnTo>
                    <a:pt x="2742" y="1656"/>
                  </a:lnTo>
                  <a:lnTo>
                    <a:pt x="2742" y="1656"/>
                  </a:lnTo>
                  <a:lnTo>
                    <a:pt x="2742" y="1658"/>
                  </a:lnTo>
                  <a:close/>
                  <a:moveTo>
                    <a:pt x="2748" y="1667"/>
                  </a:moveTo>
                  <a:lnTo>
                    <a:pt x="2748" y="1667"/>
                  </a:lnTo>
                  <a:lnTo>
                    <a:pt x="2748" y="1665"/>
                  </a:lnTo>
                  <a:lnTo>
                    <a:pt x="2748" y="1667"/>
                  </a:lnTo>
                  <a:close/>
                  <a:moveTo>
                    <a:pt x="2780" y="1991"/>
                  </a:moveTo>
                  <a:lnTo>
                    <a:pt x="2780" y="1991"/>
                  </a:lnTo>
                  <a:lnTo>
                    <a:pt x="2780" y="1991"/>
                  </a:lnTo>
                  <a:lnTo>
                    <a:pt x="2780" y="1991"/>
                  </a:lnTo>
                  <a:close/>
                  <a:moveTo>
                    <a:pt x="2785" y="1991"/>
                  </a:moveTo>
                  <a:lnTo>
                    <a:pt x="2785" y="1991"/>
                  </a:lnTo>
                  <a:lnTo>
                    <a:pt x="2785" y="1991"/>
                  </a:lnTo>
                  <a:lnTo>
                    <a:pt x="2785" y="1991"/>
                  </a:lnTo>
                  <a:close/>
                  <a:moveTo>
                    <a:pt x="2771" y="1772"/>
                  </a:moveTo>
                  <a:lnTo>
                    <a:pt x="2768" y="1769"/>
                  </a:lnTo>
                  <a:lnTo>
                    <a:pt x="2765" y="1766"/>
                  </a:lnTo>
                  <a:lnTo>
                    <a:pt x="2765" y="1766"/>
                  </a:lnTo>
                  <a:lnTo>
                    <a:pt x="2765" y="1766"/>
                  </a:lnTo>
                  <a:lnTo>
                    <a:pt x="2763" y="1764"/>
                  </a:lnTo>
                  <a:lnTo>
                    <a:pt x="2763" y="1766"/>
                  </a:lnTo>
                  <a:lnTo>
                    <a:pt x="2765" y="1767"/>
                  </a:lnTo>
                  <a:lnTo>
                    <a:pt x="2765" y="1767"/>
                  </a:lnTo>
                  <a:lnTo>
                    <a:pt x="2767" y="1769"/>
                  </a:lnTo>
                  <a:lnTo>
                    <a:pt x="2770" y="1772"/>
                  </a:lnTo>
                  <a:lnTo>
                    <a:pt x="2771" y="1772"/>
                  </a:lnTo>
                  <a:lnTo>
                    <a:pt x="2771" y="1772"/>
                  </a:lnTo>
                  <a:lnTo>
                    <a:pt x="2771" y="1772"/>
                  </a:lnTo>
                  <a:lnTo>
                    <a:pt x="2771" y="1772"/>
                  </a:lnTo>
                  <a:close/>
                  <a:moveTo>
                    <a:pt x="2785" y="1991"/>
                  </a:moveTo>
                  <a:lnTo>
                    <a:pt x="2785" y="1991"/>
                  </a:lnTo>
                  <a:lnTo>
                    <a:pt x="2785" y="1991"/>
                  </a:lnTo>
                  <a:lnTo>
                    <a:pt x="2785" y="1991"/>
                  </a:lnTo>
                  <a:close/>
                  <a:moveTo>
                    <a:pt x="2785" y="1991"/>
                  </a:moveTo>
                  <a:lnTo>
                    <a:pt x="2785" y="1991"/>
                  </a:lnTo>
                  <a:lnTo>
                    <a:pt x="2785" y="1991"/>
                  </a:lnTo>
                  <a:lnTo>
                    <a:pt x="2785" y="1991"/>
                  </a:lnTo>
                  <a:close/>
                  <a:moveTo>
                    <a:pt x="2746" y="1661"/>
                  </a:moveTo>
                  <a:lnTo>
                    <a:pt x="2746" y="1661"/>
                  </a:lnTo>
                  <a:lnTo>
                    <a:pt x="2746" y="1661"/>
                  </a:lnTo>
                  <a:lnTo>
                    <a:pt x="2746" y="1661"/>
                  </a:lnTo>
                  <a:lnTo>
                    <a:pt x="2746" y="1661"/>
                  </a:lnTo>
                  <a:lnTo>
                    <a:pt x="2746" y="1661"/>
                  </a:lnTo>
                  <a:lnTo>
                    <a:pt x="2746" y="1661"/>
                  </a:lnTo>
                  <a:lnTo>
                    <a:pt x="2746" y="1661"/>
                  </a:lnTo>
                  <a:lnTo>
                    <a:pt x="2746" y="1661"/>
                  </a:lnTo>
                  <a:lnTo>
                    <a:pt x="2746" y="1662"/>
                  </a:lnTo>
                  <a:lnTo>
                    <a:pt x="2746" y="1662"/>
                  </a:lnTo>
                  <a:lnTo>
                    <a:pt x="2748" y="1662"/>
                  </a:lnTo>
                  <a:lnTo>
                    <a:pt x="2748" y="1662"/>
                  </a:lnTo>
                  <a:lnTo>
                    <a:pt x="2748" y="1662"/>
                  </a:lnTo>
                  <a:lnTo>
                    <a:pt x="2748" y="1661"/>
                  </a:lnTo>
                  <a:lnTo>
                    <a:pt x="2748" y="1661"/>
                  </a:lnTo>
                  <a:lnTo>
                    <a:pt x="2748" y="1661"/>
                  </a:lnTo>
                  <a:lnTo>
                    <a:pt x="2746" y="1661"/>
                  </a:lnTo>
                  <a:close/>
                  <a:moveTo>
                    <a:pt x="2745" y="1662"/>
                  </a:moveTo>
                  <a:lnTo>
                    <a:pt x="2745" y="1662"/>
                  </a:lnTo>
                  <a:lnTo>
                    <a:pt x="2745" y="1662"/>
                  </a:lnTo>
                  <a:lnTo>
                    <a:pt x="2745" y="1662"/>
                  </a:lnTo>
                  <a:lnTo>
                    <a:pt x="2745" y="1662"/>
                  </a:lnTo>
                  <a:lnTo>
                    <a:pt x="2745" y="1662"/>
                  </a:lnTo>
                  <a:lnTo>
                    <a:pt x="2745" y="1662"/>
                  </a:lnTo>
                  <a:close/>
                  <a:moveTo>
                    <a:pt x="2592" y="1599"/>
                  </a:moveTo>
                  <a:lnTo>
                    <a:pt x="2592" y="1601"/>
                  </a:lnTo>
                  <a:lnTo>
                    <a:pt x="2591" y="1602"/>
                  </a:lnTo>
                  <a:lnTo>
                    <a:pt x="2591" y="1602"/>
                  </a:lnTo>
                  <a:lnTo>
                    <a:pt x="2591" y="1602"/>
                  </a:lnTo>
                  <a:lnTo>
                    <a:pt x="2589" y="1602"/>
                  </a:lnTo>
                  <a:lnTo>
                    <a:pt x="2589" y="1602"/>
                  </a:lnTo>
                  <a:lnTo>
                    <a:pt x="2589" y="1604"/>
                  </a:lnTo>
                  <a:lnTo>
                    <a:pt x="2589" y="1604"/>
                  </a:lnTo>
                  <a:lnTo>
                    <a:pt x="2589" y="1604"/>
                  </a:lnTo>
                  <a:lnTo>
                    <a:pt x="2588" y="1604"/>
                  </a:lnTo>
                  <a:lnTo>
                    <a:pt x="2574" y="1613"/>
                  </a:lnTo>
                  <a:lnTo>
                    <a:pt x="2572" y="1614"/>
                  </a:lnTo>
                  <a:lnTo>
                    <a:pt x="2571" y="1614"/>
                  </a:lnTo>
                  <a:lnTo>
                    <a:pt x="2568" y="1614"/>
                  </a:lnTo>
                  <a:lnTo>
                    <a:pt x="2566" y="1614"/>
                  </a:lnTo>
                  <a:lnTo>
                    <a:pt x="2569" y="1614"/>
                  </a:lnTo>
                  <a:lnTo>
                    <a:pt x="2571" y="1614"/>
                  </a:lnTo>
                  <a:lnTo>
                    <a:pt x="2574" y="1614"/>
                  </a:lnTo>
                  <a:lnTo>
                    <a:pt x="2576" y="1614"/>
                  </a:lnTo>
                  <a:lnTo>
                    <a:pt x="2580" y="1611"/>
                  </a:lnTo>
                  <a:lnTo>
                    <a:pt x="2582" y="1610"/>
                  </a:lnTo>
                  <a:lnTo>
                    <a:pt x="2588" y="1605"/>
                  </a:lnTo>
                  <a:lnTo>
                    <a:pt x="2591" y="1602"/>
                  </a:lnTo>
                  <a:lnTo>
                    <a:pt x="2592" y="1601"/>
                  </a:lnTo>
                  <a:lnTo>
                    <a:pt x="2592" y="1601"/>
                  </a:lnTo>
                  <a:lnTo>
                    <a:pt x="2594" y="1599"/>
                  </a:lnTo>
                  <a:lnTo>
                    <a:pt x="2594" y="1599"/>
                  </a:lnTo>
                  <a:lnTo>
                    <a:pt x="2594" y="1599"/>
                  </a:lnTo>
                  <a:lnTo>
                    <a:pt x="2592" y="1599"/>
                  </a:lnTo>
                  <a:close/>
                  <a:moveTo>
                    <a:pt x="2748" y="1664"/>
                  </a:moveTo>
                  <a:lnTo>
                    <a:pt x="2748" y="1662"/>
                  </a:lnTo>
                  <a:lnTo>
                    <a:pt x="2748" y="1664"/>
                  </a:lnTo>
                  <a:lnTo>
                    <a:pt x="2748" y="1664"/>
                  </a:lnTo>
                  <a:lnTo>
                    <a:pt x="2748" y="1664"/>
                  </a:lnTo>
                  <a:close/>
                  <a:moveTo>
                    <a:pt x="2746" y="1656"/>
                  </a:moveTo>
                  <a:lnTo>
                    <a:pt x="2746" y="1656"/>
                  </a:lnTo>
                  <a:lnTo>
                    <a:pt x="2745" y="1656"/>
                  </a:lnTo>
                  <a:lnTo>
                    <a:pt x="2745" y="1658"/>
                  </a:lnTo>
                  <a:lnTo>
                    <a:pt x="2745" y="1658"/>
                  </a:lnTo>
                  <a:lnTo>
                    <a:pt x="2746" y="1658"/>
                  </a:lnTo>
                  <a:lnTo>
                    <a:pt x="2746" y="1658"/>
                  </a:lnTo>
                  <a:lnTo>
                    <a:pt x="2745" y="1658"/>
                  </a:lnTo>
                  <a:lnTo>
                    <a:pt x="2745" y="1659"/>
                  </a:lnTo>
                  <a:lnTo>
                    <a:pt x="2746" y="1659"/>
                  </a:lnTo>
                  <a:lnTo>
                    <a:pt x="2746" y="1659"/>
                  </a:lnTo>
                  <a:lnTo>
                    <a:pt x="2746" y="1658"/>
                  </a:lnTo>
                  <a:lnTo>
                    <a:pt x="2746" y="1658"/>
                  </a:lnTo>
                  <a:lnTo>
                    <a:pt x="2746" y="1656"/>
                  </a:lnTo>
                  <a:close/>
                  <a:moveTo>
                    <a:pt x="2750" y="1668"/>
                  </a:moveTo>
                  <a:lnTo>
                    <a:pt x="2750" y="1668"/>
                  </a:lnTo>
                  <a:lnTo>
                    <a:pt x="2750" y="1668"/>
                  </a:lnTo>
                  <a:lnTo>
                    <a:pt x="2750" y="1668"/>
                  </a:lnTo>
                  <a:lnTo>
                    <a:pt x="2750" y="1668"/>
                  </a:lnTo>
                  <a:lnTo>
                    <a:pt x="2750" y="1668"/>
                  </a:lnTo>
                  <a:lnTo>
                    <a:pt x="2750" y="1668"/>
                  </a:lnTo>
                  <a:lnTo>
                    <a:pt x="2750" y="1668"/>
                  </a:lnTo>
                  <a:lnTo>
                    <a:pt x="2750" y="1668"/>
                  </a:lnTo>
                  <a:lnTo>
                    <a:pt x="2750" y="1668"/>
                  </a:lnTo>
                  <a:close/>
                  <a:moveTo>
                    <a:pt x="2864" y="1875"/>
                  </a:moveTo>
                  <a:lnTo>
                    <a:pt x="2864" y="1875"/>
                  </a:lnTo>
                  <a:lnTo>
                    <a:pt x="2864" y="1875"/>
                  </a:lnTo>
                  <a:lnTo>
                    <a:pt x="2864" y="1875"/>
                  </a:lnTo>
                  <a:lnTo>
                    <a:pt x="2864" y="1877"/>
                  </a:lnTo>
                  <a:lnTo>
                    <a:pt x="2864" y="1877"/>
                  </a:lnTo>
                  <a:lnTo>
                    <a:pt x="2864" y="1877"/>
                  </a:lnTo>
                  <a:lnTo>
                    <a:pt x="2864" y="1875"/>
                  </a:lnTo>
                  <a:close/>
                  <a:moveTo>
                    <a:pt x="2856" y="1875"/>
                  </a:moveTo>
                  <a:lnTo>
                    <a:pt x="2854" y="1875"/>
                  </a:lnTo>
                  <a:lnTo>
                    <a:pt x="2854" y="1877"/>
                  </a:lnTo>
                  <a:lnTo>
                    <a:pt x="2853" y="1877"/>
                  </a:lnTo>
                  <a:lnTo>
                    <a:pt x="2853" y="1877"/>
                  </a:lnTo>
                  <a:lnTo>
                    <a:pt x="2853" y="1877"/>
                  </a:lnTo>
                  <a:lnTo>
                    <a:pt x="2854" y="1878"/>
                  </a:lnTo>
                  <a:lnTo>
                    <a:pt x="2854" y="1878"/>
                  </a:lnTo>
                  <a:lnTo>
                    <a:pt x="2854" y="1878"/>
                  </a:lnTo>
                  <a:lnTo>
                    <a:pt x="2854" y="1878"/>
                  </a:lnTo>
                  <a:lnTo>
                    <a:pt x="2854" y="1878"/>
                  </a:lnTo>
                  <a:lnTo>
                    <a:pt x="2856" y="1878"/>
                  </a:lnTo>
                  <a:lnTo>
                    <a:pt x="2856" y="1878"/>
                  </a:lnTo>
                  <a:lnTo>
                    <a:pt x="2857" y="1877"/>
                  </a:lnTo>
                  <a:lnTo>
                    <a:pt x="2856" y="1875"/>
                  </a:lnTo>
                  <a:lnTo>
                    <a:pt x="2856" y="1875"/>
                  </a:lnTo>
                  <a:close/>
                  <a:moveTo>
                    <a:pt x="2568" y="1610"/>
                  </a:moveTo>
                  <a:lnTo>
                    <a:pt x="2568" y="1608"/>
                  </a:lnTo>
                  <a:lnTo>
                    <a:pt x="2566" y="1608"/>
                  </a:lnTo>
                  <a:lnTo>
                    <a:pt x="2566" y="1608"/>
                  </a:lnTo>
                  <a:lnTo>
                    <a:pt x="2565" y="1608"/>
                  </a:lnTo>
                  <a:lnTo>
                    <a:pt x="2563" y="1608"/>
                  </a:lnTo>
                  <a:lnTo>
                    <a:pt x="2562" y="1610"/>
                  </a:lnTo>
                  <a:lnTo>
                    <a:pt x="2562" y="1610"/>
                  </a:lnTo>
                  <a:lnTo>
                    <a:pt x="2559" y="1610"/>
                  </a:lnTo>
                  <a:lnTo>
                    <a:pt x="2559" y="1610"/>
                  </a:lnTo>
                  <a:lnTo>
                    <a:pt x="2560" y="1611"/>
                  </a:lnTo>
                  <a:lnTo>
                    <a:pt x="2562" y="1611"/>
                  </a:lnTo>
                  <a:lnTo>
                    <a:pt x="2562" y="1611"/>
                  </a:lnTo>
                  <a:lnTo>
                    <a:pt x="2562" y="1613"/>
                  </a:lnTo>
                  <a:lnTo>
                    <a:pt x="2563" y="1613"/>
                  </a:lnTo>
                  <a:lnTo>
                    <a:pt x="2563" y="1613"/>
                  </a:lnTo>
                  <a:lnTo>
                    <a:pt x="2565" y="1613"/>
                  </a:lnTo>
                  <a:lnTo>
                    <a:pt x="2566" y="1613"/>
                  </a:lnTo>
                  <a:lnTo>
                    <a:pt x="2566" y="1613"/>
                  </a:lnTo>
                  <a:lnTo>
                    <a:pt x="2566" y="1611"/>
                  </a:lnTo>
                  <a:lnTo>
                    <a:pt x="2566" y="1611"/>
                  </a:lnTo>
                  <a:lnTo>
                    <a:pt x="2566" y="1610"/>
                  </a:lnTo>
                  <a:lnTo>
                    <a:pt x="2568" y="1610"/>
                  </a:lnTo>
                  <a:close/>
                  <a:moveTo>
                    <a:pt x="2877" y="1881"/>
                  </a:moveTo>
                  <a:lnTo>
                    <a:pt x="2877" y="1881"/>
                  </a:lnTo>
                  <a:lnTo>
                    <a:pt x="2877" y="1881"/>
                  </a:lnTo>
                  <a:lnTo>
                    <a:pt x="2877" y="1880"/>
                  </a:lnTo>
                  <a:lnTo>
                    <a:pt x="2877" y="1880"/>
                  </a:lnTo>
                  <a:lnTo>
                    <a:pt x="2877" y="1880"/>
                  </a:lnTo>
                  <a:lnTo>
                    <a:pt x="2879" y="1880"/>
                  </a:lnTo>
                  <a:lnTo>
                    <a:pt x="2879" y="1880"/>
                  </a:lnTo>
                  <a:lnTo>
                    <a:pt x="2879" y="1878"/>
                  </a:lnTo>
                  <a:lnTo>
                    <a:pt x="2877" y="1878"/>
                  </a:lnTo>
                  <a:lnTo>
                    <a:pt x="2877" y="1878"/>
                  </a:lnTo>
                  <a:lnTo>
                    <a:pt x="2876" y="1877"/>
                  </a:lnTo>
                  <a:lnTo>
                    <a:pt x="2876" y="1877"/>
                  </a:lnTo>
                  <a:lnTo>
                    <a:pt x="2874" y="1877"/>
                  </a:lnTo>
                  <a:lnTo>
                    <a:pt x="2873" y="1877"/>
                  </a:lnTo>
                  <a:lnTo>
                    <a:pt x="2873" y="1878"/>
                  </a:lnTo>
                  <a:lnTo>
                    <a:pt x="2874" y="1878"/>
                  </a:lnTo>
                  <a:lnTo>
                    <a:pt x="2874" y="1880"/>
                  </a:lnTo>
                  <a:lnTo>
                    <a:pt x="2874" y="1880"/>
                  </a:lnTo>
                  <a:lnTo>
                    <a:pt x="2874" y="1880"/>
                  </a:lnTo>
                  <a:lnTo>
                    <a:pt x="2876" y="1880"/>
                  </a:lnTo>
                  <a:lnTo>
                    <a:pt x="2876" y="1881"/>
                  </a:lnTo>
                  <a:lnTo>
                    <a:pt x="2877" y="1881"/>
                  </a:lnTo>
                  <a:close/>
                  <a:moveTo>
                    <a:pt x="2870" y="1877"/>
                  </a:moveTo>
                  <a:lnTo>
                    <a:pt x="2870" y="1878"/>
                  </a:lnTo>
                  <a:lnTo>
                    <a:pt x="2870" y="1877"/>
                  </a:lnTo>
                  <a:lnTo>
                    <a:pt x="2871" y="1878"/>
                  </a:lnTo>
                  <a:lnTo>
                    <a:pt x="2871" y="1878"/>
                  </a:lnTo>
                  <a:lnTo>
                    <a:pt x="2871" y="1878"/>
                  </a:lnTo>
                  <a:lnTo>
                    <a:pt x="2873" y="1880"/>
                  </a:lnTo>
                  <a:lnTo>
                    <a:pt x="2873" y="1878"/>
                  </a:lnTo>
                  <a:lnTo>
                    <a:pt x="2873" y="1878"/>
                  </a:lnTo>
                  <a:lnTo>
                    <a:pt x="2873" y="1878"/>
                  </a:lnTo>
                  <a:lnTo>
                    <a:pt x="2873" y="1878"/>
                  </a:lnTo>
                  <a:lnTo>
                    <a:pt x="2871" y="1877"/>
                  </a:lnTo>
                  <a:lnTo>
                    <a:pt x="2871" y="1875"/>
                  </a:lnTo>
                  <a:lnTo>
                    <a:pt x="2871" y="1875"/>
                  </a:lnTo>
                  <a:lnTo>
                    <a:pt x="2870" y="1875"/>
                  </a:lnTo>
                  <a:lnTo>
                    <a:pt x="2870" y="1877"/>
                  </a:lnTo>
                  <a:lnTo>
                    <a:pt x="2868" y="1877"/>
                  </a:lnTo>
                  <a:lnTo>
                    <a:pt x="2868" y="1877"/>
                  </a:lnTo>
                  <a:lnTo>
                    <a:pt x="2868" y="1878"/>
                  </a:lnTo>
                  <a:lnTo>
                    <a:pt x="2868" y="1878"/>
                  </a:lnTo>
                  <a:lnTo>
                    <a:pt x="2868" y="1878"/>
                  </a:lnTo>
                  <a:lnTo>
                    <a:pt x="2868" y="1878"/>
                  </a:lnTo>
                  <a:lnTo>
                    <a:pt x="2868" y="1878"/>
                  </a:lnTo>
                  <a:lnTo>
                    <a:pt x="2868" y="1878"/>
                  </a:lnTo>
                  <a:lnTo>
                    <a:pt x="2868" y="1878"/>
                  </a:lnTo>
                  <a:lnTo>
                    <a:pt x="2868" y="1877"/>
                  </a:lnTo>
                  <a:lnTo>
                    <a:pt x="2868" y="1877"/>
                  </a:lnTo>
                  <a:lnTo>
                    <a:pt x="2870" y="1877"/>
                  </a:lnTo>
                  <a:close/>
                  <a:moveTo>
                    <a:pt x="2865" y="1873"/>
                  </a:moveTo>
                  <a:lnTo>
                    <a:pt x="2865" y="1873"/>
                  </a:lnTo>
                  <a:lnTo>
                    <a:pt x="2864" y="1873"/>
                  </a:lnTo>
                  <a:lnTo>
                    <a:pt x="2864" y="1875"/>
                  </a:lnTo>
                  <a:lnTo>
                    <a:pt x="2864" y="1875"/>
                  </a:lnTo>
                  <a:lnTo>
                    <a:pt x="2865" y="1875"/>
                  </a:lnTo>
                  <a:lnTo>
                    <a:pt x="2865" y="1875"/>
                  </a:lnTo>
                  <a:lnTo>
                    <a:pt x="2865" y="1877"/>
                  </a:lnTo>
                  <a:lnTo>
                    <a:pt x="2865" y="1878"/>
                  </a:lnTo>
                  <a:lnTo>
                    <a:pt x="2865" y="1878"/>
                  </a:lnTo>
                  <a:lnTo>
                    <a:pt x="2867" y="1877"/>
                  </a:lnTo>
                  <a:lnTo>
                    <a:pt x="2867" y="1875"/>
                  </a:lnTo>
                  <a:lnTo>
                    <a:pt x="2865" y="1875"/>
                  </a:lnTo>
                  <a:lnTo>
                    <a:pt x="2865" y="1875"/>
                  </a:lnTo>
                  <a:lnTo>
                    <a:pt x="2865" y="1875"/>
                  </a:lnTo>
                  <a:lnTo>
                    <a:pt x="2865" y="1875"/>
                  </a:lnTo>
                  <a:lnTo>
                    <a:pt x="2865" y="1873"/>
                  </a:lnTo>
                  <a:close/>
                  <a:moveTo>
                    <a:pt x="2879" y="1880"/>
                  </a:moveTo>
                  <a:lnTo>
                    <a:pt x="2877" y="1880"/>
                  </a:lnTo>
                  <a:lnTo>
                    <a:pt x="2877" y="1881"/>
                  </a:lnTo>
                  <a:lnTo>
                    <a:pt x="2880" y="1881"/>
                  </a:lnTo>
                  <a:lnTo>
                    <a:pt x="2880" y="1881"/>
                  </a:lnTo>
                  <a:lnTo>
                    <a:pt x="2880" y="1880"/>
                  </a:lnTo>
                  <a:lnTo>
                    <a:pt x="2880" y="1880"/>
                  </a:lnTo>
                  <a:lnTo>
                    <a:pt x="2879" y="1880"/>
                  </a:lnTo>
                  <a:lnTo>
                    <a:pt x="2879" y="1880"/>
                  </a:lnTo>
                  <a:lnTo>
                    <a:pt x="2879" y="1880"/>
                  </a:lnTo>
                  <a:lnTo>
                    <a:pt x="2879" y="1880"/>
                  </a:lnTo>
                  <a:lnTo>
                    <a:pt x="2879" y="1880"/>
                  </a:lnTo>
                  <a:close/>
                  <a:moveTo>
                    <a:pt x="2807" y="1824"/>
                  </a:moveTo>
                  <a:lnTo>
                    <a:pt x="2805" y="1821"/>
                  </a:lnTo>
                  <a:lnTo>
                    <a:pt x="2803" y="1820"/>
                  </a:lnTo>
                  <a:lnTo>
                    <a:pt x="2803" y="1818"/>
                  </a:lnTo>
                  <a:lnTo>
                    <a:pt x="2803" y="1818"/>
                  </a:lnTo>
                  <a:lnTo>
                    <a:pt x="2803" y="1818"/>
                  </a:lnTo>
                  <a:lnTo>
                    <a:pt x="2803" y="1818"/>
                  </a:lnTo>
                  <a:lnTo>
                    <a:pt x="2805" y="1823"/>
                  </a:lnTo>
                  <a:lnTo>
                    <a:pt x="2805" y="1824"/>
                  </a:lnTo>
                  <a:lnTo>
                    <a:pt x="2807" y="1826"/>
                  </a:lnTo>
                  <a:lnTo>
                    <a:pt x="2807" y="1826"/>
                  </a:lnTo>
                  <a:lnTo>
                    <a:pt x="2807" y="1826"/>
                  </a:lnTo>
                  <a:lnTo>
                    <a:pt x="2807" y="1824"/>
                  </a:lnTo>
                  <a:close/>
                  <a:moveTo>
                    <a:pt x="2823" y="1836"/>
                  </a:moveTo>
                  <a:lnTo>
                    <a:pt x="2822" y="1835"/>
                  </a:lnTo>
                  <a:lnTo>
                    <a:pt x="2820" y="1835"/>
                  </a:lnTo>
                  <a:lnTo>
                    <a:pt x="2820" y="1835"/>
                  </a:lnTo>
                  <a:lnTo>
                    <a:pt x="2820" y="1835"/>
                  </a:lnTo>
                  <a:lnTo>
                    <a:pt x="2819" y="1836"/>
                  </a:lnTo>
                  <a:lnTo>
                    <a:pt x="2817" y="1836"/>
                  </a:lnTo>
                  <a:lnTo>
                    <a:pt x="2816" y="1836"/>
                  </a:lnTo>
                  <a:lnTo>
                    <a:pt x="2816" y="1836"/>
                  </a:lnTo>
                  <a:lnTo>
                    <a:pt x="2814" y="1836"/>
                  </a:lnTo>
                  <a:lnTo>
                    <a:pt x="2813" y="1835"/>
                  </a:lnTo>
                  <a:lnTo>
                    <a:pt x="2811" y="1833"/>
                  </a:lnTo>
                  <a:lnTo>
                    <a:pt x="2811" y="1832"/>
                  </a:lnTo>
                  <a:lnTo>
                    <a:pt x="2811" y="1832"/>
                  </a:lnTo>
                  <a:lnTo>
                    <a:pt x="2810" y="1830"/>
                  </a:lnTo>
                  <a:lnTo>
                    <a:pt x="2810" y="1830"/>
                  </a:lnTo>
                  <a:lnTo>
                    <a:pt x="2810" y="1830"/>
                  </a:lnTo>
                  <a:lnTo>
                    <a:pt x="2810" y="1830"/>
                  </a:lnTo>
                  <a:lnTo>
                    <a:pt x="2808" y="1830"/>
                  </a:lnTo>
                  <a:lnTo>
                    <a:pt x="2810" y="1832"/>
                  </a:lnTo>
                  <a:lnTo>
                    <a:pt x="2811" y="1835"/>
                  </a:lnTo>
                  <a:lnTo>
                    <a:pt x="2811" y="1836"/>
                  </a:lnTo>
                  <a:lnTo>
                    <a:pt x="2813" y="1836"/>
                  </a:lnTo>
                  <a:lnTo>
                    <a:pt x="2813" y="1836"/>
                  </a:lnTo>
                  <a:lnTo>
                    <a:pt x="2817" y="1840"/>
                  </a:lnTo>
                  <a:lnTo>
                    <a:pt x="2817" y="1840"/>
                  </a:lnTo>
                  <a:lnTo>
                    <a:pt x="2817" y="1840"/>
                  </a:lnTo>
                  <a:lnTo>
                    <a:pt x="2819" y="1840"/>
                  </a:lnTo>
                  <a:lnTo>
                    <a:pt x="2820" y="1838"/>
                  </a:lnTo>
                  <a:lnTo>
                    <a:pt x="2822" y="1836"/>
                  </a:lnTo>
                  <a:lnTo>
                    <a:pt x="2823" y="1836"/>
                  </a:lnTo>
                  <a:lnTo>
                    <a:pt x="2823" y="1836"/>
                  </a:lnTo>
                  <a:lnTo>
                    <a:pt x="2823" y="1836"/>
                  </a:lnTo>
                  <a:close/>
                  <a:moveTo>
                    <a:pt x="2802" y="1812"/>
                  </a:moveTo>
                  <a:lnTo>
                    <a:pt x="2800" y="1810"/>
                  </a:lnTo>
                  <a:lnTo>
                    <a:pt x="2800" y="1810"/>
                  </a:lnTo>
                  <a:lnTo>
                    <a:pt x="2800" y="1810"/>
                  </a:lnTo>
                  <a:lnTo>
                    <a:pt x="2800" y="1810"/>
                  </a:lnTo>
                  <a:lnTo>
                    <a:pt x="2800" y="1810"/>
                  </a:lnTo>
                  <a:lnTo>
                    <a:pt x="2800" y="1810"/>
                  </a:lnTo>
                  <a:lnTo>
                    <a:pt x="2800" y="1812"/>
                  </a:lnTo>
                  <a:lnTo>
                    <a:pt x="2802" y="1816"/>
                  </a:lnTo>
                  <a:lnTo>
                    <a:pt x="2802" y="1818"/>
                  </a:lnTo>
                  <a:lnTo>
                    <a:pt x="2802" y="1818"/>
                  </a:lnTo>
                  <a:lnTo>
                    <a:pt x="2802" y="1818"/>
                  </a:lnTo>
                  <a:lnTo>
                    <a:pt x="2802" y="1815"/>
                  </a:lnTo>
                  <a:lnTo>
                    <a:pt x="2802" y="1813"/>
                  </a:lnTo>
                  <a:lnTo>
                    <a:pt x="2802" y="1812"/>
                  </a:lnTo>
                  <a:close/>
                  <a:moveTo>
                    <a:pt x="2449" y="1564"/>
                  </a:moveTo>
                  <a:lnTo>
                    <a:pt x="2448" y="1565"/>
                  </a:lnTo>
                  <a:lnTo>
                    <a:pt x="2448" y="1565"/>
                  </a:lnTo>
                  <a:lnTo>
                    <a:pt x="2446" y="1565"/>
                  </a:lnTo>
                  <a:lnTo>
                    <a:pt x="2438" y="1568"/>
                  </a:lnTo>
                  <a:lnTo>
                    <a:pt x="2435" y="1568"/>
                  </a:lnTo>
                  <a:lnTo>
                    <a:pt x="2434" y="1568"/>
                  </a:lnTo>
                  <a:lnTo>
                    <a:pt x="2432" y="1568"/>
                  </a:lnTo>
                  <a:lnTo>
                    <a:pt x="2432" y="1570"/>
                  </a:lnTo>
                  <a:lnTo>
                    <a:pt x="2429" y="1570"/>
                  </a:lnTo>
                  <a:lnTo>
                    <a:pt x="2425" y="1571"/>
                  </a:lnTo>
                  <a:lnTo>
                    <a:pt x="2422" y="1573"/>
                  </a:lnTo>
                  <a:lnTo>
                    <a:pt x="2414" y="1574"/>
                  </a:lnTo>
                  <a:lnTo>
                    <a:pt x="2408" y="1576"/>
                  </a:lnTo>
                  <a:lnTo>
                    <a:pt x="2406" y="1576"/>
                  </a:lnTo>
                  <a:lnTo>
                    <a:pt x="2411" y="1576"/>
                  </a:lnTo>
                  <a:lnTo>
                    <a:pt x="2457" y="1565"/>
                  </a:lnTo>
                  <a:lnTo>
                    <a:pt x="2457" y="1565"/>
                  </a:lnTo>
                  <a:lnTo>
                    <a:pt x="2457" y="1565"/>
                  </a:lnTo>
                  <a:lnTo>
                    <a:pt x="2457" y="1565"/>
                  </a:lnTo>
                  <a:lnTo>
                    <a:pt x="2457" y="1565"/>
                  </a:lnTo>
                  <a:lnTo>
                    <a:pt x="2458" y="1565"/>
                  </a:lnTo>
                  <a:lnTo>
                    <a:pt x="2458" y="1565"/>
                  </a:lnTo>
                  <a:lnTo>
                    <a:pt x="2460" y="1564"/>
                  </a:lnTo>
                  <a:lnTo>
                    <a:pt x="2452" y="1564"/>
                  </a:lnTo>
                  <a:lnTo>
                    <a:pt x="2449" y="1564"/>
                  </a:lnTo>
                  <a:close/>
                  <a:moveTo>
                    <a:pt x="2908" y="1915"/>
                  </a:moveTo>
                  <a:lnTo>
                    <a:pt x="2910" y="1914"/>
                  </a:lnTo>
                  <a:lnTo>
                    <a:pt x="2910" y="1914"/>
                  </a:lnTo>
                  <a:lnTo>
                    <a:pt x="2908" y="1914"/>
                  </a:lnTo>
                  <a:lnTo>
                    <a:pt x="2908" y="1914"/>
                  </a:lnTo>
                  <a:lnTo>
                    <a:pt x="2908" y="1914"/>
                  </a:lnTo>
                  <a:lnTo>
                    <a:pt x="2908" y="1915"/>
                  </a:lnTo>
                  <a:lnTo>
                    <a:pt x="2908" y="1915"/>
                  </a:lnTo>
                  <a:lnTo>
                    <a:pt x="2908" y="1915"/>
                  </a:lnTo>
                  <a:close/>
                  <a:moveTo>
                    <a:pt x="2813" y="1820"/>
                  </a:moveTo>
                  <a:lnTo>
                    <a:pt x="2811" y="1818"/>
                  </a:lnTo>
                  <a:lnTo>
                    <a:pt x="2810" y="1818"/>
                  </a:lnTo>
                  <a:lnTo>
                    <a:pt x="2810" y="1818"/>
                  </a:lnTo>
                  <a:lnTo>
                    <a:pt x="2810" y="1818"/>
                  </a:lnTo>
                  <a:lnTo>
                    <a:pt x="2808" y="1818"/>
                  </a:lnTo>
                  <a:lnTo>
                    <a:pt x="2810" y="1820"/>
                  </a:lnTo>
                  <a:lnTo>
                    <a:pt x="2811" y="1823"/>
                  </a:lnTo>
                  <a:lnTo>
                    <a:pt x="2813" y="1824"/>
                  </a:lnTo>
                  <a:lnTo>
                    <a:pt x="2813" y="1826"/>
                  </a:lnTo>
                  <a:lnTo>
                    <a:pt x="2814" y="1827"/>
                  </a:lnTo>
                  <a:lnTo>
                    <a:pt x="2816" y="1832"/>
                  </a:lnTo>
                  <a:lnTo>
                    <a:pt x="2817" y="1833"/>
                  </a:lnTo>
                  <a:lnTo>
                    <a:pt x="2817" y="1833"/>
                  </a:lnTo>
                  <a:lnTo>
                    <a:pt x="2817" y="1833"/>
                  </a:lnTo>
                  <a:lnTo>
                    <a:pt x="2819" y="1833"/>
                  </a:lnTo>
                  <a:lnTo>
                    <a:pt x="2819" y="1832"/>
                  </a:lnTo>
                  <a:lnTo>
                    <a:pt x="2817" y="1827"/>
                  </a:lnTo>
                  <a:lnTo>
                    <a:pt x="2816" y="1827"/>
                  </a:lnTo>
                  <a:lnTo>
                    <a:pt x="2814" y="1826"/>
                  </a:lnTo>
                  <a:lnTo>
                    <a:pt x="2814" y="1824"/>
                  </a:lnTo>
                  <a:lnTo>
                    <a:pt x="2814" y="1821"/>
                  </a:lnTo>
                  <a:lnTo>
                    <a:pt x="2813" y="1820"/>
                  </a:lnTo>
                  <a:close/>
                  <a:moveTo>
                    <a:pt x="41" y="876"/>
                  </a:moveTo>
                  <a:lnTo>
                    <a:pt x="41" y="876"/>
                  </a:lnTo>
                  <a:lnTo>
                    <a:pt x="41" y="876"/>
                  </a:lnTo>
                  <a:lnTo>
                    <a:pt x="41" y="876"/>
                  </a:lnTo>
                  <a:lnTo>
                    <a:pt x="41" y="876"/>
                  </a:lnTo>
                  <a:lnTo>
                    <a:pt x="41" y="876"/>
                  </a:lnTo>
                  <a:lnTo>
                    <a:pt x="41" y="876"/>
                  </a:lnTo>
                  <a:lnTo>
                    <a:pt x="41" y="876"/>
                  </a:lnTo>
                  <a:lnTo>
                    <a:pt x="41" y="876"/>
                  </a:lnTo>
                  <a:lnTo>
                    <a:pt x="41" y="876"/>
                  </a:lnTo>
                  <a:close/>
                  <a:moveTo>
                    <a:pt x="79" y="870"/>
                  </a:moveTo>
                  <a:lnTo>
                    <a:pt x="79" y="870"/>
                  </a:lnTo>
                  <a:lnTo>
                    <a:pt x="79" y="870"/>
                  </a:lnTo>
                  <a:lnTo>
                    <a:pt x="79" y="870"/>
                  </a:lnTo>
                  <a:lnTo>
                    <a:pt x="77" y="870"/>
                  </a:lnTo>
                  <a:lnTo>
                    <a:pt x="79" y="870"/>
                  </a:lnTo>
                  <a:lnTo>
                    <a:pt x="79" y="870"/>
                  </a:lnTo>
                  <a:lnTo>
                    <a:pt x="79" y="871"/>
                  </a:lnTo>
                  <a:lnTo>
                    <a:pt x="79" y="871"/>
                  </a:lnTo>
                  <a:lnTo>
                    <a:pt x="79" y="870"/>
                  </a:lnTo>
                  <a:lnTo>
                    <a:pt x="79" y="870"/>
                  </a:lnTo>
                  <a:lnTo>
                    <a:pt x="79" y="870"/>
                  </a:lnTo>
                  <a:lnTo>
                    <a:pt x="79" y="870"/>
                  </a:lnTo>
                  <a:close/>
                  <a:moveTo>
                    <a:pt x="235" y="1260"/>
                  </a:moveTo>
                  <a:lnTo>
                    <a:pt x="235" y="1260"/>
                  </a:lnTo>
                  <a:lnTo>
                    <a:pt x="233" y="1260"/>
                  </a:lnTo>
                  <a:lnTo>
                    <a:pt x="233" y="1260"/>
                  </a:lnTo>
                  <a:lnTo>
                    <a:pt x="233" y="1261"/>
                  </a:lnTo>
                  <a:lnTo>
                    <a:pt x="233" y="1261"/>
                  </a:lnTo>
                  <a:lnTo>
                    <a:pt x="233" y="1261"/>
                  </a:lnTo>
                  <a:lnTo>
                    <a:pt x="233" y="1261"/>
                  </a:lnTo>
                  <a:lnTo>
                    <a:pt x="233" y="1261"/>
                  </a:lnTo>
                  <a:lnTo>
                    <a:pt x="235" y="1261"/>
                  </a:lnTo>
                  <a:lnTo>
                    <a:pt x="235" y="1260"/>
                  </a:lnTo>
                  <a:lnTo>
                    <a:pt x="235" y="1260"/>
                  </a:lnTo>
                  <a:lnTo>
                    <a:pt x="235" y="1260"/>
                  </a:lnTo>
                  <a:close/>
                  <a:moveTo>
                    <a:pt x="82" y="873"/>
                  </a:moveTo>
                  <a:lnTo>
                    <a:pt x="82" y="874"/>
                  </a:lnTo>
                  <a:lnTo>
                    <a:pt x="82" y="874"/>
                  </a:lnTo>
                  <a:lnTo>
                    <a:pt x="82" y="876"/>
                  </a:lnTo>
                  <a:lnTo>
                    <a:pt x="82" y="874"/>
                  </a:lnTo>
                  <a:lnTo>
                    <a:pt x="82" y="874"/>
                  </a:lnTo>
                  <a:lnTo>
                    <a:pt x="82" y="874"/>
                  </a:lnTo>
                  <a:lnTo>
                    <a:pt x="82" y="874"/>
                  </a:lnTo>
                  <a:lnTo>
                    <a:pt x="82" y="873"/>
                  </a:lnTo>
                  <a:lnTo>
                    <a:pt x="82" y="873"/>
                  </a:lnTo>
                  <a:lnTo>
                    <a:pt x="82" y="873"/>
                  </a:lnTo>
                  <a:lnTo>
                    <a:pt x="82" y="873"/>
                  </a:lnTo>
                  <a:close/>
                  <a:moveTo>
                    <a:pt x="2351" y="1587"/>
                  </a:moveTo>
                  <a:lnTo>
                    <a:pt x="2349" y="1588"/>
                  </a:lnTo>
                  <a:lnTo>
                    <a:pt x="2349" y="1588"/>
                  </a:lnTo>
                  <a:lnTo>
                    <a:pt x="2349" y="1588"/>
                  </a:lnTo>
                  <a:lnTo>
                    <a:pt x="2348" y="1588"/>
                  </a:lnTo>
                  <a:lnTo>
                    <a:pt x="2343" y="1590"/>
                  </a:lnTo>
                  <a:lnTo>
                    <a:pt x="2337" y="1591"/>
                  </a:lnTo>
                  <a:lnTo>
                    <a:pt x="2337" y="1591"/>
                  </a:lnTo>
                  <a:lnTo>
                    <a:pt x="2352" y="1590"/>
                  </a:lnTo>
                  <a:lnTo>
                    <a:pt x="2352" y="1590"/>
                  </a:lnTo>
                  <a:lnTo>
                    <a:pt x="2354" y="1588"/>
                  </a:lnTo>
                  <a:lnTo>
                    <a:pt x="2354" y="1588"/>
                  </a:lnTo>
                  <a:lnTo>
                    <a:pt x="2351" y="1587"/>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uk-UA"/>
            </a:p>
          </p:txBody>
        </p:sp>
        <p:sp>
          <p:nvSpPr>
            <p:cNvPr id="7" name="TextBox 6">
              <a:extLst>
                <a:ext uri="{FF2B5EF4-FFF2-40B4-BE49-F238E27FC236}">
                  <a16:creationId xmlns:a16="http://schemas.microsoft.com/office/drawing/2014/main" id="{7EF4E37D-4FF7-4EE2-9927-06D3DC749E42}"/>
                </a:ext>
              </a:extLst>
            </p:cNvPr>
            <p:cNvSpPr txBox="1"/>
            <p:nvPr/>
          </p:nvSpPr>
          <p:spPr>
            <a:xfrm>
              <a:off x="2064973" y="3952536"/>
              <a:ext cx="5791200" cy="2125788"/>
            </a:xfrm>
            <a:prstGeom prst="rect">
              <a:avLst/>
            </a:prstGeom>
            <a:noFill/>
          </p:spPr>
          <p:txBody>
            <a:bodyPr wrap="square" rtlCol="0">
              <a:spAutoFit/>
            </a:bodyPr>
            <a:lstStyle/>
            <a:p>
              <a:pPr algn="ctr"/>
              <a:r>
                <a:rPr lang="en-US" sz="4400" b="1">
                  <a:solidFill>
                    <a:srgbClr val="06204C"/>
                  </a:solidFill>
                  <a:latin typeface="+mj-lt"/>
                </a:rPr>
                <a:t>6,000 Members</a:t>
              </a:r>
              <a:endParaRPr lang="uk-UA" sz="4400" b="1">
                <a:solidFill>
                  <a:srgbClr val="06204C"/>
                </a:solidFill>
                <a:latin typeface="+mj-lt"/>
              </a:endParaRPr>
            </a:p>
          </p:txBody>
        </p:sp>
      </p:grpSp>
      <p:sp>
        <p:nvSpPr>
          <p:cNvPr id="8" name="Text Placeholder 15">
            <a:extLst>
              <a:ext uri="{FF2B5EF4-FFF2-40B4-BE49-F238E27FC236}">
                <a16:creationId xmlns:a16="http://schemas.microsoft.com/office/drawing/2014/main" id="{057BFE82-DDE9-4681-BA8E-3E2563C6984B}"/>
              </a:ext>
            </a:extLst>
          </p:cNvPr>
          <p:cNvSpPr>
            <a:spLocks noGrp="1"/>
          </p:cNvSpPr>
          <p:nvPr>
            <p:ph type="body" sz="quarter" idx="12" hasCustomPrompt="1"/>
          </p:nvPr>
        </p:nvSpPr>
        <p:spPr>
          <a:xfrm>
            <a:off x="7281635" y="2109485"/>
            <a:ext cx="3171858" cy="675354"/>
          </a:xfrm>
          <a:prstGeom prst="rect">
            <a:avLst/>
          </a:prstGeom>
        </p:spPr>
        <p:txBody>
          <a:bodyPr/>
          <a:lstStyle>
            <a:lvl1pPr marL="0" indent="0" algn="l">
              <a:buNone/>
              <a:defRPr sz="4000" b="0">
                <a:solidFill>
                  <a:schemeClr val="accent1"/>
                </a:solidFill>
                <a:latin typeface="Arial" panose="020B0604020202020204" pitchFamily="34" charset="0"/>
                <a:cs typeface="Arial" panose="020B0604020202020204" pitchFamily="34" charset="0"/>
              </a:defRPr>
            </a:lvl1pPr>
          </a:lstStyle>
          <a:p>
            <a:pPr lvl="0"/>
            <a:r>
              <a:rPr lang="en-US"/>
              <a:t>key notes</a:t>
            </a:r>
          </a:p>
        </p:txBody>
      </p:sp>
      <p:sp>
        <p:nvSpPr>
          <p:cNvPr id="9" name="Text Placeholder 19">
            <a:extLst>
              <a:ext uri="{FF2B5EF4-FFF2-40B4-BE49-F238E27FC236}">
                <a16:creationId xmlns:a16="http://schemas.microsoft.com/office/drawing/2014/main" id="{4F043ED5-51D6-4FE8-B80D-0742F866B67A}"/>
              </a:ext>
            </a:extLst>
          </p:cNvPr>
          <p:cNvSpPr>
            <a:spLocks noGrp="1"/>
          </p:cNvSpPr>
          <p:nvPr>
            <p:ph type="body" sz="quarter" idx="18" hasCustomPrompt="1"/>
          </p:nvPr>
        </p:nvSpPr>
        <p:spPr>
          <a:xfrm>
            <a:off x="7281634" y="3066109"/>
            <a:ext cx="4510031" cy="2911610"/>
          </a:xfrm>
          <a:prstGeom prst="rect">
            <a:avLst/>
          </a:prstGeom>
        </p:spPr>
        <p:txBody>
          <a:bodyPr/>
          <a:lstStyle>
            <a:lvl1pPr marL="342900" indent="-342900" algn="l">
              <a:buFont typeface="Wingdings" panose="05000000000000000000" pitchFamily="2" charset="2"/>
              <a:buChar char="ü"/>
              <a:defRPr sz="2000">
                <a:solidFill>
                  <a:schemeClr val="accent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a:p>
            <a:pPr lvl="0"/>
            <a:r>
              <a:rPr lang="en-US" err="1"/>
              <a:t>maecenas</a:t>
            </a:r>
            <a:r>
              <a:rPr lang="en-US"/>
              <a:t> </a:t>
            </a:r>
            <a:r>
              <a:rPr lang="en-US" err="1"/>
              <a:t>porttitor</a:t>
            </a:r>
            <a:r>
              <a:rPr lang="en-US"/>
              <a:t> </a:t>
            </a:r>
            <a:r>
              <a:rPr lang="en-US" err="1"/>
              <a:t>congue</a:t>
            </a:r>
            <a:r>
              <a:rPr lang="en-US"/>
              <a:t> </a:t>
            </a:r>
            <a:r>
              <a:rPr lang="en-US" err="1"/>
              <a:t>massa</a:t>
            </a:r>
            <a:r>
              <a:rPr lang="en-US"/>
              <a:t>.</a:t>
            </a:r>
          </a:p>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cxnSp>
        <p:nvCxnSpPr>
          <p:cNvPr id="10" name="Straight Connector 9">
            <a:extLst>
              <a:ext uri="{FF2B5EF4-FFF2-40B4-BE49-F238E27FC236}">
                <a16:creationId xmlns:a16="http://schemas.microsoft.com/office/drawing/2014/main" id="{3C60B45A-77C2-4E6D-B352-A3222FB56D62}"/>
              </a:ext>
            </a:extLst>
          </p:cNvPr>
          <p:cNvCxnSpPr/>
          <p:nvPr userDrawn="1"/>
        </p:nvCxnSpPr>
        <p:spPr>
          <a:xfrm>
            <a:off x="7122116" y="2238297"/>
            <a:ext cx="0" cy="417731"/>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89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853F0221-A1A5-4C45-AE2C-9880AB36CC57}"/>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91C29813-2B92-4929-AB85-FF451914E891}"/>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pSp>
        <p:nvGrpSpPr>
          <p:cNvPr id="5" name="Group 4">
            <a:extLst>
              <a:ext uri="{FF2B5EF4-FFF2-40B4-BE49-F238E27FC236}">
                <a16:creationId xmlns:a16="http://schemas.microsoft.com/office/drawing/2014/main" id="{7BF05FF9-825C-4833-A441-168E043DA68A}"/>
              </a:ext>
            </a:extLst>
          </p:cNvPr>
          <p:cNvGrpSpPr/>
          <p:nvPr userDrawn="1"/>
        </p:nvGrpSpPr>
        <p:grpSpPr>
          <a:xfrm>
            <a:off x="547334" y="2292463"/>
            <a:ext cx="4065610" cy="2498457"/>
            <a:chOff x="10057883" y="4157436"/>
            <a:chExt cx="7318378" cy="4497391"/>
          </a:xfrm>
          <a:solidFill>
            <a:schemeClr val="accent2">
              <a:lumMod val="60000"/>
              <a:lumOff val="40000"/>
            </a:schemeClr>
          </a:solidFill>
          <a:effectLst/>
        </p:grpSpPr>
        <p:sp>
          <p:nvSpPr>
            <p:cNvPr id="6" name="Freeform 6">
              <a:extLst>
                <a:ext uri="{FF2B5EF4-FFF2-40B4-BE49-F238E27FC236}">
                  <a16:creationId xmlns:a16="http://schemas.microsoft.com/office/drawing/2014/main" id="{CCF78EA4-4A79-4D20-BFBB-F5DF67485895}"/>
                </a:ext>
              </a:extLst>
            </p:cNvPr>
            <p:cNvSpPr>
              <a:spLocks/>
            </p:cNvSpPr>
            <p:nvPr/>
          </p:nvSpPr>
          <p:spPr bwMode="auto">
            <a:xfrm>
              <a:off x="16850798" y="4490813"/>
              <a:ext cx="525463" cy="808037"/>
            </a:xfrm>
            <a:custGeom>
              <a:avLst/>
              <a:gdLst>
                <a:gd name="T0" fmla="*/ 134 w 140"/>
                <a:gd name="T1" fmla="*/ 94 h 215"/>
                <a:gd name="T2" fmla="*/ 132 w 140"/>
                <a:gd name="T3" fmla="*/ 90 h 215"/>
                <a:gd name="T4" fmla="*/ 131 w 140"/>
                <a:gd name="T5" fmla="*/ 84 h 215"/>
                <a:gd name="T6" fmla="*/ 120 w 140"/>
                <a:gd name="T7" fmla="*/ 73 h 215"/>
                <a:gd name="T8" fmla="*/ 111 w 140"/>
                <a:gd name="T9" fmla="*/ 71 h 215"/>
                <a:gd name="T10" fmla="*/ 101 w 140"/>
                <a:gd name="T11" fmla="*/ 71 h 215"/>
                <a:gd name="T12" fmla="*/ 90 w 140"/>
                <a:gd name="T13" fmla="*/ 47 h 215"/>
                <a:gd name="T14" fmla="*/ 77 w 140"/>
                <a:gd name="T15" fmla="*/ 10 h 215"/>
                <a:gd name="T16" fmla="*/ 70 w 140"/>
                <a:gd name="T17" fmla="*/ 6 h 215"/>
                <a:gd name="T18" fmla="*/ 59 w 140"/>
                <a:gd name="T19" fmla="*/ 3 h 215"/>
                <a:gd name="T20" fmla="*/ 49 w 140"/>
                <a:gd name="T21" fmla="*/ 2 h 215"/>
                <a:gd name="T22" fmla="*/ 41 w 140"/>
                <a:gd name="T23" fmla="*/ 6 h 215"/>
                <a:gd name="T24" fmla="*/ 31 w 140"/>
                <a:gd name="T25" fmla="*/ 6 h 215"/>
                <a:gd name="T26" fmla="*/ 10 w 140"/>
                <a:gd name="T27" fmla="*/ 42 h 215"/>
                <a:gd name="T28" fmla="*/ 15 w 140"/>
                <a:gd name="T29" fmla="*/ 80 h 215"/>
                <a:gd name="T30" fmla="*/ 11 w 140"/>
                <a:gd name="T31" fmla="*/ 95 h 215"/>
                <a:gd name="T32" fmla="*/ 4 w 140"/>
                <a:gd name="T33" fmla="*/ 112 h 215"/>
                <a:gd name="T34" fmla="*/ 35 w 140"/>
                <a:gd name="T35" fmla="*/ 207 h 215"/>
                <a:gd name="T36" fmla="*/ 49 w 140"/>
                <a:gd name="T37" fmla="*/ 207 h 215"/>
                <a:gd name="T38" fmla="*/ 57 w 140"/>
                <a:gd name="T39" fmla="*/ 190 h 215"/>
                <a:gd name="T40" fmla="*/ 55 w 140"/>
                <a:gd name="T41" fmla="*/ 186 h 215"/>
                <a:gd name="T42" fmla="*/ 57 w 140"/>
                <a:gd name="T43" fmla="*/ 175 h 215"/>
                <a:gd name="T44" fmla="*/ 61 w 140"/>
                <a:gd name="T45" fmla="*/ 168 h 215"/>
                <a:gd name="T46" fmla="*/ 71 w 140"/>
                <a:gd name="T47" fmla="*/ 176 h 215"/>
                <a:gd name="T48" fmla="*/ 69 w 140"/>
                <a:gd name="T49" fmla="*/ 164 h 215"/>
                <a:gd name="T50" fmla="*/ 76 w 140"/>
                <a:gd name="T51" fmla="*/ 152 h 215"/>
                <a:gd name="T52" fmla="*/ 82 w 140"/>
                <a:gd name="T53" fmla="*/ 157 h 215"/>
                <a:gd name="T54" fmla="*/ 83 w 140"/>
                <a:gd name="T55" fmla="*/ 147 h 215"/>
                <a:gd name="T56" fmla="*/ 83 w 140"/>
                <a:gd name="T57" fmla="*/ 124 h 215"/>
                <a:gd name="T58" fmla="*/ 90 w 140"/>
                <a:gd name="T59" fmla="*/ 135 h 215"/>
                <a:gd name="T60" fmla="*/ 96 w 140"/>
                <a:gd name="T61" fmla="*/ 127 h 215"/>
                <a:gd name="T62" fmla="*/ 107 w 140"/>
                <a:gd name="T63" fmla="*/ 132 h 215"/>
                <a:gd name="T64" fmla="*/ 105 w 140"/>
                <a:gd name="T65" fmla="*/ 124 h 215"/>
                <a:gd name="T66" fmla="*/ 115 w 140"/>
                <a:gd name="T67" fmla="*/ 128 h 215"/>
                <a:gd name="T68" fmla="*/ 116 w 140"/>
                <a:gd name="T69" fmla="*/ 122 h 215"/>
                <a:gd name="T70" fmla="*/ 119 w 140"/>
                <a:gd name="T71" fmla="*/ 119 h 215"/>
                <a:gd name="T72" fmla="*/ 120 w 140"/>
                <a:gd name="T73" fmla="*/ 115 h 215"/>
                <a:gd name="T74" fmla="*/ 127 w 140"/>
                <a:gd name="T75" fmla="*/ 110 h 215"/>
                <a:gd name="T76" fmla="*/ 140 w 140"/>
                <a:gd name="T77" fmla="*/ 99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215">
                  <a:moveTo>
                    <a:pt x="137" y="97"/>
                  </a:moveTo>
                  <a:cubicBezTo>
                    <a:pt x="137" y="97"/>
                    <a:pt x="135" y="94"/>
                    <a:pt x="134" y="94"/>
                  </a:cubicBezTo>
                  <a:cubicBezTo>
                    <a:pt x="133" y="91"/>
                    <a:pt x="133" y="91"/>
                    <a:pt x="133" y="91"/>
                  </a:cubicBezTo>
                  <a:cubicBezTo>
                    <a:pt x="132" y="90"/>
                    <a:pt x="132" y="90"/>
                    <a:pt x="132" y="90"/>
                  </a:cubicBezTo>
                  <a:cubicBezTo>
                    <a:pt x="133" y="86"/>
                    <a:pt x="133" y="86"/>
                    <a:pt x="133" y="86"/>
                  </a:cubicBezTo>
                  <a:cubicBezTo>
                    <a:pt x="133" y="86"/>
                    <a:pt x="133" y="85"/>
                    <a:pt x="131" y="84"/>
                  </a:cubicBezTo>
                  <a:cubicBezTo>
                    <a:pt x="130" y="83"/>
                    <a:pt x="126" y="80"/>
                    <a:pt x="125" y="77"/>
                  </a:cubicBezTo>
                  <a:cubicBezTo>
                    <a:pt x="124" y="74"/>
                    <a:pt x="122" y="73"/>
                    <a:pt x="120" y="73"/>
                  </a:cubicBezTo>
                  <a:cubicBezTo>
                    <a:pt x="117" y="73"/>
                    <a:pt x="115" y="73"/>
                    <a:pt x="115" y="73"/>
                  </a:cubicBezTo>
                  <a:cubicBezTo>
                    <a:pt x="115" y="73"/>
                    <a:pt x="112" y="72"/>
                    <a:pt x="111" y="71"/>
                  </a:cubicBezTo>
                  <a:cubicBezTo>
                    <a:pt x="110" y="70"/>
                    <a:pt x="108" y="70"/>
                    <a:pt x="107" y="70"/>
                  </a:cubicBezTo>
                  <a:cubicBezTo>
                    <a:pt x="105" y="70"/>
                    <a:pt x="101" y="71"/>
                    <a:pt x="101" y="71"/>
                  </a:cubicBezTo>
                  <a:cubicBezTo>
                    <a:pt x="101" y="71"/>
                    <a:pt x="99" y="70"/>
                    <a:pt x="98" y="68"/>
                  </a:cubicBezTo>
                  <a:cubicBezTo>
                    <a:pt x="97" y="65"/>
                    <a:pt x="90" y="47"/>
                    <a:pt x="90" y="47"/>
                  </a:cubicBezTo>
                  <a:cubicBezTo>
                    <a:pt x="81" y="22"/>
                    <a:pt x="81" y="22"/>
                    <a:pt x="81" y="22"/>
                  </a:cubicBezTo>
                  <a:cubicBezTo>
                    <a:pt x="77" y="10"/>
                    <a:pt x="77" y="10"/>
                    <a:pt x="77" y="10"/>
                  </a:cubicBezTo>
                  <a:cubicBezTo>
                    <a:pt x="77" y="10"/>
                    <a:pt x="75" y="7"/>
                    <a:pt x="73" y="7"/>
                  </a:cubicBezTo>
                  <a:cubicBezTo>
                    <a:pt x="72" y="6"/>
                    <a:pt x="71" y="6"/>
                    <a:pt x="70" y="6"/>
                  </a:cubicBezTo>
                  <a:cubicBezTo>
                    <a:pt x="69" y="7"/>
                    <a:pt x="66" y="6"/>
                    <a:pt x="64" y="5"/>
                  </a:cubicBezTo>
                  <a:cubicBezTo>
                    <a:pt x="62" y="3"/>
                    <a:pt x="60" y="3"/>
                    <a:pt x="59" y="3"/>
                  </a:cubicBezTo>
                  <a:cubicBezTo>
                    <a:pt x="58" y="3"/>
                    <a:pt x="56" y="4"/>
                    <a:pt x="55" y="4"/>
                  </a:cubicBezTo>
                  <a:cubicBezTo>
                    <a:pt x="53" y="4"/>
                    <a:pt x="51" y="3"/>
                    <a:pt x="49" y="2"/>
                  </a:cubicBezTo>
                  <a:cubicBezTo>
                    <a:pt x="47" y="1"/>
                    <a:pt x="46" y="0"/>
                    <a:pt x="46" y="0"/>
                  </a:cubicBezTo>
                  <a:cubicBezTo>
                    <a:pt x="46" y="0"/>
                    <a:pt x="44" y="5"/>
                    <a:pt x="41" y="6"/>
                  </a:cubicBezTo>
                  <a:cubicBezTo>
                    <a:pt x="38" y="7"/>
                    <a:pt x="35" y="8"/>
                    <a:pt x="34" y="8"/>
                  </a:cubicBezTo>
                  <a:cubicBezTo>
                    <a:pt x="33" y="8"/>
                    <a:pt x="32" y="8"/>
                    <a:pt x="31" y="6"/>
                  </a:cubicBezTo>
                  <a:cubicBezTo>
                    <a:pt x="29" y="4"/>
                    <a:pt x="28" y="1"/>
                    <a:pt x="26" y="1"/>
                  </a:cubicBezTo>
                  <a:cubicBezTo>
                    <a:pt x="10" y="42"/>
                    <a:pt x="10" y="42"/>
                    <a:pt x="10" y="42"/>
                  </a:cubicBezTo>
                  <a:cubicBezTo>
                    <a:pt x="10" y="42"/>
                    <a:pt x="6" y="50"/>
                    <a:pt x="11" y="62"/>
                  </a:cubicBezTo>
                  <a:cubicBezTo>
                    <a:pt x="16" y="74"/>
                    <a:pt x="17" y="77"/>
                    <a:pt x="15" y="80"/>
                  </a:cubicBezTo>
                  <a:cubicBezTo>
                    <a:pt x="13" y="83"/>
                    <a:pt x="13" y="86"/>
                    <a:pt x="14" y="89"/>
                  </a:cubicBezTo>
                  <a:cubicBezTo>
                    <a:pt x="16" y="92"/>
                    <a:pt x="14" y="94"/>
                    <a:pt x="11" y="95"/>
                  </a:cubicBezTo>
                  <a:cubicBezTo>
                    <a:pt x="9" y="96"/>
                    <a:pt x="8" y="97"/>
                    <a:pt x="9" y="100"/>
                  </a:cubicBezTo>
                  <a:cubicBezTo>
                    <a:pt x="10" y="104"/>
                    <a:pt x="10" y="111"/>
                    <a:pt x="4" y="112"/>
                  </a:cubicBezTo>
                  <a:cubicBezTo>
                    <a:pt x="0" y="111"/>
                    <a:pt x="0" y="111"/>
                    <a:pt x="0" y="111"/>
                  </a:cubicBezTo>
                  <a:cubicBezTo>
                    <a:pt x="35" y="207"/>
                    <a:pt x="35" y="207"/>
                    <a:pt x="35" y="207"/>
                  </a:cubicBezTo>
                  <a:cubicBezTo>
                    <a:pt x="35" y="207"/>
                    <a:pt x="39" y="215"/>
                    <a:pt x="43" y="214"/>
                  </a:cubicBezTo>
                  <a:cubicBezTo>
                    <a:pt x="43" y="214"/>
                    <a:pt x="48" y="210"/>
                    <a:pt x="49" y="207"/>
                  </a:cubicBezTo>
                  <a:cubicBezTo>
                    <a:pt x="50" y="204"/>
                    <a:pt x="51" y="199"/>
                    <a:pt x="49" y="198"/>
                  </a:cubicBezTo>
                  <a:cubicBezTo>
                    <a:pt x="49" y="198"/>
                    <a:pt x="57" y="196"/>
                    <a:pt x="57" y="190"/>
                  </a:cubicBezTo>
                  <a:cubicBezTo>
                    <a:pt x="57" y="190"/>
                    <a:pt x="55" y="191"/>
                    <a:pt x="53" y="190"/>
                  </a:cubicBezTo>
                  <a:cubicBezTo>
                    <a:pt x="52" y="188"/>
                    <a:pt x="52" y="187"/>
                    <a:pt x="55" y="186"/>
                  </a:cubicBezTo>
                  <a:cubicBezTo>
                    <a:pt x="57" y="184"/>
                    <a:pt x="60" y="183"/>
                    <a:pt x="60" y="180"/>
                  </a:cubicBezTo>
                  <a:cubicBezTo>
                    <a:pt x="60" y="178"/>
                    <a:pt x="58" y="176"/>
                    <a:pt x="57" y="175"/>
                  </a:cubicBezTo>
                  <a:cubicBezTo>
                    <a:pt x="56" y="174"/>
                    <a:pt x="55" y="171"/>
                    <a:pt x="57" y="170"/>
                  </a:cubicBezTo>
                  <a:cubicBezTo>
                    <a:pt x="59" y="169"/>
                    <a:pt x="61" y="168"/>
                    <a:pt x="61" y="168"/>
                  </a:cubicBezTo>
                  <a:cubicBezTo>
                    <a:pt x="61" y="168"/>
                    <a:pt x="63" y="166"/>
                    <a:pt x="64" y="169"/>
                  </a:cubicBezTo>
                  <a:cubicBezTo>
                    <a:pt x="65" y="171"/>
                    <a:pt x="67" y="178"/>
                    <a:pt x="71" y="176"/>
                  </a:cubicBezTo>
                  <a:cubicBezTo>
                    <a:pt x="74" y="174"/>
                    <a:pt x="72" y="172"/>
                    <a:pt x="71" y="171"/>
                  </a:cubicBezTo>
                  <a:cubicBezTo>
                    <a:pt x="70" y="170"/>
                    <a:pt x="68" y="166"/>
                    <a:pt x="69" y="164"/>
                  </a:cubicBezTo>
                  <a:cubicBezTo>
                    <a:pt x="71" y="161"/>
                    <a:pt x="73" y="159"/>
                    <a:pt x="74" y="157"/>
                  </a:cubicBezTo>
                  <a:cubicBezTo>
                    <a:pt x="74" y="155"/>
                    <a:pt x="74" y="153"/>
                    <a:pt x="76" y="152"/>
                  </a:cubicBezTo>
                  <a:cubicBezTo>
                    <a:pt x="78" y="152"/>
                    <a:pt x="79" y="153"/>
                    <a:pt x="79" y="154"/>
                  </a:cubicBezTo>
                  <a:cubicBezTo>
                    <a:pt x="79" y="156"/>
                    <a:pt x="80" y="158"/>
                    <a:pt x="82" y="157"/>
                  </a:cubicBezTo>
                  <a:cubicBezTo>
                    <a:pt x="84" y="157"/>
                    <a:pt x="85" y="156"/>
                    <a:pt x="84" y="154"/>
                  </a:cubicBezTo>
                  <a:cubicBezTo>
                    <a:pt x="82" y="152"/>
                    <a:pt x="82" y="149"/>
                    <a:pt x="83" y="147"/>
                  </a:cubicBezTo>
                  <a:cubicBezTo>
                    <a:pt x="84" y="144"/>
                    <a:pt x="84" y="140"/>
                    <a:pt x="83" y="136"/>
                  </a:cubicBezTo>
                  <a:cubicBezTo>
                    <a:pt x="82" y="131"/>
                    <a:pt x="82" y="125"/>
                    <a:pt x="83" y="124"/>
                  </a:cubicBezTo>
                  <a:cubicBezTo>
                    <a:pt x="83" y="124"/>
                    <a:pt x="87" y="124"/>
                    <a:pt x="88" y="129"/>
                  </a:cubicBezTo>
                  <a:cubicBezTo>
                    <a:pt x="89" y="133"/>
                    <a:pt x="88" y="135"/>
                    <a:pt x="90" y="135"/>
                  </a:cubicBezTo>
                  <a:cubicBezTo>
                    <a:pt x="92" y="135"/>
                    <a:pt x="93" y="134"/>
                    <a:pt x="93" y="131"/>
                  </a:cubicBezTo>
                  <a:cubicBezTo>
                    <a:pt x="93" y="129"/>
                    <a:pt x="94" y="127"/>
                    <a:pt x="96" y="127"/>
                  </a:cubicBezTo>
                  <a:cubicBezTo>
                    <a:pt x="98" y="127"/>
                    <a:pt x="103" y="131"/>
                    <a:pt x="103" y="131"/>
                  </a:cubicBezTo>
                  <a:cubicBezTo>
                    <a:pt x="103" y="131"/>
                    <a:pt x="105" y="133"/>
                    <a:pt x="107" y="132"/>
                  </a:cubicBezTo>
                  <a:cubicBezTo>
                    <a:pt x="108" y="130"/>
                    <a:pt x="107" y="130"/>
                    <a:pt x="106" y="128"/>
                  </a:cubicBezTo>
                  <a:cubicBezTo>
                    <a:pt x="105" y="127"/>
                    <a:pt x="104" y="125"/>
                    <a:pt x="105" y="124"/>
                  </a:cubicBezTo>
                  <a:cubicBezTo>
                    <a:pt x="106" y="122"/>
                    <a:pt x="107" y="123"/>
                    <a:pt x="108" y="125"/>
                  </a:cubicBezTo>
                  <a:cubicBezTo>
                    <a:pt x="109" y="126"/>
                    <a:pt x="114" y="128"/>
                    <a:pt x="115" y="128"/>
                  </a:cubicBezTo>
                  <a:cubicBezTo>
                    <a:pt x="115" y="128"/>
                    <a:pt x="114" y="125"/>
                    <a:pt x="113" y="124"/>
                  </a:cubicBezTo>
                  <a:cubicBezTo>
                    <a:pt x="112" y="123"/>
                    <a:pt x="114" y="120"/>
                    <a:pt x="116" y="122"/>
                  </a:cubicBezTo>
                  <a:cubicBezTo>
                    <a:pt x="118" y="124"/>
                    <a:pt x="119" y="124"/>
                    <a:pt x="120" y="123"/>
                  </a:cubicBezTo>
                  <a:cubicBezTo>
                    <a:pt x="121" y="122"/>
                    <a:pt x="120" y="120"/>
                    <a:pt x="119" y="119"/>
                  </a:cubicBezTo>
                  <a:cubicBezTo>
                    <a:pt x="118" y="119"/>
                    <a:pt x="115" y="117"/>
                    <a:pt x="116" y="116"/>
                  </a:cubicBezTo>
                  <a:cubicBezTo>
                    <a:pt x="117" y="114"/>
                    <a:pt x="119" y="114"/>
                    <a:pt x="120" y="115"/>
                  </a:cubicBezTo>
                  <a:cubicBezTo>
                    <a:pt x="121" y="116"/>
                    <a:pt x="123" y="118"/>
                    <a:pt x="124" y="116"/>
                  </a:cubicBezTo>
                  <a:cubicBezTo>
                    <a:pt x="126" y="113"/>
                    <a:pt x="127" y="110"/>
                    <a:pt x="127" y="110"/>
                  </a:cubicBezTo>
                  <a:cubicBezTo>
                    <a:pt x="127" y="110"/>
                    <a:pt x="131" y="110"/>
                    <a:pt x="134" y="107"/>
                  </a:cubicBezTo>
                  <a:cubicBezTo>
                    <a:pt x="138" y="104"/>
                    <a:pt x="138" y="101"/>
                    <a:pt x="140" y="99"/>
                  </a:cubicBezTo>
                  <a:cubicBezTo>
                    <a:pt x="140" y="99"/>
                    <a:pt x="138" y="97"/>
                    <a:pt x="137" y="9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7" name="Freeform 7">
              <a:extLst>
                <a:ext uri="{FF2B5EF4-FFF2-40B4-BE49-F238E27FC236}">
                  <a16:creationId xmlns:a16="http://schemas.microsoft.com/office/drawing/2014/main" id="{6B043BD0-8C53-4CE5-BF18-EF2B811556D0}"/>
                </a:ext>
              </a:extLst>
            </p:cNvPr>
            <p:cNvSpPr>
              <a:spLocks/>
            </p:cNvSpPr>
            <p:nvPr/>
          </p:nvSpPr>
          <p:spPr bwMode="auto">
            <a:xfrm>
              <a:off x="12013684" y="5868762"/>
              <a:ext cx="1014413" cy="800100"/>
            </a:xfrm>
            <a:custGeom>
              <a:avLst/>
              <a:gdLst>
                <a:gd name="T0" fmla="*/ 266 w 270"/>
                <a:gd name="T1" fmla="*/ 72 h 213"/>
                <a:gd name="T2" fmla="*/ 270 w 270"/>
                <a:gd name="T3" fmla="*/ 30 h 213"/>
                <a:gd name="T4" fmla="*/ 199 w 270"/>
                <a:gd name="T5" fmla="*/ 21 h 213"/>
                <a:gd name="T6" fmla="*/ 29 w 270"/>
                <a:gd name="T7" fmla="*/ 0 h 213"/>
                <a:gd name="T8" fmla="*/ 27 w 270"/>
                <a:gd name="T9" fmla="*/ 0 h 213"/>
                <a:gd name="T10" fmla="*/ 0 w 270"/>
                <a:gd name="T11" fmla="*/ 180 h 213"/>
                <a:gd name="T12" fmla="*/ 253 w 270"/>
                <a:gd name="T13" fmla="*/ 213 h 213"/>
                <a:gd name="T14" fmla="*/ 253 w 270"/>
                <a:gd name="T15" fmla="*/ 211 h 213"/>
                <a:gd name="T16" fmla="*/ 252 w 270"/>
                <a:gd name="T17" fmla="*/ 211 h 213"/>
                <a:gd name="T18" fmla="*/ 253 w 270"/>
                <a:gd name="T19" fmla="*/ 211 h 213"/>
                <a:gd name="T20" fmla="*/ 266 w 270"/>
                <a:gd name="T21" fmla="*/ 72 h 213"/>
                <a:gd name="T22" fmla="*/ 266 w 270"/>
                <a:gd name="T23" fmla="*/ 7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213">
                  <a:moveTo>
                    <a:pt x="266" y="72"/>
                  </a:moveTo>
                  <a:cubicBezTo>
                    <a:pt x="270" y="30"/>
                    <a:pt x="270" y="30"/>
                    <a:pt x="270" y="30"/>
                  </a:cubicBezTo>
                  <a:cubicBezTo>
                    <a:pt x="199" y="21"/>
                    <a:pt x="199" y="21"/>
                    <a:pt x="199" y="21"/>
                  </a:cubicBezTo>
                  <a:cubicBezTo>
                    <a:pt x="29" y="0"/>
                    <a:pt x="29" y="0"/>
                    <a:pt x="29" y="0"/>
                  </a:cubicBezTo>
                  <a:cubicBezTo>
                    <a:pt x="27" y="0"/>
                    <a:pt x="27" y="0"/>
                    <a:pt x="27" y="0"/>
                  </a:cubicBezTo>
                  <a:cubicBezTo>
                    <a:pt x="0" y="180"/>
                    <a:pt x="0" y="180"/>
                    <a:pt x="0" y="180"/>
                  </a:cubicBezTo>
                  <a:cubicBezTo>
                    <a:pt x="13" y="182"/>
                    <a:pt x="172" y="206"/>
                    <a:pt x="253" y="213"/>
                  </a:cubicBezTo>
                  <a:cubicBezTo>
                    <a:pt x="253" y="211"/>
                    <a:pt x="253" y="211"/>
                    <a:pt x="253" y="211"/>
                  </a:cubicBezTo>
                  <a:cubicBezTo>
                    <a:pt x="252" y="211"/>
                    <a:pt x="252" y="211"/>
                    <a:pt x="252" y="211"/>
                  </a:cubicBezTo>
                  <a:cubicBezTo>
                    <a:pt x="253" y="211"/>
                    <a:pt x="253" y="211"/>
                    <a:pt x="253" y="211"/>
                  </a:cubicBezTo>
                  <a:cubicBezTo>
                    <a:pt x="266" y="72"/>
                    <a:pt x="266" y="72"/>
                    <a:pt x="266" y="72"/>
                  </a:cubicBezTo>
                  <a:cubicBezTo>
                    <a:pt x="266" y="72"/>
                    <a:pt x="266" y="72"/>
                    <a:pt x="266" y="7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8" name="Freeform 8">
              <a:extLst>
                <a:ext uri="{FF2B5EF4-FFF2-40B4-BE49-F238E27FC236}">
                  <a16:creationId xmlns:a16="http://schemas.microsoft.com/office/drawing/2014/main" id="{3835BF0D-5502-4E78-9C3A-D0E8F56958B0}"/>
                </a:ext>
              </a:extLst>
            </p:cNvPr>
            <p:cNvSpPr>
              <a:spLocks/>
            </p:cNvSpPr>
            <p:nvPr/>
          </p:nvSpPr>
          <p:spPr bwMode="auto">
            <a:xfrm>
              <a:off x="11319947" y="5576662"/>
              <a:ext cx="795338" cy="968375"/>
            </a:xfrm>
            <a:custGeom>
              <a:avLst/>
              <a:gdLst>
                <a:gd name="T0" fmla="*/ 143 w 212"/>
                <a:gd name="T1" fmla="*/ 65 h 258"/>
                <a:gd name="T2" fmla="*/ 152 w 212"/>
                <a:gd name="T3" fmla="*/ 20 h 258"/>
                <a:gd name="T4" fmla="*/ 50 w 212"/>
                <a:gd name="T5" fmla="*/ 0 h 258"/>
                <a:gd name="T6" fmla="*/ 0 w 212"/>
                <a:gd name="T7" fmla="*/ 225 h 258"/>
                <a:gd name="T8" fmla="*/ 184 w 212"/>
                <a:gd name="T9" fmla="*/ 258 h 258"/>
                <a:gd name="T10" fmla="*/ 184 w 212"/>
                <a:gd name="T11" fmla="*/ 258 h 258"/>
                <a:gd name="T12" fmla="*/ 185 w 212"/>
                <a:gd name="T13" fmla="*/ 258 h 258"/>
                <a:gd name="T14" fmla="*/ 212 w 212"/>
                <a:gd name="T15" fmla="*/ 78 h 258"/>
                <a:gd name="T16" fmla="*/ 143 w 212"/>
                <a:gd name="T17" fmla="*/ 6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258">
                  <a:moveTo>
                    <a:pt x="143" y="65"/>
                  </a:moveTo>
                  <a:cubicBezTo>
                    <a:pt x="152" y="20"/>
                    <a:pt x="152" y="20"/>
                    <a:pt x="152" y="20"/>
                  </a:cubicBezTo>
                  <a:cubicBezTo>
                    <a:pt x="50" y="0"/>
                    <a:pt x="50" y="0"/>
                    <a:pt x="50" y="0"/>
                  </a:cubicBezTo>
                  <a:cubicBezTo>
                    <a:pt x="0" y="225"/>
                    <a:pt x="0" y="225"/>
                    <a:pt x="0" y="225"/>
                  </a:cubicBezTo>
                  <a:cubicBezTo>
                    <a:pt x="184" y="258"/>
                    <a:pt x="184" y="258"/>
                    <a:pt x="184" y="258"/>
                  </a:cubicBezTo>
                  <a:cubicBezTo>
                    <a:pt x="184" y="258"/>
                    <a:pt x="184" y="258"/>
                    <a:pt x="184" y="258"/>
                  </a:cubicBezTo>
                  <a:cubicBezTo>
                    <a:pt x="184" y="258"/>
                    <a:pt x="185" y="258"/>
                    <a:pt x="185" y="258"/>
                  </a:cubicBezTo>
                  <a:cubicBezTo>
                    <a:pt x="212" y="78"/>
                    <a:pt x="212" y="78"/>
                    <a:pt x="212" y="78"/>
                  </a:cubicBezTo>
                  <a:lnTo>
                    <a:pt x="143" y="65"/>
                  </a:lnTo>
                  <a:close/>
                </a:path>
              </a:pathLst>
            </a:custGeom>
            <a:solidFill>
              <a:srgbClr val="4280A5"/>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9" name="Freeform 9">
              <a:extLst>
                <a:ext uri="{FF2B5EF4-FFF2-40B4-BE49-F238E27FC236}">
                  <a16:creationId xmlns:a16="http://schemas.microsoft.com/office/drawing/2014/main" id="{1D744E11-1B73-4B7E-B764-56520EF2F4FA}"/>
                </a:ext>
              </a:extLst>
            </p:cNvPr>
            <p:cNvSpPr>
              <a:spLocks/>
            </p:cNvSpPr>
            <p:nvPr/>
          </p:nvSpPr>
          <p:spPr bwMode="auto">
            <a:xfrm>
              <a:off x="14991835" y="5122638"/>
              <a:ext cx="577850" cy="720725"/>
            </a:xfrm>
            <a:custGeom>
              <a:avLst/>
              <a:gdLst>
                <a:gd name="T0" fmla="*/ 133 w 154"/>
                <a:gd name="T1" fmla="*/ 185 h 192"/>
                <a:gd name="T2" fmla="*/ 140 w 154"/>
                <a:gd name="T3" fmla="*/ 170 h 192"/>
                <a:gd name="T4" fmla="*/ 145 w 154"/>
                <a:gd name="T5" fmla="*/ 153 h 192"/>
                <a:gd name="T6" fmla="*/ 147 w 154"/>
                <a:gd name="T7" fmla="*/ 144 h 192"/>
                <a:gd name="T8" fmla="*/ 154 w 154"/>
                <a:gd name="T9" fmla="*/ 131 h 192"/>
                <a:gd name="T10" fmla="*/ 150 w 154"/>
                <a:gd name="T11" fmla="*/ 115 h 192"/>
                <a:gd name="T12" fmla="*/ 139 w 154"/>
                <a:gd name="T13" fmla="*/ 82 h 192"/>
                <a:gd name="T14" fmla="*/ 119 w 154"/>
                <a:gd name="T15" fmla="*/ 80 h 192"/>
                <a:gd name="T16" fmla="*/ 113 w 154"/>
                <a:gd name="T17" fmla="*/ 84 h 192"/>
                <a:gd name="T18" fmla="*/ 109 w 154"/>
                <a:gd name="T19" fmla="*/ 93 h 192"/>
                <a:gd name="T20" fmla="*/ 101 w 154"/>
                <a:gd name="T21" fmla="*/ 98 h 192"/>
                <a:gd name="T22" fmla="*/ 99 w 154"/>
                <a:gd name="T23" fmla="*/ 79 h 192"/>
                <a:gd name="T24" fmla="*/ 106 w 154"/>
                <a:gd name="T25" fmla="*/ 76 h 192"/>
                <a:gd name="T26" fmla="*/ 111 w 154"/>
                <a:gd name="T27" fmla="*/ 57 h 192"/>
                <a:gd name="T28" fmla="*/ 104 w 154"/>
                <a:gd name="T29" fmla="*/ 36 h 192"/>
                <a:gd name="T30" fmla="*/ 109 w 154"/>
                <a:gd name="T31" fmla="*/ 29 h 192"/>
                <a:gd name="T32" fmla="*/ 104 w 154"/>
                <a:gd name="T33" fmla="*/ 18 h 192"/>
                <a:gd name="T34" fmla="*/ 96 w 154"/>
                <a:gd name="T35" fmla="*/ 14 h 192"/>
                <a:gd name="T36" fmla="*/ 82 w 154"/>
                <a:gd name="T37" fmla="*/ 11 h 192"/>
                <a:gd name="T38" fmla="*/ 73 w 154"/>
                <a:gd name="T39" fmla="*/ 9 h 192"/>
                <a:gd name="T40" fmla="*/ 61 w 154"/>
                <a:gd name="T41" fmla="*/ 0 h 192"/>
                <a:gd name="T42" fmla="*/ 52 w 154"/>
                <a:gd name="T43" fmla="*/ 1 h 192"/>
                <a:gd name="T44" fmla="*/ 50 w 154"/>
                <a:gd name="T45" fmla="*/ 13 h 192"/>
                <a:gd name="T46" fmla="*/ 41 w 154"/>
                <a:gd name="T47" fmla="*/ 33 h 192"/>
                <a:gd name="T48" fmla="*/ 36 w 154"/>
                <a:gd name="T49" fmla="*/ 46 h 192"/>
                <a:gd name="T50" fmla="*/ 35 w 154"/>
                <a:gd name="T51" fmla="*/ 31 h 192"/>
                <a:gd name="T52" fmla="*/ 23 w 154"/>
                <a:gd name="T53" fmla="*/ 43 h 192"/>
                <a:gd name="T54" fmla="*/ 8 w 154"/>
                <a:gd name="T55" fmla="*/ 66 h 192"/>
                <a:gd name="T56" fmla="*/ 6 w 154"/>
                <a:gd name="T57" fmla="*/ 96 h 192"/>
                <a:gd name="T58" fmla="*/ 10 w 154"/>
                <a:gd name="T59" fmla="*/ 113 h 192"/>
                <a:gd name="T60" fmla="*/ 20 w 154"/>
                <a:gd name="T61" fmla="*/ 136 h 192"/>
                <a:gd name="T62" fmla="*/ 11 w 154"/>
                <a:gd name="T63" fmla="*/ 180 h 192"/>
                <a:gd name="T64" fmla="*/ 74 w 154"/>
                <a:gd name="T65" fmla="*/ 1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192">
                  <a:moveTo>
                    <a:pt x="75" y="190"/>
                  </a:moveTo>
                  <a:cubicBezTo>
                    <a:pt x="133" y="185"/>
                    <a:pt x="133" y="185"/>
                    <a:pt x="133" y="185"/>
                  </a:cubicBezTo>
                  <a:cubicBezTo>
                    <a:pt x="133" y="183"/>
                    <a:pt x="136" y="179"/>
                    <a:pt x="137" y="177"/>
                  </a:cubicBezTo>
                  <a:cubicBezTo>
                    <a:pt x="139" y="175"/>
                    <a:pt x="140" y="173"/>
                    <a:pt x="140" y="170"/>
                  </a:cubicBezTo>
                  <a:cubicBezTo>
                    <a:pt x="140" y="167"/>
                    <a:pt x="141" y="164"/>
                    <a:pt x="142" y="163"/>
                  </a:cubicBezTo>
                  <a:cubicBezTo>
                    <a:pt x="143" y="161"/>
                    <a:pt x="145" y="155"/>
                    <a:pt x="145" y="153"/>
                  </a:cubicBezTo>
                  <a:cubicBezTo>
                    <a:pt x="145" y="151"/>
                    <a:pt x="142" y="147"/>
                    <a:pt x="143" y="145"/>
                  </a:cubicBezTo>
                  <a:cubicBezTo>
                    <a:pt x="144" y="142"/>
                    <a:pt x="147" y="143"/>
                    <a:pt x="147" y="144"/>
                  </a:cubicBezTo>
                  <a:cubicBezTo>
                    <a:pt x="148" y="144"/>
                    <a:pt x="151" y="145"/>
                    <a:pt x="152" y="141"/>
                  </a:cubicBezTo>
                  <a:cubicBezTo>
                    <a:pt x="152" y="138"/>
                    <a:pt x="154" y="134"/>
                    <a:pt x="154" y="131"/>
                  </a:cubicBezTo>
                  <a:cubicBezTo>
                    <a:pt x="153" y="128"/>
                    <a:pt x="152" y="124"/>
                    <a:pt x="151" y="122"/>
                  </a:cubicBezTo>
                  <a:cubicBezTo>
                    <a:pt x="149" y="120"/>
                    <a:pt x="150" y="116"/>
                    <a:pt x="150" y="115"/>
                  </a:cubicBezTo>
                  <a:cubicBezTo>
                    <a:pt x="150" y="114"/>
                    <a:pt x="149" y="107"/>
                    <a:pt x="147" y="102"/>
                  </a:cubicBezTo>
                  <a:cubicBezTo>
                    <a:pt x="146" y="97"/>
                    <a:pt x="142" y="87"/>
                    <a:pt x="139" y="82"/>
                  </a:cubicBezTo>
                  <a:cubicBezTo>
                    <a:pt x="136" y="77"/>
                    <a:pt x="129" y="72"/>
                    <a:pt x="123" y="77"/>
                  </a:cubicBezTo>
                  <a:cubicBezTo>
                    <a:pt x="123" y="77"/>
                    <a:pt x="120" y="80"/>
                    <a:pt x="119" y="80"/>
                  </a:cubicBezTo>
                  <a:cubicBezTo>
                    <a:pt x="118" y="80"/>
                    <a:pt x="112" y="80"/>
                    <a:pt x="112" y="80"/>
                  </a:cubicBezTo>
                  <a:cubicBezTo>
                    <a:pt x="112" y="80"/>
                    <a:pt x="112" y="83"/>
                    <a:pt x="113" y="84"/>
                  </a:cubicBezTo>
                  <a:cubicBezTo>
                    <a:pt x="114" y="86"/>
                    <a:pt x="114" y="87"/>
                    <a:pt x="113" y="88"/>
                  </a:cubicBezTo>
                  <a:cubicBezTo>
                    <a:pt x="112" y="90"/>
                    <a:pt x="110" y="91"/>
                    <a:pt x="109" y="93"/>
                  </a:cubicBezTo>
                  <a:cubicBezTo>
                    <a:pt x="107" y="94"/>
                    <a:pt x="107" y="94"/>
                    <a:pt x="106" y="96"/>
                  </a:cubicBezTo>
                  <a:cubicBezTo>
                    <a:pt x="106" y="97"/>
                    <a:pt x="104" y="100"/>
                    <a:pt x="101" y="98"/>
                  </a:cubicBezTo>
                  <a:cubicBezTo>
                    <a:pt x="99" y="97"/>
                    <a:pt x="92" y="94"/>
                    <a:pt x="93" y="88"/>
                  </a:cubicBezTo>
                  <a:cubicBezTo>
                    <a:pt x="94" y="82"/>
                    <a:pt x="98" y="79"/>
                    <a:pt x="99" y="79"/>
                  </a:cubicBezTo>
                  <a:cubicBezTo>
                    <a:pt x="101" y="79"/>
                    <a:pt x="103" y="79"/>
                    <a:pt x="103" y="79"/>
                  </a:cubicBezTo>
                  <a:cubicBezTo>
                    <a:pt x="106" y="76"/>
                    <a:pt x="106" y="76"/>
                    <a:pt x="106" y="76"/>
                  </a:cubicBezTo>
                  <a:cubicBezTo>
                    <a:pt x="106" y="76"/>
                    <a:pt x="104" y="73"/>
                    <a:pt x="106" y="70"/>
                  </a:cubicBezTo>
                  <a:cubicBezTo>
                    <a:pt x="108" y="67"/>
                    <a:pt x="111" y="60"/>
                    <a:pt x="111" y="57"/>
                  </a:cubicBezTo>
                  <a:cubicBezTo>
                    <a:pt x="110" y="54"/>
                    <a:pt x="109" y="48"/>
                    <a:pt x="107" y="44"/>
                  </a:cubicBezTo>
                  <a:cubicBezTo>
                    <a:pt x="106" y="40"/>
                    <a:pt x="105" y="38"/>
                    <a:pt x="104" y="36"/>
                  </a:cubicBezTo>
                  <a:cubicBezTo>
                    <a:pt x="103" y="33"/>
                    <a:pt x="102" y="27"/>
                    <a:pt x="104" y="29"/>
                  </a:cubicBezTo>
                  <a:cubicBezTo>
                    <a:pt x="107" y="32"/>
                    <a:pt x="110" y="33"/>
                    <a:pt x="109" y="29"/>
                  </a:cubicBezTo>
                  <a:cubicBezTo>
                    <a:pt x="107" y="24"/>
                    <a:pt x="107" y="24"/>
                    <a:pt x="106" y="22"/>
                  </a:cubicBezTo>
                  <a:cubicBezTo>
                    <a:pt x="106" y="21"/>
                    <a:pt x="105" y="20"/>
                    <a:pt x="104" y="18"/>
                  </a:cubicBezTo>
                  <a:cubicBezTo>
                    <a:pt x="102" y="17"/>
                    <a:pt x="100" y="14"/>
                    <a:pt x="100" y="14"/>
                  </a:cubicBezTo>
                  <a:cubicBezTo>
                    <a:pt x="99" y="13"/>
                    <a:pt x="97" y="14"/>
                    <a:pt x="96" y="14"/>
                  </a:cubicBezTo>
                  <a:cubicBezTo>
                    <a:pt x="95" y="15"/>
                    <a:pt x="93" y="16"/>
                    <a:pt x="90" y="14"/>
                  </a:cubicBezTo>
                  <a:cubicBezTo>
                    <a:pt x="88" y="12"/>
                    <a:pt x="85" y="11"/>
                    <a:pt x="82" y="11"/>
                  </a:cubicBezTo>
                  <a:cubicBezTo>
                    <a:pt x="80" y="11"/>
                    <a:pt x="76" y="10"/>
                    <a:pt x="76" y="10"/>
                  </a:cubicBezTo>
                  <a:cubicBezTo>
                    <a:pt x="76" y="10"/>
                    <a:pt x="75" y="9"/>
                    <a:pt x="73" y="9"/>
                  </a:cubicBezTo>
                  <a:cubicBezTo>
                    <a:pt x="72" y="9"/>
                    <a:pt x="71" y="9"/>
                    <a:pt x="69" y="7"/>
                  </a:cubicBezTo>
                  <a:cubicBezTo>
                    <a:pt x="67" y="5"/>
                    <a:pt x="62" y="0"/>
                    <a:pt x="61" y="0"/>
                  </a:cubicBezTo>
                  <a:cubicBezTo>
                    <a:pt x="59" y="0"/>
                    <a:pt x="58" y="1"/>
                    <a:pt x="56" y="1"/>
                  </a:cubicBezTo>
                  <a:cubicBezTo>
                    <a:pt x="54" y="2"/>
                    <a:pt x="52" y="2"/>
                    <a:pt x="52" y="1"/>
                  </a:cubicBezTo>
                  <a:cubicBezTo>
                    <a:pt x="52" y="1"/>
                    <a:pt x="53" y="4"/>
                    <a:pt x="52" y="5"/>
                  </a:cubicBezTo>
                  <a:cubicBezTo>
                    <a:pt x="50" y="7"/>
                    <a:pt x="47" y="9"/>
                    <a:pt x="50" y="13"/>
                  </a:cubicBezTo>
                  <a:cubicBezTo>
                    <a:pt x="52" y="17"/>
                    <a:pt x="53" y="18"/>
                    <a:pt x="49" y="20"/>
                  </a:cubicBezTo>
                  <a:cubicBezTo>
                    <a:pt x="46" y="22"/>
                    <a:pt x="39" y="24"/>
                    <a:pt x="41" y="33"/>
                  </a:cubicBezTo>
                  <a:cubicBezTo>
                    <a:pt x="42" y="41"/>
                    <a:pt x="39" y="48"/>
                    <a:pt x="39" y="48"/>
                  </a:cubicBezTo>
                  <a:cubicBezTo>
                    <a:pt x="39" y="48"/>
                    <a:pt x="36" y="49"/>
                    <a:pt x="36" y="46"/>
                  </a:cubicBezTo>
                  <a:cubicBezTo>
                    <a:pt x="36" y="46"/>
                    <a:pt x="32" y="48"/>
                    <a:pt x="33" y="44"/>
                  </a:cubicBezTo>
                  <a:cubicBezTo>
                    <a:pt x="33" y="40"/>
                    <a:pt x="36" y="32"/>
                    <a:pt x="35" y="31"/>
                  </a:cubicBezTo>
                  <a:cubicBezTo>
                    <a:pt x="33" y="29"/>
                    <a:pt x="31" y="33"/>
                    <a:pt x="30" y="35"/>
                  </a:cubicBezTo>
                  <a:cubicBezTo>
                    <a:pt x="29" y="37"/>
                    <a:pt x="24" y="41"/>
                    <a:pt x="23" y="43"/>
                  </a:cubicBezTo>
                  <a:cubicBezTo>
                    <a:pt x="22" y="45"/>
                    <a:pt x="19" y="51"/>
                    <a:pt x="14" y="52"/>
                  </a:cubicBezTo>
                  <a:cubicBezTo>
                    <a:pt x="9" y="54"/>
                    <a:pt x="5" y="58"/>
                    <a:pt x="8" y="66"/>
                  </a:cubicBezTo>
                  <a:cubicBezTo>
                    <a:pt x="12" y="74"/>
                    <a:pt x="10" y="78"/>
                    <a:pt x="9" y="81"/>
                  </a:cubicBezTo>
                  <a:cubicBezTo>
                    <a:pt x="7" y="84"/>
                    <a:pt x="3" y="90"/>
                    <a:pt x="6" y="96"/>
                  </a:cubicBezTo>
                  <a:cubicBezTo>
                    <a:pt x="6" y="96"/>
                    <a:pt x="7" y="98"/>
                    <a:pt x="7" y="101"/>
                  </a:cubicBezTo>
                  <a:cubicBezTo>
                    <a:pt x="6" y="104"/>
                    <a:pt x="8" y="110"/>
                    <a:pt x="10" y="113"/>
                  </a:cubicBezTo>
                  <a:cubicBezTo>
                    <a:pt x="12" y="116"/>
                    <a:pt x="18" y="124"/>
                    <a:pt x="19" y="126"/>
                  </a:cubicBezTo>
                  <a:cubicBezTo>
                    <a:pt x="19" y="128"/>
                    <a:pt x="20" y="128"/>
                    <a:pt x="20" y="136"/>
                  </a:cubicBezTo>
                  <a:cubicBezTo>
                    <a:pt x="19" y="144"/>
                    <a:pt x="20" y="150"/>
                    <a:pt x="19" y="159"/>
                  </a:cubicBezTo>
                  <a:cubicBezTo>
                    <a:pt x="18" y="167"/>
                    <a:pt x="18" y="173"/>
                    <a:pt x="11" y="180"/>
                  </a:cubicBezTo>
                  <a:cubicBezTo>
                    <a:pt x="6" y="186"/>
                    <a:pt x="2" y="189"/>
                    <a:pt x="0" y="192"/>
                  </a:cubicBezTo>
                  <a:cubicBezTo>
                    <a:pt x="74" y="187"/>
                    <a:pt x="74" y="187"/>
                    <a:pt x="74" y="187"/>
                  </a:cubicBezTo>
                  <a:lnTo>
                    <a:pt x="75" y="19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0" name="Freeform 10">
              <a:extLst>
                <a:ext uri="{FF2B5EF4-FFF2-40B4-BE49-F238E27FC236}">
                  <a16:creationId xmlns:a16="http://schemas.microsoft.com/office/drawing/2014/main" id="{0B604BDE-AADE-4B53-A61D-8BA51A90E9AC}"/>
                </a:ext>
              </a:extLst>
            </p:cNvPr>
            <p:cNvSpPr>
              <a:spLocks/>
            </p:cNvSpPr>
            <p:nvPr/>
          </p:nvSpPr>
          <p:spPr bwMode="auto">
            <a:xfrm>
              <a:off x="10591284" y="5376637"/>
              <a:ext cx="915988" cy="1366838"/>
            </a:xfrm>
            <a:custGeom>
              <a:avLst/>
              <a:gdLst>
                <a:gd name="T0" fmla="*/ 148 w 244"/>
                <a:gd name="T1" fmla="*/ 29 h 364"/>
                <a:gd name="T2" fmla="*/ 39 w 244"/>
                <a:gd name="T3" fmla="*/ 0 h 364"/>
                <a:gd name="T4" fmla="*/ 6 w 244"/>
                <a:gd name="T5" fmla="*/ 111 h 364"/>
                <a:gd name="T6" fmla="*/ 10 w 244"/>
                <a:gd name="T7" fmla="*/ 118 h 364"/>
                <a:gd name="T8" fmla="*/ 2 w 244"/>
                <a:gd name="T9" fmla="*/ 131 h 364"/>
                <a:gd name="T10" fmla="*/ 1 w 244"/>
                <a:gd name="T11" fmla="*/ 136 h 364"/>
                <a:gd name="T12" fmla="*/ 149 w 244"/>
                <a:gd name="T13" fmla="*/ 362 h 364"/>
                <a:gd name="T14" fmla="*/ 154 w 244"/>
                <a:gd name="T15" fmla="*/ 357 h 364"/>
                <a:gd name="T16" fmla="*/ 152 w 244"/>
                <a:gd name="T17" fmla="*/ 340 h 364"/>
                <a:gd name="T18" fmla="*/ 153 w 244"/>
                <a:gd name="T19" fmla="*/ 329 h 364"/>
                <a:gd name="T20" fmla="*/ 156 w 244"/>
                <a:gd name="T21" fmla="*/ 319 h 364"/>
                <a:gd name="T22" fmla="*/ 168 w 244"/>
                <a:gd name="T23" fmla="*/ 306 h 364"/>
                <a:gd name="T24" fmla="*/ 178 w 244"/>
                <a:gd name="T25" fmla="*/ 309 h 364"/>
                <a:gd name="T26" fmla="*/ 185 w 244"/>
                <a:gd name="T27" fmla="*/ 317 h 364"/>
                <a:gd name="T28" fmla="*/ 194 w 244"/>
                <a:gd name="T29" fmla="*/ 278 h 364"/>
                <a:gd name="T30" fmla="*/ 244 w 244"/>
                <a:gd name="T31" fmla="*/ 53 h 364"/>
                <a:gd name="T32" fmla="*/ 148 w 244"/>
                <a:gd name="T33" fmla="*/ 2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64">
                  <a:moveTo>
                    <a:pt x="148" y="29"/>
                  </a:moveTo>
                  <a:cubicBezTo>
                    <a:pt x="39" y="0"/>
                    <a:pt x="39" y="0"/>
                    <a:pt x="39" y="0"/>
                  </a:cubicBezTo>
                  <a:cubicBezTo>
                    <a:pt x="6" y="111"/>
                    <a:pt x="6" y="111"/>
                    <a:pt x="6" y="111"/>
                  </a:cubicBezTo>
                  <a:cubicBezTo>
                    <a:pt x="6" y="111"/>
                    <a:pt x="5" y="119"/>
                    <a:pt x="10" y="118"/>
                  </a:cubicBezTo>
                  <a:cubicBezTo>
                    <a:pt x="10" y="118"/>
                    <a:pt x="3" y="129"/>
                    <a:pt x="2" y="131"/>
                  </a:cubicBezTo>
                  <a:cubicBezTo>
                    <a:pt x="1" y="133"/>
                    <a:pt x="3" y="135"/>
                    <a:pt x="1" y="136"/>
                  </a:cubicBezTo>
                  <a:cubicBezTo>
                    <a:pt x="0" y="138"/>
                    <a:pt x="149" y="362"/>
                    <a:pt x="149" y="362"/>
                  </a:cubicBezTo>
                  <a:cubicBezTo>
                    <a:pt x="149" y="362"/>
                    <a:pt x="154" y="364"/>
                    <a:pt x="154" y="357"/>
                  </a:cubicBezTo>
                  <a:cubicBezTo>
                    <a:pt x="154" y="350"/>
                    <a:pt x="153" y="343"/>
                    <a:pt x="152" y="340"/>
                  </a:cubicBezTo>
                  <a:cubicBezTo>
                    <a:pt x="150" y="336"/>
                    <a:pt x="151" y="332"/>
                    <a:pt x="153" y="329"/>
                  </a:cubicBezTo>
                  <a:cubicBezTo>
                    <a:pt x="154" y="326"/>
                    <a:pt x="156" y="323"/>
                    <a:pt x="156" y="319"/>
                  </a:cubicBezTo>
                  <a:cubicBezTo>
                    <a:pt x="156" y="315"/>
                    <a:pt x="160" y="306"/>
                    <a:pt x="168" y="306"/>
                  </a:cubicBezTo>
                  <a:cubicBezTo>
                    <a:pt x="177" y="306"/>
                    <a:pt x="176" y="305"/>
                    <a:pt x="178" y="309"/>
                  </a:cubicBezTo>
                  <a:cubicBezTo>
                    <a:pt x="180" y="313"/>
                    <a:pt x="185" y="317"/>
                    <a:pt x="185" y="317"/>
                  </a:cubicBezTo>
                  <a:cubicBezTo>
                    <a:pt x="194" y="278"/>
                    <a:pt x="194" y="278"/>
                    <a:pt x="194" y="278"/>
                  </a:cubicBezTo>
                  <a:cubicBezTo>
                    <a:pt x="244" y="53"/>
                    <a:pt x="244" y="53"/>
                    <a:pt x="244" y="53"/>
                  </a:cubicBezTo>
                  <a:lnTo>
                    <a:pt x="148" y="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1" name="Freeform 11">
              <a:extLst>
                <a:ext uri="{FF2B5EF4-FFF2-40B4-BE49-F238E27FC236}">
                  <a16:creationId xmlns:a16="http://schemas.microsoft.com/office/drawing/2014/main" id="{AC839B11-2E80-4481-A5F7-EF2E57DA74AB}"/>
                </a:ext>
              </a:extLst>
            </p:cNvPr>
            <p:cNvSpPr>
              <a:spLocks/>
            </p:cNvSpPr>
            <p:nvPr/>
          </p:nvSpPr>
          <p:spPr bwMode="auto">
            <a:xfrm>
              <a:off x="12964597" y="6140225"/>
              <a:ext cx="1035051" cy="561976"/>
            </a:xfrm>
            <a:custGeom>
              <a:avLst/>
              <a:gdLst>
                <a:gd name="T0" fmla="*/ 263 w 276"/>
                <a:gd name="T1" fmla="*/ 40 h 150"/>
                <a:gd name="T2" fmla="*/ 268 w 276"/>
                <a:gd name="T3" fmla="*/ 25 h 150"/>
                <a:gd name="T4" fmla="*/ 249 w 276"/>
                <a:gd name="T5" fmla="*/ 11 h 150"/>
                <a:gd name="T6" fmla="*/ 13 w 276"/>
                <a:gd name="T7" fmla="*/ 0 h 150"/>
                <a:gd name="T8" fmla="*/ 0 w 276"/>
                <a:gd name="T9" fmla="*/ 139 h 150"/>
                <a:gd name="T10" fmla="*/ 276 w 276"/>
                <a:gd name="T11" fmla="*/ 150 h 150"/>
                <a:gd name="T12" fmla="*/ 273 w 276"/>
                <a:gd name="T13" fmla="*/ 54 h 150"/>
                <a:gd name="T14" fmla="*/ 263 w 276"/>
                <a:gd name="T15" fmla="*/ 4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150">
                  <a:moveTo>
                    <a:pt x="263" y="40"/>
                  </a:moveTo>
                  <a:cubicBezTo>
                    <a:pt x="263" y="29"/>
                    <a:pt x="269" y="30"/>
                    <a:pt x="268" y="25"/>
                  </a:cubicBezTo>
                  <a:cubicBezTo>
                    <a:pt x="268" y="20"/>
                    <a:pt x="249" y="11"/>
                    <a:pt x="249" y="11"/>
                  </a:cubicBezTo>
                  <a:cubicBezTo>
                    <a:pt x="194" y="13"/>
                    <a:pt x="15" y="0"/>
                    <a:pt x="13" y="0"/>
                  </a:cubicBezTo>
                  <a:cubicBezTo>
                    <a:pt x="0" y="139"/>
                    <a:pt x="0" y="139"/>
                    <a:pt x="0" y="139"/>
                  </a:cubicBezTo>
                  <a:cubicBezTo>
                    <a:pt x="276" y="150"/>
                    <a:pt x="276" y="150"/>
                    <a:pt x="276" y="150"/>
                  </a:cubicBezTo>
                  <a:cubicBezTo>
                    <a:pt x="273" y="54"/>
                    <a:pt x="273" y="54"/>
                    <a:pt x="273" y="54"/>
                  </a:cubicBezTo>
                  <a:cubicBezTo>
                    <a:pt x="273" y="54"/>
                    <a:pt x="263" y="50"/>
                    <a:pt x="263" y="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2" name="Freeform 12">
              <a:extLst>
                <a:ext uri="{FF2B5EF4-FFF2-40B4-BE49-F238E27FC236}">
                  <a16:creationId xmlns:a16="http://schemas.microsoft.com/office/drawing/2014/main" id="{45136588-F720-4141-A0AC-07EF08B93472}"/>
                </a:ext>
              </a:extLst>
            </p:cNvPr>
            <p:cNvSpPr>
              <a:spLocks/>
            </p:cNvSpPr>
            <p:nvPr/>
          </p:nvSpPr>
          <p:spPr bwMode="auto">
            <a:xfrm>
              <a:off x="11856522" y="5144863"/>
              <a:ext cx="979488" cy="803275"/>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3" name="Freeform 13">
              <a:extLst>
                <a:ext uri="{FF2B5EF4-FFF2-40B4-BE49-F238E27FC236}">
                  <a16:creationId xmlns:a16="http://schemas.microsoft.com/office/drawing/2014/main" id="{9E17B2F2-A368-4A30-886D-B3BB4C9F5004}"/>
                </a:ext>
              </a:extLst>
            </p:cNvPr>
            <p:cNvSpPr>
              <a:spLocks/>
            </p:cNvSpPr>
            <p:nvPr/>
          </p:nvSpPr>
          <p:spPr bwMode="auto">
            <a:xfrm>
              <a:off x="11856522" y="5144863"/>
              <a:ext cx="979488" cy="803275"/>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14" name="Freeform 14">
              <a:extLst>
                <a:ext uri="{FF2B5EF4-FFF2-40B4-BE49-F238E27FC236}">
                  <a16:creationId xmlns:a16="http://schemas.microsoft.com/office/drawing/2014/main" id="{342C9D87-ECCD-4307-A451-8AC5660183EE}"/>
                </a:ext>
              </a:extLst>
            </p:cNvPr>
            <p:cNvSpPr>
              <a:spLocks/>
            </p:cNvSpPr>
            <p:nvPr/>
          </p:nvSpPr>
          <p:spPr bwMode="auto">
            <a:xfrm>
              <a:off x="13875823" y="6087838"/>
              <a:ext cx="904875" cy="754063"/>
            </a:xfrm>
            <a:custGeom>
              <a:avLst/>
              <a:gdLst>
                <a:gd name="T0" fmla="*/ 1 w 241"/>
                <a:gd name="T1" fmla="*/ 9 h 201"/>
                <a:gd name="T2" fmla="*/ 4 w 241"/>
                <a:gd name="T3" fmla="*/ 16 h 201"/>
                <a:gd name="T4" fmla="*/ 6 w 241"/>
                <a:gd name="T5" fmla="*/ 25 h 201"/>
                <a:gd name="T6" fmla="*/ 25 w 241"/>
                <a:gd name="T7" fmla="*/ 39 h 201"/>
                <a:gd name="T8" fmla="*/ 20 w 241"/>
                <a:gd name="T9" fmla="*/ 54 h 201"/>
                <a:gd name="T10" fmla="*/ 30 w 241"/>
                <a:gd name="T11" fmla="*/ 68 h 201"/>
                <a:gd name="T12" fmla="*/ 33 w 241"/>
                <a:gd name="T13" fmla="*/ 164 h 201"/>
                <a:gd name="T14" fmla="*/ 32 w 241"/>
                <a:gd name="T15" fmla="*/ 188 h 201"/>
                <a:gd name="T16" fmla="*/ 199 w 241"/>
                <a:gd name="T17" fmla="*/ 184 h 201"/>
                <a:gd name="T18" fmla="*/ 200 w 241"/>
                <a:gd name="T19" fmla="*/ 188 h 201"/>
                <a:gd name="T20" fmla="*/ 201 w 241"/>
                <a:gd name="T21" fmla="*/ 193 h 201"/>
                <a:gd name="T22" fmla="*/ 203 w 241"/>
                <a:gd name="T23" fmla="*/ 201 h 201"/>
                <a:gd name="T24" fmla="*/ 219 w 241"/>
                <a:gd name="T25" fmla="*/ 200 h 201"/>
                <a:gd name="T26" fmla="*/ 222 w 241"/>
                <a:gd name="T27" fmla="*/ 192 h 201"/>
                <a:gd name="T28" fmla="*/ 223 w 241"/>
                <a:gd name="T29" fmla="*/ 185 h 201"/>
                <a:gd name="T30" fmla="*/ 223 w 241"/>
                <a:gd name="T31" fmla="*/ 181 h 201"/>
                <a:gd name="T32" fmla="*/ 226 w 241"/>
                <a:gd name="T33" fmla="*/ 177 h 201"/>
                <a:gd name="T34" fmla="*/ 231 w 241"/>
                <a:gd name="T35" fmla="*/ 178 h 201"/>
                <a:gd name="T36" fmla="*/ 235 w 241"/>
                <a:gd name="T37" fmla="*/ 161 h 201"/>
                <a:gd name="T38" fmla="*/ 222 w 241"/>
                <a:gd name="T39" fmla="*/ 148 h 201"/>
                <a:gd name="T40" fmla="*/ 219 w 241"/>
                <a:gd name="T41" fmla="*/ 132 h 201"/>
                <a:gd name="T42" fmla="*/ 212 w 241"/>
                <a:gd name="T43" fmla="*/ 123 h 201"/>
                <a:gd name="T44" fmla="*/ 207 w 241"/>
                <a:gd name="T45" fmla="*/ 120 h 201"/>
                <a:gd name="T46" fmla="*/ 191 w 241"/>
                <a:gd name="T47" fmla="*/ 103 h 201"/>
                <a:gd name="T48" fmla="*/ 191 w 241"/>
                <a:gd name="T49" fmla="*/ 97 h 201"/>
                <a:gd name="T50" fmla="*/ 195 w 241"/>
                <a:gd name="T51" fmla="*/ 84 h 201"/>
                <a:gd name="T52" fmla="*/ 183 w 241"/>
                <a:gd name="T53" fmla="*/ 73 h 201"/>
                <a:gd name="T54" fmla="*/ 175 w 241"/>
                <a:gd name="T55" fmla="*/ 68 h 201"/>
                <a:gd name="T56" fmla="*/ 169 w 241"/>
                <a:gd name="T57" fmla="*/ 59 h 201"/>
                <a:gd name="T58" fmla="*/ 166 w 241"/>
                <a:gd name="T59" fmla="*/ 52 h 201"/>
                <a:gd name="T60" fmla="*/ 157 w 241"/>
                <a:gd name="T61" fmla="*/ 48 h 201"/>
                <a:gd name="T62" fmla="*/ 148 w 241"/>
                <a:gd name="T63" fmla="*/ 41 h 201"/>
                <a:gd name="T64" fmla="*/ 149 w 241"/>
                <a:gd name="T65" fmla="*/ 27 h 201"/>
                <a:gd name="T66" fmla="*/ 146 w 241"/>
                <a:gd name="T67" fmla="*/ 14 h 201"/>
                <a:gd name="T68" fmla="*/ 142 w 241"/>
                <a:gd name="T69" fmla="*/ 10 h 201"/>
                <a:gd name="T70" fmla="*/ 139 w 241"/>
                <a:gd name="T71" fmla="*/ 7 h 201"/>
                <a:gd name="T72" fmla="*/ 134 w 241"/>
                <a:gd name="T73" fmla="*/ 3 h 201"/>
                <a:gd name="T74" fmla="*/ 128 w 241"/>
                <a:gd name="T75" fmla="*/ 0 h 201"/>
                <a:gd name="T76" fmla="*/ 1 w 241"/>
                <a:gd name="T77" fmla="*/ 2 h 201"/>
                <a:gd name="T78" fmla="*/ 1 w 241"/>
                <a:gd name="T79" fmla="*/ 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 h="201">
                  <a:moveTo>
                    <a:pt x="1" y="9"/>
                  </a:moveTo>
                  <a:cubicBezTo>
                    <a:pt x="0" y="12"/>
                    <a:pt x="1" y="13"/>
                    <a:pt x="4" y="16"/>
                  </a:cubicBezTo>
                  <a:cubicBezTo>
                    <a:pt x="7" y="19"/>
                    <a:pt x="6" y="25"/>
                    <a:pt x="6" y="25"/>
                  </a:cubicBezTo>
                  <a:cubicBezTo>
                    <a:pt x="6" y="25"/>
                    <a:pt x="25" y="34"/>
                    <a:pt x="25" y="39"/>
                  </a:cubicBezTo>
                  <a:cubicBezTo>
                    <a:pt x="26" y="44"/>
                    <a:pt x="20" y="43"/>
                    <a:pt x="20" y="54"/>
                  </a:cubicBezTo>
                  <a:cubicBezTo>
                    <a:pt x="20" y="64"/>
                    <a:pt x="30" y="68"/>
                    <a:pt x="30" y="68"/>
                  </a:cubicBezTo>
                  <a:cubicBezTo>
                    <a:pt x="33" y="164"/>
                    <a:pt x="33" y="164"/>
                    <a:pt x="33" y="164"/>
                  </a:cubicBezTo>
                  <a:cubicBezTo>
                    <a:pt x="32" y="188"/>
                    <a:pt x="32" y="188"/>
                    <a:pt x="32" y="188"/>
                  </a:cubicBezTo>
                  <a:cubicBezTo>
                    <a:pt x="199" y="184"/>
                    <a:pt x="199" y="184"/>
                    <a:pt x="199" y="184"/>
                  </a:cubicBezTo>
                  <a:cubicBezTo>
                    <a:pt x="199" y="184"/>
                    <a:pt x="199" y="186"/>
                    <a:pt x="200" y="188"/>
                  </a:cubicBezTo>
                  <a:cubicBezTo>
                    <a:pt x="202" y="190"/>
                    <a:pt x="202" y="191"/>
                    <a:pt x="201" y="193"/>
                  </a:cubicBezTo>
                  <a:cubicBezTo>
                    <a:pt x="200" y="196"/>
                    <a:pt x="200" y="201"/>
                    <a:pt x="203" y="201"/>
                  </a:cubicBezTo>
                  <a:cubicBezTo>
                    <a:pt x="207" y="201"/>
                    <a:pt x="219" y="200"/>
                    <a:pt x="219" y="200"/>
                  </a:cubicBezTo>
                  <a:cubicBezTo>
                    <a:pt x="219" y="200"/>
                    <a:pt x="222" y="196"/>
                    <a:pt x="222" y="192"/>
                  </a:cubicBezTo>
                  <a:cubicBezTo>
                    <a:pt x="222" y="189"/>
                    <a:pt x="223" y="185"/>
                    <a:pt x="223" y="185"/>
                  </a:cubicBezTo>
                  <a:cubicBezTo>
                    <a:pt x="223" y="185"/>
                    <a:pt x="223" y="185"/>
                    <a:pt x="223" y="181"/>
                  </a:cubicBezTo>
                  <a:cubicBezTo>
                    <a:pt x="223" y="177"/>
                    <a:pt x="226" y="177"/>
                    <a:pt x="226" y="177"/>
                  </a:cubicBezTo>
                  <a:cubicBezTo>
                    <a:pt x="231" y="178"/>
                    <a:pt x="231" y="178"/>
                    <a:pt x="231" y="178"/>
                  </a:cubicBezTo>
                  <a:cubicBezTo>
                    <a:pt x="241" y="176"/>
                    <a:pt x="238" y="163"/>
                    <a:pt x="235" y="161"/>
                  </a:cubicBezTo>
                  <a:cubicBezTo>
                    <a:pt x="232" y="160"/>
                    <a:pt x="224" y="153"/>
                    <a:pt x="222" y="148"/>
                  </a:cubicBezTo>
                  <a:cubicBezTo>
                    <a:pt x="220" y="144"/>
                    <a:pt x="221" y="136"/>
                    <a:pt x="219" y="132"/>
                  </a:cubicBezTo>
                  <a:cubicBezTo>
                    <a:pt x="218" y="127"/>
                    <a:pt x="215" y="123"/>
                    <a:pt x="212" y="123"/>
                  </a:cubicBezTo>
                  <a:cubicBezTo>
                    <a:pt x="210" y="123"/>
                    <a:pt x="207" y="120"/>
                    <a:pt x="207" y="120"/>
                  </a:cubicBezTo>
                  <a:cubicBezTo>
                    <a:pt x="207" y="120"/>
                    <a:pt x="196" y="108"/>
                    <a:pt x="191" y="103"/>
                  </a:cubicBezTo>
                  <a:cubicBezTo>
                    <a:pt x="187" y="98"/>
                    <a:pt x="191" y="97"/>
                    <a:pt x="191" y="97"/>
                  </a:cubicBezTo>
                  <a:cubicBezTo>
                    <a:pt x="191" y="97"/>
                    <a:pt x="197" y="93"/>
                    <a:pt x="195" y="84"/>
                  </a:cubicBezTo>
                  <a:cubicBezTo>
                    <a:pt x="193" y="74"/>
                    <a:pt x="187" y="73"/>
                    <a:pt x="183" y="73"/>
                  </a:cubicBezTo>
                  <a:cubicBezTo>
                    <a:pt x="179" y="74"/>
                    <a:pt x="175" y="72"/>
                    <a:pt x="175" y="68"/>
                  </a:cubicBezTo>
                  <a:cubicBezTo>
                    <a:pt x="175" y="65"/>
                    <a:pt x="173" y="61"/>
                    <a:pt x="169" y="59"/>
                  </a:cubicBezTo>
                  <a:cubicBezTo>
                    <a:pt x="166" y="57"/>
                    <a:pt x="166" y="52"/>
                    <a:pt x="166" y="52"/>
                  </a:cubicBezTo>
                  <a:cubicBezTo>
                    <a:pt x="166" y="52"/>
                    <a:pt x="159" y="49"/>
                    <a:pt x="157" y="48"/>
                  </a:cubicBezTo>
                  <a:cubicBezTo>
                    <a:pt x="155" y="47"/>
                    <a:pt x="152" y="44"/>
                    <a:pt x="148" y="41"/>
                  </a:cubicBezTo>
                  <a:cubicBezTo>
                    <a:pt x="145" y="38"/>
                    <a:pt x="150" y="32"/>
                    <a:pt x="149" y="27"/>
                  </a:cubicBezTo>
                  <a:cubicBezTo>
                    <a:pt x="148" y="23"/>
                    <a:pt x="146" y="14"/>
                    <a:pt x="146" y="14"/>
                  </a:cubicBezTo>
                  <a:cubicBezTo>
                    <a:pt x="144" y="14"/>
                    <a:pt x="143" y="12"/>
                    <a:pt x="142" y="10"/>
                  </a:cubicBezTo>
                  <a:cubicBezTo>
                    <a:pt x="142" y="8"/>
                    <a:pt x="142" y="7"/>
                    <a:pt x="139" y="7"/>
                  </a:cubicBezTo>
                  <a:cubicBezTo>
                    <a:pt x="137" y="7"/>
                    <a:pt x="137" y="6"/>
                    <a:pt x="134" y="3"/>
                  </a:cubicBezTo>
                  <a:cubicBezTo>
                    <a:pt x="132" y="0"/>
                    <a:pt x="128" y="0"/>
                    <a:pt x="128" y="0"/>
                  </a:cubicBezTo>
                  <a:cubicBezTo>
                    <a:pt x="1" y="2"/>
                    <a:pt x="1" y="2"/>
                    <a:pt x="1" y="2"/>
                  </a:cubicBezTo>
                  <a:cubicBezTo>
                    <a:pt x="3" y="4"/>
                    <a:pt x="2" y="6"/>
                    <a:pt x="1" y="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15" name="Freeform 15">
              <a:extLst>
                <a:ext uri="{FF2B5EF4-FFF2-40B4-BE49-F238E27FC236}">
                  <a16:creationId xmlns:a16="http://schemas.microsoft.com/office/drawing/2014/main" id="{48FE0C89-A6B3-45EC-85B2-7B2F96711F26}"/>
                </a:ext>
              </a:extLst>
            </p:cNvPr>
            <p:cNvSpPr>
              <a:spLocks/>
            </p:cNvSpPr>
            <p:nvPr/>
          </p:nvSpPr>
          <p:spPr bwMode="auto">
            <a:xfrm>
              <a:off x="12756635" y="5613175"/>
              <a:ext cx="1146176" cy="574676"/>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6" name="Freeform 16">
              <a:extLst>
                <a:ext uri="{FF2B5EF4-FFF2-40B4-BE49-F238E27FC236}">
                  <a16:creationId xmlns:a16="http://schemas.microsoft.com/office/drawing/2014/main" id="{FFBB64EF-F5CA-4EE4-BCD3-845F643AD8DC}"/>
                </a:ext>
              </a:extLst>
            </p:cNvPr>
            <p:cNvSpPr>
              <a:spLocks/>
            </p:cNvSpPr>
            <p:nvPr/>
          </p:nvSpPr>
          <p:spPr bwMode="auto">
            <a:xfrm>
              <a:off x="12756635" y="5613175"/>
              <a:ext cx="1146176" cy="574676"/>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17" name="Freeform 17">
              <a:extLst>
                <a:ext uri="{FF2B5EF4-FFF2-40B4-BE49-F238E27FC236}">
                  <a16:creationId xmlns:a16="http://schemas.microsoft.com/office/drawing/2014/main" id="{47B7FED4-88DD-43CF-9A6E-932444F96FFD}"/>
                </a:ext>
              </a:extLst>
            </p:cNvPr>
            <p:cNvSpPr>
              <a:spLocks/>
            </p:cNvSpPr>
            <p:nvPr/>
          </p:nvSpPr>
          <p:spPr bwMode="auto">
            <a:xfrm>
              <a:off x="14901347" y="7003825"/>
              <a:ext cx="530225" cy="863600"/>
            </a:xfrm>
            <a:custGeom>
              <a:avLst/>
              <a:gdLst>
                <a:gd name="T0" fmla="*/ 38 w 141"/>
                <a:gd name="T1" fmla="*/ 218 h 230"/>
                <a:gd name="T2" fmla="*/ 44 w 141"/>
                <a:gd name="T3" fmla="*/ 213 h 230"/>
                <a:gd name="T4" fmla="*/ 41 w 141"/>
                <a:gd name="T5" fmla="*/ 205 h 230"/>
                <a:gd name="T6" fmla="*/ 38 w 141"/>
                <a:gd name="T7" fmla="*/ 190 h 230"/>
                <a:gd name="T8" fmla="*/ 137 w 141"/>
                <a:gd name="T9" fmla="*/ 184 h 230"/>
                <a:gd name="T10" fmla="*/ 132 w 141"/>
                <a:gd name="T11" fmla="*/ 154 h 230"/>
                <a:gd name="T12" fmla="*/ 137 w 141"/>
                <a:gd name="T13" fmla="*/ 126 h 230"/>
                <a:gd name="T14" fmla="*/ 138 w 141"/>
                <a:gd name="T15" fmla="*/ 117 h 230"/>
                <a:gd name="T16" fmla="*/ 124 w 141"/>
                <a:gd name="T17" fmla="*/ 91 h 230"/>
                <a:gd name="T18" fmla="*/ 105 w 141"/>
                <a:gd name="T19" fmla="*/ 0 h 230"/>
                <a:gd name="T20" fmla="*/ 3 w 141"/>
                <a:gd name="T21" fmla="*/ 7 h 230"/>
                <a:gd name="T22" fmla="*/ 6 w 141"/>
                <a:gd name="T23" fmla="*/ 13 h 230"/>
                <a:gd name="T24" fmla="*/ 0 w 141"/>
                <a:gd name="T25" fmla="*/ 155 h 230"/>
                <a:gd name="T26" fmla="*/ 5 w 141"/>
                <a:gd name="T27" fmla="*/ 224 h 230"/>
                <a:gd name="T28" fmla="*/ 12 w 141"/>
                <a:gd name="T29" fmla="*/ 223 h 230"/>
                <a:gd name="T30" fmla="*/ 15 w 141"/>
                <a:gd name="T31" fmla="*/ 223 h 230"/>
                <a:gd name="T32" fmla="*/ 20 w 141"/>
                <a:gd name="T33" fmla="*/ 220 h 230"/>
                <a:gd name="T34" fmla="*/ 19 w 141"/>
                <a:gd name="T35" fmla="*/ 216 h 230"/>
                <a:gd name="T36" fmla="*/ 18 w 141"/>
                <a:gd name="T37" fmla="*/ 211 h 230"/>
                <a:gd name="T38" fmla="*/ 19 w 141"/>
                <a:gd name="T39" fmla="*/ 208 h 230"/>
                <a:gd name="T40" fmla="*/ 18 w 141"/>
                <a:gd name="T41" fmla="*/ 199 h 230"/>
                <a:gd name="T42" fmla="*/ 19 w 141"/>
                <a:gd name="T43" fmla="*/ 188 h 230"/>
                <a:gd name="T44" fmla="*/ 20 w 141"/>
                <a:gd name="T45" fmla="*/ 186 h 230"/>
                <a:gd name="T46" fmla="*/ 21 w 141"/>
                <a:gd name="T47" fmla="*/ 192 h 230"/>
                <a:gd name="T48" fmla="*/ 25 w 141"/>
                <a:gd name="T49" fmla="*/ 198 h 230"/>
                <a:gd name="T50" fmla="*/ 23 w 141"/>
                <a:gd name="T51" fmla="*/ 204 h 230"/>
                <a:gd name="T52" fmla="*/ 28 w 141"/>
                <a:gd name="T53" fmla="*/ 212 h 230"/>
                <a:gd name="T54" fmla="*/ 29 w 141"/>
                <a:gd name="T55" fmla="*/ 219 h 230"/>
                <a:gd name="T56" fmla="*/ 28 w 141"/>
                <a:gd name="T57" fmla="*/ 224 h 230"/>
                <a:gd name="T58" fmla="*/ 19 w 141"/>
                <a:gd name="T59" fmla="*/ 228 h 230"/>
                <a:gd name="T60" fmla="*/ 25 w 141"/>
                <a:gd name="T61" fmla="*/ 228 h 230"/>
                <a:gd name="T62" fmla="*/ 31 w 141"/>
                <a:gd name="T63" fmla="*/ 227 h 230"/>
                <a:gd name="T64" fmla="*/ 42 w 141"/>
                <a:gd name="T65" fmla="*/ 222 h 230"/>
                <a:gd name="T66" fmla="*/ 38 w 141"/>
                <a:gd name="T67" fmla="*/ 21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230">
                  <a:moveTo>
                    <a:pt x="38" y="218"/>
                  </a:moveTo>
                  <a:cubicBezTo>
                    <a:pt x="38" y="215"/>
                    <a:pt x="44" y="216"/>
                    <a:pt x="44" y="213"/>
                  </a:cubicBezTo>
                  <a:cubicBezTo>
                    <a:pt x="43" y="210"/>
                    <a:pt x="41" y="208"/>
                    <a:pt x="41" y="205"/>
                  </a:cubicBezTo>
                  <a:cubicBezTo>
                    <a:pt x="41" y="202"/>
                    <a:pt x="42" y="191"/>
                    <a:pt x="38" y="190"/>
                  </a:cubicBezTo>
                  <a:cubicBezTo>
                    <a:pt x="137" y="184"/>
                    <a:pt x="137" y="184"/>
                    <a:pt x="137" y="184"/>
                  </a:cubicBezTo>
                  <a:cubicBezTo>
                    <a:pt x="138" y="175"/>
                    <a:pt x="134" y="166"/>
                    <a:pt x="132" y="154"/>
                  </a:cubicBezTo>
                  <a:cubicBezTo>
                    <a:pt x="130" y="142"/>
                    <a:pt x="133" y="129"/>
                    <a:pt x="137" y="126"/>
                  </a:cubicBezTo>
                  <a:cubicBezTo>
                    <a:pt x="141" y="122"/>
                    <a:pt x="138" y="117"/>
                    <a:pt x="138" y="117"/>
                  </a:cubicBezTo>
                  <a:cubicBezTo>
                    <a:pt x="124" y="91"/>
                    <a:pt x="124" y="91"/>
                    <a:pt x="124" y="91"/>
                  </a:cubicBezTo>
                  <a:cubicBezTo>
                    <a:pt x="105" y="0"/>
                    <a:pt x="105" y="0"/>
                    <a:pt x="105" y="0"/>
                  </a:cubicBezTo>
                  <a:cubicBezTo>
                    <a:pt x="64" y="6"/>
                    <a:pt x="3" y="7"/>
                    <a:pt x="3" y="7"/>
                  </a:cubicBezTo>
                  <a:cubicBezTo>
                    <a:pt x="3" y="11"/>
                    <a:pt x="6" y="13"/>
                    <a:pt x="6" y="13"/>
                  </a:cubicBezTo>
                  <a:cubicBezTo>
                    <a:pt x="0" y="155"/>
                    <a:pt x="0" y="155"/>
                    <a:pt x="0" y="155"/>
                  </a:cubicBezTo>
                  <a:cubicBezTo>
                    <a:pt x="5" y="224"/>
                    <a:pt x="5" y="224"/>
                    <a:pt x="5" y="224"/>
                  </a:cubicBezTo>
                  <a:cubicBezTo>
                    <a:pt x="8" y="224"/>
                    <a:pt x="10" y="224"/>
                    <a:pt x="12" y="223"/>
                  </a:cubicBezTo>
                  <a:cubicBezTo>
                    <a:pt x="13" y="221"/>
                    <a:pt x="14" y="223"/>
                    <a:pt x="15" y="223"/>
                  </a:cubicBezTo>
                  <a:cubicBezTo>
                    <a:pt x="16" y="223"/>
                    <a:pt x="20" y="222"/>
                    <a:pt x="20" y="220"/>
                  </a:cubicBezTo>
                  <a:cubicBezTo>
                    <a:pt x="20" y="218"/>
                    <a:pt x="20" y="217"/>
                    <a:pt x="19" y="216"/>
                  </a:cubicBezTo>
                  <a:cubicBezTo>
                    <a:pt x="18" y="215"/>
                    <a:pt x="18" y="211"/>
                    <a:pt x="18" y="211"/>
                  </a:cubicBezTo>
                  <a:cubicBezTo>
                    <a:pt x="18" y="211"/>
                    <a:pt x="17" y="210"/>
                    <a:pt x="19" y="208"/>
                  </a:cubicBezTo>
                  <a:cubicBezTo>
                    <a:pt x="20" y="206"/>
                    <a:pt x="20" y="204"/>
                    <a:pt x="18" y="199"/>
                  </a:cubicBezTo>
                  <a:cubicBezTo>
                    <a:pt x="16" y="195"/>
                    <a:pt x="16" y="192"/>
                    <a:pt x="19" y="188"/>
                  </a:cubicBezTo>
                  <a:cubicBezTo>
                    <a:pt x="19" y="188"/>
                    <a:pt x="20" y="187"/>
                    <a:pt x="20" y="186"/>
                  </a:cubicBezTo>
                  <a:cubicBezTo>
                    <a:pt x="20" y="186"/>
                    <a:pt x="21" y="189"/>
                    <a:pt x="21" y="192"/>
                  </a:cubicBezTo>
                  <a:cubicBezTo>
                    <a:pt x="22" y="194"/>
                    <a:pt x="25" y="197"/>
                    <a:pt x="25" y="198"/>
                  </a:cubicBezTo>
                  <a:cubicBezTo>
                    <a:pt x="25" y="199"/>
                    <a:pt x="22" y="202"/>
                    <a:pt x="23" y="204"/>
                  </a:cubicBezTo>
                  <a:cubicBezTo>
                    <a:pt x="23" y="207"/>
                    <a:pt x="28" y="210"/>
                    <a:pt x="28" y="212"/>
                  </a:cubicBezTo>
                  <a:cubicBezTo>
                    <a:pt x="28" y="215"/>
                    <a:pt x="27" y="219"/>
                    <a:pt x="29" y="219"/>
                  </a:cubicBezTo>
                  <a:cubicBezTo>
                    <a:pt x="31" y="220"/>
                    <a:pt x="33" y="222"/>
                    <a:pt x="28" y="224"/>
                  </a:cubicBezTo>
                  <a:cubicBezTo>
                    <a:pt x="23" y="226"/>
                    <a:pt x="19" y="227"/>
                    <a:pt x="19" y="228"/>
                  </a:cubicBezTo>
                  <a:cubicBezTo>
                    <a:pt x="19" y="230"/>
                    <a:pt x="23" y="229"/>
                    <a:pt x="25" y="228"/>
                  </a:cubicBezTo>
                  <a:cubicBezTo>
                    <a:pt x="27" y="228"/>
                    <a:pt x="28" y="227"/>
                    <a:pt x="31" y="227"/>
                  </a:cubicBezTo>
                  <a:cubicBezTo>
                    <a:pt x="34" y="227"/>
                    <a:pt x="41" y="226"/>
                    <a:pt x="42" y="222"/>
                  </a:cubicBezTo>
                  <a:cubicBezTo>
                    <a:pt x="42" y="222"/>
                    <a:pt x="38" y="221"/>
                    <a:pt x="38" y="21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8" name="Freeform 18">
              <a:extLst>
                <a:ext uri="{FF2B5EF4-FFF2-40B4-BE49-F238E27FC236}">
                  <a16:creationId xmlns:a16="http://schemas.microsoft.com/office/drawing/2014/main" id="{C67EB7B3-EC9F-4D24-9079-814FFB6DF319}"/>
                </a:ext>
              </a:extLst>
            </p:cNvPr>
            <p:cNvSpPr>
              <a:spLocks/>
            </p:cNvSpPr>
            <p:nvPr/>
          </p:nvSpPr>
          <p:spPr bwMode="auto">
            <a:xfrm>
              <a:off x="15044224" y="7678514"/>
              <a:ext cx="1204913" cy="976313"/>
            </a:xfrm>
            <a:custGeom>
              <a:avLst/>
              <a:gdLst>
                <a:gd name="T0" fmla="*/ 212 w 321"/>
                <a:gd name="T1" fmla="*/ 10 h 260"/>
                <a:gd name="T2" fmla="*/ 3 w 321"/>
                <a:gd name="T3" fmla="*/ 25 h 260"/>
                <a:gd name="T4" fmla="*/ 14 w 321"/>
                <a:gd name="T5" fmla="*/ 37 h 260"/>
                <a:gd name="T6" fmla="*/ 21 w 321"/>
                <a:gd name="T7" fmla="*/ 26 h 260"/>
                <a:gd name="T8" fmla="*/ 38 w 321"/>
                <a:gd name="T9" fmla="*/ 40 h 260"/>
                <a:gd name="T10" fmla="*/ 37 w 321"/>
                <a:gd name="T11" fmla="*/ 34 h 260"/>
                <a:gd name="T12" fmla="*/ 44 w 321"/>
                <a:gd name="T13" fmla="*/ 35 h 260"/>
                <a:gd name="T14" fmla="*/ 75 w 321"/>
                <a:gd name="T15" fmla="*/ 41 h 260"/>
                <a:gd name="T16" fmla="*/ 87 w 321"/>
                <a:gd name="T17" fmla="*/ 44 h 260"/>
                <a:gd name="T18" fmla="*/ 88 w 321"/>
                <a:gd name="T19" fmla="*/ 57 h 260"/>
                <a:gd name="T20" fmla="*/ 102 w 321"/>
                <a:gd name="T21" fmla="*/ 61 h 260"/>
                <a:gd name="T22" fmla="*/ 112 w 321"/>
                <a:gd name="T23" fmla="*/ 62 h 260"/>
                <a:gd name="T24" fmla="*/ 121 w 321"/>
                <a:gd name="T25" fmla="*/ 55 h 260"/>
                <a:gd name="T26" fmla="*/ 137 w 321"/>
                <a:gd name="T27" fmla="*/ 41 h 260"/>
                <a:gd name="T28" fmla="*/ 156 w 321"/>
                <a:gd name="T29" fmla="*/ 53 h 260"/>
                <a:gd name="T30" fmla="*/ 172 w 321"/>
                <a:gd name="T31" fmla="*/ 65 h 260"/>
                <a:gd name="T32" fmla="*/ 196 w 321"/>
                <a:gd name="T33" fmla="*/ 77 h 260"/>
                <a:gd name="T34" fmla="*/ 205 w 321"/>
                <a:gd name="T35" fmla="*/ 108 h 260"/>
                <a:gd name="T36" fmla="*/ 199 w 321"/>
                <a:gd name="T37" fmla="*/ 139 h 260"/>
                <a:gd name="T38" fmla="*/ 205 w 321"/>
                <a:gd name="T39" fmla="*/ 131 h 260"/>
                <a:gd name="T40" fmla="*/ 216 w 321"/>
                <a:gd name="T41" fmla="*/ 133 h 260"/>
                <a:gd name="T42" fmla="*/ 220 w 321"/>
                <a:gd name="T43" fmla="*/ 154 h 260"/>
                <a:gd name="T44" fmla="*/ 208 w 321"/>
                <a:gd name="T45" fmla="*/ 158 h 260"/>
                <a:gd name="T46" fmla="*/ 213 w 321"/>
                <a:gd name="T47" fmla="*/ 173 h 260"/>
                <a:gd name="T48" fmla="*/ 227 w 321"/>
                <a:gd name="T49" fmla="*/ 183 h 260"/>
                <a:gd name="T50" fmla="*/ 236 w 321"/>
                <a:gd name="T51" fmla="*/ 185 h 260"/>
                <a:gd name="T52" fmla="*/ 228 w 321"/>
                <a:gd name="T53" fmla="*/ 195 h 260"/>
                <a:gd name="T54" fmla="*/ 244 w 321"/>
                <a:gd name="T55" fmla="*/ 201 h 260"/>
                <a:gd name="T56" fmla="*/ 258 w 321"/>
                <a:gd name="T57" fmla="*/ 218 h 260"/>
                <a:gd name="T58" fmla="*/ 266 w 321"/>
                <a:gd name="T59" fmla="*/ 226 h 260"/>
                <a:gd name="T60" fmla="*/ 280 w 321"/>
                <a:gd name="T61" fmla="*/ 236 h 260"/>
                <a:gd name="T62" fmla="*/ 279 w 321"/>
                <a:gd name="T63" fmla="*/ 244 h 260"/>
                <a:gd name="T64" fmla="*/ 278 w 321"/>
                <a:gd name="T65" fmla="*/ 251 h 260"/>
                <a:gd name="T66" fmla="*/ 291 w 321"/>
                <a:gd name="T67" fmla="*/ 256 h 260"/>
                <a:gd name="T68" fmla="*/ 313 w 321"/>
                <a:gd name="T69" fmla="*/ 244 h 260"/>
                <a:gd name="T70" fmla="*/ 315 w 321"/>
                <a:gd name="T71" fmla="*/ 215 h 260"/>
                <a:gd name="T72" fmla="*/ 319 w 321"/>
                <a:gd name="T73" fmla="*/ 188 h 260"/>
                <a:gd name="T74" fmla="*/ 314 w 321"/>
                <a:gd name="T75" fmla="*/ 176 h 260"/>
                <a:gd name="T76" fmla="*/ 303 w 321"/>
                <a:gd name="T77" fmla="*/ 150 h 260"/>
                <a:gd name="T78" fmla="*/ 311 w 321"/>
                <a:gd name="T79" fmla="*/ 152 h 260"/>
                <a:gd name="T80" fmla="*/ 296 w 321"/>
                <a:gd name="T81" fmla="*/ 130 h 260"/>
                <a:gd name="T82" fmla="*/ 293 w 321"/>
                <a:gd name="T83" fmla="*/ 123 h 260"/>
                <a:gd name="T84" fmla="*/ 288 w 321"/>
                <a:gd name="T85" fmla="*/ 117 h 260"/>
                <a:gd name="T86" fmla="*/ 273 w 321"/>
                <a:gd name="T87" fmla="*/ 92 h 260"/>
                <a:gd name="T88" fmla="*/ 280 w 321"/>
                <a:gd name="T89" fmla="*/ 85 h 260"/>
                <a:gd name="T90" fmla="*/ 264 w 321"/>
                <a:gd name="T91" fmla="*/ 76 h 260"/>
                <a:gd name="T92" fmla="*/ 269 w 321"/>
                <a:gd name="T93" fmla="*/ 72 h 260"/>
                <a:gd name="T94" fmla="*/ 257 w 321"/>
                <a:gd name="T95" fmla="*/ 52 h 260"/>
                <a:gd name="T96" fmla="*/ 248 w 321"/>
                <a:gd name="T97" fmla="*/ 20 h 260"/>
                <a:gd name="T98" fmla="*/ 243 w 321"/>
                <a:gd name="T99" fmla="*/ 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1" h="260">
                  <a:moveTo>
                    <a:pt x="225" y="0"/>
                  </a:moveTo>
                  <a:cubicBezTo>
                    <a:pt x="222" y="0"/>
                    <a:pt x="223" y="6"/>
                    <a:pt x="223" y="6"/>
                  </a:cubicBezTo>
                  <a:cubicBezTo>
                    <a:pt x="223" y="6"/>
                    <a:pt x="221" y="15"/>
                    <a:pt x="217" y="17"/>
                  </a:cubicBezTo>
                  <a:cubicBezTo>
                    <a:pt x="213" y="18"/>
                    <a:pt x="212" y="10"/>
                    <a:pt x="212" y="10"/>
                  </a:cubicBezTo>
                  <a:cubicBezTo>
                    <a:pt x="106" y="15"/>
                    <a:pt x="106" y="15"/>
                    <a:pt x="106" y="15"/>
                  </a:cubicBezTo>
                  <a:cubicBezTo>
                    <a:pt x="99" y="4"/>
                    <a:pt x="99" y="4"/>
                    <a:pt x="99" y="4"/>
                  </a:cubicBezTo>
                  <a:cubicBezTo>
                    <a:pt x="0" y="10"/>
                    <a:pt x="0" y="10"/>
                    <a:pt x="0" y="10"/>
                  </a:cubicBezTo>
                  <a:cubicBezTo>
                    <a:pt x="4" y="11"/>
                    <a:pt x="3" y="22"/>
                    <a:pt x="3" y="25"/>
                  </a:cubicBezTo>
                  <a:cubicBezTo>
                    <a:pt x="3" y="28"/>
                    <a:pt x="5" y="30"/>
                    <a:pt x="6" y="33"/>
                  </a:cubicBezTo>
                  <a:cubicBezTo>
                    <a:pt x="6" y="36"/>
                    <a:pt x="0" y="35"/>
                    <a:pt x="0" y="38"/>
                  </a:cubicBezTo>
                  <a:cubicBezTo>
                    <a:pt x="0" y="41"/>
                    <a:pt x="4" y="42"/>
                    <a:pt x="4" y="42"/>
                  </a:cubicBezTo>
                  <a:cubicBezTo>
                    <a:pt x="4" y="42"/>
                    <a:pt x="14" y="42"/>
                    <a:pt x="14" y="37"/>
                  </a:cubicBezTo>
                  <a:cubicBezTo>
                    <a:pt x="13" y="32"/>
                    <a:pt x="12" y="31"/>
                    <a:pt x="13" y="31"/>
                  </a:cubicBezTo>
                  <a:cubicBezTo>
                    <a:pt x="15" y="30"/>
                    <a:pt x="14" y="33"/>
                    <a:pt x="16" y="33"/>
                  </a:cubicBezTo>
                  <a:cubicBezTo>
                    <a:pt x="17" y="33"/>
                    <a:pt x="18" y="32"/>
                    <a:pt x="19" y="30"/>
                  </a:cubicBezTo>
                  <a:cubicBezTo>
                    <a:pt x="19" y="27"/>
                    <a:pt x="19" y="26"/>
                    <a:pt x="21" y="26"/>
                  </a:cubicBezTo>
                  <a:cubicBezTo>
                    <a:pt x="23" y="26"/>
                    <a:pt x="26" y="28"/>
                    <a:pt x="23" y="31"/>
                  </a:cubicBezTo>
                  <a:cubicBezTo>
                    <a:pt x="21" y="34"/>
                    <a:pt x="17" y="36"/>
                    <a:pt x="17" y="39"/>
                  </a:cubicBezTo>
                  <a:cubicBezTo>
                    <a:pt x="18" y="43"/>
                    <a:pt x="21" y="44"/>
                    <a:pt x="26" y="44"/>
                  </a:cubicBezTo>
                  <a:cubicBezTo>
                    <a:pt x="30" y="43"/>
                    <a:pt x="38" y="43"/>
                    <a:pt x="38" y="40"/>
                  </a:cubicBezTo>
                  <a:cubicBezTo>
                    <a:pt x="38" y="36"/>
                    <a:pt x="32" y="39"/>
                    <a:pt x="29" y="39"/>
                  </a:cubicBezTo>
                  <a:cubicBezTo>
                    <a:pt x="26" y="39"/>
                    <a:pt x="22" y="39"/>
                    <a:pt x="23" y="38"/>
                  </a:cubicBezTo>
                  <a:cubicBezTo>
                    <a:pt x="23" y="36"/>
                    <a:pt x="27" y="35"/>
                    <a:pt x="30" y="35"/>
                  </a:cubicBezTo>
                  <a:cubicBezTo>
                    <a:pt x="34" y="35"/>
                    <a:pt x="37" y="34"/>
                    <a:pt x="37" y="34"/>
                  </a:cubicBezTo>
                  <a:cubicBezTo>
                    <a:pt x="37" y="34"/>
                    <a:pt x="39" y="29"/>
                    <a:pt x="43" y="29"/>
                  </a:cubicBezTo>
                  <a:cubicBezTo>
                    <a:pt x="47" y="29"/>
                    <a:pt x="55" y="29"/>
                    <a:pt x="55" y="32"/>
                  </a:cubicBezTo>
                  <a:cubicBezTo>
                    <a:pt x="55" y="34"/>
                    <a:pt x="51" y="36"/>
                    <a:pt x="50" y="35"/>
                  </a:cubicBezTo>
                  <a:cubicBezTo>
                    <a:pt x="48" y="34"/>
                    <a:pt x="44" y="34"/>
                    <a:pt x="44" y="35"/>
                  </a:cubicBezTo>
                  <a:cubicBezTo>
                    <a:pt x="44" y="37"/>
                    <a:pt x="46" y="39"/>
                    <a:pt x="49" y="39"/>
                  </a:cubicBezTo>
                  <a:cubicBezTo>
                    <a:pt x="53" y="38"/>
                    <a:pt x="59" y="36"/>
                    <a:pt x="61" y="36"/>
                  </a:cubicBezTo>
                  <a:cubicBezTo>
                    <a:pt x="64" y="37"/>
                    <a:pt x="69" y="41"/>
                    <a:pt x="70" y="42"/>
                  </a:cubicBezTo>
                  <a:cubicBezTo>
                    <a:pt x="71" y="44"/>
                    <a:pt x="75" y="45"/>
                    <a:pt x="75" y="41"/>
                  </a:cubicBezTo>
                  <a:cubicBezTo>
                    <a:pt x="74" y="38"/>
                    <a:pt x="74" y="33"/>
                    <a:pt x="78" y="33"/>
                  </a:cubicBezTo>
                  <a:cubicBezTo>
                    <a:pt x="82" y="33"/>
                    <a:pt x="82" y="36"/>
                    <a:pt x="81" y="37"/>
                  </a:cubicBezTo>
                  <a:cubicBezTo>
                    <a:pt x="80" y="39"/>
                    <a:pt x="80" y="42"/>
                    <a:pt x="83" y="42"/>
                  </a:cubicBezTo>
                  <a:cubicBezTo>
                    <a:pt x="85" y="42"/>
                    <a:pt x="87" y="42"/>
                    <a:pt x="87" y="44"/>
                  </a:cubicBezTo>
                  <a:cubicBezTo>
                    <a:pt x="87" y="45"/>
                    <a:pt x="86" y="47"/>
                    <a:pt x="84" y="46"/>
                  </a:cubicBezTo>
                  <a:cubicBezTo>
                    <a:pt x="82" y="44"/>
                    <a:pt x="78" y="43"/>
                    <a:pt x="78" y="43"/>
                  </a:cubicBezTo>
                  <a:cubicBezTo>
                    <a:pt x="78" y="43"/>
                    <a:pt x="78" y="46"/>
                    <a:pt x="80" y="48"/>
                  </a:cubicBezTo>
                  <a:cubicBezTo>
                    <a:pt x="82" y="50"/>
                    <a:pt x="88" y="53"/>
                    <a:pt x="88" y="57"/>
                  </a:cubicBezTo>
                  <a:cubicBezTo>
                    <a:pt x="88" y="60"/>
                    <a:pt x="88" y="64"/>
                    <a:pt x="88" y="64"/>
                  </a:cubicBezTo>
                  <a:cubicBezTo>
                    <a:pt x="88" y="64"/>
                    <a:pt x="89" y="67"/>
                    <a:pt x="91" y="66"/>
                  </a:cubicBezTo>
                  <a:cubicBezTo>
                    <a:pt x="94" y="64"/>
                    <a:pt x="96" y="63"/>
                    <a:pt x="99" y="63"/>
                  </a:cubicBezTo>
                  <a:cubicBezTo>
                    <a:pt x="101" y="63"/>
                    <a:pt x="102" y="61"/>
                    <a:pt x="102" y="61"/>
                  </a:cubicBezTo>
                  <a:cubicBezTo>
                    <a:pt x="102" y="61"/>
                    <a:pt x="103" y="60"/>
                    <a:pt x="105" y="61"/>
                  </a:cubicBezTo>
                  <a:cubicBezTo>
                    <a:pt x="106" y="61"/>
                    <a:pt x="109" y="59"/>
                    <a:pt x="110" y="58"/>
                  </a:cubicBezTo>
                  <a:cubicBezTo>
                    <a:pt x="111" y="57"/>
                    <a:pt x="113" y="57"/>
                    <a:pt x="113" y="59"/>
                  </a:cubicBezTo>
                  <a:cubicBezTo>
                    <a:pt x="114" y="60"/>
                    <a:pt x="114" y="60"/>
                    <a:pt x="112" y="62"/>
                  </a:cubicBezTo>
                  <a:cubicBezTo>
                    <a:pt x="110" y="63"/>
                    <a:pt x="107" y="65"/>
                    <a:pt x="109" y="66"/>
                  </a:cubicBezTo>
                  <a:cubicBezTo>
                    <a:pt x="110" y="67"/>
                    <a:pt x="114" y="67"/>
                    <a:pt x="116" y="64"/>
                  </a:cubicBezTo>
                  <a:cubicBezTo>
                    <a:pt x="118" y="62"/>
                    <a:pt x="120" y="60"/>
                    <a:pt x="118" y="58"/>
                  </a:cubicBezTo>
                  <a:cubicBezTo>
                    <a:pt x="118" y="58"/>
                    <a:pt x="121" y="57"/>
                    <a:pt x="121" y="55"/>
                  </a:cubicBezTo>
                  <a:cubicBezTo>
                    <a:pt x="120" y="52"/>
                    <a:pt x="125" y="51"/>
                    <a:pt x="128" y="52"/>
                  </a:cubicBezTo>
                  <a:cubicBezTo>
                    <a:pt x="130" y="52"/>
                    <a:pt x="132" y="52"/>
                    <a:pt x="132" y="49"/>
                  </a:cubicBezTo>
                  <a:cubicBezTo>
                    <a:pt x="131" y="45"/>
                    <a:pt x="131" y="43"/>
                    <a:pt x="134" y="43"/>
                  </a:cubicBezTo>
                  <a:cubicBezTo>
                    <a:pt x="136" y="43"/>
                    <a:pt x="137" y="42"/>
                    <a:pt x="137" y="41"/>
                  </a:cubicBezTo>
                  <a:cubicBezTo>
                    <a:pt x="137" y="39"/>
                    <a:pt x="140" y="39"/>
                    <a:pt x="142" y="40"/>
                  </a:cubicBezTo>
                  <a:cubicBezTo>
                    <a:pt x="144" y="41"/>
                    <a:pt x="146" y="42"/>
                    <a:pt x="148" y="42"/>
                  </a:cubicBezTo>
                  <a:cubicBezTo>
                    <a:pt x="150" y="42"/>
                    <a:pt x="153" y="40"/>
                    <a:pt x="154" y="44"/>
                  </a:cubicBezTo>
                  <a:cubicBezTo>
                    <a:pt x="154" y="47"/>
                    <a:pt x="153" y="52"/>
                    <a:pt x="156" y="53"/>
                  </a:cubicBezTo>
                  <a:cubicBezTo>
                    <a:pt x="160" y="53"/>
                    <a:pt x="160" y="53"/>
                    <a:pt x="162" y="55"/>
                  </a:cubicBezTo>
                  <a:cubicBezTo>
                    <a:pt x="165" y="56"/>
                    <a:pt x="167" y="55"/>
                    <a:pt x="167" y="54"/>
                  </a:cubicBezTo>
                  <a:cubicBezTo>
                    <a:pt x="168" y="54"/>
                    <a:pt x="171" y="55"/>
                    <a:pt x="170" y="57"/>
                  </a:cubicBezTo>
                  <a:cubicBezTo>
                    <a:pt x="169" y="59"/>
                    <a:pt x="167" y="63"/>
                    <a:pt x="172" y="65"/>
                  </a:cubicBezTo>
                  <a:cubicBezTo>
                    <a:pt x="176" y="68"/>
                    <a:pt x="182" y="68"/>
                    <a:pt x="182" y="72"/>
                  </a:cubicBezTo>
                  <a:cubicBezTo>
                    <a:pt x="182" y="76"/>
                    <a:pt x="182" y="82"/>
                    <a:pt x="182" y="82"/>
                  </a:cubicBezTo>
                  <a:cubicBezTo>
                    <a:pt x="182" y="82"/>
                    <a:pt x="189" y="82"/>
                    <a:pt x="193" y="78"/>
                  </a:cubicBezTo>
                  <a:cubicBezTo>
                    <a:pt x="193" y="78"/>
                    <a:pt x="195" y="76"/>
                    <a:pt x="196" y="77"/>
                  </a:cubicBezTo>
                  <a:cubicBezTo>
                    <a:pt x="197" y="78"/>
                    <a:pt x="198" y="79"/>
                    <a:pt x="197" y="81"/>
                  </a:cubicBezTo>
                  <a:cubicBezTo>
                    <a:pt x="196" y="83"/>
                    <a:pt x="197" y="85"/>
                    <a:pt x="199" y="87"/>
                  </a:cubicBezTo>
                  <a:cubicBezTo>
                    <a:pt x="201" y="89"/>
                    <a:pt x="203" y="90"/>
                    <a:pt x="204" y="95"/>
                  </a:cubicBezTo>
                  <a:cubicBezTo>
                    <a:pt x="204" y="100"/>
                    <a:pt x="205" y="104"/>
                    <a:pt x="205" y="108"/>
                  </a:cubicBezTo>
                  <a:cubicBezTo>
                    <a:pt x="204" y="111"/>
                    <a:pt x="204" y="113"/>
                    <a:pt x="202" y="117"/>
                  </a:cubicBezTo>
                  <a:cubicBezTo>
                    <a:pt x="201" y="120"/>
                    <a:pt x="199" y="122"/>
                    <a:pt x="198" y="125"/>
                  </a:cubicBezTo>
                  <a:cubicBezTo>
                    <a:pt x="198" y="128"/>
                    <a:pt x="196" y="130"/>
                    <a:pt x="197" y="132"/>
                  </a:cubicBezTo>
                  <a:cubicBezTo>
                    <a:pt x="197" y="135"/>
                    <a:pt x="196" y="138"/>
                    <a:pt x="199" y="139"/>
                  </a:cubicBezTo>
                  <a:cubicBezTo>
                    <a:pt x="203" y="140"/>
                    <a:pt x="204" y="141"/>
                    <a:pt x="204" y="143"/>
                  </a:cubicBezTo>
                  <a:cubicBezTo>
                    <a:pt x="205" y="144"/>
                    <a:pt x="205" y="147"/>
                    <a:pt x="207" y="147"/>
                  </a:cubicBezTo>
                  <a:cubicBezTo>
                    <a:pt x="209" y="147"/>
                    <a:pt x="211" y="143"/>
                    <a:pt x="209" y="139"/>
                  </a:cubicBezTo>
                  <a:cubicBezTo>
                    <a:pt x="207" y="135"/>
                    <a:pt x="205" y="133"/>
                    <a:pt x="205" y="131"/>
                  </a:cubicBezTo>
                  <a:cubicBezTo>
                    <a:pt x="204" y="128"/>
                    <a:pt x="207" y="127"/>
                    <a:pt x="209" y="129"/>
                  </a:cubicBezTo>
                  <a:cubicBezTo>
                    <a:pt x="211" y="132"/>
                    <a:pt x="210" y="138"/>
                    <a:pt x="212" y="139"/>
                  </a:cubicBezTo>
                  <a:cubicBezTo>
                    <a:pt x="214" y="139"/>
                    <a:pt x="215" y="138"/>
                    <a:pt x="215" y="137"/>
                  </a:cubicBezTo>
                  <a:cubicBezTo>
                    <a:pt x="214" y="135"/>
                    <a:pt x="215" y="133"/>
                    <a:pt x="216" y="133"/>
                  </a:cubicBezTo>
                  <a:cubicBezTo>
                    <a:pt x="217" y="133"/>
                    <a:pt x="220" y="135"/>
                    <a:pt x="219" y="139"/>
                  </a:cubicBezTo>
                  <a:cubicBezTo>
                    <a:pt x="219" y="142"/>
                    <a:pt x="217" y="144"/>
                    <a:pt x="217" y="146"/>
                  </a:cubicBezTo>
                  <a:cubicBezTo>
                    <a:pt x="216" y="147"/>
                    <a:pt x="215" y="150"/>
                    <a:pt x="218" y="150"/>
                  </a:cubicBezTo>
                  <a:cubicBezTo>
                    <a:pt x="220" y="151"/>
                    <a:pt x="222" y="153"/>
                    <a:pt x="220" y="154"/>
                  </a:cubicBezTo>
                  <a:cubicBezTo>
                    <a:pt x="217" y="155"/>
                    <a:pt x="216" y="152"/>
                    <a:pt x="215" y="154"/>
                  </a:cubicBezTo>
                  <a:cubicBezTo>
                    <a:pt x="215" y="156"/>
                    <a:pt x="215" y="157"/>
                    <a:pt x="213" y="157"/>
                  </a:cubicBezTo>
                  <a:cubicBezTo>
                    <a:pt x="212" y="156"/>
                    <a:pt x="209" y="155"/>
                    <a:pt x="208" y="155"/>
                  </a:cubicBezTo>
                  <a:cubicBezTo>
                    <a:pt x="206" y="156"/>
                    <a:pt x="208" y="158"/>
                    <a:pt x="208" y="158"/>
                  </a:cubicBezTo>
                  <a:cubicBezTo>
                    <a:pt x="208" y="158"/>
                    <a:pt x="211" y="160"/>
                    <a:pt x="211" y="162"/>
                  </a:cubicBezTo>
                  <a:cubicBezTo>
                    <a:pt x="210" y="164"/>
                    <a:pt x="209" y="167"/>
                    <a:pt x="209" y="167"/>
                  </a:cubicBezTo>
                  <a:cubicBezTo>
                    <a:pt x="209" y="167"/>
                    <a:pt x="209" y="169"/>
                    <a:pt x="210" y="170"/>
                  </a:cubicBezTo>
                  <a:cubicBezTo>
                    <a:pt x="211" y="170"/>
                    <a:pt x="212" y="173"/>
                    <a:pt x="213" y="173"/>
                  </a:cubicBezTo>
                  <a:cubicBezTo>
                    <a:pt x="215" y="173"/>
                    <a:pt x="216" y="174"/>
                    <a:pt x="217" y="176"/>
                  </a:cubicBezTo>
                  <a:cubicBezTo>
                    <a:pt x="218" y="178"/>
                    <a:pt x="218" y="179"/>
                    <a:pt x="220" y="179"/>
                  </a:cubicBezTo>
                  <a:cubicBezTo>
                    <a:pt x="221" y="179"/>
                    <a:pt x="223" y="177"/>
                    <a:pt x="224" y="179"/>
                  </a:cubicBezTo>
                  <a:cubicBezTo>
                    <a:pt x="225" y="181"/>
                    <a:pt x="226" y="183"/>
                    <a:pt x="227" y="183"/>
                  </a:cubicBezTo>
                  <a:cubicBezTo>
                    <a:pt x="229" y="183"/>
                    <a:pt x="229" y="182"/>
                    <a:pt x="229" y="180"/>
                  </a:cubicBezTo>
                  <a:cubicBezTo>
                    <a:pt x="230" y="178"/>
                    <a:pt x="230" y="174"/>
                    <a:pt x="235" y="174"/>
                  </a:cubicBezTo>
                  <a:cubicBezTo>
                    <a:pt x="239" y="174"/>
                    <a:pt x="240" y="177"/>
                    <a:pt x="238" y="180"/>
                  </a:cubicBezTo>
                  <a:cubicBezTo>
                    <a:pt x="236" y="182"/>
                    <a:pt x="234" y="184"/>
                    <a:pt x="236" y="185"/>
                  </a:cubicBezTo>
                  <a:cubicBezTo>
                    <a:pt x="238" y="186"/>
                    <a:pt x="240" y="189"/>
                    <a:pt x="239" y="191"/>
                  </a:cubicBezTo>
                  <a:cubicBezTo>
                    <a:pt x="238" y="193"/>
                    <a:pt x="234" y="193"/>
                    <a:pt x="231" y="190"/>
                  </a:cubicBezTo>
                  <a:cubicBezTo>
                    <a:pt x="229" y="188"/>
                    <a:pt x="227" y="186"/>
                    <a:pt x="225" y="188"/>
                  </a:cubicBezTo>
                  <a:cubicBezTo>
                    <a:pt x="224" y="190"/>
                    <a:pt x="228" y="195"/>
                    <a:pt x="228" y="195"/>
                  </a:cubicBezTo>
                  <a:cubicBezTo>
                    <a:pt x="228" y="195"/>
                    <a:pt x="227" y="200"/>
                    <a:pt x="230" y="202"/>
                  </a:cubicBezTo>
                  <a:cubicBezTo>
                    <a:pt x="232" y="203"/>
                    <a:pt x="235" y="203"/>
                    <a:pt x="236" y="203"/>
                  </a:cubicBezTo>
                  <a:cubicBezTo>
                    <a:pt x="237" y="202"/>
                    <a:pt x="239" y="202"/>
                    <a:pt x="240" y="204"/>
                  </a:cubicBezTo>
                  <a:cubicBezTo>
                    <a:pt x="241" y="205"/>
                    <a:pt x="243" y="205"/>
                    <a:pt x="244" y="201"/>
                  </a:cubicBezTo>
                  <a:cubicBezTo>
                    <a:pt x="244" y="198"/>
                    <a:pt x="246" y="195"/>
                    <a:pt x="248" y="195"/>
                  </a:cubicBezTo>
                  <a:cubicBezTo>
                    <a:pt x="250" y="196"/>
                    <a:pt x="250" y="199"/>
                    <a:pt x="250" y="200"/>
                  </a:cubicBezTo>
                  <a:cubicBezTo>
                    <a:pt x="251" y="202"/>
                    <a:pt x="251" y="210"/>
                    <a:pt x="253" y="213"/>
                  </a:cubicBezTo>
                  <a:cubicBezTo>
                    <a:pt x="254" y="216"/>
                    <a:pt x="256" y="219"/>
                    <a:pt x="258" y="218"/>
                  </a:cubicBezTo>
                  <a:cubicBezTo>
                    <a:pt x="259" y="218"/>
                    <a:pt x="260" y="219"/>
                    <a:pt x="260" y="220"/>
                  </a:cubicBezTo>
                  <a:cubicBezTo>
                    <a:pt x="260" y="221"/>
                    <a:pt x="261" y="223"/>
                    <a:pt x="263" y="222"/>
                  </a:cubicBezTo>
                  <a:cubicBezTo>
                    <a:pt x="264" y="221"/>
                    <a:pt x="267" y="220"/>
                    <a:pt x="266" y="222"/>
                  </a:cubicBezTo>
                  <a:cubicBezTo>
                    <a:pt x="265" y="224"/>
                    <a:pt x="264" y="226"/>
                    <a:pt x="266" y="226"/>
                  </a:cubicBezTo>
                  <a:cubicBezTo>
                    <a:pt x="269" y="226"/>
                    <a:pt x="273" y="227"/>
                    <a:pt x="275" y="226"/>
                  </a:cubicBezTo>
                  <a:cubicBezTo>
                    <a:pt x="276" y="226"/>
                    <a:pt x="278" y="224"/>
                    <a:pt x="280" y="224"/>
                  </a:cubicBezTo>
                  <a:cubicBezTo>
                    <a:pt x="282" y="225"/>
                    <a:pt x="282" y="229"/>
                    <a:pt x="282" y="230"/>
                  </a:cubicBezTo>
                  <a:cubicBezTo>
                    <a:pt x="282" y="231"/>
                    <a:pt x="283" y="234"/>
                    <a:pt x="280" y="236"/>
                  </a:cubicBezTo>
                  <a:cubicBezTo>
                    <a:pt x="277" y="237"/>
                    <a:pt x="270" y="240"/>
                    <a:pt x="273" y="242"/>
                  </a:cubicBezTo>
                  <a:cubicBezTo>
                    <a:pt x="275" y="244"/>
                    <a:pt x="279" y="241"/>
                    <a:pt x="280" y="240"/>
                  </a:cubicBezTo>
                  <a:cubicBezTo>
                    <a:pt x="281" y="239"/>
                    <a:pt x="283" y="238"/>
                    <a:pt x="283" y="238"/>
                  </a:cubicBezTo>
                  <a:cubicBezTo>
                    <a:pt x="284" y="239"/>
                    <a:pt x="283" y="241"/>
                    <a:pt x="279" y="244"/>
                  </a:cubicBezTo>
                  <a:cubicBezTo>
                    <a:pt x="275" y="247"/>
                    <a:pt x="280" y="249"/>
                    <a:pt x="284" y="246"/>
                  </a:cubicBezTo>
                  <a:cubicBezTo>
                    <a:pt x="288" y="243"/>
                    <a:pt x="289" y="243"/>
                    <a:pt x="291" y="244"/>
                  </a:cubicBezTo>
                  <a:cubicBezTo>
                    <a:pt x="293" y="246"/>
                    <a:pt x="294" y="249"/>
                    <a:pt x="290" y="250"/>
                  </a:cubicBezTo>
                  <a:cubicBezTo>
                    <a:pt x="287" y="251"/>
                    <a:pt x="281" y="250"/>
                    <a:pt x="278" y="251"/>
                  </a:cubicBezTo>
                  <a:cubicBezTo>
                    <a:pt x="276" y="253"/>
                    <a:pt x="275" y="255"/>
                    <a:pt x="275" y="255"/>
                  </a:cubicBezTo>
                  <a:cubicBezTo>
                    <a:pt x="275" y="255"/>
                    <a:pt x="278" y="257"/>
                    <a:pt x="279" y="258"/>
                  </a:cubicBezTo>
                  <a:cubicBezTo>
                    <a:pt x="281" y="259"/>
                    <a:pt x="283" y="260"/>
                    <a:pt x="285" y="260"/>
                  </a:cubicBezTo>
                  <a:cubicBezTo>
                    <a:pt x="286" y="260"/>
                    <a:pt x="290" y="256"/>
                    <a:pt x="291" y="256"/>
                  </a:cubicBezTo>
                  <a:cubicBezTo>
                    <a:pt x="293" y="256"/>
                    <a:pt x="294" y="259"/>
                    <a:pt x="296" y="259"/>
                  </a:cubicBezTo>
                  <a:cubicBezTo>
                    <a:pt x="299" y="259"/>
                    <a:pt x="299" y="255"/>
                    <a:pt x="299" y="254"/>
                  </a:cubicBezTo>
                  <a:cubicBezTo>
                    <a:pt x="299" y="254"/>
                    <a:pt x="299" y="252"/>
                    <a:pt x="303" y="250"/>
                  </a:cubicBezTo>
                  <a:cubicBezTo>
                    <a:pt x="308" y="249"/>
                    <a:pt x="313" y="244"/>
                    <a:pt x="313" y="244"/>
                  </a:cubicBezTo>
                  <a:cubicBezTo>
                    <a:pt x="313" y="244"/>
                    <a:pt x="314" y="243"/>
                    <a:pt x="313" y="241"/>
                  </a:cubicBezTo>
                  <a:cubicBezTo>
                    <a:pt x="311" y="240"/>
                    <a:pt x="309" y="237"/>
                    <a:pt x="308" y="235"/>
                  </a:cubicBezTo>
                  <a:cubicBezTo>
                    <a:pt x="308" y="233"/>
                    <a:pt x="308" y="230"/>
                    <a:pt x="309" y="227"/>
                  </a:cubicBezTo>
                  <a:cubicBezTo>
                    <a:pt x="310" y="224"/>
                    <a:pt x="313" y="218"/>
                    <a:pt x="315" y="215"/>
                  </a:cubicBezTo>
                  <a:cubicBezTo>
                    <a:pt x="317" y="211"/>
                    <a:pt x="320" y="215"/>
                    <a:pt x="321" y="211"/>
                  </a:cubicBezTo>
                  <a:cubicBezTo>
                    <a:pt x="321" y="208"/>
                    <a:pt x="319" y="203"/>
                    <a:pt x="318" y="201"/>
                  </a:cubicBezTo>
                  <a:cubicBezTo>
                    <a:pt x="318" y="199"/>
                    <a:pt x="318" y="197"/>
                    <a:pt x="318" y="196"/>
                  </a:cubicBezTo>
                  <a:cubicBezTo>
                    <a:pt x="318" y="194"/>
                    <a:pt x="319" y="189"/>
                    <a:pt x="319" y="188"/>
                  </a:cubicBezTo>
                  <a:cubicBezTo>
                    <a:pt x="319" y="187"/>
                    <a:pt x="317" y="189"/>
                    <a:pt x="316" y="189"/>
                  </a:cubicBezTo>
                  <a:cubicBezTo>
                    <a:pt x="315" y="189"/>
                    <a:pt x="314" y="185"/>
                    <a:pt x="315" y="183"/>
                  </a:cubicBezTo>
                  <a:cubicBezTo>
                    <a:pt x="315" y="181"/>
                    <a:pt x="318" y="182"/>
                    <a:pt x="318" y="180"/>
                  </a:cubicBezTo>
                  <a:cubicBezTo>
                    <a:pt x="318" y="179"/>
                    <a:pt x="318" y="175"/>
                    <a:pt x="314" y="176"/>
                  </a:cubicBezTo>
                  <a:cubicBezTo>
                    <a:pt x="311" y="177"/>
                    <a:pt x="309" y="175"/>
                    <a:pt x="309" y="172"/>
                  </a:cubicBezTo>
                  <a:cubicBezTo>
                    <a:pt x="309" y="169"/>
                    <a:pt x="309" y="164"/>
                    <a:pt x="308" y="162"/>
                  </a:cubicBezTo>
                  <a:cubicBezTo>
                    <a:pt x="307" y="160"/>
                    <a:pt x="307" y="157"/>
                    <a:pt x="306" y="155"/>
                  </a:cubicBezTo>
                  <a:cubicBezTo>
                    <a:pt x="304" y="153"/>
                    <a:pt x="303" y="151"/>
                    <a:pt x="303" y="150"/>
                  </a:cubicBezTo>
                  <a:cubicBezTo>
                    <a:pt x="303" y="148"/>
                    <a:pt x="304" y="146"/>
                    <a:pt x="305" y="148"/>
                  </a:cubicBezTo>
                  <a:cubicBezTo>
                    <a:pt x="306" y="151"/>
                    <a:pt x="309" y="155"/>
                    <a:pt x="310" y="157"/>
                  </a:cubicBezTo>
                  <a:cubicBezTo>
                    <a:pt x="311" y="160"/>
                    <a:pt x="311" y="170"/>
                    <a:pt x="316" y="168"/>
                  </a:cubicBezTo>
                  <a:cubicBezTo>
                    <a:pt x="320" y="166"/>
                    <a:pt x="313" y="156"/>
                    <a:pt x="311" y="152"/>
                  </a:cubicBezTo>
                  <a:cubicBezTo>
                    <a:pt x="309" y="149"/>
                    <a:pt x="307" y="143"/>
                    <a:pt x="304" y="140"/>
                  </a:cubicBezTo>
                  <a:cubicBezTo>
                    <a:pt x="302" y="137"/>
                    <a:pt x="301" y="132"/>
                    <a:pt x="300" y="129"/>
                  </a:cubicBezTo>
                  <a:cubicBezTo>
                    <a:pt x="299" y="126"/>
                    <a:pt x="298" y="125"/>
                    <a:pt x="296" y="125"/>
                  </a:cubicBezTo>
                  <a:cubicBezTo>
                    <a:pt x="295" y="125"/>
                    <a:pt x="295" y="127"/>
                    <a:pt x="296" y="130"/>
                  </a:cubicBezTo>
                  <a:cubicBezTo>
                    <a:pt x="298" y="132"/>
                    <a:pt x="298" y="136"/>
                    <a:pt x="297" y="136"/>
                  </a:cubicBezTo>
                  <a:cubicBezTo>
                    <a:pt x="297" y="135"/>
                    <a:pt x="294" y="133"/>
                    <a:pt x="292" y="129"/>
                  </a:cubicBezTo>
                  <a:cubicBezTo>
                    <a:pt x="290" y="126"/>
                    <a:pt x="290" y="123"/>
                    <a:pt x="290" y="123"/>
                  </a:cubicBezTo>
                  <a:cubicBezTo>
                    <a:pt x="290" y="123"/>
                    <a:pt x="292" y="124"/>
                    <a:pt x="293" y="123"/>
                  </a:cubicBezTo>
                  <a:cubicBezTo>
                    <a:pt x="294" y="121"/>
                    <a:pt x="294" y="119"/>
                    <a:pt x="293" y="118"/>
                  </a:cubicBezTo>
                  <a:cubicBezTo>
                    <a:pt x="292" y="117"/>
                    <a:pt x="290" y="109"/>
                    <a:pt x="288" y="109"/>
                  </a:cubicBezTo>
                  <a:cubicBezTo>
                    <a:pt x="286" y="109"/>
                    <a:pt x="288" y="112"/>
                    <a:pt x="288" y="112"/>
                  </a:cubicBezTo>
                  <a:cubicBezTo>
                    <a:pt x="288" y="112"/>
                    <a:pt x="288" y="115"/>
                    <a:pt x="288" y="117"/>
                  </a:cubicBezTo>
                  <a:cubicBezTo>
                    <a:pt x="288" y="119"/>
                    <a:pt x="288" y="119"/>
                    <a:pt x="288" y="119"/>
                  </a:cubicBezTo>
                  <a:cubicBezTo>
                    <a:pt x="288" y="119"/>
                    <a:pt x="284" y="118"/>
                    <a:pt x="283" y="114"/>
                  </a:cubicBezTo>
                  <a:cubicBezTo>
                    <a:pt x="281" y="110"/>
                    <a:pt x="280" y="108"/>
                    <a:pt x="278" y="104"/>
                  </a:cubicBezTo>
                  <a:cubicBezTo>
                    <a:pt x="276" y="100"/>
                    <a:pt x="273" y="94"/>
                    <a:pt x="273" y="92"/>
                  </a:cubicBezTo>
                  <a:cubicBezTo>
                    <a:pt x="273" y="91"/>
                    <a:pt x="274" y="90"/>
                    <a:pt x="275" y="91"/>
                  </a:cubicBezTo>
                  <a:cubicBezTo>
                    <a:pt x="276" y="93"/>
                    <a:pt x="279" y="95"/>
                    <a:pt x="280" y="94"/>
                  </a:cubicBezTo>
                  <a:cubicBezTo>
                    <a:pt x="281" y="94"/>
                    <a:pt x="282" y="99"/>
                    <a:pt x="284" y="97"/>
                  </a:cubicBezTo>
                  <a:cubicBezTo>
                    <a:pt x="286" y="95"/>
                    <a:pt x="285" y="91"/>
                    <a:pt x="280" y="85"/>
                  </a:cubicBezTo>
                  <a:cubicBezTo>
                    <a:pt x="275" y="79"/>
                    <a:pt x="275" y="78"/>
                    <a:pt x="273" y="79"/>
                  </a:cubicBezTo>
                  <a:cubicBezTo>
                    <a:pt x="272" y="80"/>
                    <a:pt x="273" y="82"/>
                    <a:pt x="273" y="82"/>
                  </a:cubicBezTo>
                  <a:cubicBezTo>
                    <a:pt x="273" y="82"/>
                    <a:pt x="271" y="82"/>
                    <a:pt x="270" y="80"/>
                  </a:cubicBezTo>
                  <a:cubicBezTo>
                    <a:pt x="269" y="78"/>
                    <a:pt x="267" y="76"/>
                    <a:pt x="264" y="76"/>
                  </a:cubicBezTo>
                  <a:cubicBezTo>
                    <a:pt x="261" y="73"/>
                    <a:pt x="261" y="73"/>
                    <a:pt x="261" y="73"/>
                  </a:cubicBezTo>
                  <a:cubicBezTo>
                    <a:pt x="261" y="73"/>
                    <a:pt x="260" y="71"/>
                    <a:pt x="261" y="70"/>
                  </a:cubicBezTo>
                  <a:cubicBezTo>
                    <a:pt x="263" y="69"/>
                    <a:pt x="264" y="70"/>
                    <a:pt x="264" y="70"/>
                  </a:cubicBezTo>
                  <a:cubicBezTo>
                    <a:pt x="264" y="70"/>
                    <a:pt x="268" y="73"/>
                    <a:pt x="269" y="72"/>
                  </a:cubicBezTo>
                  <a:cubicBezTo>
                    <a:pt x="270" y="71"/>
                    <a:pt x="267" y="68"/>
                    <a:pt x="267" y="68"/>
                  </a:cubicBezTo>
                  <a:cubicBezTo>
                    <a:pt x="267" y="68"/>
                    <a:pt x="265" y="66"/>
                    <a:pt x="264" y="64"/>
                  </a:cubicBezTo>
                  <a:cubicBezTo>
                    <a:pt x="264" y="63"/>
                    <a:pt x="263" y="62"/>
                    <a:pt x="261" y="60"/>
                  </a:cubicBezTo>
                  <a:cubicBezTo>
                    <a:pt x="260" y="58"/>
                    <a:pt x="258" y="55"/>
                    <a:pt x="257" y="52"/>
                  </a:cubicBezTo>
                  <a:cubicBezTo>
                    <a:pt x="256" y="49"/>
                    <a:pt x="256" y="46"/>
                    <a:pt x="255" y="43"/>
                  </a:cubicBezTo>
                  <a:cubicBezTo>
                    <a:pt x="254" y="41"/>
                    <a:pt x="253" y="37"/>
                    <a:pt x="252" y="36"/>
                  </a:cubicBezTo>
                  <a:cubicBezTo>
                    <a:pt x="250" y="34"/>
                    <a:pt x="249" y="32"/>
                    <a:pt x="249" y="30"/>
                  </a:cubicBezTo>
                  <a:cubicBezTo>
                    <a:pt x="249" y="28"/>
                    <a:pt x="249" y="23"/>
                    <a:pt x="248" y="20"/>
                  </a:cubicBezTo>
                  <a:cubicBezTo>
                    <a:pt x="247" y="17"/>
                    <a:pt x="246" y="16"/>
                    <a:pt x="245" y="14"/>
                  </a:cubicBezTo>
                  <a:cubicBezTo>
                    <a:pt x="244" y="12"/>
                    <a:pt x="244" y="9"/>
                    <a:pt x="244" y="8"/>
                  </a:cubicBezTo>
                  <a:cubicBezTo>
                    <a:pt x="245" y="7"/>
                    <a:pt x="244" y="2"/>
                    <a:pt x="244" y="1"/>
                  </a:cubicBezTo>
                  <a:cubicBezTo>
                    <a:pt x="243" y="1"/>
                    <a:pt x="243" y="1"/>
                    <a:pt x="243" y="1"/>
                  </a:cubicBezTo>
                  <a:cubicBezTo>
                    <a:pt x="234" y="6"/>
                    <a:pt x="228" y="0"/>
                    <a:pt x="225"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19" name="Freeform 19">
              <a:extLst>
                <a:ext uri="{FF2B5EF4-FFF2-40B4-BE49-F238E27FC236}">
                  <a16:creationId xmlns:a16="http://schemas.microsoft.com/office/drawing/2014/main" id="{3616F1F0-4B9B-4509-88D7-00A99189AEBD}"/>
                </a:ext>
              </a:extLst>
            </p:cNvPr>
            <p:cNvSpPr>
              <a:spLocks/>
            </p:cNvSpPr>
            <p:nvPr/>
          </p:nvSpPr>
          <p:spPr bwMode="auto">
            <a:xfrm>
              <a:off x="15295048" y="6968900"/>
              <a:ext cx="728663" cy="777875"/>
            </a:xfrm>
            <a:custGeom>
              <a:avLst/>
              <a:gdLst>
                <a:gd name="T0" fmla="*/ 162 w 194"/>
                <a:gd name="T1" fmla="*/ 84 h 207"/>
                <a:gd name="T2" fmla="*/ 149 w 194"/>
                <a:gd name="T3" fmla="*/ 75 h 207"/>
                <a:gd name="T4" fmla="*/ 139 w 194"/>
                <a:gd name="T5" fmla="*/ 63 h 207"/>
                <a:gd name="T6" fmla="*/ 90 w 194"/>
                <a:gd name="T7" fmla="*/ 14 h 207"/>
                <a:gd name="T8" fmla="*/ 92 w 194"/>
                <a:gd name="T9" fmla="*/ 4 h 207"/>
                <a:gd name="T10" fmla="*/ 93 w 194"/>
                <a:gd name="T11" fmla="*/ 0 h 207"/>
                <a:gd name="T12" fmla="*/ 0 w 194"/>
                <a:gd name="T13" fmla="*/ 9 h 207"/>
                <a:gd name="T14" fmla="*/ 19 w 194"/>
                <a:gd name="T15" fmla="*/ 100 h 207"/>
                <a:gd name="T16" fmla="*/ 33 w 194"/>
                <a:gd name="T17" fmla="*/ 126 h 207"/>
                <a:gd name="T18" fmla="*/ 32 w 194"/>
                <a:gd name="T19" fmla="*/ 135 h 207"/>
                <a:gd name="T20" fmla="*/ 27 w 194"/>
                <a:gd name="T21" fmla="*/ 163 h 207"/>
                <a:gd name="T22" fmla="*/ 32 w 194"/>
                <a:gd name="T23" fmla="*/ 193 h 207"/>
                <a:gd name="T24" fmla="*/ 39 w 194"/>
                <a:gd name="T25" fmla="*/ 204 h 207"/>
                <a:gd name="T26" fmla="*/ 145 w 194"/>
                <a:gd name="T27" fmla="*/ 199 h 207"/>
                <a:gd name="T28" fmla="*/ 150 w 194"/>
                <a:gd name="T29" fmla="*/ 206 h 207"/>
                <a:gd name="T30" fmla="*/ 156 w 194"/>
                <a:gd name="T31" fmla="*/ 195 h 207"/>
                <a:gd name="T32" fmla="*/ 158 w 194"/>
                <a:gd name="T33" fmla="*/ 189 h 207"/>
                <a:gd name="T34" fmla="*/ 176 w 194"/>
                <a:gd name="T35" fmla="*/ 190 h 207"/>
                <a:gd name="T36" fmla="*/ 177 w 194"/>
                <a:gd name="T37" fmla="*/ 190 h 207"/>
                <a:gd name="T38" fmla="*/ 174 w 194"/>
                <a:gd name="T39" fmla="*/ 185 h 207"/>
                <a:gd name="T40" fmla="*/ 173 w 194"/>
                <a:gd name="T41" fmla="*/ 175 h 207"/>
                <a:gd name="T42" fmla="*/ 176 w 194"/>
                <a:gd name="T43" fmla="*/ 168 h 207"/>
                <a:gd name="T44" fmla="*/ 176 w 194"/>
                <a:gd name="T45" fmla="*/ 162 h 207"/>
                <a:gd name="T46" fmla="*/ 177 w 194"/>
                <a:gd name="T47" fmla="*/ 156 h 207"/>
                <a:gd name="T48" fmla="*/ 182 w 194"/>
                <a:gd name="T49" fmla="*/ 148 h 207"/>
                <a:gd name="T50" fmla="*/ 185 w 194"/>
                <a:gd name="T51" fmla="*/ 142 h 207"/>
                <a:gd name="T52" fmla="*/ 187 w 194"/>
                <a:gd name="T53" fmla="*/ 136 h 207"/>
                <a:gd name="T54" fmla="*/ 193 w 194"/>
                <a:gd name="T55" fmla="*/ 126 h 207"/>
                <a:gd name="T56" fmla="*/ 180 w 194"/>
                <a:gd name="T57" fmla="*/ 120 h 207"/>
                <a:gd name="T58" fmla="*/ 178 w 194"/>
                <a:gd name="T59" fmla="*/ 118 h 207"/>
                <a:gd name="T60" fmla="*/ 178 w 194"/>
                <a:gd name="T61" fmla="*/ 107 h 207"/>
                <a:gd name="T62" fmla="*/ 178 w 194"/>
                <a:gd name="T63" fmla="*/ 105 h 207"/>
                <a:gd name="T64" fmla="*/ 169 w 194"/>
                <a:gd name="T65" fmla="*/ 98 h 207"/>
                <a:gd name="T66" fmla="*/ 162 w 194"/>
                <a:gd name="T67" fmla="*/ 8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207">
                  <a:moveTo>
                    <a:pt x="162" y="84"/>
                  </a:moveTo>
                  <a:cubicBezTo>
                    <a:pt x="160" y="80"/>
                    <a:pt x="154" y="77"/>
                    <a:pt x="149" y="75"/>
                  </a:cubicBezTo>
                  <a:cubicBezTo>
                    <a:pt x="144" y="73"/>
                    <a:pt x="139" y="63"/>
                    <a:pt x="139" y="63"/>
                  </a:cubicBezTo>
                  <a:cubicBezTo>
                    <a:pt x="139" y="63"/>
                    <a:pt x="94" y="20"/>
                    <a:pt x="90" y="14"/>
                  </a:cubicBezTo>
                  <a:cubicBezTo>
                    <a:pt x="86" y="7"/>
                    <a:pt x="92" y="4"/>
                    <a:pt x="92" y="4"/>
                  </a:cubicBezTo>
                  <a:cubicBezTo>
                    <a:pt x="93" y="0"/>
                    <a:pt x="93" y="0"/>
                    <a:pt x="93" y="0"/>
                  </a:cubicBezTo>
                  <a:cubicBezTo>
                    <a:pt x="0" y="9"/>
                    <a:pt x="0" y="9"/>
                    <a:pt x="0" y="9"/>
                  </a:cubicBezTo>
                  <a:cubicBezTo>
                    <a:pt x="19" y="100"/>
                    <a:pt x="19" y="100"/>
                    <a:pt x="19" y="100"/>
                  </a:cubicBezTo>
                  <a:cubicBezTo>
                    <a:pt x="33" y="126"/>
                    <a:pt x="33" y="126"/>
                    <a:pt x="33" y="126"/>
                  </a:cubicBezTo>
                  <a:cubicBezTo>
                    <a:pt x="33" y="126"/>
                    <a:pt x="36" y="131"/>
                    <a:pt x="32" y="135"/>
                  </a:cubicBezTo>
                  <a:cubicBezTo>
                    <a:pt x="28" y="138"/>
                    <a:pt x="25" y="151"/>
                    <a:pt x="27" y="163"/>
                  </a:cubicBezTo>
                  <a:cubicBezTo>
                    <a:pt x="29" y="175"/>
                    <a:pt x="33" y="184"/>
                    <a:pt x="32" y="193"/>
                  </a:cubicBezTo>
                  <a:cubicBezTo>
                    <a:pt x="39" y="204"/>
                    <a:pt x="39" y="204"/>
                    <a:pt x="39" y="204"/>
                  </a:cubicBezTo>
                  <a:cubicBezTo>
                    <a:pt x="145" y="199"/>
                    <a:pt x="145" y="199"/>
                    <a:pt x="145" y="199"/>
                  </a:cubicBezTo>
                  <a:cubicBezTo>
                    <a:pt x="145" y="199"/>
                    <a:pt x="146" y="207"/>
                    <a:pt x="150" y="206"/>
                  </a:cubicBezTo>
                  <a:cubicBezTo>
                    <a:pt x="154" y="204"/>
                    <a:pt x="156" y="195"/>
                    <a:pt x="156" y="195"/>
                  </a:cubicBezTo>
                  <a:cubicBezTo>
                    <a:pt x="156" y="195"/>
                    <a:pt x="155" y="189"/>
                    <a:pt x="158" y="189"/>
                  </a:cubicBezTo>
                  <a:cubicBezTo>
                    <a:pt x="161" y="189"/>
                    <a:pt x="167" y="195"/>
                    <a:pt x="176" y="190"/>
                  </a:cubicBezTo>
                  <a:cubicBezTo>
                    <a:pt x="177" y="190"/>
                    <a:pt x="177" y="190"/>
                    <a:pt x="177" y="190"/>
                  </a:cubicBezTo>
                  <a:cubicBezTo>
                    <a:pt x="177" y="190"/>
                    <a:pt x="177" y="188"/>
                    <a:pt x="174" y="185"/>
                  </a:cubicBezTo>
                  <a:cubicBezTo>
                    <a:pt x="172" y="182"/>
                    <a:pt x="171" y="178"/>
                    <a:pt x="173" y="175"/>
                  </a:cubicBezTo>
                  <a:cubicBezTo>
                    <a:pt x="176" y="172"/>
                    <a:pt x="179" y="171"/>
                    <a:pt x="176" y="168"/>
                  </a:cubicBezTo>
                  <a:cubicBezTo>
                    <a:pt x="174" y="165"/>
                    <a:pt x="174" y="164"/>
                    <a:pt x="176" y="162"/>
                  </a:cubicBezTo>
                  <a:cubicBezTo>
                    <a:pt x="179" y="160"/>
                    <a:pt x="178" y="158"/>
                    <a:pt x="177" y="156"/>
                  </a:cubicBezTo>
                  <a:cubicBezTo>
                    <a:pt x="176" y="154"/>
                    <a:pt x="177" y="149"/>
                    <a:pt x="182" y="148"/>
                  </a:cubicBezTo>
                  <a:cubicBezTo>
                    <a:pt x="187" y="148"/>
                    <a:pt x="186" y="145"/>
                    <a:pt x="185" y="142"/>
                  </a:cubicBezTo>
                  <a:cubicBezTo>
                    <a:pt x="185" y="139"/>
                    <a:pt x="185" y="138"/>
                    <a:pt x="187" y="136"/>
                  </a:cubicBezTo>
                  <a:cubicBezTo>
                    <a:pt x="188" y="133"/>
                    <a:pt x="193" y="129"/>
                    <a:pt x="193" y="126"/>
                  </a:cubicBezTo>
                  <a:cubicBezTo>
                    <a:pt x="194" y="123"/>
                    <a:pt x="189" y="116"/>
                    <a:pt x="180" y="120"/>
                  </a:cubicBezTo>
                  <a:cubicBezTo>
                    <a:pt x="180" y="120"/>
                    <a:pt x="179" y="121"/>
                    <a:pt x="178" y="118"/>
                  </a:cubicBezTo>
                  <a:cubicBezTo>
                    <a:pt x="178" y="115"/>
                    <a:pt x="179" y="109"/>
                    <a:pt x="178" y="107"/>
                  </a:cubicBezTo>
                  <a:cubicBezTo>
                    <a:pt x="177" y="106"/>
                    <a:pt x="178" y="105"/>
                    <a:pt x="178" y="105"/>
                  </a:cubicBezTo>
                  <a:cubicBezTo>
                    <a:pt x="177" y="103"/>
                    <a:pt x="172" y="99"/>
                    <a:pt x="169" y="98"/>
                  </a:cubicBezTo>
                  <a:cubicBezTo>
                    <a:pt x="166" y="96"/>
                    <a:pt x="164" y="89"/>
                    <a:pt x="162"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0" name="Freeform 20">
              <a:extLst>
                <a:ext uri="{FF2B5EF4-FFF2-40B4-BE49-F238E27FC236}">
                  <a16:creationId xmlns:a16="http://schemas.microsoft.com/office/drawing/2014/main" id="{DEB489AB-B3C4-4838-9230-4ACCD796C4BB}"/>
                </a:ext>
              </a:extLst>
            </p:cNvPr>
            <p:cNvSpPr>
              <a:spLocks/>
            </p:cNvSpPr>
            <p:nvPr/>
          </p:nvSpPr>
          <p:spPr bwMode="auto">
            <a:xfrm>
              <a:off x="14067911" y="7389588"/>
              <a:ext cx="762000" cy="692150"/>
            </a:xfrm>
            <a:custGeom>
              <a:avLst/>
              <a:gdLst>
                <a:gd name="T0" fmla="*/ 177 w 203"/>
                <a:gd name="T1" fmla="*/ 118 h 184"/>
                <a:gd name="T2" fmla="*/ 173 w 203"/>
                <a:gd name="T3" fmla="*/ 101 h 184"/>
                <a:gd name="T4" fmla="*/ 101 w 203"/>
                <a:gd name="T5" fmla="*/ 95 h 184"/>
                <a:gd name="T6" fmla="*/ 108 w 203"/>
                <a:gd name="T7" fmla="*/ 73 h 184"/>
                <a:gd name="T8" fmla="*/ 117 w 203"/>
                <a:gd name="T9" fmla="*/ 56 h 184"/>
                <a:gd name="T10" fmla="*/ 127 w 203"/>
                <a:gd name="T11" fmla="*/ 31 h 184"/>
                <a:gd name="T12" fmla="*/ 122 w 203"/>
                <a:gd name="T13" fmla="*/ 15 h 184"/>
                <a:gd name="T14" fmla="*/ 120 w 203"/>
                <a:gd name="T15" fmla="*/ 0 h 184"/>
                <a:gd name="T16" fmla="*/ 0 w 203"/>
                <a:gd name="T17" fmla="*/ 40 h 184"/>
                <a:gd name="T18" fmla="*/ 13 w 203"/>
                <a:gd name="T19" fmla="*/ 63 h 184"/>
                <a:gd name="T20" fmla="*/ 18 w 203"/>
                <a:gd name="T21" fmla="*/ 88 h 184"/>
                <a:gd name="T22" fmla="*/ 20 w 203"/>
                <a:gd name="T23" fmla="*/ 118 h 184"/>
                <a:gd name="T24" fmla="*/ 18 w 203"/>
                <a:gd name="T25" fmla="*/ 139 h 184"/>
                <a:gd name="T26" fmla="*/ 14 w 203"/>
                <a:gd name="T27" fmla="*/ 155 h 184"/>
                <a:gd name="T28" fmla="*/ 30 w 203"/>
                <a:gd name="T29" fmla="*/ 151 h 184"/>
                <a:gd name="T30" fmla="*/ 31 w 203"/>
                <a:gd name="T31" fmla="*/ 141 h 184"/>
                <a:gd name="T32" fmla="*/ 38 w 203"/>
                <a:gd name="T33" fmla="*/ 142 h 184"/>
                <a:gd name="T34" fmla="*/ 44 w 203"/>
                <a:gd name="T35" fmla="*/ 150 h 184"/>
                <a:gd name="T36" fmla="*/ 50 w 203"/>
                <a:gd name="T37" fmla="*/ 155 h 184"/>
                <a:gd name="T38" fmla="*/ 70 w 203"/>
                <a:gd name="T39" fmla="*/ 158 h 184"/>
                <a:gd name="T40" fmla="*/ 88 w 203"/>
                <a:gd name="T41" fmla="*/ 159 h 184"/>
                <a:gd name="T42" fmla="*/ 84 w 203"/>
                <a:gd name="T43" fmla="*/ 154 h 184"/>
                <a:gd name="T44" fmla="*/ 86 w 203"/>
                <a:gd name="T45" fmla="*/ 145 h 184"/>
                <a:gd name="T46" fmla="*/ 99 w 203"/>
                <a:gd name="T47" fmla="*/ 149 h 184"/>
                <a:gd name="T48" fmla="*/ 104 w 203"/>
                <a:gd name="T49" fmla="*/ 156 h 184"/>
                <a:gd name="T50" fmla="*/ 113 w 203"/>
                <a:gd name="T51" fmla="*/ 156 h 184"/>
                <a:gd name="T52" fmla="*/ 118 w 203"/>
                <a:gd name="T53" fmla="*/ 156 h 184"/>
                <a:gd name="T54" fmla="*/ 113 w 203"/>
                <a:gd name="T55" fmla="*/ 171 h 184"/>
                <a:gd name="T56" fmla="*/ 131 w 203"/>
                <a:gd name="T57" fmla="*/ 172 h 184"/>
                <a:gd name="T58" fmla="*/ 142 w 203"/>
                <a:gd name="T59" fmla="*/ 181 h 184"/>
                <a:gd name="T60" fmla="*/ 146 w 203"/>
                <a:gd name="T61" fmla="*/ 167 h 184"/>
                <a:gd name="T62" fmla="*/ 154 w 203"/>
                <a:gd name="T63" fmla="*/ 170 h 184"/>
                <a:gd name="T64" fmla="*/ 155 w 203"/>
                <a:gd name="T65" fmla="*/ 175 h 184"/>
                <a:gd name="T66" fmla="*/ 166 w 203"/>
                <a:gd name="T67" fmla="*/ 176 h 184"/>
                <a:gd name="T68" fmla="*/ 166 w 203"/>
                <a:gd name="T69" fmla="*/ 161 h 184"/>
                <a:gd name="T70" fmla="*/ 177 w 203"/>
                <a:gd name="T71" fmla="*/ 166 h 184"/>
                <a:gd name="T72" fmla="*/ 180 w 203"/>
                <a:gd name="T73" fmla="*/ 173 h 184"/>
                <a:gd name="T74" fmla="*/ 185 w 203"/>
                <a:gd name="T75" fmla="*/ 182 h 184"/>
                <a:gd name="T76" fmla="*/ 190 w 203"/>
                <a:gd name="T77" fmla="*/ 183 h 184"/>
                <a:gd name="T78" fmla="*/ 195 w 203"/>
                <a:gd name="T79" fmla="*/ 182 h 184"/>
                <a:gd name="T80" fmla="*/ 196 w 203"/>
                <a:gd name="T81" fmla="*/ 176 h 184"/>
                <a:gd name="T82" fmla="*/ 190 w 203"/>
                <a:gd name="T83" fmla="*/ 170 h 184"/>
                <a:gd name="T84" fmla="*/ 202 w 203"/>
                <a:gd name="T85" fmla="*/ 171 h 184"/>
                <a:gd name="T86" fmla="*/ 189 w 203"/>
                <a:gd name="T87" fmla="*/ 165 h 184"/>
                <a:gd name="T88" fmla="*/ 183 w 203"/>
                <a:gd name="T89" fmla="*/ 155 h 184"/>
                <a:gd name="T90" fmla="*/ 183 w 203"/>
                <a:gd name="T91" fmla="*/ 152 h 184"/>
                <a:gd name="T92" fmla="*/ 183 w 203"/>
                <a:gd name="T93" fmla="*/ 148 h 184"/>
                <a:gd name="T94" fmla="*/ 191 w 203"/>
                <a:gd name="T95" fmla="*/ 149 h 184"/>
                <a:gd name="T96" fmla="*/ 192 w 203"/>
                <a:gd name="T97" fmla="*/ 137 h 184"/>
                <a:gd name="T98" fmla="*/ 183 w 203"/>
                <a:gd name="T99" fmla="*/ 139 h 184"/>
                <a:gd name="T100" fmla="*/ 176 w 203"/>
                <a:gd name="T101" fmla="*/ 144 h 184"/>
                <a:gd name="T102" fmla="*/ 172 w 203"/>
                <a:gd name="T103" fmla="*/ 138 h 184"/>
                <a:gd name="T104" fmla="*/ 173 w 203"/>
                <a:gd name="T105" fmla="*/ 137 h 184"/>
                <a:gd name="T106" fmla="*/ 184 w 203"/>
                <a:gd name="T107" fmla="*/ 131 h 184"/>
                <a:gd name="T108" fmla="*/ 162 w 203"/>
                <a:gd name="T109" fmla="*/ 134 h 184"/>
                <a:gd name="T110" fmla="*/ 143 w 203"/>
                <a:gd name="T111" fmla="*/ 132 h 184"/>
                <a:gd name="T112" fmla="*/ 142 w 203"/>
                <a:gd name="T113" fmla="*/ 126 h 184"/>
                <a:gd name="T114" fmla="*/ 151 w 203"/>
                <a:gd name="T115" fmla="*/ 121 h 184"/>
                <a:gd name="T116" fmla="*/ 170 w 203"/>
                <a:gd name="T117" fmla="*/ 122 h 184"/>
                <a:gd name="T118" fmla="*/ 181 w 203"/>
                <a:gd name="T119"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3" h="184">
                  <a:moveTo>
                    <a:pt x="181" y="121"/>
                  </a:moveTo>
                  <a:cubicBezTo>
                    <a:pt x="179" y="120"/>
                    <a:pt x="177" y="120"/>
                    <a:pt x="177" y="118"/>
                  </a:cubicBezTo>
                  <a:cubicBezTo>
                    <a:pt x="177" y="115"/>
                    <a:pt x="176" y="113"/>
                    <a:pt x="174" y="111"/>
                  </a:cubicBezTo>
                  <a:cubicBezTo>
                    <a:pt x="171" y="109"/>
                    <a:pt x="171" y="104"/>
                    <a:pt x="173" y="101"/>
                  </a:cubicBezTo>
                  <a:cubicBezTo>
                    <a:pt x="175" y="99"/>
                    <a:pt x="173" y="93"/>
                    <a:pt x="173" y="93"/>
                  </a:cubicBezTo>
                  <a:cubicBezTo>
                    <a:pt x="173" y="93"/>
                    <a:pt x="102" y="96"/>
                    <a:pt x="101" y="95"/>
                  </a:cubicBezTo>
                  <a:cubicBezTo>
                    <a:pt x="99" y="91"/>
                    <a:pt x="104" y="90"/>
                    <a:pt x="104" y="86"/>
                  </a:cubicBezTo>
                  <a:cubicBezTo>
                    <a:pt x="104" y="82"/>
                    <a:pt x="105" y="77"/>
                    <a:pt x="108" y="73"/>
                  </a:cubicBezTo>
                  <a:cubicBezTo>
                    <a:pt x="111" y="69"/>
                    <a:pt x="111" y="68"/>
                    <a:pt x="113" y="65"/>
                  </a:cubicBezTo>
                  <a:cubicBezTo>
                    <a:pt x="114" y="63"/>
                    <a:pt x="115" y="59"/>
                    <a:pt x="117" y="56"/>
                  </a:cubicBezTo>
                  <a:cubicBezTo>
                    <a:pt x="119" y="53"/>
                    <a:pt x="120" y="48"/>
                    <a:pt x="120" y="43"/>
                  </a:cubicBezTo>
                  <a:cubicBezTo>
                    <a:pt x="120" y="39"/>
                    <a:pt x="127" y="35"/>
                    <a:pt x="127" y="31"/>
                  </a:cubicBezTo>
                  <a:cubicBezTo>
                    <a:pt x="127" y="27"/>
                    <a:pt x="125" y="25"/>
                    <a:pt x="123" y="22"/>
                  </a:cubicBezTo>
                  <a:cubicBezTo>
                    <a:pt x="121" y="20"/>
                    <a:pt x="123" y="18"/>
                    <a:pt x="122" y="15"/>
                  </a:cubicBezTo>
                  <a:cubicBezTo>
                    <a:pt x="120" y="12"/>
                    <a:pt x="118" y="10"/>
                    <a:pt x="121" y="7"/>
                  </a:cubicBezTo>
                  <a:cubicBezTo>
                    <a:pt x="123" y="4"/>
                    <a:pt x="120" y="0"/>
                    <a:pt x="120" y="0"/>
                  </a:cubicBezTo>
                  <a:cubicBezTo>
                    <a:pt x="2" y="1"/>
                    <a:pt x="2" y="1"/>
                    <a:pt x="2" y="1"/>
                  </a:cubicBezTo>
                  <a:cubicBezTo>
                    <a:pt x="0" y="40"/>
                    <a:pt x="0" y="40"/>
                    <a:pt x="0" y="40"/>
                  </a:cubicBezTo>
                  <a:cubicBezTo>
                    <a:pt x="0" y="40"/>
                    <a:pt x="7" y="46"/>
                    <a:pt x="7" y="53"/>
                  </a:cubicBezTo>
                  <a:cubicBezTo>
                    <a:pt x="8" y="59"/>
                    <a:pt x="10" y="63"/>
                    <a:pt x="13" y="63"/>
                  </a:cubicBezTo>
                  <a:cubicBezTo>
                    <a:pt x="15" y="63"/>
                    <a:pt x="16" y="72"/>
                    <a:pt x="16" y="76"/>
                  </a:cubicBezTo>
                  <a:cubicBezTo>
                    <a:pt x="16" y="81"/>
                    <a:pt x="14" y="87"/>
                    <a:pt x="18" y="88"/>
                  </a:cubicBezTo>
                  <a:cubicBezTo>
                    <a:pt x="22" y="89"/>
                    <a:pt x="25" y="93"/>
                    <a:pt x="23" y="98"/>
                  </a:cubicBezTo>
                  <a:cubicBezTo>
                    <a:pt x="21" y="104"/>
                    <a:pt x="18" y="111"/>
                    <a:pt x="20" y="118"/>
                  </a:cubicBezTo>
                  <a:cubicBezTo>
                    <a:pt x="22" y="125"/>
                    <a:pt x="22" y="137"/>
                    <a:pt x="20" y="138"/>
                  </a:cubicBezTo>
                  <a:cubicBezTo>
                    <a:pt x="19" y="139"/>
                    <a:pt x="18" y="139"/>
                    <a:pt x="18" y="139"/>
                  </a:cubicBezTo>
                  <a:cubicBezTo>
                    <a:pt x="19" y="140"/>
                    <a:pt x="22" y="141"/>
                    <a:pt x="19" y="143"/>
                  </a:cubicBezTo>
                  <a:cubicBezTo>
                    <a:pt x="15" y="146"/>
                    <a:pt x="12" y="149"/>
                    <a:pt x="14" y="155"/>
                  </a:cubicBezTo>
                  <a:cubicBezTo>
                    <a:pt x="15" y="154"/>
                    <a:pt x="16" y="156"/>
                    <a:pt x="21" y="154"/>
                  </a:cubicBezTo>
                  <a:cubicBezTo>
                    <a:pt x="26" y="152"/>
                    <a:pt x="27" y="151"/>
                    <a:pt x="30" y="151"/>
                  </a:cubicBezTo>
                  <a:cubicBezTo>
                    <a:pt x="33" y="151"/>
                    <a:pt x="38" y="150"/>
                    <a:pt x="36" y="147"/>
                  </a:cubicBezTo>
                  <a:cubicBezTo>
                    <a:pt x="34" y="145"/>
                    <a:pt x="31" y="144"/>
                    <a:pt x="31" y="141"/>
                  </a:cubicBezTo>
                  <a:cubicBezTo>
                    <a:pt x="31" y="139"/>
                    <a:pt x="31" y="135"/>
                    <a:pt x="33" y="135"/>
                  </a:cubicBezTo>
                  <a:cubicBezTo>
                    <a:pt x="36" y="135"/>
                    <a:pt x="38" y="139"/>
                    <a:pt x="38" y="142"/>
                  </a:cubicBezTo>
                  <a:cubicBezTo>
                    <a:pt x="38" y="145"/>
                    <a:pt x="37" y="147"/>
                    <a:pt x="37" y="147"/>
                  </a:cubicBezTo>
                  <a:cubicBezTo>
                    <a:pt x="37" y="147"/>
                    <a:pt x="44" y="150"/>
                    <a:pt x="44" y="150"/>
                  </a:cubicBezTo>
                  <a:cubicBezTo>
                    <a:pt x="45" y="150"/>
                    <a:pt x="45" y="152"/>
                    <a:pt x="45" y="153"/>
                  </a:cubicBezTo>
                  <a:cubicBezTo>
                    <a:pt x="45" y="155"/>
                    <a:pt x="48" y="154"/>
                    <a:pt x="50" y="155"/>
                  </a:cubicBezTo>
                  <a:cubicBezTo>
                    <a:pt x="53" y="157"/>
                    <a:pt x="55" y="158"/>
                    <a:pt x="58" y="158"/>
                  </a:cubicBezTo>
                  <a:cubicBezTo>
                    <a:pt x="62" y="158"/>
                    <a:pt x="65" y="155"/>
                    <a:pt x="70" y="158"/>
                  </a:cubicBezTo>
                  <a:cubicBezTo>
                    <a:pt x="75" y="160"/>
                    <a:pt x="80" y="161"/>
                    <a:pt x="83" y="160"/>
                  </a:cubicBezTo>
                  <a:cubicBezTo>
                    <a:pt x="86" y="159"/>
                    <a:pt x="88" y="159"/>
                    <a:pt x="88" y="159"/>
                  </a:cubicBezTo>
                  <a:cubicBezTo>
                    <a:pt x="88" y="159"/>
                    <a:pt x="88" y="159"/>
                    <a:pt x="89" y="158"/>
                  </a:cubicBezTo>
                  <a:cubicBezTo>
                    <a:pt x="89" y="157"/>
                    <a:pt x="87" y="154"/>
                    <a:pt x="84" y="154"/>
                  </a:cubicBezTo>
                  <a:cubicBezTo>
                    <a:pt x="81" y="154"/>
                    <a:pt x="79" y="152"/>
                    <a:pt x="80" y="149"/>
                  </a:cubicBezTo>
                  <a:cubicBezTo>
                    <a:pt x="81" y="146"/>
                    <a:pt x="82" y="145"/>
                    <a:pt x="86" y="145"/>
                  </a:cubicBezTo>
                  <a:cubicBezTo>
                    <a:pt x="90" y="145"/>
                    <a:pt x="91" y="144"/>
                    <a:pt x="94" y="147"/>
                  </a:cubicBezTo>
                  <a:cubicBezTo>
                    <a:pt x="97" y="150"/>
                    <a:pt x="99" y="152"/>
                    <a:pt x="99" y="149"/>
                  </a:cubicBezTo>
                  <a:cubicBezTo>
                    <a:pt x="99" y="146"/>
                    <a:pt x="99" y="142"/>
                    <a:pt x="103" y="145"/>
                  </a:cubicBezTo>
                  <a:cubicBezTo>
                    <a:pt x="107" y="147"/>
                    <a:pt x="104" y="156"/>
                    <a:pt x="104" y="156"/>
                  </a:cubicBezTo>
                  <a:cubicBezTo>
                    <a:pt x="104" y="156"/>
                    <a:pt x="101" y="159"/>
                    <a:pt x="105" y="160"/>
                  </a:cubicBezTo>
                  <a:cubicBezTo>
                    <a:pt x="109" y="160"/>
                    <a:pt x="112" y="160"/>
                    <a:pt x="113" y="156"/>
                  </a:cubicBezTo>
                  <a:cubicBezTo>
                    <a:pt x="113" y="152"/>
                    <a:pt x="115" y="151"/>
                    <a:pt x="116" y="151"/>
                  </a:cubicBezTo>
                  <a:cubicBezTo>
                    <a:pt x="118" y="152"/>
                    <a:pt x="119" y="153"/>
                    <a:pt x="118" y="156"/>
                  </a:cubicBezTo>
                  <a:cubicBezTo>
                    <a:pt x="116" y="159"/>
                    <a:pt x="116" y="165"/>
                    <a:pt x="119" y="166"/>
                  </a:cubicBezTo>
                  <a:cubicBezTo>
                    <a:pt x="119" y="166"/>
                    <a:pt x="111" y="168"/>
                    <a:pt x="113" y="171"/>
                  </a:cubicBezTo>
                  <a:cubicBezTo>
                    <a:pt x="114" y="173"/>
                    <a:pt x="117" y="175"/>
                    <a:pt x="121" y="173"/>
                  </a:cubicBezTo>
                  <a:cubicBezTo>
                    <a:pt x="125" y="171"/>
                    <a:pt x="131" y="169"/>
                    <a:pt x="131" y="172"/>
                  </a:cubicBezTo>
                  <a:cubicBezTo>
                    <a:pt x="131" y="175"/>
                    <a:pt x="128" y="177"/>
                    <a:pt x="131" y="178"/>
                  </a:cubicBezTo>
                  <a:cubicBezTo>
                    <a:pt x="134" y="179"/>
                    <a:pt x="139" y="178"/>
                    <a:pt x="142" y="181"/>
                  </a:cubicBezTo>
                  <a:cubicBezTo>
                    <a:pt x="145" y="183"/>
                    <a:pt x="150" y="179"/>
                    <a:pt x="150" y="176"/>
                  </a:cubicBezTo>
                  <a:cubicBezTo>
                    <a:pt x="151" y="173"/>
                    <a:pt x="145" y="170"/>
                    <a:pt x="146" y="167"/>
                  </a:cubicBezTo>
                  <a:cubicBezTo>
                    <a:pt x="147" y="164"/>
                    <a:pt x="151" y="169"/>
                    <a:pt x="151" y="169"/>
                  </a:cubicBezTo>
                  <a:cubicBezTo>
                    <a:pt x="151" y="170"/>
                    <a:pt x="153" y="171"/>
                    <a:pt x="154" y="170"/>
                  </a:cubicBezTo>
                  <a:cubicBezTo>
                    <a:pt x="155" y="168"/>
                    <a:pt x="157" y="169"/>
                    <a:pt x="157" y="170"/>
                  </a:cubicBezTo>
                  <a:cubicBezTo>
                    <a:pt x="156" y="171"/>
                    <a:pt x="154" y="173"/>
                    <a:pt x="155" y="175"/>
                  </a:cubicBezTo>
                  <a:cubicBezTo>
                    <a:pt x="156" y="177"/>
                    <a:pt x="157" y="179"/>
                    <a:pt x="160" y="179"/>
                  </a:cubicBezTo>
                  <a:cubicBezTo>
                    <a:pt x="163" y="178"/>
                    <a:pt x="164" y="177"/>
                    <a:pt x="166" y="176"/>
                  </a:cubicBezTo>
                  <a:cubicBezTo>
                    <a:pt x="167" y="174"/>
                    <a:pt x="169" y="174"/>
                    <a:pt x="166" y="170"/>
                  </a:cubicBezTo>
                  <a:cubicBezTo>
                    <a:pt x="164" y="167"/>
                    <a:pt x="163" y="162"/>
                    <a:pt x="166" y="161"/>
                  </a:cubicBezTo>
                  <a:cubicBezTo>
                    <a:pt x="168" y="160"/>
                    <a:pt x="170" y="161"/>
                    <a:pt x="172" y="163"/>
                  </a:cubicBezTo>
                  <a:cubicBezTo>
                    <a:pt x="173" y="164"/>
                    <a:pt x="175" y="166"/>
                    <a:pt x="177" y="166"/>
                  </a:cubicBezTo>
                  <a:cubicBezTo>
                    <a:pt x="179" y="166"/>
                    <a:pt x="181" y="168"/>
                    <a:pt x="178" y="170"/>
                  </a:cubicBezTo>
                  <a:cubicBezTo>
                    <a:pt x="176" y="171"/>
                    <a:pt x="177" y="173"/>
                    <a:pt x="180" y="173"/>
                  </a:cubicBezTo>
                  <a:cubicBezTo>
                    <a:pt x="183" y="174"/>
                    <a:pt x="185" y="177"/>
                    <a:pt x="182" y="180"/>
                  </a:cubicBezTo>
                  <a:cubicBezTo>
                    <a:pt x="179" y="183"/>
                    <a:pt x="184" y="184"/>
                    <a:pt x="185" y="182"/>
                  </a:cubicBezTo>
                  <a:cubicBezTo>
                    <a:pt x="186" y="181"/>
                    <a:pt x="188" y="180"/>
                    <a:pt x="188" y="180"/>
                  </a:cubicBezTo>
                  <a:cubicBezTo>
                    <a:pt x="188" y="180"/>
                    <a:pt x="187" y="182"/>
                    <a:pt x="190" y="183"/>
                  </a:cubicBezTo>
                  <a:cubicBezTo>
                    <a:pt x="192" y="183"/>
                    <a:pt x="194" y="180"/>
                    <a:pt x="194" y="180"/>
                  </a:cubicBezTo>
                  <a:cubicBezTo>
                    <a:pt x="194" y="180"/>
                    <a:pt x="194" y="182"/>
                    <a:pt x="195" y="182"/>
                  </a:cubicBezTo>
                  <a:cubicBezTo>
                    <a:pt x="196" y="183"/>
                    <a:pt x="202" y="182"/>
                    <a:pt x="201" y="178"/>
                  </a:cubicBezTo>
                  <a:cubicBezTo>
                    <a:pt x="200" y="174"/>
                    <a:pt x="196" y="176"/>
                    <a:pt x="196" y="176"/>
                  </a:cubicBezTo>
                  <a:cubicBezTo>
                    <a:pt x="196" y="176"/>
                    <a:pt x="190" y="175"/>
                    <a:pt x="188" y="172"/>
                  </a:cubicBezTo>
                  <a:cubicBezTo>
                    <a:pt x="186" y="170"/>
                    <a:pt x="187" y="168"/>
                    <a:pt x="190" y="170"/>
                  </a:cubicBezTo>
                  <a:cubicBezTo>
                    <a:pt x="193" y="173"/>
                    <a:pt x="197" y="173"/>
                    <a:pt x="199" y="173"/>
                  </a:cubicBezTo>
                  <a:cubicBezTo>
                    <a:pt x="200" y="173"/>
                    <a:pt x="203" y="172"/>
                    <a:pt x="202" y="171"/>
                  </a:cubicBezTo>
                  <a:cubicBezTo>
                    <a:pt x="202" y="170"/>
                    <a:pt x="200" y="169"/>
                    <a:pt x="198" y="169"/>
                  </a:cubicBezTo>
                  <a:cubicBezTo>
                    <a:pt x="195" y="169"/>
                    <a:pt x="190" y="165"/>
                    <a:pt x="189" y="165"/>
                  </a:cubicBezTo>
                  <a:cubicBezTo>
                    <a:pt x="187" y="164"/>
                    <a:pt x="182" y="161"/>
                    <a:pt x="182" y="158"/>
                  </a:cubicBezTo>
                  <a:cubicBezTo>
                    <a:pt x="181" y="155"/>
                    <a:pt x="181" y="154"/>
                    <a:pt x="183" y="155"/>
                  </a:cubicBezTo>
                  <a:cubicBezTo>
                    <a:pt x="185" y="155"/>
                    <a:pt x="188" y="155"/>
                    <a:pt x="187" y="154"/>
                  </a:cubicBezTo>
                  <a:cubicBezTo>
                    <a:pt x="185" y="153"/>
                    <a:pt x="184" y="152"/>
                    <a:pt x="183" y="152"/>
                  </a:cubicBezTo>
                  <a:cubicBezTo>
                    <a:pt x="182" y="152"/>
                    <a:pt x="180" y="151"/>
                    <a:pt x="181" y="150"/>
                  </a:cubicBezTo>
                  <a:cubicBezTo>
                    <a:pt x="181" y="149"/>
                    <a:pt x="182" y="148"/>
                    <a:pt x="183" y="148"/>
                  </a:cubicBezTo>
                  <a:cubicBezTo>
                    <a:pt x="184" y="148"/>
                    <a:pt x="186" y="151"/>
                    <a:pt x="188" y="151"/>
                  </a:cubicBezTo>
                  <a:cubicBezTo>
                    <a:pt x="188" y="151"/>
                    <a:pt x="191" y="152"/>
                    <a:pt x="191" y="149"/>
                  </a:cubicBezTo>
                  <a:cubicBezTo>
                    <a:pt x="190" y="146"/>
                    <a:pt x="188" y="145"/>
                    <a:pt x="189" y="143"/>
                  </a:cubicBezTo>
                  <a:cubicBezTo>
                    <a:pt x="190" y="141"/>
                    <a:pt x="193" y="139"/>
                    <a:pt x="192" y="137"/>
                  </a:cubicBezTo>
                  <a:cubicBezTo>
                    <a:pt x="192" y="135"/>
                    <a:pt x="191" y="132"/>
                    <a:pt x="189" y="133"/>
                  </a:cubicBezTo>
                  <a:cubicBezTo>
                    <a:pt x="186" y="133"/>
                    <a:pt x="183" y="135"/>
                    <a:pt x="183" y="139"/>
                  </a:cubicBezTo>
                  <a:cubicBezTo>
                    <a:pt x="183" y="144"/>
                    <a:pt x="182" y="146"/>
                    <a:pt x="180" y="143"/>
                  </a:cubicBezTo>
                  <a:cubicBezTo>
                    <a:pt x="179" y="141"/>
                    <a:pt x="176" y="144"/>
                    <a:pt x="176" y="144"/>
                  </a:cubicBezTo>
                  <a:cubicBezTo>
                    <a:pt x="175" y="145"/>
                    <a:pt x="171" y="146"/>
                    <a:pt x="170" y="143"/>
                  </a:cubicBezTo>
                  <a:cubicBezTo>
                    <a:pt x="169" y="140"/>
                    <a:pt x="169" y="138"/>
                    <a:pt x="172" y="138"/>
                  </a:cubicBezTo>
                  <a:cubicBezTo>
                    <a:pt x="172" y="138"/>
                    <a:pt x="172" y="138"/>
                    <a:pt x="172" y="138"/>
                  </a:cubicBezTo>
                  <a:cubicBezTo>
                    <a:pt x="173" y="137"/>
                    <a:pt x="173" y="137"/>
                    <a:pt x="173" y="137"/>
                  </a:cubicBezTo>
                  <a:cubicBezTo>
                    <a:pt x="175" y="136"/>
                    <a:pt x="175" y="136"/>
                    <a:pt x="175" y="136"/>
                  </a:cubicBezTo>
                  <a:cubicBezTo>
                    <a:pt x="175" y="136"/>
                    <a:pt x="185" y="134"/>
                    <a:pt x="184" y="131"/>
                  </a:cubicBezTo>
                  <a:cubicBezTo>
                    <a:pt x="171" y="130"/>
                    <a:pt x="171" y="130"/>
                    <a:pt x="171" y="130"/>
                  </a:cubicBezTo>
                  <a:cubicBezTo>
                    <a:pt x="171" y="130"/>
                    <a:pt x="165" y="131"/>
                    <a:pt x="162" y="134"/>
                  </a:cubicBezTo>
                  <a:cubicBezTo>
                    <a:pt x="159" y="137"/>
                    <a:pt x="157" y="140"/>
                    <a:pt x="153" y="138"/>
                  </a:cubicBezTo>
                  <a:cubicBezTo>
                    <a:pt x="149" y="135"/>
                    <a:pt x="146" y="130"/>
                    <a:pt x="143" y="132"/>
                  </a:cubicBezTo>
                  <a:cubicBezTo>
                    <a:pt x="140" y="133"/>
                    <a:pt x="135" y="134"/>
                    <a:pt x="135" y="130"/>
                  </a:cubicBezTo>
                  <a:cubicBezTo>
                    <a:pt x="135" y="125"/>
                    <a:pt x="138" y="124"/>
                    <a:pt x="142" y="126"/>
                  </a:cubicBezTo>
                  <a:cubicBezTo>
                    <a:pt x="146" y="129"/>
                    <a:pt x="151" y="129"/>
                    <a:pt x="149" y="126"/>
                  </a:cubicBezTo>
                  <a:cubicBezTo>
                    <a:pt x="148" y="123"/>
                    <a:pt x="146" y="120"/>
                    <a:pt x="151" y="121"/>
                  </a:cubicBezTo>
                  <a:cubicBezTo>
                    <a:pt x="156" y="121"/>
                    <a:pt x="163" y="121"/>
                    <a:pt x="163" y="121"/>
                  </a:cubicBezTo>
                  <a:cubicBezTo>
                    <a:pt x="163" y="121"/>
                    <a:pt x="168" y="120"/>
                    <a:pt x="170" y="122"/>
                  </a:cubicBezTo>
                  <a:cubicBezTo>
                    <a:pt x="172" y="124"/>
                    <a:pt x="179" y="130"/>
                    <a:pt x="184" y="128"/>
                  </a:cubicBezTo>
                  <a:cubicBezTo>
                    <a:pt x="183" y="125"/>
                    <a:pt x="183" y="122"/>
                    <a:pt x="181" y="12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1" name="Freeform 21">
              <a:extLst>
                <a:ext uri="{FF2B5EF4-FFF2-40B4-BE49-F238E27FC236}">
                  <a16:creationId xmlns:a16="http://schemas.microsoft.com/office/drawing/2014/main" id="{74CC2FAB-8D4E-4128-86E6-A86C6EEEBA5E}"/>
                </a:ext>
              </a:extLst>
            </p:cNvPr>
            <p:cNvSpPr>
              <a:spLocks/>
            </p:cNvSpPr>
            <p:nvPr/>
          </p:nvSpPr>
          <p:spPr bwMode="auto">
            <a:xfrm>
              <a:off x="15618899" y="6905400"/>
              <a:ext cx="698500" cy="511175"/>
            </a:xfrm>
            <a:custGeom>
              <a:avLst/>
              <a:gdLst>
                <a:gd name="T0" fmla="*/ 101 w 186"/>
                <a:gd name="T1" fmla="*/ 13 h 136"/>
                <a:gd name="T2" fmla="*/ 80 w 186"/>
                <a:gd name="T3" fmla="*/ 0 h 136"/>
                <a:gd name="T4" fmla="*/ 31 w 186"/>
                <a:gd name="T5" fmla="*/ 3 h 136"/>
                <a:gd name="T6" fmla="*/ 7 w 186"/>
                <a:gd name="T7" fmla="*/ 17 h 136"/>
                <a:gd name="T8" fmla="*/ 6 w 186"/>
                <a:gd name="T9" fmla="*/ 21 h 136"/>
                <a:gd name="T10" fmla="*/ 4 w 186"/>
                <a:gd name="T11" fmla="*/ 31 h 136"/>
                <a:gd name="T12" fmla="*/ 53 w 186"/>
                <a:gd name="T13" fmla="*/ 80 h 136"/>
                <a:gd name="T14" fmla="*/ 63 w 186"/>
                <a:gd name="T15" fmla="*/ 92 h 136"/>
                <a:gd name="T16" fmla="*/ 76 w 186"/>
                <a:gd name="T17" fmla="*/ 101 h 136"/>
                <a:gd name="T18" fmla="*/ 83 w 186"/>
                <a:gd name="T19" fmla="*/ 115 h 136"/>
                <a:gd name="T20" fmla="*/ 92 w 186"/>
                <a:gd name="T21" fmla="*/ 122 h 136"/>
                <a:gd name="T22" fmla="*/ 93 w 186"/>
                <a:gd name="T23" fmla="*/ 123 h 136"/>
                <a:gd name="T24" fmla="*/ 97 w 186"/>
                <a:gd name="T25" fmla="*/ 131 h 136"/>
                <a:gd name="T26" fmla="*/ 105 w 186"/>
                <a:gd name="T27" fmla="*/ 134 h 136"/>
                <a:gd name="T28" fmla="*/ 108 w 186"/>
                <a:gd name="T29" fmla="*/ 132 h 136"/>
                <a:gd name="T30" fmla="*/ 112 w 186"/>
                <a:gd name="T31" fmla="*/ 135 h 136"/>
                <a:gd name="T32" fmla="*/ 113 w 186"/>
                <a:gd name="T33" fmla="*/ 133 h 136"/>
                <a:gd name="T34" fmla="*/ 117 w 186"/>
                <a:gd name="T35" fmla="*/ 130 h 136"/>
                <a:gd name="T36" fmla="*/ 121 w 186"/>
                <a:gd name="T37" fmla="*/ 128 h 136"/>
                <a:gd name="T38" fmla="*/ 114 w 186"/>
                <a:gd name="T39" fmla="*/ 124 h 136"/>
                <a:gd name="T40" fmla="*/ 108 w 186"/>
                <a:gd name="T41" fmla="*/ 121 h 136"/>
                <a:gd name="T42" fmla="*/ 113 w 186"/>
                <a:gd name="T43" fmla="*/ 118 h 136"/>
                <a:gd name="T44" fmla="*/ 120 w 186"/>
                <a:gd name="T45" fmla="*/ 121 h 136"/>
                <a:gd name="T46" fmla="*/ 122 w 186"/>
                <a:gd name="T47" fmla="*/ 116 h 136"/>
                <a:gd name="T48" fmla="*/ 126 w 186"/>
                <a:gd name="T49" fmla="*/ 120 h 136"/>
                <a:gd name="T50" fmla="*/ 138 w 186"/>
                <a:gd name="T51" fmla="*/ 112 h 136"/>
                <a:gd name="T52" fmla="*/ 147 w 186"/>
                <a:gd name="T53" fmla="*/ 103 h 136"/>
                <a:gd name="T54" fmla="*/ 151 w 186"/>
                <a:gd name="T55" fmla="*/ 94 h 136"/>
                <a:gd name="T56" fmla="*/ 152 w 186"/>
                <a:gd name="T57" fmla="*/ 87 h 136"/>
                <a:gd name="T58" fmla="*/ 156 w 186"/>
                <a:gd name="T59" fmla="*/ 88 h 136"/>
                <a:gd name="T60" fmla="*/ 159 w 186"/>
                <a:gd name="T61" fmla="*/ 89 h 136"/>
                <a:gd name="T62" fmla="*/ 162 w 186"/>
                <a:gd name="T63" fmla="*/ 82 h 136"/>
                <a:gd name="T64" fmla="*/ 166 w 186"/>
                <a:gd name="T65" fmla="*/ 76 h 136"/>
                <a:gd name="T66" fmla="*/ 167 w 186"/>
                <a:gd name="T67" fmla="*/ 71 h 136"/>
                <a:gd name="T68" fmla="*/ 169 w 186"/>
                <a:gd name="T69" fmla="*/ 65 h 136"/>
                <a:gd name="T70" fmla="*/ 171 w 186"/>
                <a:gd name="T71" fmla="*/ 63 h 136"/>
                <a:gd name="T72" fmla="*/ 176 w 186"/>
                <a:gd name="T73" fmla="*/ 55 h 136"/>
                <a:gd name="T74" fmla="*/ 186 w 186"/>
                <a:gd name="T75" fmla="*/ 45 h 136"/>
                <a:gd name="T76" fmla="*/ 136 w 186"/>
                <a:gd name="T77" fmla="*/ 6 h 136"/>
                <a:gd name="T78" fmla="*/ 101 w 186"/>
                <a:gd name="T79" fmla="*/ 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6" h="136">
                  <a:moveTo>
                    <a:pt x="101" y="13"/>
                  </a:moveTo>
                  <a:cubicBezTo>
                    <a:pt x="80" y="0"/>
                    <a:pt x="80" y="0"/>
                    <a:pt x="80" y="0"/>
                  </a:cubicBezTo>
                  <a:cubicBezTo>
                    <a:pt x="31" y="3"/>
                    <a:pt x="31" y="3"/>
                    <a:pt x="31" y="3"/>
                  </a:cubicBezTo>
                  <a:cubicBezTo>
                    <a:pt x="7" y="17"/>
                    <a:pt x="7" y="17"/>
                    <a:pt x="7" y="17"/>
                  </a:cubicBezTo>
                  <a:cubicBezTo>
                    <a:pt x="6" y="21"/>
                    <a:pt x="6" y="21"/>
                    <a:pt x="6" y="21"/>
                  </a:cubicBezTo>
                  <a:cubicBezTo>
                    <a:pt x="6" y="21"/>
                    <a:pt x="0" y="24"/>
                    <a:pt x="4" y="31"/>
                  </a:cubicBezTo>
                  <a:cubicBezTo>
                    <a:pt x="8" y="37"/>
                    <a:pt x="53" y="80"/>
                    <a:pt x="53" y="80"/>
                  </a:cubicBezTo>
                  <a:cubicBezTo>
                    <a:pt x="53" y="80"/>
                    <a:pt x="58" y="90"/>
                    <a:pt x="63" y="92"/>
                  </a:cubicBezTo>
                  <a:cubicBezTo>
                    <a:pt x="68" y="94"/>
                    <a:pt x="74" y="97"/>
                    <a:pt x="76" y="101"/>
                  </a:cubicBezTo>
                  <a:cubicBezTo>
                    <a:pt x="78" y="106"/>
                    <a:pt x="80" y="113"/>
                    <a:pt x="83" y="115"/>
                  </a:cubicBezTo>
                  <a:cubicBezTo>
                    <a:pt x="86" y="116"/>
                    <a:pt x="91" y="120"/>
                    <a:pt x="92" y="122"/>
                  </a:cubicBezTo>
                  <a:cubicBezTo>
                    <a:pt x="93" y="122"/>
                    <a:pt x="93" y="122"/>
                    <a:pt x="93" y="123"/>
                  </a:cubicBezTo>
                  <a:cubicBezTo>
                    <a:pt x="94" y="125"/>
                    <a:pt x="94" y="129"/>
                    <a:pt x="97" y="131"/>
                  </a:cubicBezTo>
                  <a:cubicBezTo>
                    <a:pt x="99" y="133"/>
                    <a:pt x="102" y="134"/>
                    <a:pt x="105" y="134"/>
                  </a:cubicBezTo>
                  <a:cubicBezTo>
                    <a:pt x="108" y="134"/>
                    <a:pt x="108" y="132"/>
                    <a:pt x="108" y="132"/>
                  </a:cubicBezTo>
                  <a:cubicBezTo>
                    <a:pt x="108" y="132"/>
                    <a:pt x="111" y="136"/>
                    <a:pt x="112" y="135"/>
                  </a:cubicBezTo>
                  <a:cubicBezTo>
                    <a:pt x="114" y="135"/>
                    <a:pt x="113" y="133"/>
                    <a:pt x="113" y="133"/>
                  </a:cubicBezTo>
                  <a:cubicBezTo>
                    <a:pt x="113" y="133"/>
                    <a:pt x="112" y="130"/>
                    <a:pt x="117" y="130"/>
                  </a:cubicBezTo>
                  <a:cubicBezTo>
                    <a:pt x="117" y="130"/>
                    <a:pt x="121" y="130"/>
                    <a:pt x="121" y="128"/>
                  </a:cubicBezTo>
                  <a:cubicBezTo>
                    <a:pt x="121" y="126"/>
                    <a:pt x="120" y="124"/>
                    <a:pt x="114" y="124"/>
                  </a:cubicBezTo>
                  <a:cubicBezTo>
                    <a:pt x="107" y="124"/>
                    <a:pt x="108" y="121"/>
                    <a:pt x="108" y="121"/>
                  </a:cubicBezTo>
                  <a:cubicBezTo>
                    <a:pt x="108" y="121"/>
                    <a:pt x="110" y="117"/>
                    <a:pt x="113" y="118"/>
                  </a:cubicBezTo>
                  <a:cubicBezTo>
                    <a:pt x="116" y="119"/>
                    <a:pt x="120" y="121"/>
                    <a:pt x="120" y="121"/>
                  </a:cubicBezTo>
                  <a:cubicBezTo>
                    <a:pt x="120" y="121"/>
                    <a:pt x="120" y="116"/>
                    <a:pt x="122" y="116"/>
                  </a:cubicBezTo>
                  <a:cubicBezTo>
                    <a:pt x="123" y="116"/>
                    <a:pt x="124" y="120"/>
                    <a:pt x="126" y="120"/>
                  </a:cubicBezTo>
                  <a:cubicBezTo>
                    <a:pt x="128" y="119"/>
                    <a:pt x="132" y="118"/>
                    <a:pt x="138" y="112"/>
                  </a:cubicBezTo>
                  <a:cubicBezTo>
                    <a:pt x="143" y="106"/>
                    <a:pt x="145" y="105"/>
                    <a:pt x="147" y="103"/>
                  </a:cubicBezTo>
                  <a:cubicBezTo>
                    <a:pt x="148" y="102"/>
                    <a:pt x="151" y="98"/>
                    <a:pt x="151" y="94"/>
                  </a:cubicBezTo>
                  <a:cubicBezTo>
                    <a:pt x="151" y="89"/>
                    <a:pt x="150" y="88"/>
                    <a:pt x="152" y="87"/>
                  </a:cubicBezTo>
                  <a:cubicBezTo>
                    <a:pt x="154" y="86"/>
                    <a:pt x="156" y="88"/>
                    <a:pt x="156" y="88"/>
                  </a:cubicBezTo>
                  <a:cubicBezTo>
                    <a:pt x="156" y="89"/>
                    <a:pt x="159" y="91"/>
                    <a:pt x="159" y="89"/>
                  </a:cubicBezTo>
                  <a:cubicBezTo>
                    <a:pt x="160" y="86"/>
                    <a:pt x="160" y="84"/>
                    <a:pt x="162" y="82"/>
                  </a:cubicBezTo>
                  <a:cubicBezTo>
                    <a:pt x="165" y="80"/>
                    <a:pt x="167" y="77"/>
                    <a:pt x="166" y="76"/>
                  </a:cubicBezTo>
                  <a:cubicBezTo>
                    <a:pt x="166" y="75"/>
                    <a:pt x="166" y="73"/>
                    <a:pt x="167" y="71"/>
                  </a:cubicBezTo>
                  <a:cubicBezTo>
                    <a:pt x="167" y="69"/>
                    <a:pt x="169" y="65"/>
                    <a:pt x="169" y="65"/>
                  </a:cubicBezTo>
                  <a:cubicBezTo>
                    <a:pt x="169" y="65"/>
                    <a:pt x="170" y="64"/>
                    <a:pt x="171" y="63"/>
                  </a:cubicBezTo>
                  <a:cubicBezTo>
                    <a:pt x="172" y="61"/>
                    <a:pt x="173" y="58"/>
                    <a:pt x="176" y="55"/>
                  </a:cubicBezTo>
                  <a:cubicBezTo>
                    <a:pt x="179" y="52"/>
                    <a:pt x="186" y="45"/>
                    <a:pt x="186" y="45"/>
                  </a:cubicBezTo>
                  <a:cubicBezTo>
                    <a:pt x="136" y="6"/>
                    <a:pt x="136" y="6"/>
                    <a:pt x="136" y="6"/>
                  </a:cubicBezTo>
                  <a:lnTo>
                    <a:pt x="101"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2" name="Freeform 22">
              <a:extLst>
                <a:ext uri="{FF2B5EF4-FFF2-40B4-BE49-F238E27FC236}">
                  <a16:creationId xmlns:a16="http://schemas.microsoft.com/office/drawing/2014/main" id="{70D4D02F-62AD-4A17-8D93-60971F914823}"/>
                </a:ext>
              </a:extLst>
            </p:cNvPr>
            <p:cNvSpPr>
              <a:spLocks/>
            </p:cNvSpPr>
            <p:nvPr/>
          </p:nvSpPr>
          <p:spPr bwMode="auto">
            <a:xfrm>
              <a:off x="14439385" y="7021288"/>
              <a:ext cx="484188" cy="852488"/>
            </a:xfrm>
            <a:custGeom>
              <a:avLst/>
              <a:gdLst>
                <a:gd name="T0" fmla="*/ 129 w 129"/>
                <a:gd name="T1" fmla="*/ 8 h 227"/>
                <a:gd name="T2" fmla="*/ 126 w 129"/>
                <a:gd name="T3" fmla="*/ 2 h 227"/>
                <a:gd name="T4" fmla="*/ 54 w 129"/>
                <a:gd name="T5" fmla="*/ 0 h 227"/>
                <a:gd name="T6" fmla="*/ 52 w 129"/>
                <a:gd name="T7" fmla="*/ 3 h 227"/>
                <a:gd name="T8" fmla="*/ 49 w 129"/>
                <a:gd name="T9" fmla="*/ 8 h 227"/>
                <a:gd name="T10" fmla="*/ 45 w 129"/>
                <a:gd name="T11" fmla="*/ 13 h 227"/>
                <a:gd name="T12" fmla="*/ 45 w 129"/>
                <a:gd name="T13" fmla="*/ 16 h 227"/>
                <a:gd name="T14" fmla="*/ 41 w 129"/>
                <a:gd name="T15" fmla="*/ 25 h 227"/>
                <a:gd name="T16" fmla="*/ 31 w 129"/>
                <a:gd name="T17" fmla="*/ 40 h 227"/>
                <a:gd name="T18" fmla="*/ 20 w 129"/>
                <a:gd name="T19" fmla="*/ 64 h 227"/>
                <a:gd name="T20" fmla="*/ 25 w 129"/>
                <a:gd name="T21" fmla="*/ 76 h 227"/>
                <a:gd name="T22" fmla="*/ 26 w 129"/>
                <a:gd name="T23" fmla="*/ 83 h 227"/>
                <a:gd name="T24" fmla="*/ 21 w 129"/>
                <a:gd name="T25" fmla="*/ 98 h 227"/>
                <a:gd name="T26" fmla="*/ 22 w 129"/>
                <a:gd name="T27" fmla="*/ 105 h 227"/>
                <a:gd name="T28" fmla="*/ 23 w 129"/>
                <a:gd name="T29" fmla="*/ 113 h 227"/>
                <a:gd name="T30" fmla="*/ 24 w 129"/>
                <a:gd name="T31" fmla="*/ 120 h 227"/>
                <a:gd name="T32" fmla="*/ 28 w 129"/>
                <a:gd name="T33" fmla="*/ 129 h 227"/>
                <a:gd name="T34" fmla="*/ 21 w 129"/>
                <a:gd name="T35" fmla="*/ 141 h 227"/>
                <a:gd name="T36" fmla="*/ 18 w 129"/>
                <a:gd name="T37" fmla="*/ 154 h 227"/>
                <a:gd name="T38" fmla="*/ 14 w 129"/>
                <a:gd name="T39" fmla="*/ 163 h 227"/>
                <a:gd name="T40" fmla="*/ 9 w 129"/>
                <a:gd name="T41" fmla="*/ 171 h 227"/>
                <a:gd name="T42" fmla="*/ 5 w 129"/>
                <a:gd name="T43" fmla="*/ 184 h 227"/>
                <a:gd name="T44" fmla="*/ 2 w 129"/>
                <a:gd name="T45" fmla="*/ 193 h 227"/>
                <a:gd name="T46" fmla="*/ 74 w 129"/>
                <a:gd name="T47" fmla="*/ 191 h 227"/>
                <a:gd name="T48" fmla="*/ 74 w 129"/>
                <a:gd name="T49" fmla="*/ 199 h 227"/>
                <a:gd name="T50" fmla="*/ 75 w 129"/>
                <a:gd name="T51" fmla="*/ 209 h 227"/>
                <a:gd name="T52" fmla="*/ 78 w 129"/>
                <a:gd name="T53" fmla="*/ 216 h 227"/>
                <a:gd name="T54" fmla="*/ 82 w 129"/>
                <a:gd name="T55" fmla="*/ 219 h 227"/>
                <a:gd name="T56" fmla="*/ 85 w 129"/>
                <a:gd name="T57" fmla="*/ 226 h 227"/>
                <a:gd name="T58" fmla="*/ 92 w 129"/>
                <a:gd name="T59" fmla="*/ 225 h 227"/>
                <a:gd name="T60" fmla="*/ 101 w 129"/>
                <a:gd name="T61" fmla="*/ 219 h 227"/>
                <a:gd name="T62" fmla="*/ 110 w 129"/>
                <a:gd name="T63" fmla="*/ 220 h 227"/>
                <a:gd name="T64" fmla="*/ 119 w 129"/>
                <a:gd name="T65" fmla="*/ 216 h 227"/>
                <a:gd name="T66" fmla="*/ 128 w 129"/>
                <a:gd name="T67" fmla="*/ 219 h 227"/>
                <a:gd name="T68" fmla="*/ 123 w 129"/>
                <a:gd name="T69" fmla="*/ 150 h 227"/>
                <a:gd name="T70" fmla="*/ 129 w 129"/>
                <a:gd name="T71" fmla="*/ 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227">
                  <a:moveTo>
                    <a:pt x="129" y="8"/>
                  </a:moveTo>
                  <a:cubicBezTo>
                    <a:pt x="129" y="8"/>
                    <a:pt x="126" y="6"/>
                    <a:pt x="126" y="2"/>
                  </a:cubicBezTo>
                  <a:cubicBezTo>
                    <a:pt x="54" y="0"/>
                    <a:pt x="54" y="0"/>
                    <a:pt x="54" y="0"/>
                  </a:cubicBezTo>
                  <a:cubicBezTo>
                    <a:pt x="54" y="0"/>
                    <a:pt x="52" y="0"/>
                    <a:pt x="52" y="3"/>
                  </a:cubicBezTo>
                  <a:cubicBezTo>
                    <a:pt x="53" y="6"/>
                    <a:pt x="50" y="7"/>
                    <a:pt x="49" y="8"/>
                  </a:cubicBezTo>
                  <a:cubicBezTo>
                    <a:pt x="48" y="10"/>
                    <a:pt x="45" y="13"/>
                    <a:pt x="45" y="13"/>
                  </a:cubicBezTo>
                  <a:cubicBezTo>
                    <a:pt x="45" y="13"/>
                    <a:pt x="46" y="13"/>
                    <a:pt x="45" y="16"/>
                  </a:cubicBezTo>
                  <a:cubicBezTo>
                    <a:pt x="44" y="19"/>
                    <a:pt x="41" y="24"/>
                    <a:pt x="41" y="25"/>
                  </a:cubicBezTo>
                  <a:cubicBezTo>
                    <a:pt x="41" y="27"/>
                    <a:pt x="34" y="37"/>
                    <a:pt x="31" y="40"/>
                  </a:cubicBezTo>
                  <a:cubicBezTo>
                    <a:pt x="28" y="44"/>
                    <a:pt x="20" y="55"/>
                    <a:pt x="20" y="64"/>
                  </a:cubicBezTo>
                  <a:cubicBezTo>
                    <a:pt x="20" y="72"/>
                    <a:pt x="27" y="72"/>
                    <a:pt x="25" y="76"/>
                  </a:cubicBezTo>
                  <a:cubicBezTo>
                    <a:pt x="23" y="79"/>
                    <a:pt x="26" y="82"/>
                    <a:pt x="26" y="83"/>
                  </a:cubicBezTo>
                  <a:cubicBezTo>
                    <a:pt x="26" y="85"/>
                    <a:pt x="19" y="91"/>
                    <a:pt x="21" y="98"/>
                  </a:cubicBezTo>
                  <a:cubicBezTo>
                    <a:pt x="21" y="98"/>
                    <a:pt x="24" y="102"/>
                    <a:pt x="22" y="105"/>
                  </a:cubicBezTo>
                  <a:cubicBezTo>
                    <a:pt x="19" y="108"/>
                    <a:pt x="21" y="110"/>
                    <a:pt x="23" y="113"/>
                  </a:cubicBezTo>
                  <a:cubicBezTo>
                    <a:pt x="24" y="116"/>
                    <a:pt x="22" y="118"/>
                    <a:pt x="24" y="120"/>
                  </a:cubicBezTo>
                  <a:cubicBezTo>
                    <a:pt x="26" y="123"/>
                    <a:pt x="28" y="125"/>
                    <a:pt x="28" y="129"/>
                  </a:cubicBezTo>
                  <a:cubicBezTo>
                    <a:pt x="28" y="133"/>
                    <a:pt x="21" y="137"/>
                    <a:pt x="21" y="141"/>
                  </a:cubicBezTo>
                  <a:cubicBezTo>
                    <a:pt x="21" y="146"/>
                    <a:pt x="20" y="151"/>
                    <a:pt x="18" y="154"/>
                  </a:cubicBezTo>
                  <a:cubicBezTo>
                    <a:pt x="16" y="157"/>
                    <a:pt x="15" y="161"/>
                    <a:pt x="14" y="163"/>
                  </a:cubicBezTo>
                  <a:cubicBezTo>
                    <a:pt x="12" y="166"/>
                    <a:pt x="12" y="167"/>
                    <a:pt x="9" y="171"/>
                  </a:cubicBezTo>
                  <a:cubicBezTo>
                    <a:pt x="6" y="175"/>
                    <a:pt x="5" y="180"/>
                    <a:pt x="5" y="184"/>
                  </a:cubicBezTo>
                  <a:cubicBezTo>
                    <a:pt x="5" y="188"/>
                    <a:pt x="0" y="189"/>
                    <a:pt x="2" y="193"/>
                  </a:cubicBezTo>
                  <a:cubicBezTo>
                    <a:pt x="3" y="194"/>
                    <a:pt x="74" y="191"/>
                    <a:pt x="74" y="191"/>
                  </a:cubicBezTo>
                  <a:cubicBezTo>
                    <a:pt x="74" y="191"/>
                    <a:pt x="76" y="197"/>
                    <a:pt x="74" y="199"/>
                  </a:cubicBezTo>
                  <a:cubicBezTo>
                    <a:pt x="72" y="202"/>
                    <a:pt x="72" y="207"/>
                    <a:pt x="75" y="209"/>
                  </a:cubicBezTo>
                  <a:cubicBezTo>
                    <a:pt x="77" y="211"/>
                    <a:pt x="78" y="213"/>
                    <a:pt x="78" y="216"/>
                  </a:cubicBezTo>
                  <a:cubicBezTo>
                    <a:pt x="78" y="218"/>
                    <a:pt x="80" y="218"/>
                    <a:pt x="82" y="219"/>
                  </a:cubicBezTo>
                  <a:cubicBezTo>
                    <a:pt x="84" y="220"/>
                    <a:pt x="84" y="223"/>
                    <a:pt x="85" y="226"/>
                  </a:cubicBezTo>
                  <a:cubicBezTo>
                    <a:pt x="85" y="226"/>
                    <a:pt x="89" y="227"/>
                    <a:pt x="92" y="225"/>
                  </a:cubicBezTo>
                  <a:cubicBezTo>
                    <a:pt x="95" y="222"/>
                    <a:pt x="98" y="219"/>
                    <a:pt x="101" y="219"/>
                  </a:cubicBezTo>
                  <a:cubicBezTo>
                    <a:pt x="105" y="220"/>
                    <a:pt x="106" y="220"/>
                    <a:pt x="110" y="220"/>
                  </a:cubicBezTo>
                  <a:cubicBezTo>
                    <a:pt x="113" y="220"/>
                    <a:pt x="116" y="216"/>
                    <a:pt x="119" y="216"/>
                  </a:cubicBezTo>
                  <a:cubicBezTo>
                    <a:pt x="122" y="216"/>
                    <a:pt x="125" y="219"/>
                    <a:pt x="128" y="219"/>
                  </a:cubicBezTo>
                  <a:cubicBezTo>
                    <a:pt x="123" y="150"/>
                    <a:pt x="123" y="150"/>
                    <a:pt x="123" y="150"/>
                  </a:cubicBezTo>
                  <a:lnTo>
                    <a:pt x="129"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23" name="Freeform 23">
              <a:extLst>
                <a:ext uri="{FF2B5EF4-FFF2-40B4-BE49-F238E27FC236}">
                  <a16:creationId xmlns:a16="http://schemas.microsoft.com/office/drawing/2014/main" id="{8359FD8F-AC72-4063-AAE0-C3FF829369E8}"/>
                </a:ext>
              </a:extLst>
            </p:cNvPr>
            <p:cNvSpPr>
              <a:spLocks/>
            </p:cNvSpPr>
            <p:nvPr/>
          </p:nvSpPr>
          <p:spPr bwMode="auto">
            <a:xfrm>
              <a:off x="10057883" y="5216299"/>
              <a:ext cx="1149351" cy="1925638"/>
            </a:xfrm>
            <a:custGeom>
              <a:avLst/>
              <a:gdLst>
                <a:gd name="T0" fmla="*/ 283 w 306"/>
                <a:gd name="T1" fmla="*/ 502 h 513"/>
                <a:gd name="T2" fmla="*/ 282 w 306"/>
                <a:gd name="T3" fmla="*/ 470 h 513"/>
                <a:gd name="T4" fmla="*/ 291 w 306"/>
                <a:gd name="T5" fmla="*/ 455 h 513"/>
                <a:gd name="T6" fmla="*/ 301 w 306"/>
                <a:gd name="T7" fmla="*/ 432 h 513"/>
                <a:gd name="T8" fmla="*/ 295 w 306"/>
                <a:gd name="T9" fmla="*/ 412 h 513"/>
                <a:gd name="T10" fmla="*/ 143 w 306"/>
                <a:gd name="T11" fmla="*/ 179 h 513"/>
                <a:gd name="T12" fmla="*/ 152 w 306"/>
                <a:gd name="T13" fmla="*/ 161 h 513"/>
                <a:gd name="T14" fmla="*/ 181 w 306"/>
                <a:gd name="T15" fmla="*/ 43 h 513"/>
                <a:gd name="T16" fmla="*/ 37 w 306"/>
                <a:gd name="T17" fmla="*/ 1 h 513"/>
                <a:gd name="T18" fmla="*/ 36 w 306"/>
                <a:gd name="T19" fmla="*/ 10 h 513"/>
                <a:gd name="T20" fmla="*/ 35 w 306"/>
                <a:gd name="T21" fmla="*/ 26 h 513"/>
                <a:gd name="T22" fmla="*/ 28 w 306"/>
                <a:gd name="T23" fmla="*/ 35 h 513"/>
                <a:gd name="T24" fmla="*/ 24 w 306"/>
                <a:gd name="T25" fmla="*/ 51 h 513"/>
                <a:gd name="T26" fmla="*/ 9 w 306"/>
                <a:gd name="T27" fmla="*/ 71 h 513"/>
                <a:gd name="T28" fmla="*/ 15 w 306"/>
                <a:gd name="T29" fmla="*/ 86 h 513"/>
                <a:gd name="T30" fmla="*/ 16 w 306"/>
                <a:gd name="T31" fmla="*/ 93 h 513"/>
                <a:gd name="T32" fmla="*/ 16 w 306"/>
                <a:gd name="T33" fmla="*/ 113 h 513"/>
                <a:gd name="T34" fmla="*/ 12 w 306"/>
                <a:gd name="T35" fmla="*/ 127 h 513"/>
                <a:gd name="T36" fmla="*/ 7 w 306"/>
                <a:gd name="T37" fmla="*/ 134 h 513"/>
                <a:gd name="T38" fmla="*/ 0 w 306"/>
                <a:gd name="T39" fmla="*/ 141 h 513"/>
                <a:gd name="T40" fmla="*/ 7 w 306"/>
                <a:gd name="T41" fmla="*/ 145 h 513"/>
                <a:gd name="T42" fmla="*/ 14 w 306"/>
                <a:gd name="T43" fmla="*/ 150 h 513"/>
                <a:gd name="T44" fmla="*/ 21 w 306"/>
                <a:gd name="T45" fmla="*/ 163 h 513"/>
                <a:gd name="T46" fmla="*/ 26 w 306"/>
                <a:gd name="T47" fmla="*/ 169 h 513"/>
                <a:gd name="T48" fmla="*/ 20 w 306"/>
                <a:gd name="T49" fmla="*/ 181 h 513"/>
                <a:gd name="T50" fmla="*/ 25 w 306"/>
                <a:gd name="T51" fmla="*/ 193 h 513"/>
                <a:gd name="T52" fmla="*/ 30 w 306"/>
                <a:gd name="T53" fmla="*/ 195 h 513"/>
                <a:gd name="T54" fmla="*/ 42 w 306"/>
                <a:gd name="T55" fmla="*/ 195 h 513"/>
                <a:gd name="T56" fmla="*/ 63 w 306"/>
                <a:gd name="T57" fmla="*/ 191 h 513"/>
                <a:gd name="T58" fmla="*/ 69 w 306"/>
                <a:gd name="T59" fmla="*/ 200 h 513"/>
                <a:gd name="T60" fmla="*/ 46 w 306"/>
                <a:gd name="T61" fmla="*/ 195 h 513"/>
                <a:gd name="T62" fmla="*/ 47 w 306"/>
                <a:gd name="T63" fmla="*/ 202 h 513"/>
                <a:gd name="T64" fmla="*/ 49 w 306"/>
                <a:gd name="T65" fmla="*/ 220 h 513"/>
                <a:gd name="T66" fmla="*/ 48 w 306"/>
                <a:gd name="T67" fmla="*/ 230 h 513"/>
                <a:gd name="T68" fmla="*/ 44 w 306"/>
                <a:gd name="T69" fmla="*/ 220 h 513"/>
                <a:gd name="T70" fmla="*/ 37 w 306"/>
                <a:gd name="T71" fmla="*/ 208 h 513"/>
                <a:gd name="T72" fmla="*/ 32 w 306"/>
                <a:gd name="T73" fmla="*/ 222 h 513"/>
                <a:gd name="T74" fmla="*/ 31 w 306"/>
                <a:gd name="T75" fmla="*/ 241 h 513"/>
                <a:gd name="T76" fmla="*/ 30 w 306"/>
                <a:gd name="T77" fmla="*/ 255 h 513"/>
                <a:gd name="T78" fmla="*/ 35 w 306"/>
                <a:gd name="T79" fmla="*/ 270 h 513"/>
                <a:gd name="T80" fmla="*/ 47 w 306"/>
                <a:gd name="T81" fmla="*/ 293 h 513"/>
                <a:gd name="T82" fmla="*/ 53 w 306"/>
                <a:gd name="T83" fmla="*/ 311 h 513"/>
                <a:gd name="T84" fmla="*/ 58 w 306"/>
                <a:gd name="T85" fmla="*/ 321 h 513"/>
                <a:gd name="T86" fmla="*/ 64 w 306"/>
                <a:gd name="T87" fmla="*/ 333 h 513"/>
                <a:gd name="T88" fmla="*/ 67 w 306"/>
                <a:gd name="T89" fmla="*/ 349 h 513"/>
                <a:gd name="T90" fmla="*/ 61 w 306"/>
                <a:gd name="T91" fmla="*/ 367 h 513"/>
                <a:gd name="T92" fmla="*/ 71 w 306"/>
                <a:gd name="T93" fmla="*/ 378 h 513"/>
                <a:gd name="T94" fmla="*/ 90 w 306"/>
                <a:gd name="T95" fmla="*/ 386 h 513"/>
                <a:gd name="T96" fmla="*/ 103 w 306"/>
                <a:gd name="T97" fmla="*/ 392 h 513"/>
                <a:gd name="T98" fmla="*/ 114 w 306"/>
                <a:gd name="T99" fmla="*/ 401 h 513"/>
                <a:gd name="T100" fmla="*/ 125 w 306"/>
                <a:gd name="T101" fmla="*/ 411 h 513"/>
                <a:gd name="T102" fmla="*/ 141 w 306"/>
                <a:gd name="T103" fmla="*/ 421 h 513"/>
                <a:gd name="T104" fmla="*/ 136 w 306"/>
                <a:gd name="T105" fmla="*/ 429 h 513"/>
                <a:gd name="T106" fmla="*/ 143 w 306"/>
                <a:gd name="T107" fmla="*/ 435 h 513"/>
                <a:gd name="T108" fmla="*/ 157 w 306"/>
                <a:gd name="T109" fmla="*/ 437 h 513"/>
                <a:gd name="T110" fmla="*/ 161 w 306"/>
                <a:gd name="T111" fmla="*/ 453 h 513"/>
                <a:gd name="T112" fmla="*/ 175 w 306"/>
                <a:gd name="T113" fmla="*/ 474 h 513"/>
                <a:gd name="T114" fmla="*/ 167 w 306"/>
                <a:gd name="T115" fmla="*/ 490 h 513"/>
                <a:gd name="T116" fmla="*/ 173 w 306"/>
                <a:gd name="T117" fmla="*/ 486 h 513"/>
                <a:gd name="T118" fmla="*/ 171 w 306"/>
                <a:gd name="T119" fmla="*/ 496 h 513"/>
                <a:gd name="T120" fmla="*/ 195 w 306"/>
                <a:gd name="T121" fmla="*/ 500 h 513"/>
                <a:gd name="T122" fmla="*/ 271 w 306"/>
                <a:gd name="T123" fmla="*/ 508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513">
                  <a:moveTo>
                    <a:pt x="278" y="507"/>
                  </a:moveTo>
                  <a:cubicBezTo>
                    <a:pt x="282" y="510"/>
                    <a:pt x="284" y="504"/>
                    <a:pt x="283" y="502"/>
                  </a:cubicBezTo>
                  <a:cubicBezTo>
                    <a:pt x="281" y="501"/>
                    <a:pt x="280" y="496"/>
                    <a:pt x="275" y="489"/>
                  </a:cubicBezTo>
                  <a:cubicBezTo>
                    <a:pt x="270" y="482"/>
                    <a:pt x="282" y="470"/>
                    <a:pt x="282" y="470"/>
                  </a:cubicBezTo>
                  <a:cubicBezTo>
                    <a:pt x="283" y="463"/>
                    <a:pt x="283" y="463"/>
                    <a:pt x="283" y="463"/>
                  </a:cubicBezTo>
                  <a:cubicBezTo>
                    <a:pt x="287" y="463"/>
                    <a:pt x="291" y="460"/>
                    <a:pt x="291" y="455"/>
                  </a:cubicBezTo>
                  <a:cubicBezTo>
                    <a:pt x="291" y="451"/>
                    <a:pt x="294" y="446"/>
                    <a:pt x="300" y="443"/>
                  </a:cubicBezTo>
                  <a:cubicBezTo>
                    <a:pt x="306" y="441"/>
                    <a:pt x="304" y="434"/>
                    <a:pt x="301" y="432"/>
                  </a:cubicBezTo>
                  <a:cubicBezTo>
                    <a:pt x="298" y="431"/>
                    <a:pt x="298" y="428"/>
                    <a:pt x="296" y="423"/>
                  </a:cubicBezTo>
                  <a:cubicBezTo>
                    <a:pt x="294" y="418"/>
                    <a:pt x="295" y="417"/>
                    <a:pt x="295" y="412"/>
                  </a:cubicBezTo>
                  <a:cubicBezTo>
                    <a:pt x="295" y="407"/>
                    <a:pt x="291" y="405"/>
                    <a:pt x="291" y="405"/>
                  </a:cubicBezTo>
                  <a:cubicBezTo>
                    <a:pt x="291" y="405"/>
                    <a:pt x="142" y="181"/>
                    <a:pt x="143" y="179"/>
                  </a:cubicBezTo>
                  <a:cubicBezTo>
                    <a:pt x="145" y="178"/>
                    <a:pt x="143" y="176"/>
                    <a:pt x="144" y="174"/>
                  </a:cubicBezTo>
                  <a:cubicBezTo>
                    <a:pt x="145" y="172"/>
                    <a:pt x="152" y="161"/>
                    <a:pt x="152" y="161"/>
                  </a:cubicBezTo>
                  <a:cubicBezTo>
                    <a:pt x="147" y="162"/>
                    <a:pt x="148" y="154"/>
                    <a:pt x="148" y="154"/>
                  </a:cubicBezTo>
                  <a:cubicBezTo>
                    <a:pt x="181" y="43"/>
                    <a:pt x="181" y="43"/>
                    <a:pt x="181" y="43"/>
                  </a:cubicBezTo>
                  <a:cubicBezTo>
                    <a:pt x="40" y="0"/>
                    <a:pt x="40" y="0"/>
                    <a:pt x="40" y="0"/>
                  </a:cubicBezTo>
                  <a:cubicBezTo>
                    <a:pt x="40" y="1"/>
                    <a:pt x="39" y="2"/>
                    <a:pt x="37" y="1"/>
                  </a:cubicBezTo>
                  <a:cubicBezTo>
                    <a:pt x="35" y="1"/>
                    <a:pt x="33" y="2"/>
                    <a:pt x="33" y="3"/>
                  </a:cubicBezTo>
                  <a:cubicBezTo>
                    <a:pt x="33" y="5"/>
                    <a:pt x="34" y="8"/>
                    <a:pt x="36" y="10"/>
                  </a:cubicBezTo>
                  <a:cubicBezTo>
                    <a:pt x="37" y="11"/>
                    <a:pt x="37" y="13"/>
                    <a:pt x="37" y="15"/>
                  </a:cubicBezTo>
                  <a:cubicBezTo>
                    <a:pt x="37" y="18"/>
                    <a:pt x="35" y="24"/>
                    <a:pt x="35" y="26"/>
                  </a:cubicBezTo>
                  <a:cubicBezTo>
                    <a:pt x="35" y="27"/>
                    <a:pt x="32" y="35"/>
                    <a:pt x="29" y="35"/>
                  </a:cubicBezTo>
                  <a:cubicBezTo>
                    <a:pt x="28" y="35"/>
                    <a:pt x="28" y="35"/>
                    <a:pt x="28" y="35"/>
                  </a:cubicBezTo>
                  <a:cubicBezTo>
                    <a:pt x="28" y="35"/>
                    <a:pt x="27" y="46"/>
                    <a:pt x="27" y="46"/>
                  </a:cubicBezTo>
                  <a:cubicBezTo>
                    <a:pt x="27" y="47"/>
                    <a:pt x="27" y="49"/>
                    <a:pt x="24" y="51"/>
                  </a:cubicBezTo>
                  <a:cubicBezTo>
                    <a:pt x="21" y="53"/>
                    <a:pt x="17" y="57"/>
                    <a:pt x="14" y="61"/>
                  </a:cubicBezTo>
                  <a:cubicBezTo>
                    <a:pt x="11" y="65"/>
                    <a:pt x="9" y="70"/>
                    <a:pt x="9" y="71"/>
                  </a:cubicBezTo>
                  <a:cubicBezTo>
                    <a:pt x="9" y="72"/>
                    <a:pt x="9" y="75"/>
                    <a:pt x="10" y="78"/>
                  </a:cubicBezTo>
                  <a:cubicBezTo>
                    <a:pt x="12" y="81"/>
                    <a:pt x="15" y="86"/>
                    <a:pt x="15" y="86"/>
                  </a:cubicBezTo>
                  <a:cubicBezTo>
                    <a:pt x="15" y="89"/>
                    <a:pt x="15" y="89"/>
                    <a:pt x="15" y="89"/>
                  </a:cubicBezTo>
                  <a:cubicBezTo>
                    <a:pt x="16" y="93"/>
                    <a:pt x="16" y="93"/>
                    <a:pt x="16" y="93"/>
                  </a:cubicBezTo>
                  <a:cubicBezTo>
                    <a:pt x="16" y="93"/>
                    <a:pt x="18" y="98"/>
                    <a:pt x="17" y="102"/>
                  </a:cubicBezTo>
                  <a:cubicBezTo>
                    <a:pt x="17" y="106"/>
                    <a:pt x="17" y="110"/>
                    <a:pt x="16" y="113"/>
                  </a:cubicBezTo>
                  <a:cubicBezTo>
                    <a:pt x="14" y="116"/>
                    <a:pt x="11" y="119"/>
                    <a:pt x="11" y="121"/>
                  </a:cubicBezTo>
                  <a:cubicBezTo>
                    <a:pt x="10" y="123"/>
                    <a:pt x="12" y="125"/>
                    <a:pt x="12" y="127"/>
                  </a:cubicBezTo>
                  <a:cubicBezTo>
                    <a:pt x="12" y="129"/>
                    <a:pt x="11" y="131"/>
                    <a:pt x="9" y="131"/>
                  </a:cubicBezTo>
                  <a:cubicBezTo>
                    <a:pt x="8" y="132"/>
                    <a:pt x="7" y="133"/>
                    <a:pt x="7" y="134"/>
                  </a:cubicBezTo>
                  <a:cubicBezTo>
                    <a:pt x="7" y="136"/>
                    <a:pt x="7" y="137"/>
                    <a:pt x="5" y="137"/>
                  </a:cubicBezTo>
                  <a:cubicBezTo>
                    <a:pt x="4" y="138"/>
                    <a:pt x="0" y="140"/>
                    <a:pt x="0" y="141"/>
                  </a:cubicBezTo>
                  <a:cubicBezTo>
                    <a:pt x="0" y="142"/>
                    <a:pt x="1" y="143"/>
                    <a:pt x="3" y="144"/>
                  </a:cubicBezTo>
                  <a:cubicBezTo>
                    <a:pt x="4" y="144"/>
                    <a:pt x="6" y="146"/>
                    <a:pt x="7" y="145"/>
                  </a:cubicBezTo>
                  <a:cubicBezTo>
                    <a:pt x="8" y="145"/>
                    <a:pt x="9" y="143"/>
                    <a:pt x="10" y="144"/>
                  </a:cubicBezTo>
                  <a:cubicBezTo>
                    <a:pt x="12" y="144"/>
                    <a:pt x="14" y="148"/>
                    <a:pt x="14" y="150"/>
                  </a:cubicBezTo>
                  <a:cubicBezTo>
                    <a:pt x="15" y="152"/>
                    <a:pt x="14" y="154"/>
                    <a:pt x="16" y="156"/>
                  </a:cubicBezTo>
                  <a:cubicBezTo>
                    <a:pt x="17" y="158"/>
                    <a:pt x="20" y="160"/>
                    <a:pt x="21" y="163"/>
                  </a:cubicBezTo>
                  <a:cubicBezTo>
                    <a:pt x="21" y="165"/>
                    <a:pt x="22" y="168"/>
                    <a:pt x="23" y="168"/>
                  </a:cubicBezTo>
                  <a:cubicBezTo>
                    <a:pt x="25" y="169"/>
                    <a:pt x="26" y="168"/>
                    <a:pt x="26" y="169"/>
                  </a:cubicBezTo>
                  <a:cubicBezTo>
                    <a:pt x="26" y="170"/>
                    <a:pt x="28" y="178"/>
                    <a:pt x="29" y="179"/>
                  </a:cubicBezTo>
                  <a:cubicBezTo>
                    <a:pt x="29" y="179"/>
                    <a:pt x="23" y="177"/>
                    <a:pt x="20" y="181"/>
                  </a:cubicBezTo>
                  <a:cubicBezTo>
                    <a:pt x="18" y="184"/>
                    <a:pt x="19" y="191"/>
                    <a:pt x="21" y="193"/>
                  </a:cubicBezTo>
                  <a:cubicBezTo>
                    <a:pt x="23" y="195"/>
                    <a:pt x="24" y="195"/>
                    <a:pt x="25" y="193"/>
                  </a:cubicBezTo>
                  <a:cubicBezTo>
                    <a:pt x="25" y="192"/>
                    <a:pt x="26" y="190"/>
                    <a:pt x="28" y="190"/>
                  </a:cubicBezTo>
                  <a:cubicBezTo>
                    <a:pt x="29" y="190"/>
                    <a:pt x="30" y="191"/>
                    <a:pt x="30" y="195"/>
                  </a:cubicBezTo>
                  <a:cubicBezTo>
                    <a:pt x="30" y="198"/>
                    <a:pt x="33" y="201"/>
                    <a:pt x="36" y="201"/>
                  </a:cubicBezTo>
                  <a:cubicBezTo>
                    <a:pt x="39" y="201"/>
                    <a:pt x="41" y="198"/>
                    <a:pt x="42" y="195"/>
                  </a:cubicBezTo>
                  <a:cubicBezTo>
                    <a:pt x="42" y="192"/>
                    <a:pt x="45" y="187"/>
                    <a:pt x="49" y="189"/>
                  </a:cubicBezTo>
                  <a:cubicBezTo>
                    <a:pt x="53" y="192"/>
                    <a:pt x="59" y="192"/>
                    <a:pt x="63" y="191"/>
                  </a:cubicBezTo>
                  <a:cubicBezTo>
                    <a:pt x="67" y="190"/>
                    <a:pt x="78" y="188"/>
                    <a:pt x="77" y="192"/>
                  </a:cubicBezTo>
                  <a:cubicBezTo>
                    <a:pt x="75" y="197"/>
                    <a:pt x="72" y="200"/>
                    <a:pt x="69" y="200"/>
                  </a:cubicBezTo>
                  <a:cubicBezTo>
                    <a:pt x="65" y="200"/>
                    <a:pt x="63" y="195"/>
                    <a:pt x="58" y="195"/>
                  </a:cubicBezTo>
                  <a:cubicBezTo>
                    <a:pt x="52" y="195"/>
                    <a:pt x="47" y="192"/>
                    <a:pt x="46" y="195"/>
                  </a:cubicBezTo>
                  <a:cubicBezTo>
                    <a:pt x="44" y="197"/>
                    <a:pt x="46" y="199"/>
                    <a:pt x="46" y="199"/>
                  </a:cubicBezTo>
                  <a:cubicBezTo>
                    <a:pt x="46" y="199"/>
                    <a:pt x="48" y="199"/>
                    <a:pt x="47" y="202"/>
                  </a:cubicBezTo>
                  <a:cubicBezTo>
                    <a:pt x="47" y="204"/>
                    <a:pt x="47" y="209"/>
                    <a:pt x="47" y="211"/>
                  </a:cubicBezTo>
                  <a:cubicBezTo>
                    <a:pt x="48" y="213"/>
                    <a:pt x="48" y="217"/>
                    <a:pt x="49" y="220"/>
                  </a:cubicBezTo>
                  <a:cubicBezTo>
                    <a:pt x="50" y="222"/>
                    <a:pt x="53" y="228"/>
                    <a:pt x="52" y="230"/>
                  </a:cubicBezTo>
                  <a:cubicBezTo>
                    <a:pt x="51" y="231"/>
                    <a:pt x="48" y="232"/>
                    <a:pt x="48" y="230"/>
                  </a:cubicBezTo>
                  <a:cubicBezTo>
                    <a:pt x="48" y="227"/>
                    <a:pt x="46" y="226"/>
                    <a:pt x="45" y="225"/>
                  </a:cubicBezTo>
                  <a:cubicBezTo>
                    <a:pt x="44" y="224"/>
                    <a:pt x="44" y="223"/>
                    <a:pt x="44" y="220"/>
                  </a:cubicBezTo>
                  <a:cubicBezTo>
                    <a:pt x="44" y="217"/>
                    <a:pt x="44" y="208"/>
                    <a:pt x="43" y="206"/>
                  </a:cubicBezTo>
                  <a:cubicBezTo>
                    <a:pt x="43" y="206"/>
                    <a:pt x="38" y="206"/>
                    <a:pt x="37" y="208"/>
                  </a:cubicBezTo>
                  <a:cubicBezTo>
                    <a:pt x="36" y="210"/>
                    <a:pt x="33" y="208"/>
                    <a:pt x="33" y="212"/>
                  </a:cubicBezTo>
                  <a:cubicBezTo>
                    <a:pt x="33" y="215"/>
                    <a:pt x="32" y="219"/>
                    <a:pt x="32" y="222"/>
                  </a:cubicBezTo>
                  <a:cubicBezTo>
                    <a:pt x="32" y="225"/>
                    <a:pt x="31" y="229"/>
                    <a:pt x="28" y="232"/>
                  </a:cubicBezTo>
                  <a:cubicBezTo>
                    <a:pt x="28" y="232"/>
                    <a:pt x="31" y="236"/>
                    <a:pt x="31" y="241"/>
                  </a:cubicBezTo>
                  <a:cubicBezTo>
                    <a:pt x="30" y="246"/>
                    <a:pt x="29" y="249"/>
                    <a:pt x="28" y="251"/>
                  </a:cubicBezTo>
                  <a:cubicBezTo>
                    <a:pt x="27" y="253"/>
                    <a:pt x="28" y="255"/>
                    <a:pt x="30" y="255"/>
                  </a:cubicBezTo>
                  <a:cubicBezTo>
                    <a:pt x="32" y="255"/>
                    <a:pt x="37" y="257"/>
                    <a:pt x="38" y="265"/>
                  </a:cubicBezTo>
                  <a:cubicBezTo>
                    <a:pt x="38" y="265"/>
                    <a:pt x="35" y="267"/>
                    <a:pt x="35" y="270"/>
                  </a:cubicBezTo>
                  <a:cubicBezTo>
                    <a:pt x="35" y="273"/>
                    <a:pt x="38" y="276"/>
                    <a:pt x="41" y="279"/>
                  </a:cubicBezTo>
                  <a:cubicBezTo>
                    <a:pt x="43" y="283"/>
                    <a:pt x="46" y="290"/>
                    <a:pt x="47" y="293"/>
                  </a:cubicBezTo>
                  <a:cubicBezTo>
                    <a:pt x="48" y="296"/>
                    <a:pt x="50" y="298"/>
                    <a:pt x="50" y="301"/>
                  </a:cubicBezTo>
                  <a:cubicBezTo>
                    <a:pt x="51" y="304"/>
                    <a:pt x="50" y="311"/>
                    <a:pt x="53" y="311"/>
                  </a:cubicBezTo>
                  <a:cubicBezTo>
                    <a:pt x="57" y="311"/>
                    <a:pt x="57" y="312"/>
                    <a:pt x="57" y="314"/>
                  </a:cubicBezTo>
                  <a:cubicBezTo>
                    <a:pt x="57" y="317"/>
                    <a:pt x="56" y="318"/>
                    <a:pt x="58" y="321"/>
                  </a:cubicBezTo>
                  <a:cubicBezTo>
                    <a:pt x="61" y="323"/>
                    <a:pt x="64" y="325"/>
                    <a:pt x="64" y="327"/>
                  </a:cubicBezTo>
                  <a:cubicBezTo>
                    <a:pt x="65" y="328"/>
                    <a:pt x="66" y="329"/>
                    <a:pt x="64" y="333"/>
                  </a:cubicBezTo>
                  <a:cubicBezTo>
                    <a:pt x="62" y="336"/>
                    <a:pt x="62" y="338"/>
                    <a:pt x="65" y="339"/>
                  </a:cubicBezTo>
                  <a:cubicBezTo>
                    <a:pt x="67" y="340"/>
                    <a:pt x="69" y="345"/>
                    <a:pt x="67" y="349"/>
                  </a:cubicBezTo>
                  <a:cubicBezTo>
                    <a:pt x="65" y="353"/>
                    <a:pt x="63" y="355"/>
                    <a:pt x="65" y="361"/>
                  </a:cubicBezTo>
                  <a:cubicBezTo>
                    <a:pt x="65" y="361"/>
                    <a:pt x="61" y="364"/>
                    <a:pt x="61" y="367"/>
                  </a:cubicBezTo>
                  <a:cubicBezTo>
                    <a:pt x="61" y="369"/>
                    <a:pt x="62" y="371"/>
                    <a:pt x="64" y="374"/>
                  </a:cubicBezTo>
                  <a:cubicBezTo>
                    <a:pt x="65" y="376"/>
                    <a:pt x="68" y="378"/>
                    <a:pt x="71" y="378"/>
                  </a:cubicBezTo>
                  <a:cubicBezTo>
                    <a:pt x="74" y="378"/>
                    <a:pt x="80" y="381"/>
                    <a:pt x="84" y="384"/>
                  </a:cubicBezTo>
                  <a:cubicBezTo>
                    <a:pt x="88" y="386"/>
                    <a:pt x="87" y="386"/>
                    <a:pt x="90" y="386"/>
                  </a:cubicBezTo>
                  <a:cubicBezTo>
                    <a:pt x="92" y="385"/>
                    <a:pt x="96" y="385"/>
                    <a:pt x="98" y="387"/>
                  </a:cubicBezTo>
                  <a:cubicBezTo>
                    <a:pt x="101" y="389"/>
                    <a:pt x="103" y="392"/>
                    <a:pt x="103" y="392"/>
                  </a:cubicBezTo>
                  <a:cubicBezTo>
                    <a:pt x="104" y="392"/>
                    <a:pt x="104" y="393"/>
                    <a:pt x="106" y="393"/>
                  </a:cubicBezTo>
                  <a:cubicBezTo>
                    <a:pt x="108" y="393"/>
                    <a:pt x="111" y="397"/>
                    <a:pt x="114" y="401"/>
                  </a:cubicBezTo>
                  <a:cubicBezTo>
                    <a:pt x="116" y="404"/>
                    <a:pt x="120" y="406"/>
                    <a:pt x="120" y="406"/>
                  </a:cubicBezTo>
                  <a:cubicBezTo>
                    <a:pt x="120" y="406"/>
                    <a:pt x="120" y="412"/>
                    <a:pt x="125" y="411"/>
                  </a:cubicBezTo>
                  <a:cubicBezTo>
                    <a:pt x="129" y="410"/>
                    <a:pt x="130" y="410"/>
                    <a:pt x="133" y="412"/>
                  </a:cubicBezTo>
                  <a:cubicBezTo>
                    <a:pt x="136" y="415"/>
                    <a:pt x="142" y="418"/>
                    <a:pt x="141" y="421"/>
                  </a:cubicBezTo>
                  <a:cubicBezTo>
                    <a:pt x="141" y="424"/>
                    <a:pt x="138" y="426"/>
                    <a:pt x="137" y="426"/>
                  </a:cubicBezTo>
                  <a:cubicBezTo>
                    <a:pt x="136" y="426"/>
                    <a:pt x="136" y="428"/>
                    <a:pt x="136" y="429"/>
                  </a:cubicBezTo>
                  <a:cubicBezTo>
                    <a:pt x="136" y="430"/>
                    <a:pt x="135" y="435"/>
                    <a:pt x="137" y="435"/>
                  </a:cubicBezTo>
                  <a:cubicBezTo>
                    <a:pt x="140" y="435"/>
                    <a:pt x="140" y="435"/>
                    <a:pt x="143" y="435"/>
                  </a:cubicBezTo>
                  <a:cubicBezTo>
                    <a:pt x="145" y="435"/>
                    <a:pt x="148" y="433"/>
                    <a:pt x="150" y="435"/>
                  </a:cubicBezTo>
                  <a:cubicBezTo>
                    <a:pt x="153" y="437"/>
                    <a:pt x="156" y="437"/>
                    <a:pt x="157" y="437"/>
                  </a:cubicBezTo>
                  <a:cubicBezTo>
                    <a:pt x="158" y="436"/>
                    <a:pt x="163" y="438"/>
                    <a:pt x="160" y="442"/>
                  </a:cubicBezTo>
                  <a:cubicBezTo>
                    <a:pt x="158" y="445"/>
                    <a:pt x="158" y="450"/>
                    <a:pt x="161" y="453"/>
                  </a:cubicBezTo>
                  <a:cubicBezTo>
                    <a:pt x="164" y="457"/>
                    <a:pt x="171" y="463"/>
                    <a:pt x="171" y="463"/>
                  </a:cubicBezTo>
                  <a:cubicBezTo>
                    <a:pt x="171" y="463"/>
                    <a:pt x="177" y="469"/>
                    <a:pt x="175" y="474"/>
                  </a:cubicBezTo>
                  <a:cubicBezTo>
                    <a:pt x="172" y="479"/>
                    <a:pt x="167" y="485"/>
                    <a:pt x="167" y="485"/>
                  </a:cubicBezTo>
                  <a:cubicBezTo>
                    <a:pt x="167" y="485"/>
                    <a:pt x="165" y="489"/>
                    <a:pt x="167" y="490"/>
                  </a:cubicBezTo>
                  <a:cubicBezTo>
                    <a:pt x="168" y="492"/>
                    <a:pt x="171" y="490"/>
                    <a:pt x="171" y="489"/>
                  </a:cubicBezTo>
                  <a:cubicBezTo>
                    <a:pt x="171" y="488"/>
                    <a:pt x="173" y="486"/>
                    <a:pt x="173" y="486"/>
                  </a:cubicBezTo>
                  <a:cubicBezTo>
                    <a:pt x="173" y="486"/>
                    <a:pt x="176" y="487"/>
                    <a:pt x="175" y="490"/>
                  </a:cubicBezTo>
                  <a:cubicBezTo>
                    <a:pt x="175" y="493"/>
                    <a:pt x="171" y="496"/>
                    <a:pt x="171" y="496"/>
                  </a:cubicBezTo>
                  <a:cubicBezTo>
                    <a:pt x="173" y="499"/>
                    <a:pt x="173" y="499"/>
                    <a:pt x="173" y="499"/>
                  </a:cubicBezTo>
                  <a:cubicBezTo>
                    <a:pt x="195" y="500"/>
                    <a:pt x="195" y="500"/>
                    <a:pt x="195" y="500"/>
                  </a:cubicBezTo>
                  <a:cubicBezTo>
                    <a:pt x="266" y="506"/>
                    <a:pt x="266" y="506"/>
                    <a:pt x="266" y="506"/>
                  </a:cubicBezTo>
                  <a:cubicBezTo>
                    <a:pt x="266" y="506"/>
                    <a:pt x="270" y="506"/>
                    <a:pt x="271" y="508"/>
                  </a:cubicBezTo>
                  <a:cubicBezTo>
                    <a:pt x="277" y="513"/>
                    <a:pt x="278" y="507"/>
                    <a:pt x="278" y="50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4" name="Freeform 24">
              <a:extLst>
                <a:ext uri="{FF2B5EF4-FFF2-40B4-BE49-F238E27FC236}">
                  <a16:creationId xmlns:a16="http://schemas.microsoft.com/office/drawing/2014/main" id="{128D781A-CBFA-4EE3-BC35-3FCA3BB7F1AE}"/>
                </a:ext>
              </a:extLst>
            </p:cNvPr>
            <p:cNvSpPr>
              <a:spLocks/>
            </p:cNvSpPr>
            <p:nvPr/>
          </p:nvSpPr>
          <p:spPr bwMode="auto">
            <a:xfrm>
              <a:off x="11040546" y="6421212"/>
              <a:ext cx="969963" cy="1092200"/>
            </a:xfrm>
            <a:custGeom>
              <a:avLst/>
              <a:gdLst>
                <a:gd name="T0" fmla="*/ 74 w 258"/>
                <a:gd name="T1" fmla="*/ 0 h 291"/>
                <a:gd name="T2" fmla="*/ 65 w 258"/>
                <a:gd name="T3" fmla="*/ 39 h 291"/>
                <a:gd name="T4" fmla="*/ 58 w 258"/>
                <a:gd name="T5" fmla="*/ 31 h 291"/>
                <a:gd name="T6" fmla="*/ 48 w 258"/>
                <a:gd name="T7" fmla="*/ 28 h 291"/>
                <a:gd name="T8" fmla="*/ 36 w 258"/>
                <a:gd name="T9" fmla="*/ 41 h 291"/>
                <a:gd name="T10" fmla="*/ 33 w 258"/>
                <a:gd name="T11" fmla="*/ 51 h 291"/>
                <a:gd name="T12" fmla="*/ 32 w 258"/>
                <a:gd name="T13" fmla="*/ 62 h 291"/>
                <a:gd name="T14" fmla="*/ 34 w 258"/>
                <a:gd name="T15" fmla="*/ 79 h 291"/>
                <a:gd name="T16" fmla="*/ 29 w 258"/>
                <a:gd name="T17" fmla="*/ 84 h 291"/>
                <a:gd name="T18" fmla="*/ 33 w 258"/>
                <a:gd name="T19" fmla="*/ 91 h 291"/>
                <a:gd name="T20" fmla="*/ 34 w 258"/>
                <a:gd name="T21" fmla="*/ 102 h 291"/>
                <a:gd name="T22" fmla="*/ 39 w 258"/>
                <a:gd name="T23" fmla="*/ 111 h 291"/>
                <a:gd name="T24" fmla="*/ 38 w 258"/>
                <a:gd name="T25" fmla="*/ 122 h 291"/>
                <a:gd name="T26" fmla="*/ 29 w 258"/>
                <a:gd name="T27" fmla="*/ 134 h 291"/>
                <a:gd name="T28" fmla="*/ 21 w 258"/>
                <a:gd name="T29" fmla="*/ 142 h 291"/>
                <a:gd name="T30" fmla="*/ 20 w 258"/>
                <a:gd name="T31" fmla="*/ 149 h 291"/>
                <a:gd name="T32" fmla="*/ 13 w 258"/>
                <a:gd name="T33" fmla="*/ 168 h 291"/>
                <a:gd name="T34" fmla="*/ 21 w 258"/>
                <a:gd name="T35" fmla="*/ 181 h 291"/>
                <a:gd name="T36" fmla="*/ 16 w 258"/>
                <a:gd name="T37" fmla="*/ 186 h 291"/>
                <a:gd name="T38" fmla="*/ 9 w 258"/>
                <a:gd name="T39" fmla="*/ 187 h 291"/>
                <a:gd name="T40" fmla="*/ 0 w 258"/>
                <a:gd name="T41" fmla="*/ 198 h 291"/>
                <a:gd name="T42" fmla="*/ 141 w 258"/>
                <a:gd name="T43" fmla="*/ 277 h 291"/>
                <a:gd name="T44" fmla="*/ 223 w 258"/>
                <a:gd name="T45" fmla="*/ 291 h 291"/>
                <a:gd name="T46" fmla="*/ 258 w 258"/>
                <a:gd name="T47" fmla="*/ 33 h 291"/>
                <a:gd name="T48" fmla="*/ 74 w 258"/>
                <a:gd name="T4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8" h="291">
                  <a:moveTo>
                    <a:pt x="74" y="0"/>
                  </a:moveTo>
                  <a:cubicBezTo>
                    <a:pt x="65" y="39"/>
                    <a:pt x="65" y="39"/>
                    <a:pt x="65" y="39"/>
                  </a:cubicBezTo>
                  <a:cubicBezTo>
                    <a:pt x="65" y="39"/>
                    <a:pt x="60" y="35"/>
                    <a:pt x="58" y="31"/>
                  </a:cubicBezTo>
                  <a:cubicBezTo>
                    <a:pt x="56" y="27"/>
                    <a:pt x="57" y="28"/>
                    <a:pt x="48" y="28"/>
                  </a:cubicBezTo>
                  <a:cubicBezTo>
                    <a:pt x="40" y="28"/>
                    <a:pt x="36" y="37"/>
                    <a:pt x="36" y="41"/>
                  </a:cubicBezTo>
                  <a:cubicBezTo>
                    <a:pt x="36" y="45"/>
                    <a:pt x="34" y="48"/>
                    <a:pt x="33" y="51"/>
                  </a:cubicBezTo>
                  <a:cubicBezTo>
                    <a:pt x="31" y="54"/>
                    <a:pt x="30" y="58"/>
                    <a:pt x="32" y="62"/>
                  </a:cubicBezTo>
                  <a:cubicBezTo>
                    <a:pt x="33" y="65"/>
                    <a:pt x="34" y="72"/>
                    <a:pt x="34" y="79"/>
                  </a:cubicBezTo>
                  <a:cubicBezTo>
                    <a:pt x="34" y="86"/>
                    <a:pt x="29" y="84"/>
                    <a:pt x="29" y="84"/>
                  </a:cubicBezTo>
                  <a:cubicBezTo>
                    <a:pt x="29" y="84"/>
                    <a:pt x="33" y="86"/>
                    <a:pt x="33" y="91"/>
                  </a:cubicBezTo>
                  <a:cubicBezTo>
                    <a:pt x="33" y="96"/>
                    <a:pt x="32" y="97"/>
                    <a:pt x="34" y="102"/>
                  </a:cubicBezTo>
                  <a:cubicBezTo>
                    <a:pt x="36" y="107"/>
                    <a:pt x="36" y="110"/>
                    <a:pt x="39" y="111"/>
                  </a:cubicBezTo>
                  <a:cubicBezTo>
                    <a:pt x="42" y="113"/>
                    <a:pt x="44" y="120"/>
                    <a:pt x="38" y="122"/>
                  </a:cubicBezTo>
                  <a:cubicBezTo>
                    <a:pt x="32" y="125"/>
                    <a:pt x="29" y="130"/>
                    <a:pt x="29" y="134"/>
                  </a:cubicBezTo>
                  <a:cubicBezTo>
                    <a:pt x="29" y="139"/>
                    <a:pt x="25" y="142"/>
                    <a:pt x="21" y="142"/>
                  </a:cubicBezTo>
                  <a:cubicBezTo>
                    <a:pt x="20" y="149"/>
                    <a:pt x="20" y="149"/>
                    <a:pt x="20" y="149"/>
                  </a:cubicBezTo>
                  <a:cubicBezTo>
                    <a:pt x="20" y="149"/>
                    <a:pt x="8" y="161"/>
                    <a:pt x="13" y="168"/>
                  </a:cubicBezTo>
                  <a:cubicBezTo>
                    <a:pt x="18" y="175"/>
                    <a:pt x="19" y="180"/>
                    <a:pt x="21" y="181"/>
                  </a:cubicBezTo>
                  <a:cubicBezTo>
                    <a:pt x="22" y="183"/>
                    <a:pt x="20" y="189"/>
                    <a:pt x="16" y="186"/>
                  </a:cubicBezTo>
                  <a:cubicBezTo>
                    <a:pt x="16" y="186"/>
                    <a:pt x="15" y="192"/>
                    <a:pt x="9" y="187"/>
                  </a:cubicBezTo>
                  <a:cubicBezTo>
                    <a:pt x="9" y="187"/>
                    <a:pt x="1" y="192"/>
                    <a:pt x="0" y="198"/>
                  </a:cubicBezTo>
                  <a:cubicBezTo>
                    <a:pt x="141" y="277"/>
                    <a:pt x="141" y="277"/>
                    <a:pt x="141" y="277"/>
                  </a:cubicBezTo>
                  <a:cubicBezTo>
                    <a:pt x="223" y="291"/>
                    <a:pt x="223" y="291"/>
                    <a:pt x="223" y="291"/>
                  </a:cubicBezTo>
                  <a:cubicBezTo>
                    <a:pt x="258" y="33"/>
                    <a:pt x="258" y="33"/>
                    <a:pt x="258" y="33"/>
                  </a:cubicBezTo>
                  <a:lnTo>
                    <a:pt x="7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25" name="Freeform 25">
              <a:extLst>
                <a:ext uri="{FF2B5EF4-FFF2-40B4-BE49-F238E27FC236}">
                  <a16:creationId xmlns:a16="http://schemas.microsoft.com/office/drawing/2014/main" id="{2113D4B8-D386-48B7-8AB6-F43F187784F0}"/>
                </a:ext>
              </a:extLst>
            </p:cNvPr>
            <p:cNvSpPr>
              <a:spLocks/>
            </p:cNvSpPr>
            <p:nvPr/>
          </p:nvSpPr>
          <p:spPr bwMode="auto">
            <a:xfrm>
              <a:off x="12242285" y="6737125"/>
              <a:ext cx="1919288" cy="1895475"/>
            </a:xfrm>
            <a:custGeom>
              <a:avLst/>
              <a:gdLst>
                <a:gd name="T0" fmla="*/ 472 w 511"/>
                <a:gd name="T1" fmla="*/ 150 h 505"/>
                <a:gd name="T2" fmla="*/ 444 w 511"/>
                <a:gd name="T3" fmla="*/ 137 h 505"/>
                <a:gd name="T4" fmla="*/ 416 w 511"/>
                <a:gd name="T5" fmla="*/ 139 h 505"/>
                <a:gd name="T6" fmla="*/ 403 w 511"/>
                <a:gd name="T7" fmla="*/ 144 h 505"/>
                <a:gd name="T8" fmla="*/ 387 w 511"/>
                <a:gd name="T9" fmla="*/ 133 h 505"/>
                <a:gd name="T10" fmla="*/ 378 w 511"/>
                <a:gd name="T11" fmla="*/ 140 h 505"/>
                <a:gd name="T12" fmla="*/ 360 w 511"/>
                <a:gd name="T13" fmla="*/ 137 h 505"/>
                <a:gd name="T14" fmla="*/ 348 w 511"/>
                <a:gd name="T15" fmla="*/ 140 h 505"/>
                <a:gd name="T16" fmla="*/ 329 w 511"/>
                <a:gd name="T17" fmla="*/ 124 h 505"/>
                <a:gd name="T18" fmla="*/ 325 w 511"/>
                <a:gd name="T19" fmla="*/ 129 h 505"/>
                <a:gd name="T20" fmla="*/ 308 w 511"/>
                <a:gd name="T21" fmla="*/ 122 h 505"/>
                <a:gd name="T22" fmla="*/ 292 w 511"/>
                <a:gd name="T23" fmla="*/ 111 h 505"/>
                <a:gd name="T24" fmla="*/ 265 w 511"/>
                <a:gd name="T25" fmla="*/ 101 h 505"/>
                <a:gd name="T26" fmla="*/ 153 w 511"/>
                <a:gd name="T27" fmla="*/ 0 h 505"/>
                <a:gd name="T28" fmla="*/ 0 w 511"/>
                <a:gd name="T29" fmla="*/ 202 h 505"/>
                <a:gd name="T30" fmla="*/ 14 w 511"/>
                <a:gd name="T31" fmla="*/ 220 h 505"/>
                <a:gd name="T32" fmla="*/ 41 w 511"/>
                <a:gd name="T33" fmla="*/ 251 h 505"/>
                <a:gd name="T34" fmla="*/ 60 w 511"/>
                <a:gd name="T35" fmla="*/ 287 h 505"/>
                <a:gd name="T36" fmla="*/ 86 w 511"/>
                <a:gd name="T37" fmla="*/ 327 h 505"/>
                <a:gd name="T38" fmla="*/ 108 w 511"/>
                <a:gd name="T39" fmla="*/ 341 h 505"/>
                <a:gd name="T40" fmla="*/ 139 w 511"/>
                <a:gd name="T41" fmla="*/ 317 h 505"/>
                <a:gd name="T42" fmla="*/ 166 w 511"/>
                <a:gd name="T43" fmla="*/ 313 h 505"/>
                <a:gd name="T44" fmla="*/ 192 w 511"/>
                <a:gd name="T45" fmla="*/ 320 h 505"/>
                <a:gd name="T46" fmla="*/ 217 w 511"/>
                <a:gd name="T47" fmla="*/ 346 h 505"/>
                <a:gd name="T48" fmla="*/ 242 w 511"/>
                <a:gd name="T49" fmla="*/ 385 h 505"/>
                <a:gd name="T50" fmla="*/ 267 w 511"/>
                <a:gd name="T51" fmla="*/ 424 h 505"/>
                <a:gd name="T52" fmla="*/ 279 w 511"/>
                <a:gd name="T53" fmla="*/ 460 h 505"/>
                <a:gd name="T54" fmla="*/ 303 w 511"/>
                <a:gd name="T55" fmla="*/ 487 h 505"/>
                <a:gd name="T56" fmla="*/ 345 w 511"/>
                <a:gd name="T57" fmla="*/ 495 h 505"/>
                <a:gd name="T58" fmla="*/ 363 w 511"/>
                <a:gd name="T59" fmla="*/ 481 h 505"/>
                <a:gd name="T60" fmla="*/ 358 w 511"/>
                <a:gd name="T61" fmla="*/ 428 h 505"/>
                <a:gd name="T62" fmla="*/ 358 w 511"/>
                <a:gd name="T63" fmla="*/ 485 h 505"/>
                <a:gd name="T64" fmla="*/ 346 w 511"/>
                <a:gd name="T65" fmla="*/ 448 h 505"/>
                <a:gd name="T66" fmla="*/ 342 w 511"/>
                <a:gd name="T67" fmla="*/ 436 h 505"/>
                <a:gd name="T68" fmla="*/ 356 w 511"/>
                <a:gd name="T69" fmla="*/ 425 h 505"/>
                <a:gd name="T70" fmla="*/ 360 w 511"/>
                <a:gd name="T71" fmla="*/ 410 h 505"/>
                <a:gd name="T72" fmla="*/ 378 w 511"/>
                <a:gd name="T73" fmla="*/ 390 h 505"/>
                <a:gd name="T74" fmla="*/ 369 w 511"/>
                <a:gd name="T75" fmla="*/ 409 h 505"/>
                <a:gd name="T76" fmla="*/ 393 w 511"/>
                <a:gd name="T77" fmla="*/ 387 h 505"/>
                <a:gd name="T78" fmla="*/ 394 w 511"/>
                <a:gd name="T79" fmla="*/ 370 h 505"/>
                <a:gd name="T80" fmla="*/ 393 w 511"/>
                <a:gd name="T81" fmla="*/ 385 h 505"/>
                <a:gd name="T82" fmla="*/ 408 w 511"/>
                <a:gd name="T83" fmla="*/ 378 h 505"/>
                <a:gd name="T84" fmla="*/ 424 w 511"/>
                <a:gd name="T85" fmla="*/ 369 h 505"/>
                <a:gd name="T86" fmla="*/ 448 w 511"/>
                <a:gd name="T87" fmla="*/ 357 h 505"/>
                <a:gd name="T88" fmla="*/ 456 w 511"/>
                <a:gd name="T89" fmla="*/ 350 h 505"/>
                <a:gd name="T90" fmla="*/ 462 w 511"/>
                <a:gd name="T91" fmla="*/ 324 h 505"/>
                <a:gd name="T92" fmla="*/ 464 w 511"/>
                <a:gd name="T93" fmla="*/ 340 h 505"/>
                <a:gd name="T94" fmla="*/ 494 w 511"/>
                <a:gd name="T95" fmla="*/ 332 h 505"/>
                <a:gd name="T96" fmla="*/ 503 w 511"/>
                <a:gd name="T97" fmla="*/ 312 h 505"/>
                <a:gd name="T98" fmla="*/ 509 w 511"/>
                <a:gd name="T99" fmla="*/ 272 h 505"/>
                <a:gd name="T100" fmla="*/ 493 w 511"/>
                <a:gd name="T101" fmla="*/ 227 h 505"/>
                <a:gd name="T102" fmla="*/ 483 w 511"/>
                <a:gd name="T103" fmla="*/ 15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1" h="505">
                  <a:moveTo>
                    <a:pt x="483" y="153"/>
                  </a:moveTo>
                  <a:cubicBezTo>
                    <a:pt x="479" y="151"/>
                    <a:pt x="479" y="151"/>
                    <a:pt x="479" y="151"/>
                  </a:cubicBezTo>
                  <a:cubicBezTo>
                    <a:pt x="473" y="148"/>
                    <a:pt x="473" y="148"/>
                    <a:pt x="473" y="148"/>
                  </a:cubicBezTo>
                  <a:cubicBezTo>
                    <a:pt x="473" y="149"/>
                    <a:pt x="473" y="150"/>
                    <a:pt x="472" y="150"/>
                  </a:cubicBezTo>
                  <a:cubicBezTo>
                    <a:pt x="470" y="151"/>
                    <a:pt x="468" y="151"/>
                    <a:pt x="462" y="146"/>
                  </a:cubicBezTo>
                  <a:cubicBezTo>
                    <a:pt x="460" y="144"/>
                    <a:pt x="457" y="142"/>
                    <a:pt x="455" y="141"/>
                  </a:cubicBezTo>
                  <a:cubicBezTo>
                    <a:pt x="451" y="138"/>
                    <a:pt x="449" y="137"/>
                    <a:pt x="447" y="137"/>
                  </a:cubicBezTo>
                  <a:cubicBezTo>
                    <a:pt x="447" y="137"/>
                    <a:pt x="446" y="137"/>
                    <a:pt x="444" y="137"/>
                  </a:cubicBezTo>
                  <a:cubicBezTo>
                    <a:pt x="444" y="137"/>
                    <a:pt x="444" y="137"/>
                    <a:pt x="444" y="137"/>
                  </a:cubicBezTo>
                  <a:cubicBezTo>
                    <a:pt x="440" y="138"/>
                    <a:pt x="436" y="138"/>
                    <a:pt x="434" y="138"/>
                  </a:cubicBezTo>
                  <a:cubicBezTo>
                    <a:pt x="429" y="138"/>
                    <a:pt x="432" y="139"/>
                    <a:pt x="427" y="139"/>
                  </a:cubicBezTo>
                  <a:cubicBezTo>
                    <a:pt x="421" y="139"/>
                    <a:pt x="420" y="139"/>
                    <a:pt x="416" y="139"/>
                  </a:cubicBezTo>
                  <a:cubicBezTo>
                    <a:pt x="414" y="139"/>
                    <a:pt x="411" y="140"/>
                    <a:pt x="409" y="142"/>
                  </a:cubicBezTo>
                  <a:cubicBezTo>
                    <a:pt x="407" y="143"/>
                    <a:pt x="405" y="144"/>
                    <a:pt x="404" y="144"/>
                  </a:cubicBezTo>
                  <a:cubicBezTo>
                    <a:pt x="404" y="144"/>
                    <a:pt x="404" y="144"/>
                    <a:pt x="404" y="144"/>
                  </a:cubicBezTo>
                  <a:cubicBezTo>
                    <a:pt x="404" y="144"/>
                    <a:pt x="404" y="144"/>
                    <a:pt x="403" y="144"/>
                  </a:cubicBezTo>
                  <a:cubicBezTo>
                    <a:pt x="401" y="144"/>
                    <a:pt x="400" y="142"/>
                    <a:pt x="400" y="140"/>
                  </a:cubicBezTo>
                  <a:cubicBezTo>
                    <a:pt x="399" y="138"/>
                    <a:pt x="398" y="136"/>
                    <a:pt x="396" y="135"/>
                  </a:cubicBezTo>
                  <a:cubicBezTo>
                    <a:pt x="395" y="135"/>
                    <a:pt x="394" y="135"/>
                    <a:pt x="393" y="135"/>
                  </a:cubicBezTo>
                  <a:cubicBezTo>
                    <a:pt x="391" y="135"/>
                    <a:pt x="389" y="135"/>
                    <a:pt x="387" y="133"/>
                  </a:cubicBezTo>
                  <a:cubicBezTo>
                    <a:pt x="385" y="132"/>
                    <a:pt x="383" y="131"/>
                    <a:pt x="382" y="131"/>
                  </a:cubicBezTo>
                  <a:cubicBezTo>
                    <a:pt x="381" y="132"/>
                    <a:pt x="379" y="135"/>
                    <a:pt x="379" y="137"/>
                  </a:cubicBezTo>
                  <a:cubicBezTo>
                    <a:pt x="379" y="138"/>
                    <a:pt x="379" y="138"/>
                    <a:pt x="379" y="138"/>
                  </a:cubicBezTo>
                  <a:cubicBezTo>
                    <a:pt x="379" y="140"/>
                    <a:pt x="379" y="140"/>
                    <a:pt x="378" y="140"/>
                  </a:cubicBezTo>
                  <a:cubicBezTo>
                    <a:pt x="377" y="141"/>
                    <a:pt x="376" y="141"/>
                    <a:pt x="375" y="140"/>
                  </a:cubicBezTo>
                  <a:cubicBezTo>
                    <a:pt x="374" y="137"/>
                    <a:pt x="374" y="135"/>
                    <a:pt x="372" y="136"/>
                  </a:cubicBezTo>
                  <a:cubicBezTo>
                    <a:pt x="370" y="136"/>
                    <a:pt x="370" y="138"/>
                    <a:pt x="369" y="139"/>
                  </a:cubicBezTo>
                  <a:cubicBezTo>
                    <a:pt x="367" y="140"/>
                    <a:pt x="364" y="139"/>
                    <a:pt x="360" y="137"/>
                  </a:cubicBezTo>
                  <a:cubicBezTo>
                    <a:pt x="360" y="137"/>
                    <a:pt x="359" y="137"/>
                    <a:pt x="359" y="137"/>
                  </a:cubicBezTo>
                  <a:cubicBezTo>
                    <a:pt x="359" y="137"/>
                    <a:pt x="358" y="137"/>
                    <a:pt x="358" y="137"/>
                  </a:cubicBezTo>
                  <a:cubicBezTo>
                    <a:pt x="357" y="137"/>
                    <a:pt x="356" y="137"/>
                    <a:pt x="355" y="137"/>
                  </a:cubicBezTo>
                  <a:cubicBezTo>
                    <a:pt x="353" y="138"/>
                    <a:pt x="351" y="140"/>
                    <a:pt x="348" y="140"/>
                  </a:cubicBezTo>
                  <a:cubicBezTo>
                    <a:pt x="344" y="140"/>
                    <a:pt x="342" y="137"/>
                    <a:pt x="340" y="134"/>
                  </a:cubicBezTo>
                  <a:cubicBezTo>
                    <a:pt x="340" y="133"/>
                    <a:pt x="340" y="132"/>
                    <a:pt x="339" y="131"/>
                  </a:cubicBezTo>
                  <a:cubicBezTo>
                    <a:pt x="338" y="129"/>
                    <a:pt x="337" y="127"/>
                    <a:pt x="336" y="125"/>
                  </a:cubicBezTo>
                  <a:cubicBezTo>
                    <a:pt x="334" y="123"/>
                    <a:pt x="332" y="121"/>
                    <a:pt x="329" y="124"/>
                  </a:cubicBezTo>
                  <a:cubicBezTo>
                    <a:pt x="328" y="125"/>
                    <a:pt x="327" y="126"/>
                    <a:pt x="327" y="127"/>
                  </a:cubicBezTo>
                  <a:cubicBezTo>
                    <a:pt x="327" y="128"/>
                    <a:pt x="328" y="131"/>
                    <a:pt x="327" y="131"/>
                  </a:cubicBezTo>
                  <a:cubicBezTo>
                    <a:pt x="327" y="132"/>
                    <a:pt x="327" y="132"/>
                    <a:pt x="326" y="131"/>
                  </a:cubicBezTo>
                  <a:cubicBezTo>
                    <a:pt x="326" y="131"/>
                    <a:pt x="325" y="130"/>
                    <a:pt x="325" y="129"/>
                  </a:cubicBezTo>
                  <a:cubicBezTo>
                    <a:pt x="321" y="125"/>
                    <a:pt x="316" y="124"/>
                    <a:pt x="313" y="124"/>
                  </a:cubicBezTo>
                  <a:cubicBezTo>
                    <a:pt x="311" y="123"/>
                    <a:pt x="310" y="123"/>
                    <a:pt x="310" y="123"/>
                  </a:cubicBezTo>
                  <a:cubicBezTo>
                    <a:pt x="310" y="123"/>
                    <a:pt x="310" y="123"/>
                    <a:pt x="309" y="123"/>
                  </a:cubicBezTo>
                  <a:cubicBezTo>
                    <a:pt x="309" y="123"/>
                    <a:pt x="309" y="123"/>
                    <a:pt x="308" y="122"/>
                  </a:cubicBezTo>
                  <a:cubicBezTo>
                    <a:pt x="306" y="121"/>
                    <a:pt x="305" y="121"/>
                    <a:pt x="302" y="120"/>
                  </a:cubicBezTo>
                  <a:cubicBezTo>
                    <a:pt x="302" y="120"/>
                    <a:pt x="301" y="119"/>
                    <a:pt x="301" y="119"/>
                  </a:cubicBezTo>
                  <a:cubicBezTo>
                    <a:pt x="301" y="119"/>
                    <a:pt x="300" y="119"/>
                    <a:pt x="300" y="119"/>
                  </a:cubicBezTo>
                  <a:cubicBezTo>
                    <a:pt x="296" y="119"/>
                    <a:pt x="293" y="113"/>
                    <a:pt x="292" y="111"/>
                  </a:cubicBezTo>
                  <a:cubicBezTo>
                    <a:pt x="291" y="110"/>
                    <a:pt x="289" y="107"/>
                    <a:pt x="287" y="106"/>
                  </a:cubicBezTo>
                  <a:cubicBezTo>
                    <a:pt x="285" y="105"/>
                    <a:pt x="283" y="104"/>
                    <a:pt x="282" y="104"/>
                  </a:cubicBezTo>
                  <a:cubicBezTo>
                    <a:pt x="281" y="104"/>
                    <a:pt x="281" y="104"/>
                    <a:pt x="281" y="104"/>
                  </a:cubicBezTo>
                  <a:cubicBezTo>
                    <a:pt x="276" y="104"/>
                    <a:pt x="267" y="102"/>
                    <a:pt x="265" y="101"/>
                  </a:cubicBezTo>
                  <a:cubicBezTo>
                    <a:pt x="264" y="101"/>
                    <a:pt x="263" y="101"/>
                    <a:pt x="263" y="101"/>
                  </a:cubicBezTo>
                  <a:cubicBezTo>
                    <a:pt x="261" y="100"/>
                    <a:pt x="260" y="100"/>
                    <a:pt x="260" y="100"/>
                  </a:cubicBezTo>
                  <a:cubicBezTo>
                    <a:pt x="263" y="11"/>
                    <a:pt x="263" y="11"/>
                    <a:pt x="263" y="11"/>
                  </a:cubicBezTo>
                  <a:cubicBezTo>
                    <a:pt x="153" y="0"/>
                    <a:pt x="153" y="0"/>
                    <a:pt x="153" y="0"/>
                  </a:cubicBezTo>
                  <a:cubicBezTo>
                    <a:pt x="136" y="206"/>
                    <a:pt x="136" y="206"/>
                    <a:pt x="136" y="206"/>
                  </a:cubicBezTo>
                  <a:cubicBezTo>
                    <a:pt x="2" y="193"/>
                    <a:pt x="2" y="193"/>
                    <a:pt x="2" y="193"/>
                  </a:cubicBezTo>
                  <a:cubicBezTo>
                    <a:pt x="1" y="202"/>
                    <a:pt x="1" y="202"/>
                    <a:pt x="1" y="202"/>
                  </a:cubicBezTo>
                  <a:cubicBezTo>
                    <a:pt x="0" y="202"/>
                    <a:pt x="0" y="202"/>
                    <a:pt x="0" y="202"/>
                  </a:cubicBezTo>
                  <a:cubicBezTo>
                    <a:pt x="1" y="202"/>
                    <a:pt x="3" y="204"/>
                    <a:pt x="3" y="205"/>
                  </a:cubicBezTo>
                  <a:cubicBezTo>
                    <a:pt x="3" y="206"/>
                    <a:pt x="4" y="209"/>
                    <a:pt x="4" y="209"/>
                  </a:cubicBezTo>
                  <a:cubicBezTo>
                    <a:pt x="9" y="217"/>
                    <a:pt x="9" y="217"/>
                    <a:pt x="9" y="217"/>
                  </a:cubicBezTo>
                  <a:cubicBezTo>
                    <a:pt x="9" y="217"/>
                    <a:pt x="12" y="220"/>
                    <a:pt x="14" y="220"/>
                  </a:cubicBezTo>
                  <a:cubicBezTo>
                    <a:pt x="16" y="220"/>
                    <a:pt x="23" y="228"/>
                    <a:pt x="25" y="232"/>
                  </a:cubicBezTo>
                  <a:cubicBezTo>
                    <a:pt x="27" y="237"/>
                    <a:pt x="28" y="239"/>
                    <a:pt x="30" y="241"/>
                  </a:cubicBezTo>
                  <a:cubicBezTo>
                    <a:pt x="33" y="243"/>
                    <a:pt x="38" y="249"/>
                    <a:pt x="39" y="250"/>
                  </a:cubicBezTo>
                  <a:cubicBezTo>
                    <a:pt x="39" y="251"/>
                    <a:pt x="40" y="251"/>
                    <a:pt x="41" y="251"/>
                  </a:cubicBezTo>
                  <a:cubicBezTo>
                    <a:pt x="42" y="251"/>
                    <a:pt x="43" y="252"/>
                    <a:pt x="44" y="254"/>
                  </a:cubicBezTo>
                  <a:cubicBezTo>
                    <a:pt x="44" y="255"/>
                    <a:pt x="45" y="257"/>
                    <a:pt x="48" y="259"/>
                  </a:cubicBezTo>
                  <a:cubicBezTo>
                    <a:pt x="51" y="261"/>
                    <a:pt x="56" y="265"/>
                    <a:pt x="57" y="269"/>
                  </a:cubicBezTo>
                  <a:cubicBezTo>
                    <a:pt x="57" y="272"/>
                    <a:pt x="59" y="283"/>
                    <a:pt x="60" y="287"/>
                  </a:cubicBezTo>
                  <a:cubicBezTo>
                    <a:pt x="62" y="291"/>
                    <a:pt x="64" y="300"/>
                    <a:pt x="65" y="303"/>
                  </a:cubicBezTo>
                  <a:cubicBezTo>
                    <a:pt x="65" y="306"/>
                    <a:pt x="67" y="310"/>
                    <a:pt x="68" y="311"/>
                  </a:cubicBezTo>
                  <a:cubicBezTo>
                    <a:pt x="69" y="311"/>
                    <a:pt x="69" y="315"/>
                    <a:pt x="73" y="319"/>
                  </a:cubicBezTo>
                  <a:cubicBezTo>
                    <a:pt x="77" y="323"/>
                    <a:pt x="83" y="327"/>
                    <a:pt x="86" y="327"/>
                  </a:cubicBezTo>
                  <a:cubicBezTo>
                    <a:pt x="92" y="332"/>
                    <a:pt x="92" y="332"/>
                    <a:pt x="92" y="332"/>
                  </a:cubicBezTo>
                  <a:cubicBezTo>
                    <a:pt x="92" y="332"/>
                    <a:pt x="96" y="333"/>
                    <a:pt x="97" y="333"/>
                  </a:cubicBezTo>
                  <a:cubicBezTo>
                    <a:pt x="97" y="333"/>
                    <a:pt x="100" y="336"/>
                    <a:pt x="103" y="336"/>
                  </a:cubicBezTo>
                  <a:cubicBezTo>
                    <a:pt x="106" y="336"/>
                    <a:pt x="107" y="339"/>
                    <a:pt x="108" y="341"/>
                  </a:cubicBezTo>
                  <a:cubicBezTo>
                    <a:pt x="110" y="343"/>
                    <a:pt x="115" y="349"/>
                    <a:pt x="119" y="348"/>
                  </a:cubicBezTo>
                  <a:cubicBezTo>
                    <a:pt x="123" y="347"/>
                    <a:pt x="125" y="340"/>
                    <a:pt x="127" y="338"/>
                  </a:cubicBezTo>
                  <a:cubicBezTo>
                    <a:pt x="130" y="336"/>
                    <a:pt x="133" y="330"/>
                    <a:pt x="133" y="326"/>
                  </a:cubicBezTo>
                  <a:cubicBezTo>
                    <a:pt x="133" y="323"/>
                    <a:pt x="136" y="318"/>
                    <a:pt x="139" y="317"/>
                  </a:cubicBezTo>
                  <a:cubicBezTo>
                    <a:pt x="142" y="315"/>
                    <a:pt x="144" y="310"/>
                    <a:pt x="144" y="310"/>
                  </a:cubicBezTo>
                  <a:cubicBezTo>
                    <a:pt x="144" y="310"/>
                    <a:pt x="149" y="306"/>
                    <a:pt x="153" y="308"/>
                  </a:cubicBezTo>
                  <a:cubicBezTo>
                    <a:pt x="158" y="311"/>
                    <a:pt x="161" y="310"/>
                    <a:pt x="161" y="310"/>
                  </a:cubicBezTo>
                  <a:cubicBezTo>
                    <a:pt x="161" y="310"/>
                    <a:pt x="162" y="312"/>
                    <a:pt x="166" y="313"/>
                  </a:cubicBezTo>
                  <a:cubicBezTo>
                    <a:pt x="170" y="313"/>
                    <a:pt x="174" y="314"/>
                    <a:pt x="174" y="316"/>
                  </a:cubicBezTo>
                  <a:cubicBezTo>
                    <a:pt x="174" y="316"/>
                    <a:pt x="178" y="314"/>
                    <a:pt x="180" y="316"/>
                  </a:cubicBezTo>
                  <a:cubicBezTo>
                    <a:pt x="182" y="318"/>
                    <a:pt x="184" y="317"/>
                    <a:pt x="184" y="317"/>
                  </a:cubicBezTo>
                  <a:cubicBezTo>
                    <a:pt x="184" y="316"/>
                    <a:pt x="189" y="317"/>
                    <a:pt x="192" y="320"/>
                  </a:cubicBezTo>
                  <a:cubicBezTo>
                    <a:pt x="195" y="323"/>
                    <a:pt x="199" y="323"/>
                    <a:pt x="202" y="324"/>
                  </a:cubicBezTo>
                  <a:cubicBezTo>
                    <a:pt x="205" y="325"/>
                    <a:pt x="206" y="326"/>
                    <a:pt x="207" y="329"/>
                  </a:cubicBezTo>
                  <a:cubicBezTo>
                    <a:pt x="208" y="333"/>
                    <a:pt x="216" y="339"/>
                    <a:pt x="218" y="340"/>
                  </a:cubicBezTo>
                  <a:cubicBezTo>
                    <a:pt x="220" y="342"/>
                    <a:pt x="221" y="347"/>
                    <a:pt x="217" y="346"/>
                  </a:cubicBezTo>
                  <a:cubicBezTo>
                    <a:pt x="217" y="346"/>
                    <a:pt x="231" y="355"/>
                    <a:pt x="229" y="361"/>
                  </a:cubicBezTo>
                  <a:cubicBezTo>
                    <a:pt x="229" y="361"/>
                    <a:pt x="228" y="362"/>
                    <a:pt x="229" y="364"/>
                  </a:cubicBezTo>
                  <a:cubicBezTo>
                    <a:pt x="231" y="366"/>
                    <a:pt x="237" y="376"/>
                    <a:pt x="238" y="380"/>
                  </a:cubicBezTo>
                  <a:cubicBezTo>
                    <a:pt x="240" y="383"/>
                    <a:pt x="241" y="384"/>
                    <a:pt x="242" y="385"/>
                  </a:cubicBezTo>
                  <a:cubicBezTo>
                    <a:pt x="242" y="385"/>
                    <a:pt x="243" y="387"/>
                    <a:pt x="243" y="389"/>
                  </a:cubicBezTo>
                  <a:cubicBezTo>
                    <a:pt x="244" y="391"/>
                    <a:pt x="251" y="405"/>
                    <a:pt x="251" y="405"/>
                  </a:cubicBezTo>
                  <a:cubicBezTo>
                    <a:pt x="251" y="405"/>
                    <a:pt x="254" y="411"/>
                    <a:pt x="257" y="413"/>
                  </a:cubicBezTo>
                  <a:cubicBezTo>
                    <a:pt x="261" y="415"/>
                    <a:pt x="267" y="418"/>
                    <a:pt x="267" y="424"/>
                  </a:cubicBezTo>
                  <a:cubicBezTo>
                    <a:pt x="267" y="429"/>
                    <a:pt x="267" y="434"/>
                    <a:pt x="270" y="438"/>
                  </a:cubicBezTo>
                  <a:cubicBezTo>
                    <a:pt x="272" y="441"/>
                    <a:pt x="272" y="447"/>
                    <a:pt x="271" y="448"/>
                  </a:cubicBezTo>
                  <a:cubicBezTo>
                    <a:pt x="271" y="450"/>
                    <a:pt x="272" y="451"/>
                    <a:pt x="273" y="452"/>
                  </a:cubicBezTo>
                  <a:cubicBezTo>
                    <a:pt x="274" y="454"/>
                    <a:pt x="276" y="459"/>
                    <a:pt x="279" y="460"/>
                  </a:cubicBezTo>
                  <a:cubicBezTo>
                    <a:pt x="282" y="460"/>
                    <a:pt x="286" y="464"/>
                    <a:pt x="286" y="469"/>
                  </a:cubicBezTo>
                  <a:cubicBezTo>
                    <a:pt x="286" y="473"/>
                    <a:pt x="291" y="478"/>
                    <a:pt x="294" y="479"/>
                  </a:cubicBezTo>
                  <a:cubicBezTo>
                    <a:pt x="298" y="480"/>
                    <a:pt x="299" y="482"/>
                    <a:pt x="299" y="485"/>
                  </a:cubicBezTo>
                  <a:cubicBezTo>
                    <a:pt x="300" y="487"/>
                    <a:pt x="302" y="488"/>
                    <a:pt x="303" y="487"/>
                  </a:cubicBezTo>
                  <a:cubicBezTo>
                    <a:pt x="303" y="486"/>
                    <a:pt x="307" y="487"/>
                    <a:pt x="309" y="489"/>
                  </a:cubicBezTo>
                  <a:cubicBezTo>
                    <a:pt x="311" y="491"/>
                    <a:pt x="313" y="491"/>
                    <a:pt x="315" y="491"/>
                  </a:cubicBezTo>
                  <a:cubicBezTo>
                    <a:pt x="317" y="491"/>
                    <a:pt x="336" y="491"/>
                    <a:pt x="336" y="491"/>
                  </a:cubicBezTo>
                  <a:cubicBezTo>
                    <a:pt x="336" y="491"/>
                    <a:pt x="343" y="490"/>
                    <a:pt x="345" y="495"/>
                  </a:cubicBezTo>
                  <a:cubicBezTo>
                    <a:pt x="347" y="499"/>
                    <a:pt x="352" y="505"/>
                    <a:pt x="357" y="503"/>
                  </a:cubicBezTo>
                  <a:cubicBezTo>
                    <a:pt x="362" y="500"/>
                    <a:pt x="359" y="494"/>
                    <a:pt x="358" y="494"/>
                  </a:cubicBezTo>
                  <a:cubicBezTo>
                    <a:pt x="357" y="493"/>
                    <a:pt x="361" y="487"/>
                    <a:pt x="361" y="487"/>
                  </a:cubicBezTo>
                  <a:cubicBezTo>
                    <a:pt x="361" y="487"/>
                    <a:pt x="364" y="486"/>
                    <a:pt x="363" y="481"/>
                  </a:cubicBezTo>
                  <a:cubicBezTo>
                    <a:pt x="362" y="476"/>
                    <a:pt x="360" y="475"/>
                    <a:pt x="361" y="471"/>
                  </a:cubicBezTo>
                  <a:cubicBezTo>
                    <a:pt x="361" y="466"/>
                    <a:pt x="357" y="457"/>
                    <a:pt x="358" y="448"/>
                  </a:cubicBezTo>
                  <a:cubicBezTo>
                    <a:pt x="359" y="439"/>
                    <a:pt x="360" y="434"/>
                    <a:pt x="362" y="429"/>
                  </a:cubicBezTo>
                  <a:cubicBezTo>
                    <a:pt x="365" y="424"/>
                    <a:pt x="361" y="423"/>
                    <a:pt x="358" y="428"/>
                  </a:cubicBezTo>
                  <a:cubicBezTo>
                    <a:pt x="356" y="433"/>
                    <a:pt x="353" y="440"/>
                    <a:pt x="353" y="450"/>
                  </a:cubicBezTo>
                  <a:cubicBezTo>
                    <a:pt x="354" y="459"/>
                    <a:pt x="356" y="464"/>
                    <a:pt x="356" y="469"/>
                  </a:cubicBezTo>
                  <a:cubicBezTo>
                    <a:pt x="357" y="475"/>
                    <a:pt x="358" y="480"/>
                    <a:pt x="359" y="481"/>
                  </a:cubicBezTo>
                  <a:cubicBezTo>
                    <a:pt x="360" y="482"/>
                    <a:pt x="359" y="486"/>
                    <a:pt x="358" y="485"/>
                  </a:cubicBezTo>
                  <a:cubicBezTo>
                    <a:pt x="357" y="483"/>
                    <a:pt x="355" y="478"/>
                    <a:pt x="354" y="477"/>
                  </a:cubicBezTo>
                  <a:cubicBezTo>
                    <a:pt x="352" y="476"/>
                    <a:pt x="352" y="473"/>
                    <a:pt x="352" y="470"/>
                  </a:cubicBezTo>
                  <a:cubicBezTo>
                    <a:pt x="353" y="468"/>
                    <a:pt x="352" y="462"/>
                    <a:pt x="350" y="459"/>
                  </a:cubicBezTo>
                  <a:cubicBezTo>
                    <a:pt x="348" y="456"/>
                    <a:pt x="346" y="453"/>
                    <a:pt x="346" y="448"/>
                  </a:cubicBezTo>
                  <a:cubicBezTo>
                    <a:pt x="346" y="443"/>
                    <a:pt x="345" y="442"/>
                    <a:pt x="342" y="440"/>
                  </a:cubicBezTo>
                  <a:cubicBezTo>
                    <a:pt x="339" y="439"/>
                    <a:pt x="337" y="436"/>
                    <a:pt x="337" y="435"/>
                  </a:cubicBezTo>
                  <a:cubicBezTo>
                    <a:pt x="338" y="434"/>
                    <a:pt x="339" y="434"/>
                    <a:pt x="339" y="435"/>
                  </a:cubicBezTo>
                  <a:cubicBezTo>
                    <a:pt x="340" y="436"/>
                    <a:pt x="341" y="436"/>
                    <a:pt x="342" y="436"/>
                  </a:cubicBezTo>
                  <a:cubicBezTo>
                    <a:pt x="343" y="436"/>
                    <a:pt x="347" y="428"/>
                    <a:pt x="347" y="428"/>
                  </a:cubicBezTo>
                  <a:cubicBezTo>
                    <a:pt x="348" y="441"/>
                    <a:pt x="348" y="441"/>
                    <a:pt x="348" y="441"/>
                  </a:cubicBezTo>
                  <a:cubicBezTo>
                    <a:pt x="348" y="441"/>
                    <a:pt x="351" y="443"/>
                    <a:pt x="351" y="440"/>
                  </a:cubicBezTo>
                  <a:cubicBezTo>
                    <a:pt x="352" y="437"/>
                    <a:pt x="354" y="429"/>
                    <a:pt x="356" y="425"/>
                  </a:cubicBezTo>
                  <a:cubicBezTo>
                    <a:pt x="359" y="420"/>
                    <a:pt x="357" y="413"/>
                    <a:pt x="352" y="412"/>
                  </a:cubicBezTo>
                  <a:cubicBezTo>
                    <a:pt x="347" y="411"/>
                    <a:pt x="343" y="408"/>
                    <a:pt x="343" y="408"/>
                  </a:cubicBezTo>
                  <a:cubicBezTo>
                    <a:pt x="343" y="408"/>
                    <a:pt x="350" y="409"/>
                    <a:pt x="353" y="408"/>
                  </a:cubicBezTo>
                  <a:cubicBezTo>
                    <a:pt x="356" y="406"/>
                    <a:pt x="360" y="407"/>
                    <a:pt x="360" y="410"/>
                  </a:cubicBezTo>
                  <a:cubicBezTo>
                    <a:pt x="361" y="412"/>
                    <a:pt x="363" y="412"/>
                    <a:pt x="364" y="410"/>
                  </a:cubicBezTo>
                  <a:cubicBezTo>
                    <a:pt x="365" y="408"/>
                    <a:pt x="368" y="407"/>
                    <a:pt x="371" y="393"/>
                  </a:cubicBezTo>
                  <a:cubicBezTo>
                    <a:pt x="371" y="393"/>
                    <a:pt x="371" y="392"/>
                    <a:pt x="373" y="392"/>
                  </a:cubicBezTo>
                  <a:cubicBezTo>
                    <a:pt x="376" y="392"/>
                    <a:pt x="378" y="393"/>
                    <a:pt x="378" y="390"/>
                  </a:cubicBezTo>
                  <a:cubicBezTo>
                    <a:pt x="379" y="387"/>
                    <a:pt x="380" y="379"/>
                    <a:pt x="385" y="387"/>
                  </a:cubicBezTo>
                  <a:cubicBezTo>
                    <a:pt x="386" y="388"/>
                    <a:pt x="386" y="388"/>
                    <a:pt x="386" y="388"/>
                  </a:cubicBezTo>
                  <a:cubicBezTo>
                    <a:pt x="386" y="388"/>
                    <a:pt x="377" y="392"/>
                    <a:pt x="373" y="401"/>
                  </a:cubicBezTo>
                  <a:cubicBezTo>
                    <a:pt x="373" y="401"/>
                    <a:pt x="369" y="406"/>
                    <a:pt x="369" y="409"/>
                  </a:cubicBezTo>
                  <a:cubicBezTo>
                    <a:pt x="368" y="412"/>
                    <a:pt x="372" y="412"/>
                    <a:pt x="373" y="409"/>
                  </a:cubicBezTo>
                  <a:cubicBezTo>
                    <a:pt x="374" y="407"/>
                    <a:pt x="374" y="404"/>
                    <a:pt x="377" y="401"/>
                  </a:cubicBezTo>
                  <a:cubicBezTo>
                    <a:pt x="380" y="398"/>
                    <a:pt x="389" y="392"/>
                    <a:pt x="390" y="390"/>
                  </a:cubicBezTo>
                  <a:cubicBezTo>
                    <a:pt x="391" y="388"/>
                    <a:pt x="393" y="387"/>
                    <a:pt x="393" y="387"/>
                  </a:cubicBezTo>
                  <a:cubicBezTo>
                    <a:pt x="393" y="387"/>
                    <a:pt x="393" y="386"/>
                    <a:pt x="390" y="382"/>
                  </a:cubicBezTo>
                  <a:cubicBezTo>
                    <a:pt x="388" y="379"/>
                    <a:pt x="384" y="373"/>
                    <a:pt x="386" y="371"/>
                  </a:cubicBezTo>
                  <a:cubicBezTo>
                    <a:pt x="387" y="370"/>
                    <a:pt x="391" y="373"/>
                    <a:pt x="393" y="375"/>
                  </a:cubicBezTo>
                  <a:cubicBezTo>
                    <a:pt x="394" y="377"/>
                    <a:pt x="391" y="369"/>
                    <a:pt x="394" y="370"/>
                  </a:cubicBezTo>
                  <a:cubicBezTo>
                    <a:pt x="398" y="371"/>
                    <a:pt x="397" y="373"/>
                    <a:pt x="397" y="373"/>
                  </a:cubicBezTo>
                  <a:cubicBezTo>
                    <a:pt x="397" y="373"/>
                    <a:pt x="402" y="367"/>
                    <a:pt x="403" y="369"/>
                  </a:cubicBezTo>
                  <a:cubicBezTo>
                    <a:pt x="404" y="371"/>
                    <a:pt x="399" y="376"/>
                    <a:pt x="399" y="377"/>
                  </a:cubicBezTo>
                  <a:cubicBezTo>
                    <a:pt x="399" y="378"/>
                    <a:pt x="393" y="383"/>
                    <a:pt x="393" y="385"/>
                  </a:cubicBezTo>
                  <a:cubicBezTo>
                    <a:pt x="394" y="386"/>
                    <a:pt x="394" y="387"/>
                    <a:pt x="396" y="386"/>
                  </a:cubicBezTo>
                  <a:cubicBezTo>
                    <a:pt x="399" y="385"/>
                    <a:pt x="416" y="375"/>
                    <a:pt x="416" y="375"/>
                  </a:cubicBezTo>
                  <a:cubicBezTo>
                    <a:pt x="416" y="375"/>
                    <a:pt x="417" y="374"/>
                    <a:pt x="414" y="375"/>
                  </a:cubicBezTo>
                  <a:cubicBezTo>
                    <a:pt x="412" y="376"/>
                    <a:pt x="408" y="378"/>
                    <a:pt x="408" y="378"/>
                  </a:cubicBezTo>
                  <a:cubicBezTo>
                    <a:pt x="408" y="378"/>
                    <a:pt x="402" y="378"/>
                    <a:pt x="404" y="376"/>
                  </a:cubicBezTo>
                  <a:cubicBezTo>
                    <a:pt x="407" y="374"/>
                    <a:pt x="415" y="371"/>
                    <a:pt x="416" y="372"/>
                  </a:cubicBezTo>
                  <a:cubicBezTo>
                    <a:pt x="416" y="374"/>
                    <a:pt x="416" y="375"/>
                    <a:pt x="417" y="375"/>
                  </a:cubicBezTo>
                  <a:cubicBezTo>
                    <a:pt x="417" y="375"/>
                    <a:pt x="423" y="371"/>
                    <a:pt x="424" y="369"/>
                  </a:cubicBezTo>
                  <a:cubicBezTo>
                    <a:pt x="426" y="367"/>
                    <a:pt x="429" y="367"/>
                    <a:pt x="431" y="367"/>
                  </a:cubicBezTo>
                  <a:cubicBezTo>
                    <a:pt x="432" y="368"/>
                    <a:pt x="434" y="367"/>
                    <a:pt x="436" y="366"/>
                  </a:cubicBezTo>
                  <a:cubicBezTo>
                    <a:pt x="439" y="365"/>
                    <a:pt x="440" y="364"/>
                    <a:pt x="442" y="364"/>
                  </a:cubicBezTo>
                  <a:cubicBezTo>
                    <a:pt x="443" y="364"/>
                    <a:pt x="448" y="360"/>
                    <a:pt x="448" y="357"/>
                  </a:cubicBezTo>
                  <a:cubicBezTo>
                    <a:pt x="448" y="357"/>
                    <a:pt x="452" y="356"/>
                    <a:pt x="453" y="354"/>
                  </a:cubicBezTo>
                  <a:cubicBezTo>
                    <a:pt x="453" y="354"/>
                    <a:pt x="456" y="360"/>
                    <a:pt x="459" y="356"/>
                  </a:cubicBezTo>
                  <a:cubicBezTo>
                    <a:pt x="462" y="352"/>
                    <a:pt x="466" y="349"/>
                    <a:pt x="463" y="348"/>
                  </a:cubicBezTo>
                  <a:cubicBezTo>
                    <a:pt x="461" y="347"/>
                    <a:pt x="456" y="349"/>
                    <a:pt x="456" y="350"/>
                  </a:cubicBezTo>
                  <a:cubicBezTo>
                    <a:pt x="455" y="351"/>
                    <a:pt x="454" y="349"/>
                    <a:pt x="454" y="346"/>
                  </a:cubicBezTo>
                  <a:cubicBezTo>
                    <a:pt x="454" y="342"/>
                    <a:pt x="455" y="336"/>
                    <a:pt x="451" y="333"/>
                  </a:cubicBezTo>
                  <a:cubicBezTo>
                    <a:pt x="448" y="330"/>
                    <a:pt x="452" y="328"/>
                    <a:pt x="454" y="328"/>
                  </a:cubicBezTo>
                  <a:cubicBezTo>
                    <a:pt x="457" y="328"/>
                    <a:pt x="462" y="324"/>
                    <a:pt x="462" y="324"/>
                  </a:cubicBezTo>
                  <a:cubicBezTo>
                    <a:pt x="462" y="324"/>
                    <a:pt x="468" y="321"/>
                    <a:pt x="466" y="325"/>
                  </a:cubicBezTo>
                  <a:cubicBezTo>
                    <a:pt x="465" y="329"/>
                    <a:pt x="464" y="333"/>
                    <a:pt x="465" y="334"/>
                  </a:cubicBezTo>
                  <a:cubicBezTo>
                    <a:pt x="466" y="336"/>
                    <a:pt x="469" y="338"/>
                    <a:pt x="471" y="336"/>
                  </a:cubicBezTo>
                  <a:cubicBezTo>
                    <a:pt x="471" y="336"/>
                    <a:pt x="467" y="339"/>
                    <a:pt x="464" y="340"/>
                  </a:cubicBezTo>
                  <a:cubicBezTo>
                    <a:pt x="460" y="341"/>
                    <a:pt x="461" y="344"/>
                    <a:pt x="465" y="343"/>
                  </a:cubicBezTo>
                  <a:cubicBezTo>
                    <a:pt x="469" y="343"/>
                    <a:pt x="477" y="339"/>
                    <a:pt x="477" y="339"/>
                  </a:cubicBezTo>
                  <a:cubicBezTo>
                    <a:pt x="477" y="339"/>
                    <a:pt x="480" y="333"/>
                    <a:pt x="483" y="332"/>
                  </a:cubicBezTo>
                  <a:cubicBezTo>
                    <a:pt x="486" y="331"/>
                    <a:pt x="492" y="332"/>
                    <a:pt x="494" y="332"/>
                  </a:cubicBezTo>
                  <a:cubicBezTo>
                    <a:pt x="496" y="332"/>
                    <a:pt x="500" y="330"/>
                    <a:pt x="500" y="329"/>
                  </a:cubicBezTo>
                  <a:cubicBezTo>
                    <a:pt x="498" y="323"/>
                    <a:pt x="501" y="320"/>
                    <a:pt x="505" y="317"/>
                  </a:cubicBezTo>
                  <a:cubicBezTo>
                    <a:pt x="508" y="315"/>
                    <a:pt x="505" y="314"/>
                    <a:pt x="504" y="313"/>
                  </a:cubicBezTo>
                  <a:cubicBezTo>
                    <a:pt x="503" y="313"/>
                    <a:pt x="503" y="312"/>
                    <a:pt x="503" y="312"/>
                  </a:cubicBezTo>
                  <a:cubicBezTo>
                    <a:pt x="503" y="312"/>
                    <a:pt x="503" y="313"/>
                    <a:pt x="504" y="313"/>
                  </a:cubicBezTo>
                  <a:cubicBezTo>
                    <a:pt x="504" y="313"/>
                    <a:pt x="505" y="313"/>
                    <a:pt x="506" y="312"/>
                  </a:cubicBezTo>
                  <a:cubicBezTo>
                    <a:pt x="508" y="311"/>
                    <a:pt x="508" y="299"/>
                    <a:pt x="506" y="292"/>
                  </a:cubicBezTo>
                  <a:cubicBezTo>
                    <a:pt x="504" y="285"/>
                    <a:pt x="507" y="278"/>
                    <a:pt x="509" y="272"/>
                  </a:cubicBezTo>
                  <a:cubicBezTo>
                    <a:pt x="511" y="267"/>
                    <a:pt x="508" y="263"/>
                    <a:pt x="504" y="262"/>
                  </a:cubicBezTo>
                  <a:cubicBezTo>
                    <a:pt x="500" y="261"/>
                    <a:pt x="502" y="255"/>
                    <a:pt x="502" y="250"/>
                  </a:cubicBezTo>
                  <a:cubicBezTo>
                    <a:pt x="502" y="246"/>
                    <a:pt x="501" y="237"/>
                    <a:pt x="499" y="237"/>
                  </a:cubicBezTo>
                  <a:cubicBezTo>
                    <a:pt x="496" y="237"/>
                    <a:pt x="494" y="233"/>
                    <a:pt x="493" y="227"/>
                  </a:cubicBezTo>
                  <a:cubicBezTo>
                    <a:pt x="493" y="220"/>
                    <a:pt x="486" y="214"/>
                    <a:pt x="486" y="214"/>
                  </a:cubicBezTo>
                  <a:cubicBezTo>
                    <a:pt x="488" y="175"/>
                    <a:pt x="488" y="175"/>
                    <a:pt x="488" y="175"/>
                  </a:cubicBezTo>
                  <a:cubicBezTo>
                    <a:pt x="487" y="154"/>
                    <a:pt x="487" y="154"/>
                    <a:pt x="487" y="154"/>
                  </a:cubicBezTo>
                  <a:lnTo>
                    <a:pt x="483" y="153"/>
                  </a:lnTo>
                  <a:close/>
                </a:path>
              </a:pathLst>
            </a:custGeom>
            <a:solidFill>
              <a:schemeClr val="bg1">
                <a:lumMod val="50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6" name="Freeform 26">
              <a:extLst>
                <a:ext uri="{FF2B5EF4-FFF2-40B4-BE49-F238E27FC236}">
                  <a16:creationId xmlns:a16="http://schemas.microsoft.com/office/drawing/2014/main" id="{8FE94B13-D671-4556-A9DE-1C0FD292B65D}"/>
                </a:ext>
              </a:extLst>
            </p:cNvPr>
            <p:cNvSpPr>
              <a:spLocks/>
            </p:cNvSpPr>
            <p:nvPr/>
          </p:nvSpPr>
          <p:spPr bwMode="auto">
            <a:xfrm>
              <a:off x="11878747" y="6545037"/>
              <a:ext cx="946150" cy="987425"/>
            </a:xfrm>
            <a:custGeom>
              <a:avLst/>
              <a:gdLst>
                <a:gd name="T0" fmla="*/ 99 w 252"/>
                <a:gd name="T1" fmla="*/ 244 h 263"/>
                <a:gd name="T2" fmla="*/ 233 w 252"/>
                <a:gd name="T3" fmla="*/ 257 h 263"/>
                <a:gd name="T4" fmla="*/ 252 w 252"/>
                <a:gd name="T5" fmla="*/ 29 h 263"/>
                <a:gd name="T6" fmla="*/ 247 w 252"/>
                <a:gd name="T7" fmla="*/ 28 h 263"/>
                <a:gd name="T8" fmla="*/ 36 w 252"/>
                <a:gd name="T9" fmla="*/ 0 h 263"/>
                <a:gd name="T10" fmla="*/ 0 w 252"/>
                <a:gd name="T11" fmla="*/ 258 h 263"/>
                <a:gd name="T12" fmla="*/ 27 w 252"/>
                <a:gd name="T13" fmla="*/ 263 h 263"/>
                <a:gd name="T14" fmla="*/ 31 w 252"/>
                <a:gd name="T15" fmla="*/ 243 h 263"/>
                <a:gd name="T16" fmla="*/ 96 w 252"/>
                <a:gd name="T17" fmla="*/ 252 h 263"/>
                <a:gd name="T18" fmla="*/ 97 w 252"/>
                <a:gd name="T19" fmla="*/ 253 h 263"/>
                <a:gd name="T20" fmla="*/ 98 w 252"/>
                <a:gd name="T21" fmla="*/ 253 h 263"/>
                <a:gd name="T22" fmla="*/ 99 w 252"/>
                <a:gd name="T23" fmla="*/ 24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63">
                  <a:moveTo>
                    <a:pt x="99" y="244"/>
                  </a:moveTo>
                  <a:cubicBezTo>
                    <a:pt x="233" y="257"/>
                    <a:pt x="233" y="257"/>
                    <a:pt x="233" y="257"/>
                  </a:cubicBezTo>
                  <a:cubicBezTo>
                    <a:pt x="252" y="29"/>
                    <a:pt x="252" y="29"/>
                    <a:pt x="252" y="29"/>
                  </a:cubicBezTo>
                  <a:cubicBezTo>
                    <a:pt x="247" y="28"/>
                    <a:pt x="247" y="28"/>
                    <a:pt x="247" y="28"/>
                  </a:cubicBezTo>
                  <a:cubicBezTo>
                    <a:pt x="163" y="19"/>
                    <a:pt x="47" y="1"/>
                    <a:pt x="36" y="0"/>
                  </a:cubicBezTo>
                  <a:cubicBezTo>
                    <a:pt x="0" y="258"/>
                    <a:pt x="0" y="258"/>
                    <a:pt x="0" y="258"/>
                  </a:cubicBezTo>
                  <a:cubicBezTo>
                    <a:pt x="27" y="263"/>
                    <a:pt x="27" y="263"/>
                    <a:pt x="27" y="263"/>
                  </a:cubicBezTo>
                  <a:cubicBezTo>
                    <a:pt x="31" y="243"/>
                    <a:pt x="31" y="243"/>
                    <a:pt x="31" y="243"/>
                  </a:cubicBezTo>
                  <a:cubicBezTo>
                    <a:pt x="96" y="252"/>
                    <a:pt x="96" y="252"/>
                    <a:pt x="96" y="252"/>
                  </a:cubicBezTo>
                  <a:cubicBezTo>
                    <a:pt x="96" y="252"/>
                    <a:pt x="97" y="252"/>
                    <a:pt x="97" y="253"/>
                  </a:cubicBezTo>
                  <a:cubicBezTo>
                    <a:pt x="98" y="253"/>
                    <a:pt x="98" y="253"/>
                    <a:pt x="98" y="253"/>
                  </a:cubicBezTo>
                  <a:lnTo>
                    <a:pt x="99" y="2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7" name="Freeform 27">
              <a:extLst>
                <a:ext uri="{FF2B5EF4-FFF2-40B4-BE49-F238E27FC236}">
                  <a16:creationId xmlns:a16="http://schemas.microsoft.com/office/drawing/2014/main" id="{B131D0F9-9CA7-476B-B7A6-DCF27F728C12}"/>
                </a:ext>
              </a:extLst>
            </p:cNvPr>
            <p:cNvSpPr>
              <a:spLocks/>
            </p:cNvSpPr>
            <p:nvPr/>
          </p:nvSpPr>
          <p:spPr bwMode="auto">
            <a:xfrm>
              <a:off x="12816960" y="6654576"/>
              <a:ext cx="1201738" cy="649288"/>
            </a:xfrm>
            <a:custGeom>
              <a:avLst/>
              <a:gdLst>
                <a:gd name="T0" fmla="*/ 110 w 320"/>
                <a:gd name="T1" fmla="*/ 33 h 173"/>
                <a:gd name="T2" fmla="*/ 110 w 320"/>
                <a:gd name="T3" fmla="*/ 123 h 173"/>
                <a:gd name="T4" fmla="*/ 129 w 320"/>
                <a:gd name="T5" fmla="*/ 126 h 173"/>
                <a:gd name="T6" fmla="*/ 138 w 320"/>
                <a:gd name="T7" fmla="*/ 131 h 173"/>
                <a:gd name="T8" fmla="*/ 155 w 320"/>
                <a:gd name="T9" fmla="*/ 144 h 173"/>
                <a:gd name="T10" fmla="*/ 157 w 320"/>
                <a:gd name="T11" fmla="*/ 145 h 173"/>
                <a:gd name="T12" fmla="*/ 171 w 320"/>
                <a:gd name="T13" fmla="*/ 151 h 173"/>
                <a:gd name="T14" fmla="*/ 172 w 320"/>
                <a:gd name="T15" fmla="*/ 152 h 173"/>
                <a:gd name="T16" fmla="*/ 174 w 320"/>
                <a:gd name="T17" fmla="*/ 153 h 173"/>
                <a:gd name="T18" fmla="*/ 174 w 320"/>
                <a:gd name="T19" fmla="*/ 148 h 173"/>
                <a:gd name="T20" fmla="*/ 183 w 320"/>
                <a:gd name="T21" fmla="*/ 147 h 173"/>
                <a:gd name="T22" fmla="*/ 195 w 320"/>
                <a:gd name="T23" fmla="*/ 162 h 173"/>
                <a:gd name="T24" fmla="*/ 206 w 320"/>
                <a:gd name="T25" fmla="*/ 159 h 173"/>
                <a:gd name="T26" fmla="*/ 216 w 320"/>
                <a:gd name="T27" fmla="*/ 161 h 173"/>
                <a:gd name="T28" fmla="*/ 222 w 320"/>
                <a:gd name="T29" fmla="*/ 159 h 173"/>
                <a:gd name="T30" fmla="*/ 226 w 320"/>
                <a:gd name="T31" fmla="*/ 160 h 173"/>
                <a:gd name="T32" fmla="*/ 229 w 320"/>
                <a:gd name="T33" fmla="*/ 154 h 173"/>
                <a:gd name="T34" fmla="*/ 232 w 320"/>
                <a:gd name="T35" fmla="*/ 154 h 173"/>
                <a:gd name="T36" fmla="*/ 241 w 320"/>
                <a:gd name="T37" fmla="*/ 157 h 173"/>
                <a:gd name="T38" fmla="*/ 243 w 320"/>
                <a:gd name="T39" fmla="*/ 157 h 173"/>
                <a:gd name="T40" fmla="*/ 251 w 320"/>
                <a:gd name="T41" fmla="*/ 166 h 173"/>
                <a:gd name="T42" fmla="*/ 261 w 320"/>
                <a:gd name="T43" fmla="*/ 161 h 173"/>
                <a:gd name="T44" fmla="*/ 279 w 320"/>
                <a:gd name="T45" fmla="*/ 160 h 173"/>
                <a:gd name="T46" fmla="*/ 281 w 320"/>
                <a:gd name="T47" fmla="*/ 160 h 173"/>
                <a:gd name="T48" fmla="*/ 294 w 320"/>
                <a:gd name="T49" fmla="*/ 159 h 173"/>
                <a:gd name="T50" fmla="*/ 302 w 320"/>
                <a:gd name="T51" fmla="*/ 162 h 173"/>
                <a:gd name="T52" fmla="*/ 309 w 320"/>
                <a:gd name="T53" fmla="*/ 168 h 173"/>
                <a:gd name="T54" fmla="*/ 319 w 320"/>
                <a:gd name="T55" fmla="*/ 172 h 173"/>
                <a:gd name="T56" fmla="*/ 320 w 320"/>
                <a:gd name="T57" fmla="*/ 170 h 173"/>
                <a:gd name="T58" fmla="*/ 314 w 320"/>
                <a:gd name="T59" fmla="*/ 13 h 173"/>
                <a:gd name="T60" fmla="*/ 39 w 320"/>
                <a:gd name="T61" fmla="*/ 4 h 173"/>
                <a:gd name="T62" fmla="*/ 2 w 320"/>
                <a:gd name="T63"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0" h="173">
                  <a:moveTo>
                    <a:pt x="0" y="22"/>
                  </a:moveTo>
                  <a:cubicBezTo>
                    <a:pt x="110" y="33"/>
                    <a:pt x="110" y="33"/>
                    <a:pt x="110" y="33"/>
                  </a:cubicBezTo>
                  <a:cubicBezTo>
                    <a:pt x="107" y="122"/>
                    <a:pt x="107" y="122"/>
                    <a:pt x="107" y="122"/>
                  </a:cubicBezTo>
                  <a:cubicBezTo>
                    <a:pt x="107" y="122"/>
                    <a:pt x="108" y="122"/>
                    <a:pt x="110" y="123"/>
                  </a:cubicBezTo>
                  <a:cubicBezTo>
                    <a:pt x="112" y="123"/>
                    <a:pt x="115" y="124"/>
                    <a:pt x="118" y="124"/>
                  </a:cubicBezTo>
                  <a:cubicBezTo>
                    <a:pt x="121" y="124"/>
                    <a:pt x="125" y="125"/>
                    <a:pt x="129" y="126"/>
                  </a:cubicBezTo>
                  <a:cubicBezTo>
                    <a:pt x="130" y="126"/>
                    <a:pt x="132" y="126"/>
                    <a:pt x="134" y="128"/>
                  </a:cubicBezTo>
                  <a:cubicBezTo>
                    <a:pt x="135" y="128"/>
                    <a:pt x="137" y="130"/>
                    <a:pt x="138" y="131"/>
                  </a:cubicBezTo>
                  <a:cubicBezTo>
                    <a:pt x="141" y="136"/>
                    <a:pt x="142" y="139"/>
                    <a:pt x="148" y="141"/>
                  </a:cubicBezTo>
                  <a:cubicBezTo>
                    <a:pt x="151" y="142"/>
                    <a:pt x="153" y="143"/>
                    <a:pt x="155" y="144"/>
                  </a:cubicBezTo>
                  <a:cubicBezTo>
                    <a:pt x="156" y="145"/>
                    <a:pt x="156" y="145"/>
                    <a:pt x="156" y="145"/>
                  </a:cubicBezTo>
                  <a:cubicBezTo>
                    <a:pt x="156" y="145"/>
                    <a:pt x="157" y="145"/>
                    <a:pt x="157" y="145"/>
                  </a:cubicBezTo>
                  <a:cubicBezTo>
                    <a:pt x="158" y="145"/>
                    <a:pt x="159" y="145"/>
                    <a:pt x="160" y="146"/>
                  </a:cubicBezTo>
                  <a:cubicBezTo>
                    <a:pt x="163" y="146"/>
                    <a:pt x="169" y="147"/>
                    <a:pt x="171" y="151"/>
                  </a:cubicBezTo>
                  <a:cubicBezTo>
                    <a:pt x="172" y="151"/>
                    <a:pt x="172" y="151"/>
                    <a:pt x="172" y="151"/>
                  </a:cubicBezTo>
                  <a:cubicBezTo>
                    <a:pt x="172" y="152"/>
                    <a:pt x="172" y="152"/>
                    <a:pt x="172" y="152"/>
                  </a:cubicBezTo>
                  <a:cubicBezTo>
                    <a:pt x="172" y="152"/>
                    <a:pt x="173" y="153"/>
                    <a:pt x="173" y="153"/>
                  </a:cubicBezTo>
                  <a:cubicBezTo>
                    <a:pt x="173" y="153"/>
                    <a:pt x="174" y="153"/>
                    <a:pt x="174" y="153"/>
                  </a:cubicBezTo>
                  <a:cubicBezTo>
                    <a:pt x="173" y="152"/>
                    <a:pt x="173" y="151"/>
                    <a:pt x="174" y="149"/>
                  </a:cubicBezTo>
                  <a:cubicBezTo>
                    <a:pt x="174" y="148"/>
                    <a:pt x="174" y="148"/>
                    <a:pt x="174" y="148"/>
                  </a:cubicBezTo>
                  <a:cubicBezTo>
                    <a:pt x="174" y="147"/>
                    <a:pt x="180" y="141"/>
                    <a:pt x="183" y="146"/>
                  </a:cubicBezTo>
                  <a:cubicBezTo>
                    <a:pt x="183" y="147"/>
                    <a:pt x="183" y="147"/>
                    <a:pt x="183" y="147"/>
                  </a:cubicBezTo>
                  <a:cubicBezTo>
                    <a:pt x="184" y="149"/>
                    <a:pt x="185" y="151"/>
                    <a:pt x="186" y="153"/>
                  </a:cubicBezTo>
                  <a:cubicBezTo>
                    <a:pt x="188" y="158"/>
                    <a:pt x="191" y="162"/>
                    <a:pt x="195" y="162"/>
                  </a:cubicBezTo>
                  <a:cubicBezTo>
                    <a:pt x="197" y="162"/>
                    <a:pt x="200" y="160"/>
                    <a:pt x="202" y="159"/>
                  </a:cubicBezTo>
                  <a:cubicBezTo>
                    <a:pt x="204" y="159"/>
                    <a:pt x="205" y="158"/>
                    <a:pt x="206" y="159"/>
                  </a:cubicBezTo>
                  <a:cubicBezTo>
                    <a:pt x="209" y="159"/>
                    <a:pt x="211" y="161"/>
                    <a:pt x="214" y="161"/>
                  </a:cubicBezTo>
                  <a:cubicBezTo>
                    <a:pt x="215" y="161"/>
                    <a:pt x="215" y="161"/>
                    <a:pt x="216" y="161"/>
                  </a:cubicBezTo>
                  <a:cubicBezTo>
                    <a:pt x="216" y="160"/>
                    <a:pt x="216" y="160"/>
                    <a:pt x="216" y="160"/>
                  </a:cubicBezTo>
                  <a:cubicBezTo>
                    <a:pt x="217" y="157"/>
                    <a:pt x="221" y="156"/>
                    <a:pt x="222" y="159"/>
                  </a:cubicBezTo>
                  <a:cubicBezTo>
                    <a:pt x="222" y="161"/>
                    <a:pt x="224" y="162"/>
                    <a:pt x="225" y="162"/>
                  </a:cubicBezTo>
                  <a:cubicBezTo>
                    <a:pt x="226" y="162"/>
                    <a:pt x="226" y="161"/>
                    <a:pt x="226" y="160"/>
                  </a:cubicBezTo>
                  <a:cubicBezTo>
                    <a:pt x="226" y="160"/>
                    <a:pt x="226" y="160"/>
                    <a:pt x="226" y="159"/>
                  </a:cubicBezTo>
                  <a:cubicBezTo>
                    <a:pt x="226" y="158"/>
                    <a:pt x="227" y="154"/>
                    <a:pt x="229" y="154"/>
                  </a:cubicBezTo>
                  <a:cubicBezTo>
                    <a:pt x="229" y="153"/>
                    <a:pt x="229" y="153"/>
                    <a:pt x="229" y="153"/>
                  </a:cubicBezTo>
                  <a:cubicBezTo>
                    <a:pt x="230" y="153"/>
                    <a:pt x="231" y="153"/>
                    <a:pt x="232" y="154"/>
                  </a:cubicBezTo>
                  <a:cubicBezTo>
                    <a:pt x="234" y="156"/>
                    <a:pt x="238" y="157"/>
                    <a:pt x="240" y="157"/>
                  </a:cubicBezTo>
                  <a:cubicBezTo>
                    <a:pt x="241" y="157"/>
                    <a:pt x="241" y="157"/>
                    <a:pt x="241" y="157"/>
                  </a:cubicBezTo>
                  <a:cubicBezTo>
                    <a:pt x="242" y="157"/>
                    <a:pt x="242" y="157"/>
                    <a:pt x="243" y="157"/>
                  </a:cubicBezTo>
                  <a:cubicBezTo>
                    <a:pt x="243" y="157"/>
                    <a:pt x="243" y="157"/>
                    <a:pt x="243" y="157"/>
                  </a:cubicBezTo>
                  <a:cubicBezTo>
                    <a:pt x="244" y="157"/>
                    <a:pt x="247" y="160"/>
                    <a:pt x="247" y="162"/>
                  </a:cubicBezTo>
                  <a:cubicBezTo>
                    <a:pt x="248" y="164"/>
                    <a:pt x="249" y="166"/>
                    <a:pt x="251" y="166"/>
                  </a:cubicBezTo>
                  <a:cubicBezTo>
                    <a:pt x="253" y="166"/>
                    <a:pt x="254" y="165"/>
                    <a:pt x="256" y="164"/>
                  </a:cubicBezTo>
                  <a:cubicBezTo>
                    <a:pt x="258" y="162"/>
                    <a:pt x="260" y="161"/>
                    <a:pt x="261" y="161"/>
                  </a:cubicBezTo>
                  <a:cubicBezTo>
                    <a:pt x="265" y="161"/>
                    <a:pt x="274" y="161"/>
                    <a:pt x="274" y="161"/>
                  </a:cubicBezTo>
                  <a:cubicBezTo>
                    <a:pt x="279" y="160"/>
                    <a:pt x="279" y="160"/>
                    <a:pt x="279" y="160"/>
                  </a:cubicBezTo>
                  <a:cubicBezTo>
                    <a:pt x="279" y="160"/>
                    <a:pt x="280" y="160"/>
                    <a:pt x="281" y="160"/>
                  </a:cubicBezTo>
                  <a:cubicBezTo>
                    <a:pt x="281" y="160"/>
                    <a:pt x="281" y="160"/>
                    <a:pt x="281" y="160"/>
                  </a:cubicBezTo>
                  <a:cubicBezTo>
                    <a:pt x="285" y="160"/>
                    <a:pt x="289" y="160"/>
                    <a:pt x="291" y="159"/>
                  </a:cubicBezTo>
                  <a:cubicBezTo>
                    <a:pt x="292" y="159"/>
                    <a:pt x="293" y="159"/>
                    <a:pt x="294" y="159"/>
                  </a:cubicBezTo>
                  <a:cubicBezTo>
                    <a:pt x="294" y="159"/>
                    <a:pt x="294" y="159"/>
                    <a:pt x="294" y="159"/>
                  </a:cubicBezTo>
                  <a:cubicBezTo>
                    <a:pt x="294" y="159"/>
                    <a:pt x="297" y="158"/>
                    <a:pt x="302" y="162"/>
                  </a:cubicBezTo>
                  <a:cubicBezTo>
                    <a:pt x="302" y="162"/>
                    <a:pt x="302" y="162"/>
                    <a:pt x="302" y="163"/>
                  </a:cubicBezTo>
                  <a:cubicBezTo>
                    <a:pt x="304" y="164"/>
                    <a:pt x="306" y="166"/>
                    <a:pt x="309" y="168"/>
                  </a:cubicBezTo>
                  <a:cubicBezTo>
                    <a:pt x="309" y="168"/>
                    <a:pt x="309" y="168"/>
                    <a:pt x="309" y="168"/>
                  </a:cubicBezTo>
                  <a:cubicBezTo>
                    <a:pt x="313" y="171"/>
                    <a:pt x="317" y="173"/>
                    <a:pt x="319" y="172"/>
                  </a:cubicBezTo>
                  <a:cubicBezTo>
                    <a:pt x="320" y="172"/>
                    <a:pt x="320" y="170"/>
                    <a:pt x="320" y="170"/>
                  </a:cubicBezTo>
                  <a:cubicBezTo>
                    <a:pt x="320" y="170"/>
                    <a:pt x="320" y="170"/>
                    <a:pt x="320" y="170"/>
                  </a:cubicBezTo>
                  <a:cubicBezTo>
                    <a:pt x="314" y="37"/>
                    <a:pt x="314" y="37"/>
                    <a:pt x="314" y="37"/>
                  </a:cubicBezTo>
                  <a:cubicBezTo>
                    <a:pt x="314" y="13"/>
                    <a:pt x="314" y="13"/>
                    <a:pt x="314" y="13"/>
                  </a:cubicBezTo>
                  <a:cubicBezTo>
                    <a:pt x="39" y="2"/>
                    <a:pt x="39" y="2"/>
                    <a:pt x="39" y="2"/>
                  </a:cubicBezTo>
                  <a:cubicBezTo>
                    <a:pt x="39" y="4"/>
                    <a:pt x="39" y="4"/>
                    <a:pt x="39" y="4"/>
                  </a:cubicBezTo>
                  <a:cubicBezTo>
                    <a:pt x="30" y="3"/>
                    <a:pt x="21" y="2"/>
                    <a:pt x="11" y="1"/>
                  </a:cubicBezTo>
                  <a:cubicBezTo>
                    <a:pt x="2" y="0"/>
                    <a:pt x="2" y="0"/>
                    <a:pt x="2" y="0"/>
                  </a:cubicBezTo>
                  <a:lnTo>
                    <a:pt x="0" y="2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8" name="Freeform 28">
              <a:extLst>
                <a:ext uri="{FF2B5EF4-FFF2-40B4-BE49-F238E27FC236}">
                  <a16:creationId xmlns:a16="http://schemas.microsoft.com/office/drawing/2014/main" id="{A697FF71-43DC-4053-8FCA-1812B8CC5C0C}"/>
                </a:ext>
              </a:extLst>
            </p:cNvPr>
            <p:cNvSpPr>
              <a:spLocks/>
            </p:cNvSpPr>
            <p:nvPr/>
          </p:nvSpPr>
          <p:spPr bwMode="auto">
            <a:xfrm>
              <a:off x="13996473" y="6778400"/>
              <a:ext cx="706438" cy="615950"/>
            </a:xfrm>
            <a:custGeom>
              <a:avLst/>
              <a:gdLst>
                <a:gd name="T0" fmla="*/ 188 w 188"/>
                <a:gd name="T1" fmla="*/ 29 h 164"/>
                <a:gd name="T2" fmla="*/ 187 w 188"/>
                <a:gd name="T3" fmla="*/ 25 h 164"/>
                <a:gd name="T4" fmla="*/ 186 w 188"/>
                <a:gd name="T5" fmla="*/ 19 h 164"/>
                <a:gd name="T6" fmla="*/ 187 w 188"/>
                <a:gd name="T7" fmla="*/ 16 h 164"/>
                <a:gd name="T8" fmla="*/ 171 w 188"/>
                <a:gd name="T9" fmla="*/ 17 h 164"/>
                <a:gd name="T10" fmla="*/ 169 w 188"/>
                <a:gd name="T11" fmla="*/ 9 h 164"/>
                <a:gd name="T12" fmla="*/ 168 w 188"/>
                <a:gd name="T13" fmla="*/ 4 h 164"/>
                <a:gd name="T14" fmla="*/ 167 w 188"/>
                <a:gd name="T15" fmla="*/ 0 h 164"/>
                <a:gd name="T16" fmla="*/ 0 w 188"/>
                <a:gd name="T17" fmla="*/ 4 h 164"/>
                <a:gd name="T18" fmla="*/ 5 w 188"/>
                <a:gd name="T19" fmla="*/ 90 h 164"/>
                <a:gd name="T20" fmla="*/ 6 w 188"/>
                <a:gd name="T21" fmla="*/ 136 h 164"/>
                <a:gd name="T22" fmla="*/ 6 w 188"/>
                <a:gd name="T23" fmla="*/ 137 h 164"/>
                <a:gd name="T24" fmla="*/ 12 w 188"/>
                <a:gd name="T25" fmla="*/ 140 h 164"/>
                <a:gd name="T26" fmla="*/ 7 w 188"/>
                <a:gd name="T27" fmla="*/ 137 h 164"/>
                <a:gd name="T28" fmla="*/ 12 w 188"/>
                <a:gd name="T29" fmla="*/ 140 h 164"/>
                <a:gd name="T30" fmla="*/ 20 w 188"/>
                <a:gd name="T31" fmla="*/ 143 h 164"/>
                <a:gd name="T32" fmla="*/ 20 w 188"/>
                <a:gd name="T33" fmla="*/ 142 h 164"/>
                <a:gd name="T34" fmla="*/ 20 w 188"/>
                <a:gd name="T35" fmla="*/ 143 h 164"/>
                <a:gd name="T36" fmla="*/ 21 w 188"/>
                <a:gd name="T37" fmla="*/ 164 h 164"/>
                <a:gd name="T38" fmla="*/ 139 w 188"/>
                <a:gd name="T39" fmla="*/ 163 h 164"/>
                <a:gd name="T40" fmla="*/ 144 w 188"/>
                <a:gd name="T41" fmla="*/ 148 h 164"/>
                <a:gd name="T42" fmla="*/ 144 w 188"/>
                <a:gd name="T43" fmla="*/ 148 h 164"/>
                <a:gd name="T44" fmla="*/ 142 w 188"/>
                <a:gd name="T45" fmla="*/ 142 h 164"/>
                <a:gd name="T46" fmla="*/ 142 w 188"/>
                <a:gd name="T47" fmla="*/ 142 h 164"/>
                <a:gd name="T48" fmla="*/ 143 w 188"/>
                <a:gd name="T49" fmla="*/ 141 h 164"/>
                <a:gd name="T50" fmla="*/ 141 w 188"/>
                <a:gd name="T51" fmla="*/ 136 h 164"/>
                <a:gd name="T52" fmla="*/ 140 w 188"/>
                <a:gd name="T53" fmla="*/ 135 h 164"/>
                <a:gd name="T54" fmla="*/ 138 w 188"/>
                <a:gd name="T55" fmla="*/ 129 h 164"/>
                <a:gd name="T56" fmla="*/ 139 w 188"/>
                <a:gd name="T57" fmla="*/ 124 h 164"/>
                <a:gd name="T58" fmla="*/ 140 w 188"/>
                <a:gd name="T59" fmla="*/ 119 h 164"/>
                <a:gd name="T60" fmla="*/ 147 w 188"/>
                <a:gd name="T61" fmla="*/ 107 h 164"/>
                <a:gd name="T62" fmla="*/ 155 w 188"/>
                <a:gd name="T63" fmla="*/ 97 h 164"/>
                <a:gd name="T64" fmla="*/ 156 w 188"/>
                <a:gd name="T65" fmla="*/ 96 h 164"/>
                <a:gd name="T66" fmla="*/ 157 w 188"/>
                <a:gd name="T67" fmla="*/ 94 h 164"/>
                <a:gd name="T68" fmla="*/ 160 w 188"/>
                <a:gd name="T69" fmla="*/ 87 h 164"/>
                <a:gd name="T70" fmla="*/ 163 w 188"/>
                <a:gd name="T71" fmla="*/ 82 h 164"/>
                <a:gd name="T72" fmla="*/ 163 w 188"/>
                <a:gd name="T73" fmla="*/ 78 h 164"/>
                <a:gd name="T74" fmla="*/ 164 w 188"/>
                <a:gd name="T75" fmla="*/ 77 h 164"/>
                <a:gd name="T76" fmla="*/ 167 w 188"/>
                <a:gd name="T77" fmla="*/ 73 h 164"/>
                <a:gd name="T78" fmla="*/ 170 w 188"/>
                <a:gd name="T79" fmla="*/ 69 h 164"/>
                <a:gd name="T80" fmla="*/ 170 w 188"/>
                <a:gd name="T81" fmla="*/ 69 h 164"/>
                <a:gd name="T82" fmla="*/ 170 w 188"/>
                <a:gd name="T83" fmla="*/ 68 h 164"/>
                <a:gd name="T84" fmla="*/ 170 w 188"/>
                <a:gd name="T85" fmla="*/ 67 h 164"/>
                <a:gd name="T86" fmla="*/ 171 w 188"/>
                <a:gd name="T87" fmla="*/ 65 h 164"/>
                <a:gd name="T88" fmla="*/ 172 w 188"/>
                <a:gd name="T89" fmla="*/ 64 h 164"/>
                <a:gd name="T90" fmla="*/ 174 w 188"/>
                <a:gd name="T91" fmla="*/ 58 h 164"/>
                <a:gd name="T92" fmla="*/ 175 w 188"/>
                <a:gd name="T93" fmla="*/ 53 h 164"/>
                <a:gd name="T94" fmla="*/ 179 w 188"/>
                <a:gd name="T95" fmla="*/ 46 h 164"/>
                <a:gd name="T96" fmla="*/ 183 w 188"/>
                <a:gd name="T97" fmla="*/ 39 h 164"/>
                <a:gd name="T98" fmla="*/ 185 w 188"/>
                <a:gd name="T99" fmla="*/ 37 h 164"/>
                <a:gd name="T100" fmla="*/ 184 w 188"/>
                <a:gd name="T101" fmla="*/ 32 h 164"/>
                <a:gd name="T102" fmla="*/ 188 w 188"/>
                <a:gd name="T103" fmla="*/ 2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164">
                  <a:moveTo>
                    <a:pt x="188" y="29"/>
                  </a:moveTo>
                  <a:cubicBezTo>
                    <a:pt x="188" y="28"/>
                    <a:pt x="188" y="26"/>
                    <a:pt x="187" y="25"/>
                  </a:cubicBezTo>
                  <a:cubicBezTo>
                    <a:pt x="187" y="23"/>
                    <a:pt x="186" y="21"/>
                    <a:pt x="186" y="19"/>
                  </a:cubicBezTo>
                  <a:cubicBezTo>
                    <a:pt x="186" y="17"/>
                    <a:pt x="187" y="16"/>
                    <a:pt x="187" y="16"/>
                  </a:cubicBezTo>
                  <a:cubicBezTo>
                    <a:pt x="187" y="16"/>
                    <a:pt x="175" y="17"/>
                    <a:pt x="171" y="17"/>
                  </a:cubicBezTo>
                  <a:cubicBezTo>
                    <a:pt x="167" y="18"/>
                    <a:pt x="167" y="12"/>
                    <a:pt x="169" y="9"/>
                  </a:cubicBezTo>
                  <a:cubicBezTo>
                    <a:pt x="170" y="7"/>
                    <a:pt x="170" y="6"/>
                    <a:pt x="168" y="4"/>
                  </a:cubicBezTo>
                  <a:cubicBezTo>
                    <a:pt x="167" y="3"/>
                    <a:pt x="167" y="0"/>
                    <a:pt x="167" y="0"/>
                  </a:cubicBezTo>
                  <a:cubicBezTo>
                    <a:pt x="0" y="4"/>
                    <a:pt x="0" y="4"/>
                    <a:pt x="0" y="4"/>
                  </a:cubicBezTo>
                  <a:cubicBezTo>
                    <a:pt x="3" y="34"/>
                    <a:pt x="5" y="65"/>
                    <a:pt x="5" y="90"/>
                  </a:cubicBezTo>
                  <a:cubicBezTo>
                    <a:pt x="6" y="109"/>
                    <a:pt x="7" y="127"/>
                    <a:pt x="6" y="136"/>
                  </a:cubicBezTo>
                  <a:cubicBezTo>
                    <a:pt x="6" y="136"/>
                    <a:pt x="6" y="136"/>
                    <a:pt x="6" y="137"/>
                  </a:cubicBezTo>
                  <a:cubicBezTo>
                    <a:pt x="12" y="140"/>
                    <a:pt x="12" y="140"/>
                    <a:pt x="12" y="140"/>
                  </a:cubicBezTo>
                  <a:cubicBezTo>
                    <a:pt x="7" y="137"/>
                    <a:pt x="7" y="137"/>
                    <a:pt x="7" y="137"/>
                  </a:cubicBezTo>
                  <a:cubicBezTo>
                    <a:pt x="12" y="140"/>
                    <a:pt x="12" y="140"/>
                    <a:pt x="12" y="140"/>
                  </a:cubicBezTo>
                  <a:cubicBezTo>
                    <a:pt x="20" y="143"/>
                    <a:pt x="20" y="143"/>
                    <a:pt x="20" y="143"/>
                  </a:cubicBezTo>
                  <a:cubicBezTo>
                    <a:pt x="20" y="142"/>
                    <a:pt x="20" y="142"/>
                    <a:pt x="20" y="142"/>
                  </a:cubicBezTo>
                  <a:cubicBezTo>
                    <a:pt x="20" y="143"/>
                    <a:pt x="20" y="143"/>
                    <a:pt x="20" y="143"/>
                  </a:cubicBezTo>
                  <a:cubicBezTo>
                    <a:pt x="21" y="164"/>
                    <a:pt x="21" y="164"/>
                    <a:pt x="21" y="164"/>
                  </a:cubicBezTo>
                  <a:cubicBezTo>
                    <a:pt x="139" y="163"/>
                    <a:pt x="139" y="163"/>
                    <a:pt x="139" y="163"/>
                  </a:cubicBezTo>
                  <a:cubicBezTo>
                    <a:pt x="136" y="158"/>
                    <a:pt x="144" y="149"/>
                    <a:pt x="144" y="148"/>
                  </a:cubicBezTo>
                  <a:cubicBezTo>
                    <a:pt x="144" y="148"/>
                    <a:pt x="144" y="148"/>
                    <a:pt x="144" y="148"/>
                  </a:cubicBezTo>
                  <a:cubicBezTo>
                    <a:pt x="144" y="147"/>
                    <a:pt x="141" y="145"/>
                    <a:pt x="142" y="142"/>
                  </a:cubicBezTo>
                  <a:cubicBezTo>
                    <a:pt x="142" y="142"/>
                    <a:pt x="142" y="142"/>
                    <a:pt x="142" y="142"/>
                  </a:cubicBezTo>
                  <a:cubicBezTo>
                    <a:pt x="143" y="142"/>
                    <a:pt x="143" y="141"/>
                    <a:pt x="143" y="141"/>
                  </a:cubicBezTo>
                  <a:cubicBezTo>
                    <a:pt x="144" y="138"/>
                    <a:pt x="141" y="136"/>
                    <a:pt x="141" y="136"/>
                  </a:cubicBezTo>
                  <a:cubicBezTo>
                    <a:pt x="141" y="136"/>
                    <a:pt x="140" y="136"/>
                    <a:pt x="140" y="135"/>
                  </a:cubicBezTo>
                  <a:cubicBezTo>
                    <a:pt x="139" y="134"/>
                    <a:pt x="138" y="132"/>
                    <a:pt x="138" y="129"/>
                  </a:cubicBezTo>
                  <a:cubicBezTo>
                    <a:pt x="138" y="127"/>
                    <a:pt x="138" y="126"/>
                    <a:pt x="139" y="124"/>
                  </a:cubicBezTo>
                  <a:cubicBezTo>
                    <a:pt x="139" y="123"/>
                    <a:pt x="140" y="121"/>
                    <a:pt x="140" y="119"/>
                  </a:cubicBezTo>
                  <a:cubicBezTo>
                    <a:pt x="142" y="114"/>
                    <a:pt x="145" y="110"/>
                    <a:pt x="147" y="107"/>
                  </a:cubicBezTo>
                  <a:cubicBezTo>
                    <a:pt x="150" y="103"/>
                    <a:pt x="153" y="99"/>
                    <a:pt x="155" y="97"/>
                  </a:cubicBezTo>
                  <a:cubicBezTo>
                    <a:pt x="155" y="96"/>
                    <a:pt x="155" y="96"/>
                    <a:pt x="156" y="96"/>
                  </a:cubicBezTo>
                  <a:cubicBezTo>
                    <a:pt x="156" y="95"/>
                    <a:pt x="156" y="95"/>
                    <a:pt x="157" y="94"/>
                  </a:cubicBezTo>
                  <a:cubicBezTo>
                    <a:pt x="157" y="93"/>
                    <a:pt x="157" y="92"/>
                    <a:pt x="160" y="87"/>
                  </a:cubicBezTo>
                  <a:cubicBezTo>
                    <a:pt x="161" y="86"/>
                    <a:pt x="162" y="84"/>
                    <a:pt x="163" y="82"/>
                  </a:cubicBezTo>
                  <a:cubicBezTo>
                    <a:pt x="164" y="79"/>
                    <a:pt x="162" y="79"/>
                    <a:pt x="163" y="78"/>
                  </a:cubicBezTo>
                  <a:cubicBezTo>
                    <a:pt x="163" y="77"/>
                    <a:pt x="163" y="77"/>
                    <a:pt x="164" y="77"/>
                  </a:cubicBezTo>
                  <a:cubicBezTo>
                    <a:pt x="165" y="76"/>
                    <a:pt x="166" y="74"/>
                    <a:pt x="167" y="73"/>
                  </a:cubicBezTo>
                  <a:cubicBezTo>
                    <a:pt x="168" y="72"/>
                    <a:pt x="170" y="71"/>
                    <a:pt x="170" y="69"/>
                  </a:cubicBezTo>
                  <a:cubicBezTo>
                    <a:pt x="170" y="69"/>
                    <a:pt x="170" y="69"/>
                    <a:pt x="170" y="69"/>
                  </a:cubicBezTo>
                  <a:cubicBezTo>
                    <a:pt x="170" y="68"/>
                    <a:pt x="170" y="68"/>
                    <a:pt x="170" y="68"/>
                  </a:cubicBezTo>
                  <a:cubicBezTo>
                    <a:pt x="170" y="68"/>
                    <a:pt x="170" y="68"/>
                    <a:pt x="170" y="67"/>
                  </a:cubicBezTo>
                  <a:cubicBezTo>
                    <a:pt x="170" y="66"/>
                    <a:pt x="171" y="66"/>
                    <a:pt x="171" y="65"/>
                  </a:cubicBezTo>
                  <a:cubicBezTo>
                    <a:pt x="171" y="65"/>
                    <a:pt x="172" y="64"/>
                    <a:pt x="172" y="64"/>
                  </a:cubicBezTo>
                  <a:cubicBezTo>
                    <a:pt x="172" y="64"/>
                    <a:pt x="173" y="61"/>
                    <a:pt x="174" y="58"/>
                  </a:cubicBezTo>
                  <a:cubicBezTo>
                    <a:pt x="174" y="56"/>
                    <a:pt x="174" y="54"/>
                    <a:pt x="175" y="53"/>
                  </a:cubicBezTo>
                  <a:cubicBezTo>
                    <a:pt x="175" y="50"/>
                    <a:pt x="176" y="48"/>
                    <a:pt x="179" y="46"/>
                  </a:cubicBezTo>
                  <a:cubicBezTo>
                    <a:pt x="182" y="44"/>
                    <a:pt x="183" y="39"/>
                    <a:pt x="183" y="39"/>
                  </a:cubicBezTo>
                  <a:cubicBezTo>
                    <a:pt x="185" y="37"/>
                    <a:pt x="185" y="37"/>
                    <a:pt x="185" y="37"/>
                  </a:cubicBezTo>
                  <a:cubicBezTo>
                    <a:pt x="184" y="32"/>
                    <a:pt x="184" y="32"/>
                    <a:pt x="184" y="32"/>
                  </a:cubicBezTo>
                  <a:cubicBezTo>
                    <a:pt x="184" y="32"/>
                    <a:pt x="188" y="32"/>
                    <a:pt x="188" y="2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9" name="Freeform 29">
              <a:extLst>
                <a:ext uri="{FF2B5EF4-FFF2-40B4-BE49-F238E27FC236}">
                  <a16:creationId xmlns:a16="http://schemas.microsoft.com/office/drawing/2014/main" id="{5842D864-F1FE-44EF-93EC-D698923B6FDD}"/>
                </a:ext>
              </a:extLst>
            </p:cNvPr>
            <p:cNvSpPr>
              <a:spLocks/>
            </p:cNvSpPr>
            <p:nvPr/>
          </p:nvSpPr>
          <p:spPr bwMode="auto">
            <a:xfrm>
              <a:off x="14420336" y="5738587"/>
              <a:ext cx="541338" cy="952500"/>
            </a:xfrm>
            <a:custGeom>
              <a:avLst/>
              <a:gdLst>
                <a:gd name="T0" fmla="*/ 93 w 144"/>
                <a:gd name="T1" fmla="*/ 254 h 254"/>
                <a:gd name="T2" fmla="*/ 96 w 144"/>
                <a:gd name="T3" fmla="*/ 244 h 254"/>
                <a:gd name="T4" fmla="*/ 112 w 144"/>
                <a:gd name="T5" fmla="*/ 246 h 254"/>
                <a:gd name="T6" fmla="*/ 122 w 144"/>
                <a:gd name="T7" fmla="*/ 236 h 254"/>
                <a:gd name="T8" fmla="*/ 127 w 144"/>
                <a:gd name="T9" fmla="*/ 224 h 254"/>
                <a:gd name="T10" fmla="*/ 129 w 144"/>
                <a:gd name="T11" fmla="*/ 216 h 254"/>
                <a:gd name="T12" fmla="*/ 130 w 144"/>
                <a:gd name="T13" fmla="*/ 204 h 254"/>
                <a:gd name="T14" fmla="*/ 130 w 144"/>
                <a:gd name="T15" fmla="*/ 201 h 254"/>
                <a:gd name="T16" fmla="*/ 132 w 144"/>
                <a:gd name="T17" fmla="*/ 197 h 254"/>
                <a:gd name="T18" fmla="*/ 133 w 144"/>
                <a:gd name="T19" fmla="*/ 193 h 254"/>
                <a:gd name="T20" fmla="*/ 141 w 144"/>
                <a:gd name="T21" fmla="*/ 175 h 254"/>
                <a:gd name="T22" fmla="*/ 143 w 144"/>
                <a:gd name="T23" fmla="*/ 159 h 254"/>
                <a:gd name="T24" fmla="*/ 140 w 144"/>
                <a:gd name="T25" fmla="*/ 151 h 254"/>
                <a:gd name="T26" fmla="*/ 132 w 144"/>
                <a:gd name="T27" fmla="*/ 31 h 254"/>
                <a:gd name="T28" fmla="*/ 120 w 144"/>
                <a:gd name="T29" fmla="*/ 9 h 254"/>
                <a:gd name="T30" fmla="*/ 117 w 144"/>
                <a:gd name="T31" fmla="*/ 0 h 254"/>
                <a:gd name="T32" fmla="*/ 20 w 144"/>
                <a:gd name="T33" fmla="*/ 3 h 254"/>
                <a:gd name="T34" fmla="*/ 35 w 144"/>
                <a:gd name="T35" fmla="*/ 20 h 254"/>
                <a:gd name="T36" fmla="*/ 39 w 144"/>
                <a:gd name="T37" fmla="*/ 26 h 254"/>
                <a:gd name="T38" fmla="*/ 44 w 144"/>
                <a:gd name="T39" fmla="*/ 35 h 254"/>
                <a:gd name="T40" fmla="*/ 43 w 144"/>
                <a:gd name="T41" fmla="*/ 37 h 254"/>
                <a:gd name="T42" fmla="*/ 31 w 144"/>
                <a:gd name="T43" fmla="*/ 49 h 254"/>
                <a:gd name="T44" fmla="*/ 21 w 144"/>
                <a:gd name="T45" fmla="*/ 58 h 254"/>
                <a:gd name="T46" fmla="*/ 19 w 144"/>
                <a:gd name="T47" fmla="*/ 58 h 254"/>
                <a:gd name="T48" fmla="*/ 15 w 144"/>
                <a:gd name="T49" fmla="*/ 70 h 254"/>
                <a:gd name="T50" fmla="*/ 11 w 144"/>
                <a:gd name="T51" fmla="*/ 83 h 254"/>
                <a:gd name="T52" fmla="*/ 7 w 144"/>
                <a:gd name="T53" fmla="*/ 89 h 254"/>
                <a:gd name="T54" fmla="*/ 1 w 144"/>
                <a:gd name="T55" fmla="*/ 107 h 254"/>
                <a:gd name="T56" fmla="*/ 3 w 144"/>
                <a:gd name="T57" fmla="*/ 134 h 254"/>
                <a:gd name="T58" fmla="*/ 21 w 144"/>
                <a:gd name="T59" fmla="*/ 145 h 254"/>
                <a:gd name="T60" fmla="*/ 30 w 144"/>
                <a:gd name="T61" fmla="*/ 161 h 254"/>
                <a:gd name="T62" fmla="*/ 50 w 144"/>
                <a:gd name="T63" fmla="*/ 177 h 254"/>
                <a:gd name="T64" fmla="*/ 46 w 144"/>
                <a:gd name="T65" fmla="*/ 196 h 254"/>
                <a:gd name="T66" fmla="*/ 67 w 144"/>
                <a:gd name="T67" fmla="*/ 216 h 254"/>
                <a:gd name="T68" fmla="*/ 77 w 144"/>
                <a:gd name="T69" fmla="*/ 241 h 254"/>
                <a:gd name="T70" fmla="*/ 92 w 144"/>
                <a:gd name="T71"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254">
                  <a:moveTo>
                    <a:pt x="92" y="254"/>
                  </a:moveTo>
                  <a:cubicBezTo>
                    <a:pt x="92" y="254"/>
                    <a:pt x="92" y="254"/>
                    <a:pt x="93" y="254"/>
                  </a:cubicBezTo>
                  <a:cubicBezTo>
                    <a:pt x="93" y="252"/>
                    <a:pt x="93" y="250"/>
                    <a:pt x="94" y="247"/>
                  </a:cubicBezTo>
                  <a:cubicBezTo>
                    <a:pt x="95" y="245"/>
                    <a:pt x="95" y="245"/>
                    <a:pt x="96" y="244"/>
                  </a:cubicBezTo>
                  <a:cubicBezTo>
                    <a:pt x="97" y="243"/>
                    <a:pt x="99" y="243"/>
                    <a:pt x="101" y="244"/>
                  </a:cubicBezTo>
                  <a:cubicBezTo>
                    <a:pt x="107" y="245"/>
                    <a:pt x="109" y="248"/>
                    <a:pt x="112" y="246"/>
                  </a:cubicBezTo>
                  <a:cubicBezTo>
                    <a:pt x="113" y="244"/>
                    <a:pt x="115" y="241"/>
                    <a:pt x="116" y="239"/>
                  </a:cubicBezTo>
                  <a:cubicBezTo>
                    <a:pt x="118" y="236"/>
                    <a:pt x="120" y="236"/>
                    <a:pt x="122" y="236"/>
                  </a:cubicBezTo>
                  <a:cubicBezTo>
                    <a:pt x="123" y="236"/>
                    <a:pt x="124" y="236"/>
                    <a:pt x="124" y="235"/>
                  </a:cubicBezTo>
                  <a:cubicBezTo>
                    <a:pt x="126" y="234"/>
                    <a:pt x="127" y="230"/>
                    <a:pt x="127" y="224"/>
                  </a:cubicBezTo>
                  <a:cubicBezTo>
                    <a:pt x="127" y="224"/>
                    <a:pt x="126" y="217"/>
                    <a:pt x="129" y="216"/>
                  </a:cubicBezTo>
                  <a:cubicBezTo>
                    <a:pt x="129" y="216"/>
                    <a:pt x="129" y="216"/>
                    <a:pt x="129" y="216"/>
                  </a:cubicBezTo>
                  <a:cubicBezTo>
                    <a:pt x="129" y="216"/>
                    <a:pt x="129" y="212"/>
                    <a:pt x="129" y="209"/>
                  </a:cubicBezTo>
                  <a:cubicBezTo>
                    <a:pt x="129" y="207"/>
                    <a:pt x="129" y="205"/>
                    <a:pt x="130" y="204"/>
                  </a:cubicBezTo>
                  <a:cubicBezTo>
                    <a:pt x="130" y="203"/>
                    <a:pt x="130" y="202"/>
                    <a:pt x="130" y="201"/>
                  </a:cubicBezTo>
                  <a:cubicBezTo>
                    <a:pt x="130" y="201"/>
                    <a:pt x="130" y="201"/>
                    <a:pt x="130" y="201"/>
                  </a:cubicBezTo>
                  <a:cubicBezTo>
                    <a:pt x="131" y="200"/>
                    <a:pt x="131" y="200"/>
                    <a:pt x="131" y="200"/>
                  </a:cubicBezTo>
                  <a:cubicBezTo>
                    <a:pt x="131" y="199"/>
                    <a:pt x="131" y="198"/>
                    <a:pt x="132" y="197"/>
                  </a:cubicBezTo>
                  <a:cubicBezTo>
                    <a:pt x="132" y="196"/>
                    <a:pt x="132" y="195"/>
                    <a:pt x="133" y="193"/>
                  </a:cubicBezTo>
                  <a:cubicBezTo>
                    <a:pt x="133" y="193"/>
                    <a:pt x="133" y="193"/>
                    <a:pt x="133" y="193"/>
                  </a:cubicBezTo>
                  <a:cubicBezTo>
                    <a:pt x="133" y="188"/>
                    <a:pt x="136" y="186"/>
                    <a:pt x="137" y="184"/>
                  </a:cubicBezTo>
                  <a:cubicBezTo>
                    <a:pt x="137" y="183"/>
                    <a:pt x="139" y="180"/>
                    <a:pt x="141" y="175"/>
                  </a:cubicBezTo>
                  <a:cubicBezTo>
                    <a:pt x="141" y="175"/>
                    <a:pt x="141" y="175"/>
                    <a:pt x="141" y="174"/>
                  </a:cubicBezTo>
                  <a:cubicBezTo>
                    <a:pt x="144" y="168"/>
                    <a:pt x="144" y="163"/>
                    <a:pt x="143" y="159"/>
                  </a:cubicBezTo>
                  <a:cubicBezTo>
                    <a:pt x="142" y="155"/>
                    <a:pt x="141" y="151"/>
                    <a:pt x="141" y="151"/>
                  </a:cubicBezTo>
                  <a:cubicBezTo>
                    <a:pt x="140" y="151"/>
                    <a:pt x="140" y="151"/>
                    <a:pt x="140" y="151"/>
                  </a:cubicBezTo>
                  <a:cubicBezTo>
                    <a:pt x="140" y="151"/>
                    <a:pt x="140" y="151"/>
                    <a:pt x="140" y="151"/>
                  </a:cubicBezTo>
                  <a:cubicBezTo>
                    <a:pt x="132" y="31"/>
                    <a:pt x="132" y="31"/>
                    <a:pt x="132" y="31"/>
                  </a:cubicBezTo>
                  <a:cubicBezTo>
                    <a:pt x="132" y="31"/>
                    <a:pt x="131" y="30"/>
                    <a:pt x="130" y="27"/>
                  </a:cubicBezTo>
                  <a:cubicBezTo>
                    <a:pt x="128" y="24"/>
                    <a:pt x="123" y="15"/>
                    <a:pt x="120" y="9"/>
                  </a:cubicBezTo>
                  <a:cubicBezTo>
                    <a:pt x="117" y="3"/>
                    <a:pt x="117" y="0"/>
                    <a:pt x="117" y="0"/>
                  </a:cubicBezTo>
                  <a:cubicBezTo>
                    <a:pt x="117" y="0"/>
                    <a:pt x="117" y="0"/>
                    <a:pt x="117" y="0"/>
                  </a:cubicBezTo>
                  <a:cubicBezTo>
                    <a:pt x="117" y="0"/>
                    <a:pt x="117" y="0"/>
                    <a:pt x="117" y="0"/>
                  </a:cubicBezTo>
                  <a:cubicBezTo>
                    <a:pt x="117" y="0"/>
                    <a:pt x="28" y="3"/>
                    <a:pt x="20" y="3"/>
                  </a:cubicBezTo>
                  <a:cubicBezTo>
                    <a:pt x="32" y="12"/>
                    <a:pt x="32" y="12"/>
                    <a:pt x="32" y="12"/>
                  </a:cubicBezTo>
                  <a:cubicBezTo>
                    <a:pt x="32" y="12"/>
                    <a:pt x="34" y="17"/>
                    <a:pt x="35" y="20"/>
                  </a:cubicBezTo>
                  <a:cubicBezTo>
                    <a:pt x="38" y="25"/>
                    <a:pt x="38" y="25"/>
                    <a:pt x="38" y="25"/>
                  </a:cubicBezTo>
                  <a:cubicBezTo>
                    <a:pt x="38" y="25"/>
                    <a:pt x="38" y="26"/>
                    <a:pt x="39" y="26"/>
                  </a:cubicBezTo>
                  <a:cubicBezTo>
                    <a:pt x="41" y="27"/>
                    <a:pt x="41" y="27"/>
                    <a:pt x="41" y="27"/>
                  </a:cubicBezTo>
                  <a:cubicBezTo>
                    <a:pt x="41" y="27"/>
                    <a:pt x="45" y="30"/>
                    <a:pt x="44" y="35"/>
                  </a:cubicBezTo>
                  <a:cubicBezTo>
                    <a:pt x="44" y="36"/>
                    <a:pt x="44" y="37"/>
                    <a:pt x="43" y="37"/>
                  </a:cubicBezTo>
                  <a:cubicBezTo>
                    <a:pt x="43" y="37"/>
                    <a:pt x="43" y="37"/>
                    <a:pt x="43" y="37"/>
                  </a:cubicBezTo>
                  <a:cubicBezTo>
                    <a:pt x="42" y="41"/>
                    <a:pt x="38" y="44"/>
                    <a:pt x="35" y="46"/>
                  </a:cubicBezTo>
                  <a:cubicBezTo>
                    <a:pt x="33" y="48"/>
                    <a:pt x="31" y="49"/>
                    <a:pt x="31" y="49"/>
                  </a:cubicBezTo>
                  <a:cubicBezTo>
                    <a:pt x="29" y="50"/>
                    <a:pt x="26" y="51"/>
                    <a:pt x="26" y="53"/>
                  </a:cubicBezTo>
                  <a:cubicBezTo>
                    <a:pt x="26" y="54"/>
                    <a:pt x="25" y="56"/>
                    <a:pt x="21" y="58"/>
                  </a:cubicBezTo>
                  <a:cubicBezTo>
                    <a:pt x="20" y="58"/>
                    <a:pt x="20" y="58"/>
                    <a:pt x="19" y="58"/>
                  </a:cubicBezTo>
                  <a:cubicBezTo>
                    <a:pt x="19" y="58"/>
                    <a:pt x="19" y="58"/>
                    <a:pt x="19" y="58"/>
                  </a:cubicBezTo>
                  <a:cubicBezTo>
                    <a:pt x="18" y="59"/>
                    <a:pt x="17" y="60"/>
                    <a:pt x="17" y="61"/>
                  </a:cubicBezTo>
                  <a:cubicBezTo>
                    <a:pt x="16" y="63"/>
                    <a:pt x="15" y="66"/>
                    <a:pt x="15" y="70"/>
                  </a:cubicBezTo>
                  <a:cubicBezTo>
                    <a:pt x="15" y="73"/>
                    <a:pt x="15" y="76"/>
                    <a:pt x="15" y="78"/>
                  </a:cubicBezTo>
                  <a:cubicBezTo>
                    <a:pt x="14" y="80"/>
                    <a:pt x="13" y="81"/>
                    <a:pt x="11" y="83"/>
                  </a:cubicBezTo>
                  <a:cubicBezTo>
                    <a:pt x="10" y="85"/>
                    <a:pt x="9" y="86"/>
                    <a:pt x="7" y="88"/>
                  </a:cubicBezTo>
                  <a:cubicBezTo>
                    <a:pt x="7" y="88"/>
                    <a:pt x="7" y="88"/>
                    <a:pt x="7" y="89"/>
                  </a:cubicBezTo>
                  <a:cubicBezTo>
                    <a:pt x="3" y="93"/>
                    <a:pt x="2" y="107"/>
                    <a:pt x="2" y="107"/>
                  </a:cubicBezTo>
                  <a:cubicBezTo>
                    <a:pt x="1" y="107"/>
                    <a:pt x="1" y="107"/>
                    <a:pt x="1" y="107"/>
                  </a:cubicBezTo>
                  <a:cubicBezTo>
                    <a:pt x="1" y="107"/>
                    <a:pt x="3" y="116"/>
                    <a:pt x="4" y="120"/>
                  </a:cubicBezTo>
                  <a:cubicBezTo>
                    <a:pt x="5" y="125"/>
                    <a:pt x="0" y="131"/>
                    <a:pt x="3" y="134"/>
                  </a:cubicBezTo>
                  <a:cubicBezTo>
                    <a:pt x="7" y="137"/>
                    <a:pt x="10" y="140"/>
                    <a:pt x="12" y="141"/>
                  </a:cubicBezTo>
                  <a:cubicBezTo>
                    <a:pt x="14" y="142"/>
                    <a:pt x="21" y="145"/>
                    <a:pt x="21" y="145"/>
                  </a:cubicBezTo>
                  <a:cubicBezTo>
                    <a:pt x="21" y="145"/>
                    <a:pt x="21" y="150"/>
                    <a:pt x="24" y="152"/>
                  </a:cubicBezTo>
                  <a:cubicBezTo>
                    <a:pt x="28" y="154"/>
                    <a:pt x="30" y="158"/>
                    <a:pt x="30" y="161"/>
                  </a:cubicBezTo>
                  <a:cubicBezTo>
                    <a:pt x="30" y="165"/>
                    <a:pt x="34" y="167"/>
                    <a:pt x="38" y="166"/>
                  </a:cubicBezTo>
                  <a:cubicBezTo>
                    <a:pt x="42" y="166"/>
                    <a:pt x="48" y="167"/>
                    <a:pt x="50" y="177"/>
                  </a:cubicBezTo>
                  <a:cubicBezTo>
                    <a:pt x="52" y="186"/>
                    <a:pt x="46" y="190"/>
                    <a:pt x="46" y="190"/>
                  </a:cubicBezTo>
                  <a:cubicBezTo>
                    <a:pt x="46" y="190"/>
                    <a:pt x="42" y="191"/>
                    <a:pt x="46" y="196"/>
                  </a:cubicBezTo>
                  <a:cubicBezTo>
                    <a:pt x="51" y="201"/>
                    <a:pt x="62" y="213"/>
                    <a:pt x="62" y="213"/>
                  </a:cubicBezTo>
                  <a:cubicBezTo>
                    <a:pt x="62" y="213"/>
                    <a:pt x="65" y="216"/>
                    <a:pt x="67" y="216"/>
                  </a:cubicBezTo>
                  <a:cubicBezTo>
                    <a:pt x="70" y="216"/>
                    <a:pt x="73" y="220"/>
                    <a:pt x="74" y="225"/>
                  </a:cubicBezTo>
                  <a:cubicBezTo>
                    <a:pt x="76" y="229"/>
                    <a:pt x="75" y="237"/>
                    <a:pt x="77" y="241"/>
                  </a:cubicBezTo>
                  <a:cubicBezTo>
                    <a:pt x="79" y="246"/>
                    <a:pt x="87" y="253"/>
                    <a:pt x="90" y="254"/>
                  </a:cubicBezTo>
                  <a:cubicBezTo>
                    <a:pt x="91" y="254"/>
                    <a:pt x="92" y="254"/>
                    <a:pt x="92" y="25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0" name="Freeform 30">
              <a:extLst>
                <a:ext uri="{FF2B5EF4-FFF2-40B4-BE49-F238E27FC236}">
                  <a16:creationId xmlns:a16="http://schemas.microsoft.com/office/drawing/2014/main" id="{7A915F65-EA53-4942-B796-1A9171BCBEB0}"/>
                </a:ext>
              </a:extLst>
            </p:cNvPr>
            <p:cNvSpPr>
              <a:spLocks/>
            </p:cNvSpPr>
            <p:nvPr/>
          </p:nvSpPr>
          <p:spPr bwMode="auto">
            <a:xfrm>
              <a:off x="15528411" y="6116413"/>
              <a:ext cx="1096963" cy="579437"/>
            </a:xfrm>
            <a:custGeom>
              <a:avLst/>
              <a:gdLst>
                <a:gd name="T0" fmla="*/ 288 w 292"/>
                <a:gd name="T1" fmla="*/ 99 h 154"/>
                <a:gd name="T2" fmla="*/ 287 w 292"/>
                <a:gd name="T3" fmla="*/ 103 h 154"/>
                <a:gd name="T4" fmla="*/ 283 w 292"/>
                <a:gd name="T5" fmla="*/ 102 h 154"/>
                <a:gd name="T6" fmla="*/ 276 w 292"/>
                <a:gd name="T7" fmla="*/ 102 h 154"/>
                <a:gd name="T8" fmla="*/ 265 w 292"/>
                <a:gd name="T9" fmla="*/ 103 h 154"/>
                <a:gd name="T10" fmla="*/ 232 w 292"/>
                <a:gd name="T11" fmla="*/ 90 h 154"/>
                <a:gd name="T12" fmla="*/ 254 w 292"/>
                <a:gd name="T13" fmla="*/ 88 h 154"/>
                <a:gd name="T14" fmla="*/ 273 w 292"/>
                <a:gd name="T15" fmla="*/ 99 h 154"/>
                <a:gd name="T16" fmla="*/ 264 w 292"/>
                <a:gd name="T17" fmla="*/ 85 h 154"/>
                <a:gd name="T18" fmla="*/ 259 w 292"/>
                <a:gd name="T19" fmla="*/ 78 h 154"/>
                <a:gd name="T20" fmla="*/ 248 w 292"/>
                <a:gd name="T21" fmla="*/ 71 h 154"/>
                <a:gd name="T22" fmla="*/ 261 w 292"/>
                <a:gd name="T23" fmla="*/ 71 h 154"/>
                <a:gd name="T24" fmla="*/ 266 w 292"/>
                <a:gd name="T25" fmla="*/ 71 h 154"/>
                <a:gd name="T26" fmla="*/ 260 w 292"/>
                <a:gd name="T27" fmla="*/ 67 h 154"/>
                <a:gd name="T28" fmla="*/ 259 w 292"/>
                <a:gd name="T29" fmla="*/ 55 h 154"/>
                <a:gd name="T30" fmla="*/ 240 w 292"/>
                <a:gd name="T31" fmla="*/ 46 h 154"/>
                <a:gd name="T32" fmla="*/ 230 w 292"/>
                <a:gd name="T33" fmla="*/ 43 h 154"/>
                <a:gd name="T34" fmla="*/ 221 w 292"/>
                <a:gd name="T35" fmla="*/ 37 h 154"/>
                <a:gd name="T36" fmla="*/ 226 w 292"/>
                <a:gd name="T37" fmla="*/ 24 h 154"/>
                <a:gd name="T38" fmla="*/ 216 w 292"/>
                <a:gd name="T39" fmla="*/ 13 h 154"/>
                <a:gd name="T40" fmla="*/ 204 w 292"/>
                <a:gd name="T41" fmla="*/ 5 h 154"/>
                <a:gd name="T42" fmla="*/ 194 w 292"/>
                <a:gd name="T43" fmla="*/ 1 h 154"/>
                <a:gd name="T44" fmla="*/ 188 w 292"/>
                <a:gd name="T45" fmla="*/ 9 h 154"/>
                <a:gd name="T46" fmla="*/ 180 w 292"/>
                <a:gd name="T47" fmla="*/ 14 h 154"/>
                <a:gd name="T48" fmla="*/ 172 w 292"/>
                <a:gd name="T49" fmla="*/ 21 h 154"/>
                <a:gd name="T50" fmla="*/ 166 w 292"/>
                <a:gd name="T51" fmla="*/ 32 h 154"/>
                <a:gd name="T52" fmla="*/ 158 w 292"/>
                <a:gd name="T53" fmla="*/ 43 h 154"/>
                <a:gd name="T54" fmla="*/ 143 w 292"/>
                <a:gd name="T55" fmla="*/ 50 h 154"/>
                <a:gd name="T56" fmla="*/ 134 w 292"/>
                <a:gd name="T57" fmla="*/ 53 h 154"/>
                <a:gd name="T58" fmla="*/ 126 w 292"/>
                <a:gd name="T59" fmla="*/ 65 h 154"/>
                <a:gd name="T60" fmla="*/ 111 w 292"/>
                <a:gd name="T61" fmla="*/ 81 h 154"/>
                <a:gd name="T62" fmla="*/ 103 w 292"/>
                <a:gd name="T63" fmla="*/ 93 h 154"/>
                <a:gd name="T64" fmla="*/ 94 w 292"/>
                <a:gd name="T65" fmla="*/ 94 h 154"/>
                <a:gd name="T66" fmla="*/ 90 w 292"/>
                <a:gd name="T67" fmla="*/ 99 h 154"/>
                <a:gd name="T68" fmla="*/ 80 w 292"/>
                <a:gd name="T69" fmla="*/ 94 h 154"/>
                <a:gd name="T70" fmla="*/ 71 w 292"/>
                <a:gd name="T71" fmla="*/ 108 h 154"/>
                <a:gd name="T72" fmla="*/ 59 w 292"/>
                <a:gd name="T73" fmla="*/ 104 h 154"/>
                <a:gd name="T74" fmla="*/ 49 w 292"/>
                <a:gd name="T75" fmla="*/ 95 h 154"/>
                <a:gd name="T76" fmla="*/ 49 w 292"/>
                <a:gd name="T77" fmla="*/ 96 h 154"/>
                <a:gd name="T78" fmla="*/ 45 w 292"/>
                <a:gd name="T79" fmla="*/ 109 h 154"/>
                <a:gd name="T80" fmla="*/ 28 w 292"/>
                <a:gd name="T81" fmla="*/ 124 h 154"/>
                <a:gd name="T82" fmla="*/ 27 w 292"/>
                <a:gd name="T83" fmla="*/ 126 h 154"/>
                <a:gd name="T84" fmla="*/ 27 w 292"/>
                <a:gd name="T85" fmla="*/ 126 h 154"/>
                <a:gd name="T86" fmla="*/ 23 w 292"/>
                <a:gd name="T87" fmla="*/ 132 h 154"/>
                <a:gd name="T88" fmla="*/ 20 w 292"/>
                <a:gd name="T89" fmla="*/ 131 h 154"/>
                <a:gd name="T90" fmla="*/ 17 w 292"/>
                <a:gd name="T91" fmla="*/ 138 h 154"/>
                <a:gd name="T92" fmla="*/ 1 w 292"/>
                <a:gd name="T93" fmla="*/ 151 h 154"/>
                <a:gd name="T94" fmla="*/ 0 w 292"/>
                <a:gd name="T95" fmla="*/ 154 h 154"/>
                <a:gd name="T96" fmla="*/ 78 w 292"/>
                <a:gd name="T97" fmla="*/ 147 h 154"/>
                <a:gd name="T98" fmla="*/ 80 w 292"/>
                <a:gd name="T99" fmla="*/ 146 h 154"/>
                <a:gd name="T100" fmla="*/ 80 w 292"/>
                <a:gd name="T101" fmla="*/ 146 h 154"/>
                <a:gd name="T102" fmla="*/ 80 w 292"/>
                <a:gd name="T103" fmla="*/ 146 h 154"/>
                <a:gd name="T104" fmla="*/ 291 w 292"/>
                <a:gd name="T105" fmla="*/ 113 h 154"/>
                <a:gd name="T106" fmla="*/ 292 w 292"/>
                <a:gd name="T107" fmla="*/ 103 h 154"/>
                <a:gd name="T108" fmla="*/ 288 w 292"/>
                <a:gd name="T109" fmla="*/ 9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2" h="154">
                  <a:moveTo>
                    <a:pt x="288" y="99"/>
                  </a:moveTo>
                  <a:cubicBezTo>
                    <a:pt x="288" y="99"/>
                    <a:pt x="289" y="102"/>
                    <a:pt x="287" y="103"/>
                  </a:cubicBezTo>
                  <a:cubicBezTo>
                    <a:pt x="285" y="104"/>
                    <a:pt x="284" y="103"/>
                    <a:pt x="283" y="102"/>
                  </a:cubicBezTo>
                  <a:cubicBezTo>
                    <a:pt x="281" y="101"/>
                    <a:pt x="278" y="100"/>
                    <a:pt x="276" y="102"/>
                  </a:cubicBezTo>
                  <a:cubicBezTo>
                    <a:pt x="274" y="104"/>
                    <a:pt x="269" y="106"/>
                    <a:pt x="265" y="103"/>
                  </a:cubicBezTo>
                  <a:cubicBezTo>
                    <a:pt x="261" y="99"/>
                    <a:pt x="254" y="88"/>
                    <a:pt x="232" y="90"/>
                  </a:cubicBezTo>
                  <a:cubicBezTo>
                    <a:pt x="232" y="90"/>
                    <a:pt x="243" y="83"/>
                    <a:pt x="254" y="88"/>
                  </a:cubicBezTo>
                  <a:cubicBezTo>
                    <a:pt x="266" y="92"/>
                    <a:pt x="266" y="100"/>
                    <a:pt x="273" y="99"/>
                  </a:cubicBezTo>
                  <a:cubicBezTo>
                    <a:pt x="273" y="99"/>
                    <a:pt x="274" y="91"/>
                    <a:pt x="264" y="85"/>
                  </a:cubicBezTo>
                  <a:cubicBezTo>
                    <a:pt x="264" y="85"/>
                    <a:pt x="271" y="80"/>
                    <a:pt x="259" y="78"/>
                  </a:cubicBezTo>
                  <a:cubicBezTo>
                    <a:pt x="248" y="75"/>
                    <a:pt x="248" y="73"/>
                    <a:pt x="248" y="71"/>
                  </a:cubicBezTo>
                  <a:cubicBezTo>
                    <a:pt x="248" y="71"/>
                    <a:pt x="256" y="68"/>
                    <a:pt x="261" y="71"/>
                  </a:cubicBezTo>
                  <a:cubicBezTo>
                    <a:pt x="261" y="71"/>
                    <a:pt x="264" y="72"/>
                    <a:pt x="266" y="71"/>
                  </a:cubicBezTo>
                  <a:cubicBezTo>
                    <a:pt x="266" y="71"/>
                    <a:pt x="265" y="67"/>
                    <a:pt x="260" y="67"/>
                  </a:cubicBezTo>
                  <a:cubicBezTo>
                    <a:pt x="260" y="67"/>
                    <a:pt x="264" y="64"/>
                    <a:pt x="259" y="55"/>
                  </a:cubicBezTo>
                  <a:cubicBezTo>
                    <a:pt x="253" y="48"/>
                    <a:pt x="245" y="50"/>
                    <a:pt x="240" y="46"/>
                  </a:cubicBezTo>
                  <a:cubicBezTo>
                    <a:pt x="234" y="43"/>
                    <a:pt x="234" y="43"/>
                    <a:pt x="230" y="43"/>
                  </a:cubicBezTo>
                  <a:cubicBezTo>
                    <a:pt x="226" y="43"/>
                    <a:pt x="224" y="43"/>
                    <a:pt x="221" y="37"/>
                  </a:cubicBezTo>
                  <a:cubicBezTo>
                    <a:pt x="218" y="31"/>
                    <a:pt x="225" y="28"/>
                    <a:pt x="226" y="24"/>
                  </a:cubicBezTo>
                  <a:cubicBezTo>
                    <a:pt x="226" y="19"/>
                    <a:pt x="219" y="13"/>
                    <a:pt x="216" y="13"/>
                  </a:cubicBezTo>
                  <a:cubicBezTo>
                    <a:pt x="213" y="13"/>
                    <a:pt x="207" y="11"/>
                    <a:pt x="204" y="5"/>
                  </a:cubicBezTo>
                  <a:cubicBezTo>
                    <a:pt x="201" y="0"/>
                    <a:pt x="197" y="1"/>
                    <a:pt x="194" y="1"/>
                  </a:cubicBezTo>
                  <a:cubicBezTo>
                    <a:pt x="194" y="1"/>
                    <a:pt x="190" y="5"/>
                    <a:pt x="188" y="9"/>
                  </a:cubicBezTo>
                  <a:cubicBezTo>
                    <a:pt x="186" y="13"/>
                    <a:pt x="185" y="13"/>
                    <a:pt x="180" y="14"/>
                  </a:cubicBezTo>
                  <a:cubicBezTo>
                    <a:pt x="175" y="14"/>
                    <a:pt x="172" y="18"/>
                    <a:pt x="172" y="21"/>
                  </a:cubicBezTo>
                  <a:cubicBezTo>
                    <a:pt x="172" y="23"/>
                    <a:pt x="170" y="31"/>
                    <a:pt x="166" y="32"/>
                  </a:cubicBezTo>
                  <a:cubicBezTo>
                    <a:pt x="162" y="33"/>
                    <a:pt x="158" y="38"/>
                    <a:pt x="158" y="43"/>
                  </a:cubicBezTo>
                  <a:cubicBezTo>
                    <a:pt x="158" y="48"/>
                    <a:pt x="148" y="53"/>
                    <a:pt x="143" y="50"/>
                  </a:cubicBezTo>
                  <a:cubicBezTo>
                    <a:pt x="138" y="47"/>
                    <a:pt x="131" y="46"/>
                    <a:pt x="134" y="53"/>
                  </a:cubicBezTo>
                  <a:cubicBezTo>
                    <a:pt x="136" y="61"/>
                    <a:pt x="132" y="65"/>
                    <a:pt x="126" y="65"/>
                  </a:cubicBezTo>
                  <a:cubicBezTo>
                    <a:pt x="119" y="65"/>
                    <a:pt x="112" y="73"/>
                    <a:pt x="111" y="81"/>
                  </a:cubicBezTo>
                  <a:cubicBezTo>
                    <a:pt x="110" y="89"/>
                    <a:pt x="110" y="93"/>
                    <a:pt x="103" y="93"/>
                  </a:cubicBezTo>
                  <a:cubicBezTo>
                    <a:pt x="96" y="93"/>
                    <a:pt x="94" y="94"/>
                    <a:pt x="94" y="94"/>
                  </a:cubicBezTo>
                  <a:cubicBezTo>
                    <a:pt x="94" y="94"/>
                    <a:pt x="90" y="96"/>
                    <a:pt x="90" y="99"/>
                  </a:cubicBezTo>
                  <a:cubicBezTo>
                    <a:pt x="90" y="99"/>
                    <a:pt x="83" y="100"/>
                    <a:pt x="80" y="94"/>
                  </a:cubicBezTo>
                  <a:cubicBezTo>
                    <a:pt x="80" y="94"/>
                    <a:pt x="73" y="101"/>
                    <a:pt x="71" y="108"/>
                  </a:cubicBezTo>
                  <a:cubicBezTo>
                    <a:pt x="69" y="114"/>
                    <a:pt x="61" y="107"/>
                    <a:pt x="59" y="104"/>
                  </a:cubicBezTo>
                  <a:cubicBezTo>
                    <a:pt x="57" y="102"/>
                    <a:pt x="54" y="95"/>
                    <a:pt x="49" y="95"/>
                  </a:cubicBezTo>
                  <a:cubicBezTo>
                    <a:pt x="49" y="95"/>
                    <a:pt x="49" y="95"/>
                    <a:pt x="49" y="96"/>
                  </a:cubicBezTo>
                  <a:cubicBezTo>
                    <a:pt x="49" y="99"/>
                    <a:pt x="48" y="106"/>
                    <a:pt x="45" y="109"/>
                  </a:cubicBezTo>
                  <a:cubicBezTo>
                    <a:pt x="40" y="113"/>
                    <a:pt x="30" y="118"/>
                    <a:pt x="28" y="124"/>
                  </a:cubicBezTo>
                  <a:cubicBezTo>
                    <a:pt x="27" y="125"/>
                    <a:pt x="27" y="125"/>
                    <a:pt x="27" y="126"/>
                  </a:cubicBezTo>
                  <a:cubicBezTo>
                    <a:pt x="27" y="126"/>
                    <a:pt x="27" y="126"/>
                    <a:pt x="27" y="126"/>
                  </a:cubicBezTo>
                  <a:cubicBezTo>
                    <a:pt x="26" y="130"/>
                    <a:pt x="25" y="131"/>
                    <a:pt x="23" y="132"/>
                  </a:cubicBezTo>
                  <a:cubicBezTo>
                    <a:pt x="22" y="132"/>
                    <a:pt x="21" y="132"/>
                    <a:pt x="20" y="131"/>
                  </a:cubicBezTo>
                  <a:cubicBezTo>
                    <a:pt x="20" y="131"/>
                    <a:pt x="20" y="137"/>
                    <a:pt x="17" y="138"/>
                  </a:cubicBezTo>
                  <a:cubicBezTo>
                    <a:pt x="14" y="139"/>
                    <a:pt x="5" y="146"/>
                    <a:pt x="1" y="151"/>
                  </a:cubicBezTo>
                  <a:cubicBezTo>
                    <a:pt x="0" y="152"/>
                    <a:pt x="0" y="153"/>
                    <a:pt x="0" y="154"/>
                  </a:cubicBezTo>
                  <a:cubicBezTo>
                    <a:pt x="78" y="147"/>
                    <a:pt x="78" y="147"/>
                    <a:pt x="78" y="147"/>
                  </a:cubicBezTo>
                  <a:cubicBezTo>
                    <a:pt x="80" y="146"/>
                    <a:pt x="80" y="146"/>
                    <a:pt x="80" y="146"/>
                  </a:cubicBezTo>
                  <a:cubicBezTo>
                    <a:pt x="80" y="146"/>
                    <a:pt x="80" y="146"/>
                    <a:pt x="80" y="146"/>
                  </a:cubicBezTo>
                  <a:cubicBezTo>
                    <a:pt x="80" y="146"/>
                    <a:pt x="80" y="146"/>
                    <a:pt x="80" y="146"/>
                  </a:cubicBezTo>
                  <a:cubicBezTo>
                    <a:pt x="291" y="113"/>
                    <a:pt x="291" y="113"/>
                    <a:pt x="291" y="113"/>
                  </a:cubicBezTo>
                  <a:cubicBezTo>
                    <a:pt x="292" y="103"/>
                    <a:pt x="292" y="103"/>
                    <a:pt x="292" y="103"/>
                  </a:cubicBezTo>
                  <a:cubicBezTo>
                    <a:pt x="292" y="103"/>
                    <a:pt x="290" y="100"/>
                    <a:pt x="288" y="9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1" name="Freeform 31">
              <a:extLst>
                <a:ext uri="{FF2B5EF4-FFF2-40B4-BE49-F238E27FC236}">
                  <a16:creationId xmlns:a16="http://schemas.microsoft.com/office/drawing/2014/main" id="{00695810-DE5C-45C1-A524-BF1F866FCC1A}"/>
                </a:ext>
              </a:extLst>
            </p:cNvPr>
            <p:cNvSpPr>
              <a:spLocks/>
            </p:cNvSpPr>
            <p:nvPr/>
          </p:nvSpPr>
          <p:spPr bwMode="auto">
            <a:xfrm>
              <a:off x="14714023" y="6264050"/>
              <a:ext cx="998538" cy="517526"/>
            </a:xfrm>
            <a:custGeom>
              <a:avLst/>
              <a:gdLst>
                <a:gd name="T0" fmla="*/ 218 w 266"/>
                <a:gd name="T1" fmla="*/ 112 h 138"/>
                <a:gd name="T2" fmla="*/ 237 w 266"/>
                <a:gd name="T3" fmla="*/ 92 h 138"/>
                <a:gd name="T4" fmla="*/ 244 w 266"/>
                <a:gd name="T5" fmla="*/ 87 h 138"/>
                <a:gd name="T6" fmla="*/ 266 w 266"/>
                <a:gd name="T7" fmla="*/ 57 h 138"/>
                <a:gd name="T8" fmla="*/ 262 w 266"/>
                <a:gd name="T9" fmla="*/ 52 h 138"/>
                <a:gd name="T10" fmla="*/ 256 w 266"/>
                <a:gd name="T11" fmla="*/ 46 h 138"/>
                <a:gd name="T12" fmla="*/ 257 w 266"/>
                <a:gd name="T13" fmla="*/ 25 h 138"/>
                <a:gd name="T14" fmla="*/ 231 w 266"/>
                <a:gd name="T15" fmla="*/ 13 h 138"/>
                <a:gd name="T16" fmla="*/ 215 w 266"/>
                <a:gd name="T17" fmla="*/ 15 h 138"/>
                <a:gd name="T18" fmla="*/ 195 w 266"/>
                <a:gd name="T19" fmla="*/ 10 h 138"/>
                <a:gd name="T20" fmla="*/ 162 w 266"/>
                <a:gd name="T21" fmla="*/ 3 h 138"/>
                <a:gd name="T22" fmla="*/ 163 w 266"/>
                <a:gd name="T23" fmla="*/ 7 h 138"/>
                <a:gd name="T24" fmla="*/ 163 w 266"/>
                <a:gd name="T25" fmla="*/ 8 h 138"/>
                <a:gd name="T26" fmla="*/ 162 w 266"/>
                <a:gd name="T27" fmla="*/ 14 h 138"/>
                <a:gd name="T28" fmla="*/ 146 w 266"/>
                <a:gd name="T29" fmla="*/ 25 h 138"/>
                <a:gd name="T30" fmla="*/ 142 w 266"/>
                <a:gd name="T31" fmla="*/ 38 h 138"/>
                <a:gd name="T32" fmla="*/ 140 w 266"/>
                <a:gd name="T33" fmla="*/ 44 h 138"/>
                <a:gd name="T34" fmla="*/ 125 w 266"/>
                <a:gd name="T35" fmla="*/ 59 h 138"/>
                <a:gd name="T36" fmla="*/ 122 w 266"/>
                <a:gd name="T37" fmla="*/ 59 h 138"/>
                <a:gd name="T38" fmla="*/ 112 w 266"/>
                <a:gd name="T39" fmla="*/ 49 h 138"/>
                <a:gd name="T40" fmla="*/ 106 w 266"/>
                <a:gd name="T41" fmla="*/ 65 h 138"/>
                <a:gd name="T42" fmla="*/ 104 w 266"/>
                <a:gd name="T43" fmla="*/ 66 h 138"/>
                <a:gd name="T44" fmla="*/ 91 w 266"/>
                <a:gd name="T45" fmla="*/ 68 h 138"/>
                <a:gd name="T46" fmla="*/ 89 w 266"/>
                <a:gd name="T47" fmla="*/ 69 h 138"/>
                <a:gd name="T48" fmla="*/ 66 w 266"/>
                <a:gd name="T49" fmla="*/ 70 h 138"/>
                <a:gd name="T50" fmla="*/ 61 w 266"/>
                <a:gd name="T51" fmla="*/ 69 h 138"/>
                <a:gd name="T52" fmla="*/ 51 w 266"/>
                <a:gd name="T53" fmla="*/ 76 h 138"/>
                <a:gd name="T54" fmla="*/ 49 w 266"/>
                <a:gd name="T55" fmla="*/ 84 h 138"/>
                <a:gd name="T56" fmla="*/ 44 w 266"/>
                <a:gd name="T57" fmla="*/ 96 h 138"/>
                <a:gd name="T58" fmla="*/ 44 w 266"/>
                <a:gd name="T59" fmla="*/ 96 h 138"/>
                <a:gd name="T60" fmla="*/ 34 w 266"/>
                <a:gd name="T61" fmla="*/ 106 h 138"/>
                <a:gd name="T62" fmla="*/ 18 w 266"/>
                <a:gd name="T63" fmla="*/ 104 h 138"/>
                <a:gd name="T64" fmla="*/ 15 w 266"/>
                <a:gd name="T65" fmla="*/ 114 h 138"/>
                <a:gd name="T66" fmla="*/ 13 w 266"/>
                <a:gd name="T67" fmla="*/ 115 h 138"/>
                <a:gd name="T68" fmla="*/ 12 w 266"/>
                <a:gd name="T69" fmla="*/ 114 h 138"/>
                <a:gd name="T70" fmla="*/ 3 w 266"/>
                <a:gd name="T71" fmla="*/ 130 h 138"/>
                <a:gd name="T72" fmla="*/ 0 w 266"/>
                <a:gd name="T73" fmla="*/ 138 h 138"/>
                <a:gd name="T74" fmla="*/ 53 w 266"/>
                <a:gd name="T75" fmla="*/ 133 h 138"/>
                <a:gd name="T76" fmla="*/ 216 w 266"/>
                <a:gd name="T77" fmla="*/ 115 h 138"/>
                <a:gd name="T78" fmla="*/ 218 w 266"/>
                <a:gd name="T79" fmla="*/ 11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6" h="138">
                  <a:moveTo>
                    <a:pt x="217" y="115"/>
                  </a:moveTo>
                  <a:cubicBezTo>
                    <a:pt x="217" y="114"/>
                    <a:pt x="217" y="113"/>
                    <a:pt x="218" y="112"/>
                  </a:cubicBezTo>
                  <a:cubicBezTo>
                    <a:pt x="221" y="107"/>
                    <a:pt x="231" y="100"/>
                    <a:pt x="234" y="99"/>
                  </a:cubicBezTo>
                  <a:cubicBezTo>
                    <a:pt x="237" y="98"/>
                    <a:pt x="237" y="92"/>
                    <a:pt x="237" y="92"/>
                  </a:cubicBezTo>
                  <a:cubicBezTo>
                    <a:pt x="237" y="92"/>
                    <a:pt x="239" y="93"/>
                    <a:pt x="240" y="93"/>
                  </a:cubicBezTo>
                  <a:cubicBezTo>
                    <a:pt x="242" y="92"/>
                    <a:pt x="243" y="90"/>
                    <a:pt x="244" y="87"/>
                  </a:cubicBezTo>
                  <a:cubicBezTo>
                    <a:pt x="246" y="79"/>
                    <a:pt x="257" y="73"/>
                    <a:pt x="261" y="71"/>
                  </a:cubicBezTo>
                  <a:cubicBezTo>
                    <a:pt x="265" y="68"/>
                    <a:pt x="266" y="59"/>
                    <a:pt x="266" y="57"/>
                  </a:cubicBezTo>
                  <a:cubicBezTo>
                    <a:pt x="266" y="56"/>
                    <a:pt x="266" y="56"/>
                    <a:pt x="266" y="56"/>
                  </a:cubicBezTo>
                  <a:cubicBezTo>
                    <a:pt x="266" y="55"/>
                    <a:pt x="265" y="52"/>
                    <a:pt x="262" y="52"/>
                  </a:cubicBezTo>
                  <a:cubicBezTo>
                    <a:pt x="259" y="52"/>
                    <a:pt x="260" y="51"/>
                    <a:pt x="259" y="48"/>
                  </a:cubicBezTo>
                  <a:cubicBezTo>
                    <a:pt x="259" y="45"/>
                    <a:pt x="256" y="46"/>
                    <a:pt x="256" y="46"/>
                  </a:cubicBezTo>
                  <a:cubicBezTo>
                    <a:pt x="256" y="46"/>
                    <a:pt x="254" y="40"/>
                    <a:pt x="254" y="35"/>
                  </a:cubicBezTo>
                  <a:cubicBezTo>
                    <a:pt x="254" y="30"/>
                    <a:pt x="256" y="26"/>
                    <a:pt x="257" y="25"/>
                  </a:cubicBezTo>
                  <a:cubicBezTo>
                    <a:pt x="254" y="26"/>
                    <a:pt x="249" y="26"/>
                    <a:pt x="245" y="22"/>
                  </a:cubicBezTo>
                  <a:cubicBezTo>
                    <a:pt x="238" y="17"/>
                    <a:pt x="234" y="12"/>
                    <a:pt x="231" y="13"/>
                  </a:cubicBezTo>
                  <a:cubicBezTo>
                    <a:pt x="228" y="14"/>
                    <a:pt x="228" y="16"/>
                    <a:pt x="225" y="16"/>
                  </a:cubicBezTo>
                  <a:cubicBezTo>
                    <a:pt x="222" y="16"/>
                    <a:pt x="219" y="15"/>
                    <a:pt x="215" y="15"/>
                  </a:cubicBezTo>
                  <a:cubicBezTo>
                    <a:pt x="210" y="15"/>
                    <a:pt x="208" y="18"/>
                    <a:pt x="205" y="15"/>
                  </a:cubicBezTo>
                  <a:cubicBezTo>
                    <a:pt x="202" y="13"/>
                    <a:pt x="200" y="10"/>
                    <a:pt x="195" y="10"/>
                  </a:cubicBezTo>
                  <a:cubicBezTo>
                    <a:pt x="189" y="10"/>
                    <a:pt x="177" y="9"/>
                    <a:pt x="175" y="7"/>
                  </a:cubicBezTo>
                  <a:cubicBezTo>
                    <a:pt x="173" y="5"/>
                    <a:pt x="167" y="0"/>
                    <a:pt x="162" y="3"/>
                  </a:cubicBezTo>
                  <a:cubicBezTo>
                    <a:pt x="162" y="4"/>
                    <a:pt x="163" y="6"/>
                    <a:pt x="163" y="7"/>
                  </a:cubicBezTo>
                  <a:cubicBezTo>
                    <a:pt x="163" y="7"/>
                    <a:pt x="163" y="7"/>
                    <a:pt x="163" y="7"/>
                  </a:cubicBezTo>
                  <a:cubicBezTo>
                    <a:pt x="163" y="7"/>
                    <a:pt x="163" y="7"/>
                    <a:pt x="163" y="7"/>
                  </a:cubicBezTo>
                  <a:cubicBezTo>
                    <a:pt x="163" y="8"/>
                    <a:pt x="163" y="8"/>
                    <a:pt x="163" y="8"/>
                  </a:cubicBezTo>
                  <a:cubicBezTo>
                    <a:pt x="163" y="8"/>
                    <a:pt x="163" y="9"/>
                    <a:pt x="163" y="9"/>
                  </a:cubicBezTo>
                  <a:cubicBezTo>
                    <a:pt x="163" y="11"/>
                    <a:pt x="163" y="13"/>
                    <a:pt x="162" y="14"/>
                  </a:cubicBezTo>
                  <a:cubicBezTo>
                    <a:pt x="159" y="17"/>
                    <a:pt x="156" y="20"/>
                    <a:pt x="152" y="22"/>
                  </a:cubicBezTo>
                  <a:cubicBezTo>
                    <a:pt x="150" y="22"/>
                    <a:pt x="148" y="23"/>
                    <a:pt x="146" y="25"/>
                  </a:cubicBezTo>
                  <a:cubicBezTo>
                    <a:pt x="143" y="27"/>
                    <a:pt x="142" y="30"/>
                    <a:pt x="142" y="33"/>
                  </a:cubicBezTo>
                  <a:cubicBezTo>
                    <a:pt x="143" y="35"/>
                    <a:pt x="143" y="36"/>
                    <a:pt x="142" y="38"/>
                  </a:cubicBezTo>
                  <a:cubicBezTo>
                    <a:pt x="142" y="39"/>
                    <a:pt x="142" y="41"/>
                    <a:pt x="141" y="42"/>
                  </a:cubicBezTo>
                  <a:cubicBezTo>
                    <a:pt x="141" y="42"/>
                    <a:pt x="140" y="43"/>
                    <a:pt x="140" y="44"/>
                  </a:cubicBezTo>
                  <a:cubicBezTo>
                    <a:pt x="139" y="45"/>
                    <a:pt x="139" y="46"/>
                    <a:pt x="138" y="46"/>
                  </a:cubicBezTo>
                  <a:cubicBezTo>
                    <a:pt x="136" y="49"/>
                    <a:pt x="130" y="58"/>
                    <a:pt x="125" y="59"/>
                  </a:cubicBezTo>
                  <a:cubicBezTo>
                    <a:pt x="125" y="60"/>
                    <a:pt x="124" y="60"/>
                    <a:pt x="124" y="60"/>
                  </a:cubicBezTo>
                  <a:cubicBezTo>
                    <a:pt x="123" y="60"/>
                    <a:pt x="123" y="59"/>
                    <a:pt x="122" y="59"/>
                  </a:cubicBezTo>
                  <a:cubicBezTo>
                    <a:pt x="119" y="58"/>
                    <a:pt x="117" y="54"/>
                    <a:pt x="115" y="52"/>
                  </a:cubicBezTo>
                  <a:cubicBezTo>
                    <a:pt x="114" y="50"/>
                    <a:pt x="113" y="50"/>
                    <a:pt x="112" y="49"/>
                  </a:cubicBezTo>
                  <a:cubicBezTo>
                    <a:pt x="111" y="50"/>
                    <a:pt x="111" y="50"/>
                    <a:pt x="110" y="51"/>
                  </a:cubicBezTo>
                  <a:cubicBezTo>
                    <a:pt x="110" y="55"/>
                    <a:pt x="109" y="65"/>
                    <a:pt x="106" y="65"/>
                  </a:cubicBezTo>
                  <a:cubicBezTo>
                    <a:pt x="106" y="65"/>
                    <a:pt x="106" y="65"/>
                    <a:pt x="106" y="65"/>
                  </a:cubicBezTo>
                  <a:cubicBezTo>
                    <a:pt x="105" y="66"/>
                    <a:pt x="104" y="66"/>
                    <a:pt x="104" y="66"/>
                  </a:cubicBezTo>
                  <a:cubicBezTo>
                    <a:pt x="100" y="66"/>
                    <a:pt x="99" y="64"/>
                    <a:pt x="97" y="64"/>
                  </a:cubicBezTo>
                  <a:cubicBezTo>
                    <a:pt x="95" y="64"/>
                    <a:pt x="94" y="68"/>
                    <a:pt x="91" y="68"/>
                  </a:cubicBezTo>
                  <a:cubicBezTo>
                    <a:pt x="91" y="68"/>
                    <a:pt x="91" y="68"/>
                    <a:pt x="91" y="68"/>
                  </a:cubicBezTo>
                  <a:cubicBezTo>
                    <a:pt x="90" y="69"/>
                    <a:pt x="90" y="69"/>
                    <a:pt x="89" y="69"/>
                  </a:cubicBezTo>
                  <a:cubicBezTo>
                    <a:pt x="84" y="69"/>
                    <a:pt x="78" y="66"/>
                    <a:pt x="76" y="65"/>
                  </a:cubicBezTo>
                  <a:cubicBezTo>
                    <a:pt x="71" y="66"/>
                    <a:pt x="69" y="71"/>
                    <a:pt x="66" y="70"/>
                  </a:cubicBezTo>
                  <a:cubicBezTo>
                    <a:pt x="65" y="70"/>
                    <a:pt x="65" y="69"/>
                    <a:pt x="64" y="69"/>
                  </a:cubicBezTo>
                  <a:cubicBezTo>
                    <a:pt x="63" y="68"/>
                    <a:pt x="62" y="68"/>
                    <a:pt x="61" y="69"/>
                  </a:cubicBezTo>
                  <a:cubicBezTo>
                    <a:pt x="59" y="71"/>
                    <a:pt x="60" y="76"/>
                    <a:pt x="54" y="76"/>
                  </a:cubicBezTo>
                  <a:cubicBezTo>
                    <a:pt x="53" y="76"/>
                    <a:pt x="52" y="76"/>
                    <a:pt x="51" y="76"/>
                  </a:cubicBezTo>
                  <a:cubicBezTo>
                    <a:pt x="51" y="76"/>
                    <a:pt x="51" y="76"/>
                    <a:pt x="51" y="76"/>
                  </a:cubicBezTo>
                  <a:cubicBezTo>
                    <a:pt x="50" y="76"/>
                    <a:pt x="48" y="78"/>
                    <a:pt x="49" y="84"/>
                  </a:cubicBezTo>
                  <a:cubicBezTo>
                    <a:pt x="49" y="84"/>
                    <a:pt x="50" y="93"/>
                    <a:pt x="46" y="95"/>
                  </a:cubicBezTo>
                  <a:cubicBezTo>
                    <a:pt x="46" y="96"/>
                    <a:pt x="45" y="96"/>
                    <a:pt x="44" y="96"/>
                  </a:cubicBezTo>
                  <a:cubicBezTo>
                    <a:pt x="44" y="96"/>
                    <a:pt x="44" y="96"/>
                    <a:pt x="44" y="96"/>
                  </a:cubicBezTo>
                  <a:cubicBezTo>
                    <a:pt x="44" y="96"/>
                    <a:pt x="44" y="96"/>
                    <a:pt x="44" y="96"/>
                  </a:cubicBezTo>
                  <a:cubicBezTo>
                    <a:pt x="38" y="96"/>
                    <a:pt x="38" y="104"/>
                    <a:pt x="34" y="106"/>
                  </a:cubicBezTo>
                  <a:cubicBezTo>
                    <a:pt x="34" y="106"/>
                    <a:pt x="34" y="106"/>
                    <a:pt x="34" y="106"/>
                  </a:cubicBezTo>
                  <a:cubicBezTo>
                    <a:pt x="33" y="107"/>
                    <a:pt x="32" y="107"/>
                    <a:pt x="30" y="107"/>
                  </a:cubicBezTo>
                  <a:cubicBezTo>
                    <a:pt x="27" y="105"/>
                    <a:pt x="22" y="103"/>
                    <a:pt x="18" y="104"/>
                  </a:cubicBezTo>
                  <a:cubicBezTo>
                    <a:pt x="17" y="106"/>
                    <a:pt x="17" y="108"/>
                    <a:pt x="16" y="110"/>
                  </a:cubicBezTo>
                  <a:cubicBezTo>
                    <a:pt x="16" y="112"/>
                    <a:pt x="15" y="113"/>
                    <a:pt x="15" y="114"/>
                  </a:cubicBezTo>
                  <a:cubicBezTo>
                    <a:pt x="14" y="114"/>
                    <a:pt x="14" y="114"/>
                    <a:pt x="14" y="114"/>
                  </a:cubicBezTo>
                  <a:cubicBezTo>
                    <a:pt x="14" y="115"/>
                    <a:pt x="13" y="115"/>
                    <a:pt x="13" y="115"/>
                  </a:cubicBezTo>
                  <a:cubicBezTo>
                    <a:pt x="13" y="115"/>
                    <a:pt x="14" y="115"/>
                    <a:pt x="14" y="114"/>
                  </a:cubicBezTo>
                  <a:cubicBezTo>
                    <a:pt x="14" y="114"/>
                    <a:pt x="13" y="114"/>
                    <a:pt x="12" y="114"/>
                  </a:cubicBezTo>
                  <a:cubicBezTo>
                    <a:pt x="15" y="116"/>
                    <a:pt x="18" y="129"/>
                    <a:pt x="8" y="131"/>
                  </a:cubicBezTo>
                  <a:cubicBezTo>
                    <a:pt x="3" y="130"/>
                    <a:pt x="3" y="130"/>
                    <a:pt x="3" y="130"/>
                  </a:cubicBezTo>
                  <a:cubicBezTo>
                    <a:pt x="3" y="130"/>
                    <a:pt x="0" y="130"/>
                    <a:pt x="0" y="134"/>
                  </a:cubicBezTo>
                  <a:cubicBezTo>
                    <a:pt x="0" y="138"/>
                    <a:pt x="0" y="138"/>
                    <a:pt x="0" y="138"/>
                  </a:cubicBezTo>
                  <a:cubicBezTo>
                    <a:pt x="0" y="138"/>
                    <a:pt x="0" y="138"/>
                    <a:pt x="0" y="138"/>
                  </a:cubicBezTo>
                  <a:cubicBezTo>
                    <a:pt x="53" y="133"/>
                    <a:pt x="53" y="133"/>
                    <a:pt x="53" y="133"/>
                  </a:cubicBezTo>
                  <a:cubicBezTo>
                    <a:pt x="48" y="127"/>
                    <a:pt x="48" y="127"/>
                    <a:pt x="48" y="127"/>
                  </a:cubicBezTo>
                  <a:cubicBezTo>
                    <a:pt x="216" y="115"/>
                    <a:pt x="216" y="115"/>
                    <a:pt x="216" y="115"/>
                  </a:cubicBezTo>
                  <a:cubicBezTo>
                    <a:pt x="217" y="115"/>
                    <a:pt x="217" y="115"/>
                    <a:pt x="217" y="115"/>
                  </a:cubicBezTo>
                  <a:cubicBezTo>
                    <a:pt x="217" y="114"/>
                    <a:pt x="217" y="113"/>
                    <a:pt x="218" y="112"/>
                  </a:cubicBezTo>
                  <a:cubicBezTo>
                    <a:pt x="217" y="113"/>
                    <a:pt x="217" y="114"/>
                    <a:pt x="217" y="11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2" name="Freeform 32">
              <a:extLst>
                <a:ext uri="{FF2B5EF4-FFF2-40B4-BE49-F238E27FC236}">
                  <a16:creationId xmlns:a16="http://schemas.microsoft.com/office/drawing/2014/main" id="{3C7DD68E-E760-47FE-A199-95A8E0D60C0F}"/>
                </a:ext>
              </a:extLst>
            </p:cNvPr>
            <p:cNvSpPr>
              <a:spLocks/>
            </p:cNvSpPr>
            <p:nvPr/>
          </p:nvSpPr>
          <p:spPr bwMode="auto">
            <a:xfrm>
              <a:off x="13740885" y="5584601"/>
              <a:ext cx="844550" cy="555625"/>
            </a:xfrm>
            <a:custGeom>
              <a:avLst/>
              <a:gdLst>
                <a:gd name="T0" fmla="*/ 183 w 225"/>
                <a:gd name="T1" fmla="*/ 148 h 148"/>
                <a:gd name="T2" fmla="*/ 187 w 225"/>
                <a:gd name="T3" fmla="*/ 130 h 148"/>
                <a:gd name="T4" fmla="*/ 188 w 225"/>
                <a:gd name="T5" fmla="*/ 129 h 148"/>
                <a:gd name="T6" fmla="*/ 192 w 225"/>
                <a:gd name="T7" fmla="*/ 124 h 148"/>
                <a:gd name="T8" fmla="*/ 196 w 225"/>
                <a:gd name="T9" fmla="*/ 114 h 148"/>
                <a:gd name="T10" fmla="*/ 196 w 225"/>
                <a:gd name="T11" fmla="*/ 111 h 148"/>
                <a:gd name="T12" fmla="*/ 196 w 225"/>
                <a:gd name="T13" fmla="*/ 107 h 148"/>
                <a:gd name="T14" fmla="*/ 198 w 225"/>
                <a:gd name="T15" fmla="*/ 102 h 148"/>
                <a:gd name="T16" fmla="*/ 200 w 225"/>
                <a:gd name="T17" fmla="*/ 99 h 148"/>
                <a:gd name="T18" fmla="*/ 202 w 225"/>
                <a:gd name="T19" fmla="*/ 99 h 148"/>
                <a:gd name="T20" fmla="*/ 202 w 225"/>
                <a:gd name="T21" fmla="*/ 99 h 148"/>
                <a:gd name="T22" fmla="*/ 208 w 225"/>
                <a:gd name="T23" fmla="*/ 92 h 148"/>
                <a:gd name="T24" fmla="*/ 216 w 225"/>
                <a:gd name="T25" fmla="*/ 87 h 148"/>
                <a:gd name="T26" fmla="*/ 224 w 225"/>
                <a:gd name="T27" fmla="*/ 78 h 148"/>
                <a:gd name="T28" fmla="*/ 221 w 225"/>
                <a:gd name="T29" fmla="*/ 68 h 148"/>
                <a:gd name="T30" fmla="*/ 220 w 225"/>
                <a:gd name="T31" fmla="*/ 67 h 148"/>
                <a:gd name="T32" fmla="*/ 219 w 225"/>
                <a:gd name="T33" fmla="*/ 67 h 148"/>
                <a:gd name="T34" fmla="*/ 219 w 225"/>
                <a:gd name="T35" fmla="*/ 66 h 148"/>
                <a:gd name="T36" fmla="*/ 217 w 225"/>
                <a:gd name="T37" fmla="*/ 63 h 148"/>
                <a:gd name="T38" fmla="*/ 216 w 225"/>
                <a:gd name="T39" fmla="*/ 61 h 148"/>
                <a:gd name="T40" fmla="*/ 215 w 225"/>
                <a:gd name="T41" fmla="*/ 59 h 148"/>
                <a:gd name="T42" fmla="*/ 213 w 225"/>
                <a:gd name="T43" fmla="*/ 53 h 148"/>
                <a:gd name="T44" fmla="*/ 200 w 225"/>
                <a:gd name="T45" fmla="*/ 45 h 148"/>
                <a:gd name="T46" fmla="*/ 192 w 225"/>
                <a:gd name="T47" fmla="*/ 38 h 148"/>
                <a:gd name="T48" fmla="*/ 189 w 225"/>
                <a:gd name="T49" fmla="*/ 34 h 148"/>
                <a:gd name="T50" fmla="*/ 188 w 225"/>
                <a:gd name="T51" fmla="*/ 33 h 148"/>
                <a:gd name="T52" fmla="*/ 186 w 225"/>
                <a:gd name="T53" fmla="*/ 30 h 148"/>
                <a:gd name="T54" fmla="*/ 187 w 225"/>
                <a:gd name="T55" fmla="*/ 12 h 148"/>
                <a:gd name="T56" fmla="*/ 187 w 225"/>
                <a:gd name="T57" fmla="*/ 11 h 148"/>
                <a:gd name="T58" fmla="*/ 182 w 225"/>
                <a:gd name="T59" fmla="*/ 1 h 148"/>
                <a:gd name="T60" fmla="*/ 7 w 225"/>
                <a:gd name="T61" fmla="*/ 0 h 148"/>
                <a:gd name="T62" fmla="*/ 0 w 225"/>
                <a:gd name="T63" fmla="*/ 1 h 148"/>
                <a:gd name="T64" fmla="*/ 4 w 225"/>
                <a:gd name="T65" fmla="*/ 4 h 148"/>
                <a:gd name="T66" fmla="*/ 8 w 225"/>
                <a:gd name="T67" fmla="*/ 24 h 148"/>
                <a:gd name="T68" fmla="*/ 7 w 225"/>
                <a:gd name="T69" fmla="*/ 27 h 148"/>
                <a:gd name="T70" fmla="*/ 7 w 225"/>
                <a:gd name="T71" fmla="*/ 28 h 148"/>
                <a:gd name="T72" fmla="*/ 7 w 225"/>
                <a:gd name="T73" fmla="*/ 39 h 148"/>
                <a:gd name="T74" fmla="*/ 7 w 225"/>
                <a:gd name="T75" fmla="*/ 46 h 148"/>
                <a:gd name="T76" fmla="*/ 9 w 225"/>
                <a:gd name="T77" fmla="*/ 54 h 148"/>
                <a:gd name="T78" fmla="*/ 15 w 225"/>
                <a:gd name="T79" fmla="*/ 65 h 148"/>
                <a:gd name="T80" fmla="*/ 15 w 225"/>
                <a:gd name="T81" fmla="*/ 68 h 148"/>
                <a:gd name="T82" fmla="*/ 16 w 225"/>
                <a:gd name="T83" fmla="*/ 71 h 148"/>
                <a:gd name="T84" fmla="*/ 20 w 225"/>
                <a:gd name="T85" fmla="*/ 80 h 148"/>
                <a:gd name="T86" fmla="*/ 20 w 225"/>
                <a:gd name="T87" fmla="*/ 85 h 148"/>
                <a:gd name="T88" fmla="*/ 21 w 225"/>
                <a:gd name="T89" fmla="*/ 91 h 148"/>
                <a:gd name="T90" fmla="*/ 24 w 225"/>
                <a:gd name="T91" fmla="*/ 95 h 148"/>
                <a:gd name="T92" fmla="*/ 27 w 225"/>
                <a:gd name="T93" fmla="*/ 121 h 148"/>
                <a:gd name="T94" fmla="*/ 27 w 225"/>
                <a:gd name="T95" fmla="*/ 122 h 148"/>
                <a:gd name="T96" fmla="*/ 28 w 225"/>
                <a:gd name="T97" fmla="*/ 127 h 148"/>
                <a:gd name="T98" fmla="*/ 33 w 225"/>
                <a:gd name="T99" fmla="*/ 133 h 148"/>
                <a:gd name="T100" fmla="*/ 36 w 225"/>
                <a:gd name="T101" fmla="*/ 135 h 148"/>
                <a:gd name="T102" fmla="*/ 37 w 225"/>
                <a:gd name="T103" fmla="*/ 136 h 148"/>
                <a:gd name="T104" fmla="*/ 143 w 225"/>
                <a:gd name="T105" fmla="*/ 135 h 148"/>
                <a:gd name="T106" fmla="*/ 158 w 225"/>
                <a:gd name="T107" fmla="*/ 134 h 148"/>
                <a:gd name="T108" fmla="*/ 168 w 225"/>
                <a:gd name="T109" fmla="*/ 134 h 148"/>
                <a:gd name="T110" fmla="*/ 173 w 225"/>
                <a:gd name="T111" fmla="*/ 140 h 148"/>
                <a:gd name="T112" fmla="*/ 177 w 225"/>
                <a:gd name="T113" fmla="*/ 141 h 148"/>
                <a:gd name="T114" fmla="*/ 178 w 225"/>
                <a:gd name="T115" fmla="*/ 144 h 148"/>
                <a:gd name="T116" fmla="*/ 178 w 225"/>
                <a:gd name="T117" fmla="*/ 144 h 148"/>
                <a:gd name="T118" fmla="*/ 183 w 225"/>
                <a:gd name="T119"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5" h="148">
                  <a:moveTo>
                    <a:pt x="183" y="148"/>
                  </a:moveTo>
                  <a:cubicBezTo>
                    <a:pt x="183" y="148"/>
                    <a:pt x="182" y="135"/>
                    <a:pt x="187" y="130"/>
                  </a:cubicBezTo>
                  <a:cubicBezTo>
                    <a:pt x="187" y="130"/>
                    <a:pt x="188" y="129"/>
                    <a:pt x="188" y="129"/>
                  </a:cubicBezTo>
                  <a:cubicBezTo>
                    <a:pt x="190" y="127"/>
                    <a:pt x="191" y="126"/>
                    <a:pt x="192" y="124"/>
                  </a:cubicBezTo>
                  <a:cubicBezTo>
                    <a:pt x="194" y="122"/>
                    <a:pt x="196" y="119"/>
                    <a:pt x="196" y="114"/>
                  </a:cubicBezTo>
                  <a:cubicBezTo>
                    <a:pt x="196" y="113"/>
                    <a:pt x="196" y="112"/>
                    <a:pt x="196" y="111"/>
                  </a:cubicBezTo>
                  <a:cubicBezTo>
                    <a:pt x="196" y="109"/>
                    <a:pt x="196" y="107"/>
                    <a:pt x="196" y="107"/>
                  </a:cubicBezTo>
                  <a:cubicBezTo>
                    <a:pt x="196" y="107"/>
                    <a:pt x="196" y="104"/>
                    <a:pt x="198" y="102"/>
                  </a:cubicBezTo>
                  <a:cubicBezTo>
                    <a:pt x="198" y="101"/>
                    <a:pt x="199" y="100"/>
                    <a:pt x="200" y="99"/>
                  </a:cubicBezTo>
                  <a:cubicBezTo>
                    <a:pt x="200" y="99"/>
                    <a:pt x="201" y="99"/>
                    <a:pt x="202" y="99"/>
                  </a:cubicBezTo>
                  <a:cubicBezTo>
                    <a:pt x="202" y="99"/>
                    <a:pt x="202" y="99"/>
                    <a:pt x="202" y="99"/>
                  </a:cubicBezTo>
                  <a:cubicBezTo>
                    <a:pt x="204" y="97"/>
                    <a:pt x="206" y="93"/>
                    <a:pt x="208" y="92"/>
                  </a:cubicBezTo>
                  <a:cubicBezTo>
                    <a:pt x="210" y="91"/>
                    <a:pt x="213" y="89"/>
                    <a:pt x="216" y="87"/>
                  </a:cubicBezTo>
                  <a:cubicBezTo>
                    <a:pt x="219" y="85"/>
                    <a:pt x="223" y="81"/>
                    <a:pt x="224" y="78"/>
                  </a:cubicBezTo>
                  <a:cubicBezTo>
                    <a:pt x="225" y="72"/>
                    <a:pt x="224" y="69"/>
                    <a:pt x="221" y="68"/>
                  </a:cubicBezTo>
                  <a:cubicBezTo>
                    <a:pt x="221" y="67"/>
                    <a:pt x="220" y="67"/>
                    <a:pt x="220" y="67"/>
                  </a:cubicBezTo>
                  <a:cubicBezTo>
                    <a:pt x="219" y="67"/>
                    <a:pt x="219" y="67"/>
                    <a:pt x="219" y="67"/>
                  </a:cubicBezTo>
                  <a:cubicBezTo>
                    <a:pt x="219" y="66"/>
                    <a:pt x="219" y="66"/>
                    <a:pt x="219" y="66"/>
                  </a:cubicBezTo>
                  <a:cubicBezTo>
                    <a:pt x="218" y="65"/>
                    <a:pt x="218" y="64"/>
                    <a:pt x="217" y="63"/>
                  </a:cubicBezTo>
                  <a:cubicBezTo>
                    <a:pt x="217" y="63"/>
                    <a:pt x="216" y="62"/>
                    <a:pt x="216" y="61"/>
                  </a:cubicBezTo>
                  <a:cubicBezTo>
                    <a:pt x="215" y="59"/>
                    <a:pt x="215" y="59"/>
                    <a:pt x="215" y="59"/>
                  </a:cubicBezTo>
                  <a:cubicBezTo>
                    <a:pt x="215" y="59"/>
                    <a:pt x="213" y="55"/>
                    <a:pt x="213" y="53"/>
                  </a:cubicBezTo>
                  <a:cubicBezTo>
                    <a:pt x="213" y="53"/>
                    <a:pt x="202" y="47"/>
                    <a:pt x="200" y="45"/>
                  </a:cubicBezTo>
                  <a:cubicBezTo>
                    <a:pt x="199" y="45"/>
                    <a:pt x="195" y="42"/>
                    <a:pt x="192" y="38"/>
                  </a:cubicBezTo>
                  <a:cubicBezTo>
                    <a:pt x="191" y="36"/>
                    <a:pt x="189" y="35"/>
                    <a:pt x="189" y="34"/>
                  </a:cubicBezTo>
                  <a:cubicBezTo>
                    <a:pt x="189" y="33"/>
                    <a:pt x="188" y="33"/>
                    <a:pt x="188" y="33"/>
                  </a:cubicBezTo>
                  <a:cubicBezTo>
                    <a:pt x="187" y="32"/>
                    <a:pt x="187" y="31"/>
                    <a:pt x="186" y="30"/>
                  </a:cubicBezTo>
                  <a:cubicBezTo>
                    <a:pt x="182" y="23"/>
                    <a:pt x="185" y="15"/>
                    <a:pt x="187" y="12"/>
                  </a:cubicBezTo>
                  <a:cubicBezTo>
                    <a:pt x="187" y="11"/>
                    <a:pt x="187" y="11"/>
                    <a:pt x="187" y="11"/>
                  </a:cubicBezTo>
                  <a:cubicBezTo>
                    <a:pt x="187" y="9"/>
                    <a:pt x="182" y="1"/>
                    <a:pt x="182" y="1"/>
                  </a:cubicBezTo>
                  <a:cubicBezTo>
                    <a:pt x="7" y="0"/>
                    <a:pt x="7" y="0"/>
                    <a:pt x="7" y="0"/>
                  </a:cubicBezTo>
                  <a:cubicBezTo>
                    <a:pt x="0" y="1"/>
                    <a:pt x="0" y="1"/>
                    <a:pt x="0" y="1"/>
                  </a:cubicBezTo>
                  <a:cubicBezTo>
                    <a:pt x="2" y="2"/>
                    <a:pt x="3" y="3"/>
                    <a:pt x="4" y="4"/>
                  </a:cubicBezTo>
                  <a:cubicBezTo>
                    <a:pt x="7" y="8"/>
                    <a:pt x="9" y="14"/>
                    <a:pt x="8" y="24"/>
                  </a:cubicBezTo>
                  <a:cubicBezTo>
                    <a:pt x="7" y="25"/>
                    <a:pt x="7" y="26"/>
                    <a:pt x="7" y="27"/>
                  </a:cubicBezTo>
                  <a:cubicBezTo>
                    <a:pt x="7" y="27"/>
                    <a:pt x="7" y="28"/>
                    <a:pt x="7" y="28"/>
                  </a:cubicBezTo>
                  <a:cubicBezTo>
                    <a:pt x="7" y="32"/>
                    <a:pt x="6" y="36"/>
                    <a:pt x="7" y="39"/>
                  </a:cubicBezTo>
                  <a:cubicBezTo>
                    <a:pt x="8" y="42"/>
                    <a:pt x="7" y="46"/>
                    <a:pt x="7" y="46"/>
                  </a:cubicBezTo>
                  <a:cubicBezTo>
                    <a:pt x="11" y="48"/>
                    <a:pt x="9" y="54"/>
                    <a:pt x="9" y="54"/>
                  </a:cubicBezTo>
                  <a:cubicBezTo>
                    <a:pt x="12" y="57"/>
                    <a:pt x="15" y="63"/>
                    <a:pt x="15" y="65"/>
                  </a:cubicBezTo>
                  <a:cubicBezTo>
                    <a:pt x="15" y="66"/>
                    <a:pt x="15" y="67"/>
                    <a:pt x="15" y="68"/>
                  </a:cubicBezTo>
                  <a:cubicBezTo>
                    <a:pt x="15" y="69"/>
                    <a:pt x="16" y="71"/>
                    <a:pt x="16" y="71"/>
                  </a:cubicBezTo>
                  <a:cubicBezTo>
                    <a:pt x="18" y="71"/>
                    <a:pt x="20" y="76"/>
                    <a:pt x="20" y="80"/>
                  </a:cubicBezTo>
                  <a:cubicBezTo>
                    <a:pt x="20" y="81"/>
                    <a:pt x="20" y="83"/>
                    <a:pt x="20" y="85"/>
                  </a:cubicBezTo>
                  <a:cubicBezTo>
                    <a:pt x="20" y="87"/>
                    <a:pt x="21" y="89"/>
                    <a:pt x="21" y="91"/>
                  </a:cubicBezTo>
                  <a:cubicBezTo>
                    <a:pt x="22" y="92"/>
                    <a:pt x="23" y="94"/>
                    <a:pt x="24" y="95"/>
                  </a:cubicBezTo>
                  <a:cubicBezTo>
                    <a:pt x="28" y="99"/>
                    <a:pt x="27" y="111"/>
                    <a:pt x="27" y="121"/>
                  </a:cubicBezTo>
                  <a:cubicBezTo>
                    <a:pt x="27" y="121"/>
                    <a:pt x="27" y="122"/>
                    <a:pt x="27" y="122"/>
                  </a:cubicBezTo>
                  <a:cubicBezTo>
                    <a:pt x="27" y="124"/>
                    <a:pt x="28" y="125"/>
                    <a:pt x="28" y="127"/>
                  </a:cubicBezTo>
                  <a:cubicBezTo>
                    <a:pt x="29" y="129"/>
                    <a:pt x="31" y="131"/>
                    <a:pt x="33" y="133"/>
                  </a:cubicBezTo>
                  <a:cubicBezTo>
                    <a:pt x="34" y="134"/>
                    <a:pt x="35" y="135"/>
                    <a:pt x="36" y="135"/>
                  </a:cubicBezTo>
                  <a:cubicBezTo>
                    <a:pt x="36" y="136"/>
                    <a:pt x="37" y="136"/>
                    <a:pt x="37" y="136"/>
                  </a:cubicBezTo>
                  <a:cubicBezTo>
                    <a:pt x="143" y="135"/>
                    <a:pt x="143" y="135"/>
                    <a:pt x="143" y="135"/>
                  </a:cubicBezTo>
                  <a:cubicBezTo>
                    <a:pt x="158" y="134"/>
                    <a:pt x="158" y="134"/>
                    <a:pt x="158" y="134"/>
                  </a:cubicBezTo>
                  <a:cubicBezTo>
                    <a:pt x="158" y="134"/>
                    <a:pt x="167" y="133"/>
                    <a:pt x="168" y="134"/>
                  </a:cubicBezTo>
                  <a:cubicBezTo>
                    <a:pt x="170" y="135"/>
                    <a:pt x="173" y="140"/>
                    <a:pt x="173" y="140"/>
                  </a:cubicBezTo>
                  <a:cubicBezTo>
                    <a:pt x="174" y="140"/>
                    <a:pt x="176" y="139"/>
                    <a:pt x="177" y="141"/>
                  </a:cubicBezTo>
                  <a:cubicBezTo>
                    <a:pt x="178" y="142"/>
                    <a:pt x="178" y="143"/>
                    <a:pt x="178" y="144"/>
                  </a:cubicBezTo>
                  <a:cubicBezTo>
                    <a:pt x="178" y="144"/>
                    <a:pt x="178" y="144"/>
                    <a:pt x="178" y="144"/>
                  </a:cubicBezTo>
                  <a:cubicBezTo>
                    <a:pt x="180" y="147"/>
                    <a:pt x="183" y="148"/>
                    <a:pt x="183" y="14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3" name="Freeform 33">
              <a:extLst>
                <a:ext uri="{FF2B5EF4-FFF2-40B4-BE49-F238E27FC236}">
                  <a16:creationId xmlns:a16="http://schemas.microsoft.com/office/drawing/2014/main" id="{FD0D0608-A439-4B13-B170-159DAEDC9D85}"/>
                </a:ext>
              </a:extLst>
            </p:cNvPr>
            <p:cNvSpPr>
              <a:spLocks/>
            </p:cNvSpPr>
            <p:nvPr/>
          </p:nvSpPr>
          <p:spPr bwMode="auto">
            <a:xfrm>
              <a:off x="12794735" y="5098825"/>
              <a:ext cx="987426" cy="687388"/>
            </a:xfrm>
            <a:custGeom>
              <a:avLst/>
              <a:gdLst>
                <a:gd name="T0" fmla="*/ 259 w 263"/>
                <a:gd name="T1" fmla="*/ 175 h 183"/>
                <a:gd name="T2" fmla="*/ 259 w 263"/>
                <a:gd name="T3" fmla="*/ 156 h 183"/>
                <a:gd name="T4" fmla="*/ 256 w 263"/>
                <a:gd name="T5" fmla="*/ 133 h 183"/>
                <a:gd name="T6" fmla="*/ 250 w 263"/>
                <a:gd name="T7" fmla="*/ 129 h 183"/>
                <a:gd name="T8" fmla="*/ 259 w 263"/>
                <a:gd name="T9" fmla="*/ 129 h 183"/>
                <a:gd name="T10" fmla="*/ 260 w 263"/>
                <a:gd name="T11" fmla="*/ 44 h 183"/>
                <a:gd name="T12" fmla="*/ 257 w 263"/>
                <a:gd name="T13" fmla="*/ 33 h 183"/>
                <a:gd name="T14" fmla="*/ 258 w 263"/>
                <a:gd name="T15" fmla="*/ 14 h 183"/>
                <a:gd name="T16" fmla="*/ 17 w 263"/>
                <a:gd name="T17" fmla="*/ 0 h 183"/>
                <a:gd name="T18" fmla="*/ 12 w 263"/>
                <a:gd name="T19" fmla="*/ 43 h 183"/>
                <a:gd name="T20" fmla="*/ 11 w 263"/>
                <a:gd name="T21" fmla="*/ 45 h 183"/>
                <a:gd name="T22" fmla="*/ 0 w 263"/>
                <a:gd name="T23" fmla="*/ 137 h 183"/>
                <a:gd name="T24" fmla="*/ 144 w 263"/>
                <a:gd name="T25" fmla="*/ 147 h 183"/>
                <a:gd name="T26" fmla="*/ 152 w 263"/>
                <a:gd name="T27" fmla="*/ 151 h 183"/>
                <a:gd name="T28" fmla="*/ 160 w 263"/>
                <a:gd name="T29" fmla="*/ 154 h 183"/>
                <a:gd name="T30" fmla="*/ 174 w 263"/>
                <a:gd name="T31" fmla="*/ 158 h 183"/>
                <a:gd name="T32" fmla="*/ 185 w 263"/>
                <a:gd name="T33" fmla="*/ 161 h 183"/>
                <a:gd name="T34" fmla="*/ 197 w 263"/>
                <a:gd name="T35" fmla="*/ 167 h 183"/>
                <a:gd name="T36" fmla="*/ 214 w 263"/>
                <a:gd name="T37" fmla="*/ 164 h 183"/>
                <a:gd name="T38" fmla="*/ 229 w 263"/>
                <a:gd name="T39" fmla="*/ 164 h 183"/>
                <a:gd name="T40" fmla="*/ 239 w 263"/>
                <a:gd name="T41" fmla="*/ 165 h 183"/>
                <a:gd name="T42" fmla="*/ 260 w 263"/>
                <a:gd name="T43" fmla="*/ 175 h 183"/>
                <a:gd name="T44" fmla="*/ 261 w 263"/>
                <a:gd name="T45" fmla="*/ 183 h 183"/>
                <a:gd name="T46" fmla="*/ 259 w 263"/>
                <a:gd name="T47" fmla="*/ 17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3" h="183">
                  <a:moveTo>
                    <a:pt x="259" y="175"/>
                  </a:moveTo>
                  <a:cubicBezTo>
                    <a:pt x="254" y="170"/>
                    <a:pt x="256" y="172"/>
                    <a:pt x="259" y="156"/>
                  </a:cubicBezTo>
                  <a:cubicBezTo>
                    <a:pt x="260" y="151"/>
                    <a:pt x="261" y="140"/>
                    <a:pt x="256" y="133"/>
                  </a:cubicBezTo>
                  <a:cubicBezTo>
                    <a:pt x="253" y="130"/>
                    <a:pt x="250" y="129"/>
                    <a:pt x="250" y="129"/>
                  </a:cubicBezTo>
                  <a:cubicBezTo>
                    <a:pt x="259" y="129"/>
                    <a:pt x="259" y="129"/>
                    <a:pt x="259" y="129"/>
                  </a:cubicBezTo>
                  <a:cubicBezTo>
                    <a:pt x="260" y="44"/>
                    <a:pt x="260" y="44"/>
                    <a:pt x="260" y="44"/>
                  </a:cubicBezTo>
                  <a:cubicBezTo>
                    <a:pt x="260" y="44"/>
                    <a:pt x="256" y="39"/>
                    <a:pt x="257" y="33"/>
                  </a:cubicBezTo>
                  <a:cubicBezTo>
                    <a:pt x="258" y="27"/>
                    <a:pt x="260" y="17"/>
                    <a:pt x="258" y="14"/>
                  </a:cubicBezTo>
                  <a:cubicBezTo>
                    <a:pt x="258" y="14"/>
                    <a:pt x="94" y="11"/>
                    <a:pt x="17" y="0"/>
                  </a:cubicBezTo>
                  <a:cubicBezTo>
                    <a:pt x="14" y="24"/>
                    <a:pt x="12" y="41"/>
                    <a:pt x="12" y="43"/>
                  </a:cubicBezTo>
                  <a:cubicBezTo>
                    <a:pt x="12" y="44"/>
                    <a:pt x="11" y="45"/>
                    <a:pt x="11" y="45"/>
                  </a:cubicBezTo>
                  <a:cubicBezTo>
                    <a:pt x="0" y="137"/>
                    <a:pt x="0" y="137"/>
                    <a:pt x="0" y="137"/>
                  </a:cubicBezTo>
                  <a:cubicBezTo>
                    <a:pt x="144" y="147"/>
                    <a:pt x="144" y="147"/>
                    <a:pt x="144" y="147"/>
                  </a:cubicBezTo>
                  <a:cubicBezTo>
                    <a:pt x="144" y="147"/>
                    <a:pt x="149" y="151"/>
                    <a:pt x="152" y="151"/>
                  </a:cubicBezTo>
                  <a:cubicBezTo>
                    <a:pt x="156" y="151"/>
                    <a:pt x="157" y="152"/>
                    <a:pt x="160" y="154"/>
                  </a:cubicBezTo>
                  <a:cubicBezTo>
                    <a:pt x="163" y="156"/>
                    <a:pt x="170" y="158"/>
                    <a:pt x="174" y="158"/>
                  </a:cubicBezTo>
                  <a:cubicBezTo>
                    <a:pt x="178" y="158"/>
                    <a:pt x="181" y="161"/>
                    <a:pt x="185" y="161"/>
                  </a:cubicBezTo>
                  <a:cubicBezTo>
                    <a:pt x="188" y="161"/>
                    <a:pt x="194" y="164"/>
                    <a:pt x="197" y="167"/>
                  </a:cubicBezTo>
                  <a:cubicBezTo>
                    <a:pt x="200" y="169"/>
                    <a:pt x="206" y="168"/>
                    <a:pt x="214" y="164"/>
                  </a:cubicBezTo>
                  <a:cubicBezTo>
                    <a:pt x="222" y="160"/>
                    <a:pt x="225" y="164"/>
                    <a:pt x="229" y="164"/>
                  </a:cubicBezTo>
                  <a:cubicBezTo>
                    <a:pt x="232" y="165"/>
                    <a:pt x="239" y="165"/>
                    <a:pt x="239" y="165"/>
                  </a:cubicBezTo>
                  <a:cubicBezTo>
                    <a:pt x="239" y="165"/>
                    <a:pt x="259" y="174"/>
                    <a:pt x="260" y="175"/>
                  </a:cubicBezTo>
                  <a:cubicBezTo>
                    <a:pt x="261" y="176"/>
                    <a:pt x="261" y="183"/>
                    <a:pt x="261" y="183"/>
                  </a:cubicBezTo>
                  <a:cubicBezTo>
                    <a:pt x="261" y="183"/>
                    <a:pt x="263" y="177"/>
                    <a:pt x="259" y="17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4" name="Freeform 34">
              <a:extLst>
                <a:ext uri="{FF2B5EF4-FFF2-40B4-BE49-F238E27FC236}">
                  <a16:creationId xmlns:a16="http://schemas.microsoft.com/office/drawing/2014/main" id="{6311D45E-9412-40D9-8D9D-25E3DD0C3D58}"/>
                </a:ext>
              </a:extLst>
            </p:cNvPr>
            <p:cNvSpPr>
              <a:spLocks/>
            </p:cNvSpPr>
            <p:nvPr/>
          </p:nvSpPr>
          <p:spPr bwMode="auto">
            <a:xfrm>
              <a:off x="14904523" y="5824312"/>
              <a:ext cx="420688" cy="723900"/>
            </a:xfrm>
            <a:custGeom>
              <a:avLst/>
              <a:gdLst>
                <a:gd name="T0" fmla="*/ 11 w 112"/>
                <a:gd name="T1" fmla="*/ 128 h 193"/>
                <a:gd name="T2" fmla="*/ 14 w 112"/>
                <a:gd name="T3" fmla="*/ 136 h 193"/>
                <a:gd name="T4" fmla="*/ 14 w 112"/>
                <a:gd name="T5" fmla="*/ 146 h 193"/>
                <a:gd name="T6" fmla="*/ 12 w 112"/>
                <a:gd name="T7" fmla="*/ 152 h 193"/>
                <a:gd name="T8" fmla="*/ 4 w 112"/>
                <a:gd name="T9" fmla="*/ 168 h 193"/>
                <a:gd name="T10" fmla="*/ 4 w 112"/>
                <a:gd name="T11" fmla="*/ 170 h 193"/>
                <a:gd name="T12" fmla="*/ 3 w 112"/>
                <a:gd name="T13" fmla="*/ 174 h 193"/>
                <a:gd name="T14" fmla="*/ 1 w 112"/>
                <a:gd name="T15" fmla="*/ 178 h 193"/>
                <a:gd name="T16" fmla="*/ 1 w 112"/>
                <a:gd name="T17" fmla="*/ 181 h 193"/>
                <a:gd name="T18" fmla="*/ 0 w 112"/>
                <a:gd name="T19" fmla="*/ 193 h 193"/>
                <a:gd name="T20" fmla="*/ 3 w 112"/>
                <a:gd name="T21" fmla="*/ 193 h 193"/>
                <a:gd name="T22" fmla="*/ 10 w 112"/>
                <a:gd name="T23" fmla="*/ 186 h 193"/>
                <a:gd name="T24" fmla="*/ 13 w 112"/>
                <a:gd name="T25" fmla="*/ 186 h 193"/>
                <a:gd name="T26" fmla="*/ 15 w 112"/>
                <a:gd name="T27" fmla="*/ 187 h 193"/>
                <a:gd name="T28" fmla="*/ 15 w 112"/>
                <a:gd name="T29" fmla="*/ 187 h 193"/>
                <a:gd name="T30" fmla="*/ 16 w 112"/>
                <a:gd name="T31" fmla="*/ 187 h 193"/>
                <a:gd name="T32" fmla="*/ 24 w 112"/>
                <a:gd name="T33" fmla="*/ 182 h 193"/>
                <a:gd name="T34" fmla="*/ 25 w 112"/>
                <a:gd name="T35" fmla="*/ 182 h 193"/>
                <a:gd name="T36" fmla="*/ 25 w 112"/>
                <a:gd name="T37" fmla="*/ 182 h 193"/>
                <a:gd name="T38" fmla="*/ 40 w 112"/>
                <a:gd name="T39" fmla="*/ 185 h 193"/>
                <a:gd name="T40" fmla="*/ 45 w 112"/>
                <a:gd name="T41" fmla="*/ 181 h 193"/>
                <a:gd name="T42" fmla="*/ 46 w 112"/>
                <a:gd name="T43" fmla="*/ 181 h 193"/>
                <a:gd name="T44" fmla="*/ 46 w 112"/>
                <a:gd name="T45" fmla="*/ 181 h 193"/>
                <a:gd name="T46" fmla="*/ 55 w 112"/>
                <a:gd name="T47" fmla="*/ 182 h 193"/>
                <a:gd name="T48" fmla="*/ 58 w 112"/>
                <a:gd name="T49" fmla="*/ 175 h 193"/>
                <a:gd name="T50" fmla="*/ 59 w 112"/>
                <a:gd name="T51" fmla="*/ 168 h 193"/>
                <a:gd name="T52" fmla="*/ 59 w 112"/>
                <a:gd name="T53" fmla="*/ 168 h 193"/>
                <a:gd name="T54" fmla="*/ 61 w 112"/>
                <a:gd name="T55" fmla="*/ 166 h 193"/>
                <a:gd name="T56" fmla="*/ 61 w 112"/>
                <a:gd name="T57" fmla="*/ 166 h 193"/>
                <a:gd name="T58" fmla="*/ 64 w 112"/>
                <a:gd name="T59" fmla="*/ 169 h 193"/>
                <a:gd name="T60" fmla="*/ 69 w 112"/>
                <a:gd name="T61" fmla="*/ 174 h 193"/>
                <a:gd name="T62" fmla="*/ 73 w 112"/>
                <a:gd name="T63" fmla="*/ 177 h 193"/>
                <a:gd name="T64" fmla="*/ 74 w 112"/>
                <a:gd name="T65" fmla="*/ 176 h 193"/>
                <a:gd name="T66" fmla="*/ 78 w 112"/>
                <a:gd name="T67" fmla="*/ 174 h 193"/>
                <a:gd name="T68" fmla="*/ 89 w 112"/>
                <a:gd name="T69" fmla="*/ 161 h 193"/>
                <a:gd name="T70" fmla="*/ 91 w 112"/>
                <a:gd name="T71" fmla="*/ 155 h 193"/>
                <a:gd name="T72" fmla="*/ 91 w 112"/>
                <a:gd name="T73" fmla="*/ 147 h 193"/>
                <a:gd name="T74" fmla="*/ 95 w 112"/>
                <a:gd name="T75" fmla="*/ 142 h 193"/>
                <a:gd name="T76" fmla="*/ 98 w 112"/>
                <a:gd name="T77" fmla="*/ 140 h 193"/>
                <a:gd name="T78" fmla="*/ 110 w 112"/>
                <a:gd name="T79" fmla="*/ 131 h 193"/>
                <a:gd name="T80" fmla="*/ 112 w 112"/>
                <a:gd name="T81" fmla="*/ 126 h 193"/>
                <a:gd name="T82" fmla="*/ 112 w 112"/>
                <a:gd name="T83" fmla="*/ 125 h 193"/>
                <a:gd name="T84" fmla="*/ 112 w 112"/>
                <a:gd name="T85" fmla="*/ 124 h 193"/>
                <a:gd name="T86" fmla="*/ 112 w 112"/>
                <a:gd name="T87" fmla="*/ 124 h 193"/>
                <a:gd name="T88" fmla="*/ 112 w 112"/>
                <a:gd name="T89" fmla="*/ 124 h 193"/>
                <a:gd name="T90" fmla="*/ 111 w 112"/>
                <a:gd name="T91" fmla="*/ 121 h 193"/>
                <a:gd name="T92" fmla="*/ 98 w 112"/>
                <a:gd name="T93" fmla="*/ 3 h 193"/>
                <a:gd name="T94" fmla="*/ 97 w 112"/>
                <a:gd name="T95" fmla="*/ 0 h 193"/>
                <a:gd name="T96" fmla="*/ 24 w 112"/>
                <a:gd name="T97" fmla="*/ 5 h 193"/>
                <a:gd name="T98" fmla="*/ 19 w 112"/>
                <a:gd name="T99" fmla="*/ 9 h 193"/>
                <a:gd name="T100" fmla="*/ 17 w 112"/>
                <a:gd name="T101" fmla="*/ 10 h 193"/>
                <a:gd name="T102" fmla="*/ 17 w 112"/>
                <a:gd name="T103" fmla="*/ 10 h 193"/>
                <a:gd name="T104" fmla="*/ 17 w 112"/>
                <a:gd name="T105" fmla="*/ 10 h 193"/>
                <a:gd name="T106" fmla="*/ 10 w 112"/>
                <a:gd name="T107" fmla="*/ 11 h 193"/>
                <a:gd name="T108" fmla="*/ 5 w 112"/>
                <a:gd name="T109" fmla="*/ 9 h 193"/>
                <a:gd name="T110" fmla="*/ 3 w 112"/>
                <a:gd name="T111" fmla="*/ 8 h 193"/>
                <a:gd name="T112" fmla="*/ 11 w 112"/>
                <a:gd name="T113" fmla="*/ 12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2" h="193">
                  <a:moveTo>
                    <a:pt x="11" y="128"/>
                  </a:moveTo>
                  <a:cubicBezTo>
                    <a:pt x="12" y="128"/>
                    <a:pt x="13" y="131"/>
                    <a:pt x="14" y="136"/>
                  </a:cubicBezTo>
                  <a:cubicBezTo>
                    <a:pt x="15" y="139"/>
                    <a:pt x="15" y="143"/>
                    <a:pt x="14" y="146"/>
                  </a:cubicBezTo>
                  <a:cubicBezTo>
                    <a:pt x="13" y="149"/>
                    <a:pt x="13" y="151"/>
                    <a:pt x="12" y="152"/>
                  </a:cubicBezTo>
                  <a:cubicBezTo>
                    <a:pt x="7" y="165"/>
                    <a:pt x="5" y="163"/>
                    <a:pt x="4" y="168"/>
                  </a:cubicBezTo>
                  <a:cubicBezTo>
                    <a:pt x="4" y="169"/>
                    <a:pt x="4" y="170"/>
                    <a:pt x="4" y="170"/>
                  </a:cubicBezTo>
                  <a:cubicBezTo>
                    <a:pt x="4" y="172"/>
                    <a:pt x="3" y="173"/>
                    <a:pt x="3" y="174"/>
                  </a:cubicBezTo>
                  <a:cubicBezTo>
                    <a:pt x="2" y="175"/>
                    <a:pt x="2" y="176"/>
                    <a:pt x="1" y="178"/>
                  </a:cubicBezTo>
                  <a:cubicBezTo>
                    <a:pt x="1" y="178"/>
                    <a:pt x="1" y="180"/>
                    <a:pt x="1" y="181"/>
                  </a:cubicBezTo>
                  <a:cubicBezTo>
                    <a:pt x="0" y="186"/>
                    <a:pt x="0" y="193"/>
                    <a:pt x="0" y="193"/>
                  </a:cubicBezTo>
                  <a:cubicBezTo>
                    <a:pt x="1" y="193"/>
                    <a:pt x="2" y="193"/>
                    <a:pt x="3" y="193"/>
                  </a:cubicBezTo>
                  <a:cubicBezTo>
                    <a:pt x="7" y="192"/>
                    <a:pt x="9" y="187"/>
                    <a:pt x="10" y="186"/>
                  </a:cubicBezTo>
                  <a:cubicBezTo>
                    <a:pt x="11" y="184"/>
                    <a:pt x="12" y="185"/>
                    <a:pt x="13" y="186"/>
                  </a:cubicBezTo>
                  <a:cubicBezTo>
                    <a:pt x="13" y="186"/>
                    <a:pt x="14" y="186"/>
                    <a:pt x="15" y="187"/>
                  </a:cubicBezTo>
                  <a:cubicBezTo>
                    <a:pt x="15" y="187"/>
                    <a:pt x="15" y="187"/>
                    <a:pt x="15" y="187"/>
                  </a:cubicBezTo>
                  <a:cubicBezTo>
                    <a:pt x="15" y="187"/>
                    <a:pt x="16" y="187"/>
                    <a:pt x="16" y="187"/>
                  </a:cubicBezTo>
                  <a:cubicBezTo>
                    <a:pt x="19" y="184"/>
                    <a:pt x="22" y="182"/>
                    <a:pt x="24" y="182"/>
                  </a:cubicBezTo>
                  <a:cubicBezTo>
                    <a:pt x="24" y="182"/>
                    <a:pt x="24" y="182"/>
                    <a:pt x="25" y="182"/>
                  </a:cubicBezTo>
                  <a:cubicBezTo>
                    <a:pt x="25" y="182"/>
                    <a:pt x="25" y="182"/>
                    <a:pt x="25" y="182"/>
                  </a:cubicBezTo>
                  <a:cubicBezTo>
                    <a:pt x="29" y="181"/>
                    <a:pt x="36" y="185"/>
                    <a:pt x="40" y="185"/>
                  </a:cubicBezTo>
                  <a:cubicBezTo>
                    <a:pt x="43" y="185"/>
                    <a:pt x="43" y="181"/>
                    <a:pt x="45" y="181"/>
                  </a:cubicBezTo>
                  <a:cubicBezTo>
                    <a:pt x="46" y="181"/>
                    <a:pt x="46" y="181"/>
                    <a:pt x="46" y="181"/>
                  </a:cubicBezTo>
                  <a:cubicBezTo>
                    <a:pt x="46" y="181"/>
                    <a:pt x="46" y="181"/>
                    <a:pt x="46" y="181"/>
                  </a:cubicBezTo>
                  <a:cubicBezTo>
                    <a:pt x="49" y="180"/>
                    <a:pt x="52" y="183"/>
                    <a:pt x="55" y="182"/>
                  </a:cubicBezTo>
                  <a:cubicBezTo>
                    <a:pt x="56" y="181"/>
                    <a:pt x="57" y="176"/>
                    <a:pt x="58" y="175"/>
                  </a:cubicBezTo>
                  <a:cubicBezTo>
                    <a:pt x="58" y="174"/>
                    <a:pt x="58" y="170"/>
                    <a:pt x="59" y="168"/>
                  </a:cubicBezTo>
                  <a:cubicBezTo>
                    <a:pt x="59" y="168"/>
                    <a:pt x="59" y="168"/>
                    <a:pt x="59" y="168"/>
                  </a:cubicBezTo>
                  <a:cubicBezTo>
                    <a:pt x="59" y="167"/>
                    <a:pt x="60" y="166"/>
                    <a:pt x="61" y="166"/>
                  </a:cubicBezTo>
                  <a:cubicBezTo>
                    <a:pt x="61" y="166"/>
                    <a:pt x="61" y="166"/>
                    <a:pt x="61" y="166"/>
                  </a:cubicBezTo>
                  <a:cubicBezTo>
                    <a:pt x="62" y="166"/>
                    <a:pt x="63" y="167"/>
                    <a:pt x="64" y="169"/>
                  </a:cubicBezTo>
                  <a:cubicBezTo>
                    <a:pt x="66" y="170"/>
                    <a:pt x="67" y="172"/>
                    <a:pt x="69" y="174"/>
                  </a:cubicBezTo>
                  <a:cubicBezTo>
                    <a:pt x="70" y="176"/>
                    <a:pt x="72" y="176"/>
                    <a:pt x="73" y="177"/>
                  </a:cubicBezTo>
                  <a:cubicBezTo>
                    <a:pt x="73" y="177"/>
                    <a:pt x="74" y="176"/>
                    <a:pt x="74" y="176"/>
                  </a:cubicBezTo>
                  <a:cubicBezTo>
                    <a:pt x="75" y="176"/>
                    <a:pt x="76" y="175"/>
                    <a:pt x="78" y="174"/>
                  </a:cubicBezTo>
                  <a:cubicBezTo>
                    <a:pt x="80" y="172"/>
                    <a:pt x="86" y="165"/>
                    <a:pt x="89" y="161"/>
                  </a:cubicBezTo>
                  <a:cubicBezTo>
                    <a:pt x="90" y="159"/>
                    <a:pt x="91" y="157"/>
                    <a:pt x="91" y="155"/>
                  </a:cubicBezTo>
                  <a:cubicBezTo>
                    <a:pt x="92" y="152"/>
                    <a:pt x="91" y="149"/>
                    <a:pt x="91" y="147"/>
                  </a:cubicBezTo>
                  <a:cubicBezTo>
                    <a:pt x="91" y="145"/>
                    <a:pt x="93" y="143"/>
                    <a:pt x="95" y="142"/>
                  </a:cubicBezTo>
                  <a:cubicBezTo>
                    <a:pt x="96" y="141"/>
                    <a:pt x="97" y="140"/>
                    <a:pt x="98" y="140"/>
                  </a:cubicBezTo>
                  <a:cubicBezTo>
                    <a:pt x="103" y="138"/>
                    <a:pt x="107" y="136"/>
                    <a:pt x="110" y="131"/>
                  </a:cubicBezTo>
                  <a:cubicBezTo>
                    <a:pt x="111" y="130"/>
                    <a:pt x="112" y="128"/>
                    <a:pt x="112" y="126"/>
                  </a:cubicBezTo>
                  <a:cubicBezTo>
                    <a:pt x="112" y="126"/>
                    <a:pt x="112" y="125"/>
                    <a:pt x="112" y="125"/>
                  </a:cubicBezTo>
                  <a:cubicBezTo>
                    <a:pt x="112" y="125"/>
                    <a:pt x="112" y="125"/>
                    <a:pt x="112" y="124"/>
                  </a:cubicBezTo>
                  <a:cubicBezTo>
                    <a:pt x="112" y="124"/>
                    <a:pt x="112" y="124"/>
                    <a:pt x="112" y="124"/>
                  </a:cubicBezTo>
                  <a:cubicBezTo>
                    <a:pt x="112" y="124"/>
                    <a:pt x="112" y="124"/>
                    <a:pt x="112" y="124"/>
                  </a:cubicBezTo>
                  <a:cubicBezTo>
                    <a:pt x="111" y="122"/>
                    <a:pt x="111" y="121"/>
                    <a:pt x="111" y="121"/>
                  </a:cubicBezTo>
                  <a:cubicBezTo>
                    <a:pt x="98" y="3"/>
                    <a:pt x="98" y="3"/>
                    <a:pt x="98" y="3"/>
                  </a:cubicBezTo>
                  <a:cubicBezTo>
                    <a:pt x="97" y="0"/>
                    <a:pt x="97" y="0"/>
                    <a:pt x="97" y="0"/>
                  </a:cubicBezTo>
                  <a:cubicBezTo>
                    <a:pt x="24" y="5"/>
                    <a:pt x="24" y="5"/>
                    <a:pt x="24" y="5"/>
                  </a:cubicBezTo>
                  <a:cubicBezTo>
                    <a:pt x="23" y="5"/>
                    <a:pt x="21" y="7"/>
                    <a:pt x="19" y="9"/>
                  </a:cubicBezTo>
                  <a:cubicBezTo>
                    <a:pt x="19" y="9"/>
                    <a:pt x="18" y="9"/>
                    <a:pt x="17" y="10"/>
                  </a:cubicBezTo>
                  <a:cubicBezTo>
                    <a:pt x="17" y="10"/>
                    <a:pt x="17" y="10"/>
                    <a:pt x="17" y="10"/>
                  </a:cubicBezTo>
                  <a:cubicBezTo>
                    <a:pt x="17" y="10"/>
                    <a:pt x="17" y="10"/>
                    <a:pt x="17" y="10"/>
                  </a:cubicBezTo>
                  <a:cubicBezTo>
                    <a:pt x="15" y="11"/>
                    <a:pt x="13" y="11"/>
                    <a:pt x="10" y="11"/>
                  </a:cubicBezTo>
                  <a:cubicBezTo>
                    <a:pt x="8" y="11"/>
                    <a:pt x="6" y="10"/>
                    <a:pt x="5" y="9"/>
                  </a:cubicBezTo>
                  <a:cubicBezTo>
                    <a:pt x="4" y="8"/>
                    <a:pt x="4" y="8"/>
                    <a:pt x="3" y="8"/>
                  </a:cubicBezTo>
                  <a:lnTo>
                    <a:pt x="11" y="12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5" name="Freeform 35">
              <a:extLst>
                <a:ext uri="{FF2B5EF4-FFF2-40B4-BE49-F238E27FC236}">
                  <a16:creationId xmlns:a16="http://schemas.microsoft.com/office/drawing/2014/main" id="{B54E611F-2A09-4D9E-A70C-22DD56F20E84}"/>
                </a:ext>
              </a:extLst>
            </p:cNvPr>
            <p:cNvSpPr>
              <a:spLocks/>
            </p:cNvSpPr>
            <p:nvPr/>
          </p:nvSpPr>
          <p:spPr bwMode="auto">
            <a:xfrm>
              <a:off x="16542824" y="5962425"/>
              <a:ext cx="168275" cy="271463"/>
            </a:xfrm>
            <a:custGeom>
              <a:avLst/>
              <a:gdLst>
                <a:gd name="T0" fmla="*/ 41 w 45"/>
                <a:gd name="T1" fmla="*/ 63 h 72"/>
                <a:gd name="T2" fmla="*/ 36 w 45"/>
                <a:gd name="T3" fmla="*/ 63 h 72"/>
                <a:gd name="T4" fmla="*/ 38 w 45"/>
                <a:gd name="T5" fmla="*/ 60 h 72"/>
                <a:gd name="T6" fmla="*/ 39 w 45"/>
                <a:gd name="T7" fmla="*/ 57 h 72"/>
                <a:gd name="T8" fmla="*/ 40 w 45"/>
                <a:gd name="T9" fmla="*/ 55 h 72"/>
                <a:gd name="T10" fmla="*/ 40 w 45"/>
                <a:gd name="T11" fmla="*/ 51 h 72"/>
                <a:gd name="T12" fmla="*/ 31 w 45"/>
                <a:gd name="T13" fmla="*/ 46 h 72"/>
                <a:gd name="T14" fmla="*/ 27 w 45"/>
                <a:gd name="T15" fmla="*/ 41 h 72"/>
                <a:gd name="T16" fmla="*/ 24 w 45"/>
                <a:gd name="T17" fmla="*/ 35 h 72"/>
                <a:gd name="T18" fmla="*/ 19 w 45"/>
                <a:gd name="T19" fmla="*/ 26 h 72"/>
                <a:gd name="T20" fmla="*/ 13 w 45"/>
                <a:gd name="T21" fmla="*/ 21 h 72"/>
                <a:gd name="T22" fmla="*/ 10 w 45"/>
                <a:gd name="T23" fmla="*/ 15 h 72"/>
                <a:gd name="T24" fmla="*/ 11 w 45"/>
                <a:gd name="T25" fmla="*/ 13 h 72"/>
                <a:gd name="T26" fmla="*/ 6 w 45"/>
                <a:gd name="T27" fmla="*/ 8 h 72"/>
                <a:gd name="T28" fmla="*/ 5 w 45"/>
                <a:gd name="T29" fmla="*/ 0 h 72"/>
                <a:gd name="T30" fmla="*/ 0 w 45"/>
                <a:gd name="T31" fmla="*/ 8 h 72"/>
                <a:gd name="T32" fmla="*/ 1 w 45"/>
                <a:gd name="T33" fmla="*/ 8 h 72"/>
                <a:gd name="T34" fmla="*/ 5 w 45"/>
                <a:gd name="T35" fmla="*/ 1 h 72"/>
                <a:gd name="T36" fmla="*/ 1 w 45"/>
                <a:gd name="T37" fmla="*/ 8 h 72"/>
                <a:gd name="T38" fmla="*/ 1 w 45"/>
                <a:gd name="T39" fmla="*/ 8 h 72"/>
                <a:gd name="T40" fmla="*/ 20 w 45"/>
                <a:gd name="T41" fmla="*/ 72 h 72"/>
                <a:gd name="T42" fmla="*/ 44 w 45"/>
                <a:gd name="T43" fmla="*/ 68 h 72"/>
                <a:gd name="T44" fmla="*/ 45 w 45"/>
                <a:gd name="T45" fmla="*/ 65 h 72"/>
                <a:gd name="T46" fmla="*/ 41 w 45"/>
                <a:gd name="T47"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72">
                  <a:moveTo>
                    <a:pt x="41" y="63"/>
                  </a:moveTo>
                  <a:cubicBezTo>
                    <a:pt x="39" y="65"/>
                    <a:pt x="37" y="64"/>
                    <a:pt x="36" y="63"/>
                  </a:cubicBezTo>
                  <a:cubicBezTo>
                    <a:pt x="36" y="61"/>
                    <a:pt x="37" y="60"/>
                    <a:pt x="38" y="60"/>
                  </a:cubicBezTo>
                  <a:cubicBezTo>
                    <a:pt x="39" y="60"/>
                    <a:pt x="41" y="58"/>
                    <a:pt x="39" y="57"/>
                  </a:cubicBezTo>
                  <a:cubicBezTo>
                    <a:pt x="37" y="55"/>
                    <a:pt x="39" y="55"/>
                    <a:pt x="40" y="55"/>
                  </a:cubicBezTo>
                  <a:cubicBezTo>
                    <a:pt x="41" y="55"/>
                    <a:pt x="44" y="52"/>
                    <a:pt x="40" y="51"/>
                  </a:cubicBezTo>
                  <a:cubicBezTo>
                    <a:pt x="35" y="50"/>
                    <a:pt x="32" y="48"/>
                    <a:pt x="31" y="46"/>
                  </a:cubicBezTo>
                  <a:cubicBezTo>
                    <a:pt x="29" y="44"/>
                    <a:pt x="29" y="42"/>
                    <a:pt x="27" y="41"/>
                  </a:cubicBezTo>
                  <a:cubicBezTo>
                    <a:pt x="25" y="40"/>
                    <a:pt x="24" y="37"/>
                    <a:pt x="24" y="35"/>
                  </a:cubicBezTo>
                  <a:cubicBezTo>
                    <a:pt x="24" y="33"/>
                    <a:pt x="22" y="28"/>
                    <a:pt x="19" y="26"/>
                  </a:cubicBezTo>
                  <a:cubicBezTo>
                    <a:pt x="16" y="25"/>
                    <a:pt x="13" y="22"/>
                    <a:pt x="13" y="21"/>
                  </a:cubicBezTo>
                  <a:cubicBezTo>
                    <a:pt x="13" y="20"/>
                    <a:pt x="15" y="15"/>
                    <a:pt x="10" y="15"/>
                  </a:cubicBezTo>
                  <a:cubicBezTo>
                    <a:pt x="10" y="15"/>
                    <a:pt x="11" y="13"/>
                    <a:pt x="11" y="13"/>
                  </a:cubicBezTo>
                  <a:cubicBezTo>
                    <a:pt x="11" y="13"/>
                    <a:pt x="10" y="11"/>
                    <a:pt x="6" y="8"/>
                  </a:cubicBezTo>
                  <a:cubicBezTo>
                    <a:pt x="3" y="4"/>
                    <a:pt x="4" y="3"/>
                    <a:pt x="5" y="0"/>
                  </a:cubicBezTo>
                  <a:cubicBezTo>
                    <a:pt x="0" y="8"/>
                    <a:pt x="0" y="8"/>
                    <a:pt x="0" y="8"/>
                  </a:cubicBezTo>
                  <a:cubicBezTo>
                    <a:pt x="1" y="8"/>
                    <a:pt x="1" y="8"/>
                    <a:pt x="1" y="8"/>
                  </a:cubicBezTo>
                  <a:cubicBezTo>
                    <a:pt x="5" y="1"/>
                    <a:pt x="5" y="1"/>
                    <a:pt x="5" y="1"/>
                  </a:cubicBezTo>
                  <a:cubicBezTo>
                    <a:pt x="1" y="8"/>
                    <a:pt x="1" y="8"/>
                    <a:pt x="1" y="8"/>
                  </a:cubicBezTo>
                  <a:cubicBezTo>
                    <a:pt x="1" y="8"/>
                    <a:pt x="1" y="8"/>
                    <a:pt x="1" y="8"/>
                  </a:cubicBezTo>
                  <a:cubicBezTo>
                    <a:pt x="20" y="72"/>
                    <a:pt x="20" y="72"/>
                    <a:pt x="20" y="72"/>
                  </a:cubicBezTo>
                  <a:cubicBezTo>
                    <a:pt x="44" y="68"/>
                    <a:pt x="44" y="68"/>
                    <a:pt x="44" y="68"/>
                  </a:cubicBezTo>
                  <a:cubicBezTo>
                    <a:pt x="44" y="68"/>
                    <a:pt x="45" y="67"/>
                    <a:pt x="45" y="65"/>
                  </a:cubicBezTo>
                  <a:cubicBezTo>
                    <a:pt x="45" y="63"/>
                    <a:pt x="42" y="61"/>
                    <a:pt x="41" y="6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6" name="Freeform 36">
              <a:extLst>
                <a:ext uri="{FF2B5EF4-FFF2-40B4-BE49-F238E27FC236}">
                  <a16:creationId xmlns:a16="http://schemas.microsoft.com/office/drawing/2014/main" id="{3B2AEDFD-9F6F-4589-83EA-DF03FA2800D3}"/>
                </a:ext>
              </a:extLst>
            </p:cNvPr>
            <p:cNvSpPr>
              <a:spLocks/>
            </p:cNvSpPr>
            <p:nvPr/>
          </p:nvSpPr>
          <p:spPr bwMode="auto">
            <a:xfrm>
              <a:off x="15822099" y="5595712"/>
              <a:ext cx="795338" cy="506413"/>
            </a:xfrm>
            <a:custGeom>
              <a:avLst/>
              <a:gdLst>
                <a:gd name="T0" fmla="*/ 198 w 212"/>
                <a:gd name="T1" fmla="*/ 97 h 135"/>
                <a:gd name="T2" fmla="*/ 200 w 212"/>
                <a:gd name="T3" fmla="*/ 94 h 135"/>
                <a:gd name="T4" fmla="*/ 206 w 212"/>
                <a:gd name="T5" fmla="*/ 92 h 135"/>
                <a:gd name="T6" fmla="*/ 206 w 212"/>
                <a:gd name="T7" fmla="*/ 92 h 135"/>
                <a:gd name="T8" fmla="*/ 208 w 212"/>
                <a:gd name="T9" fmla="*/ 91 h 135"/>
                <a:gd name="T10" fmla="*/ 212 w 212"/>
                <a:gd name="T11" fmla="*/ 83 h 135"/>
                <a:gd name="T12" fmla="*/ 211 w 212"/>
                <a:gd name="T13" fmla="*/ 79 h 135"/>
                <a:gd name="T14" fmla="*/ 211 w 212"/>
                <a:gd name="T15" fmla="*/ 79 h 135"/>
                <a:gd name="T16" fmla="*/ 210 w 212"/>
                <a:gd name="T17" fmla="*/ 78 h 135"/>
                <a:gd name="T18" fmla="*/ 202 w 212"/>
                <a:gd name="T19" fmla="*/ 71 h 135"/>
                <a:gd name="T20" fmla="*/ 197 w 212"/>
                <a:gd name="T21" fmla="*/ 63 h 135"/>
                <a:gd name="T22" fmla="*/ 198 w 212"/>
                <a:gd name="T23" fmla="*/ 37 h 135"/>
                <a:gd name="T24" fmla="*/ 201 w 212"/>
                <a:gd name="T25" fmla="*/ 34 h 135"/>
                <a:gd name="T26" fmla="*/ 202 w 212"/>
                <a:gd name="T27" fmla="*/ 28 h 135"/>
                <a:gd name="T28" fmla="*/ 202 w 212"/>
                <a:gd name="T29" fmla="*/ 27 h 135"/>
                <a:gd name="T30" fmla="*/ 202 w 212"/>
                <a:gd name="T31" fmla="*/ 28 h 135"/>
                <a:gd name="T32" fmla="*/ 202 w 212"/>
                <a:gd name="T33" fmla="*/ 26 h 135"/>
                <a:gd name="T34" fmla="*/ 201 w 212"/>
                <a:gd name="T35" fmla="*/ 25 h 135"/>
                <a:gd name="T36" fmla="*/ 191 w 212"/>
                <a:gd name="T37" fmla="*/ 21 h 135"/>
                <a:gd name="T38" fmla="*/ 179 w 212"/>
                <a:gd name="T39" fmla="*/ 5 h 135"/>
                <a:gd name="T40" fmla="*/ 165 w 212"/>
                <a:gd name="T41" fmla="*/ 2 h 135"/>
                <a:gd name="T42" fmla="*/ 25 w 212"/>
                <a:gd name="T43" fmla="*/ 30 h 135"/>
                <a:gd name="T44" fmla="*/ 23 w 212"/>
                <a:gd name="T45" fmla="*/ 20 h 135"/>
                <a:gd name="T46" fmla="*/ 17 w 212"/>
                <a:gd name="T47" fmla="*/ 25 h 135"/>
                <a:gd name="T48" fmla="*/ 11 w 212"/>
                <a:gd name="T49" fmla="*/ 30 h 135"/>
                <a:gd name="T50" fmla="*/ 3 w 212"/>
                <a:gd name="T51" fmla="*/ 35 h 135"/>
                <a:gd name="T52" fmla="*/ 0 w 212"/>
                <a:gd name="T53" fmla="*/ 35 h 135"/>
                <a:gd name="T54" fmla="*/ 14 w 212"/>
                <a:gd name="T55" fmla="*/ 135 h 135"/>
                <a:gd name="T56" fmla="*/ 192 w 212"/>
                <a:gd name="T57" fmla="*/ 106 h 135"/>
                <a:gd name="T58" fmla="*/ 197 w 212"/>
                <a:gd name="T59" fmla="*/ 98 h 135"/>
                <a:gd name="T60" fmla="*/ 198 w 212"/>
                <a:gd name="T61"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2" h="135">
                  <a:moveTo>
                    <a:pt x="198" y="97"/>
                  </a:moveTo>
                  <a:cubicBezTo>
                    <a:pt x="198" y="96"/>
                    <a:pt x="199" y="95"/>
                    <a:pt x="200" y="94"/>
                  </a:cubicBezTo>
                  <a:cubicBezTo>
                    <a:pt x="201" y="93"/>
                    <a:pt x="203" y="92"/>
                    <a:pt x="206" y="92"/>
                  </a:cubicBezTo>
                  <a:cubicBezTo>
                    <a:pt x="206" y="92"/>
                    <a:pt x="206" y="92"/>
                    <a:pt x="206" y="92"/>
                  </a:cubicBezTo>
                  <a:cubicBezTo>
                    <a:pt x="207" y="91"/>
                    <a:pt x="208" y="91"/>
                    <a:pt x="208" y="91"/>
                  </a:cubicBezTo>
                  <a:cubicBezTo>
                    <a:pt x="211" y="90"/>
                    <a:pt x="212" y="87"/>
                    <a:pt x="212" y="83"/>
                  </a:cubicBezTo>
                  <a:cubicBezTo>
                    <a:pt x="212" y="82"/>
                    <a:pt x="211" y="80"/>
                    <a:pt x="211" y="79"/>
                  </a:cubicBezTo>
                  <a:cubicBezTo>
                    <a:pt x="211" y="79"/>
                    <a:pt x="211" y="79"/>
                    <a:pt x="211" y="79"/>
                  </a:cubicBezTo>
                  <a:cubicBezTo>
                    <a:pt x="211" y="78"/>
                    <a:pt x="211" y="78"/>
                    <a:pt x="210" y="78"/>
                  </a:cubicBezTo>
                  <a:cubicBezTo>
                    <a:pt x="209" y="75"/>
                    <a:pt x="206" y="72"/>
                    <a:pt x="202" y="71"/>
                  </a:cubicBezTo>
                  <a:cubicBezTo>
                    <a:pt x="200" y="69"/>
                    <a:pt x="198" y="66"/>
                    <a:pt x="197" y="63"/>
                  </a:cubicBezTo>
                  <a:cubicBezTo>
                    <a:pt x="193" y="54"/>
                    <a:pt x="194" y="41"/>
                    <a:pt x="198" y="37"/>
                  </a:cubicBezTo>
                  <a:cubicBezTo>
                    <a:pt x="199" y="36"/>
                    <a:pt x="200" y="35"/>
                    <a:pt x="201" y="34"/>
                  </a:cubicBezTo>
                  <a:cubicBezTo>
                    <a:pt x="202" y="32"/>
                    <a:pt x="202" y="30"/>
                    <a:pt x="202" y="28"/>
                  </a:cubicBezTo>
                  <a:cubicBezTo>
                    <a:pt x="202" y="28"/>
                    <a:pt x="202" y="27"/>
                    <a:pt x="202" y="27"/>
                  </a:cubicBezTo>
                  <a:cubicBezTo>
                    <a:pt x="202" y="27"/>
                    <a:pt x="202" y="28"/>
                    <a:pt x="202" y="28"/>
                  </a:cubicBezTo>
                  <a:cubicBezTo>
                    <a:pt x="202" y="27"/>
                    <a:pt x="202" y="27"/>
                    <a:pt x="202" y="26"/>
                  </a:cubicBezTo>
                  <a:cubicBezTo>
                    <a:pt x="201" y="26"/>
                    <a:pt x="201" y="26"/>
                    <a:pt x="201" y="25"/>
                  </a:cubicBezTo>
                  <a:cubicBezTo>
                    <a:pt x="199" y="24"/>
                    <a:pt x="194" y="24"/>
                    <a:pt x="191" y="21"/>
                  </a:cubicBezTo>
                  <a:cubicBezTo>
                    <a:pt x="188" y="18"/>
                    <a:pt x="185" y="10"/>
                    <a:pt x="179" y="5"/>
                  </a:cubicBezTo>
                  <a:cubicBezTo>
                    <a:pt x="172" y="0"/>
                    <a:pt x="165" y="2"/>
                    <a:pt x="165" y="2"/>
                  </a:cubicBezTo>
                  <a:cubicBezTo>
                    <a:pt x="25" y="30"/>
                    <a:pt x="25" y="30"/>
                    <a:pt x="25" y="30"/>
                  </a:cubicBezTo>
                  <a:cubicBezTo>
                    <a:pt x="23" y="20"/>
                    <a:pt x="23" y="20"/>
                    <a:pt x="23" y="20"/>
                  </a:cubicBezTo>
                  <a:cubicBezTo>
                    <a:pt x="23" y="20"/>
                    <a:pt x="18" y="23"/>
                    <a:pt x="17" y="25"/>
                  </a:cubicBezTo>
                  <a:cubicBezTo>
                    <a:pt x="15" y="27"/>
                    <a:pt x="13" y="29"/>
                    <a:pt x="11" y="30"/>
                  </a:cubicBezTo>
                  <a:cubicBezTo>
                    <a:pt x="9" y="30"/>
                    <a:pt x="5" y="34"/>
                    <a:pt x="3" y="35"/>
                  </a:cubicBezTo>
                  <a:cubicBezTo>
                    <a:pt x="2" y="35"/>
                    <a:pt x="0" y="35"/>
                    <a:pt x="0" y="35"/>
                  </a:cubicBezTo>
                  <a:cubicBezTo>
                    <a:pt x="14" y="135"/>
                    <a:pt x="14" y="135"/>
                    <a:pt x="14" y="135"/>
                  </a:cubicBezTo>
                  <a:cubicBezTo>
                    <a:pt x="192" y="106"/>
                    <a:pt x="192" y="106"/>
                    <a:pt x="192" y="106"/>
                  </a:cubicBezTo>
                  <a:cubicBezTo>
                    <a:pt x="197" y="98"/>
                    <a:pt x="197" y="98"/>
                    <a:pt x="197" y="98"/>
                  </a:cubicBezTo>
                  <a:cubicBezTo>
                    <a:pt x="198" y="98"/>
                    <a:pt x="198" y="97"/>
                    <a:pt x="198" y="97"/>
                  </a:cubicBezTo>
                  <a:close/>
                </a:path>
              </a:pathLst>
            </a:custGeom>
            <a:solidFill>
              <a:schemeClr val="accent2"/>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7" name="Freeform 37">
              <a:extLst>
                <a:ext uri="{FF2B5EF4-FFF2-40B4-BE49-F238E27FC236}">
                  <a16:creationId xmlns:a16="http://schemas.microsoft.com/office/drawing/2014/main" id="{7C2C12BE-ED5C-44A3-A7DB-9AAF907DAF4A}"/>
                </a:ext>
              </a:extLst>
            </p:cNvPr>
            <p:cNvSpPr>
              <a:spLocks noEditPoints="1"/>
            </p:cNvSpPr>
            <p:nvPr/>
          </p:nvSpPr>
          <p:spPr bwMode="auto">
            <a:xfrm>
              <a:off x="16553937" y="5692550"/>
              <a:ext cx="153988" cy="360362"/>
            </a:xfrm>
            <a:custGeom>
              <a:avLst/>
              <a:gdLst>
                <a:gd name="T0" fmla="*/ 6 w 41"/>
                <a:gd name="T1" fmla="*/ 8 h 96"/>
                <a:gd name="T2" fmla="*/ 3 w 41"/>
                <a:gd name="T3" fmla="*/ 11 h 96"/>
                <a:gd name="T4" fmla="*/ 1 w 41"/>
                <a:gd name="T5" fmla="*/ 28 h 96"/>
                <a:gd name="T6" fmla="*/ 2 w 41"/>
                <a:gd name="T7" fmla="*/ 37 h 96"/>
                <a:gd name="T8" fmla="*/ 9 w 41"/>
                <a:gd name="T9" fmla="*/ 45 h 96"/>
                <a:gd name="T10" fmla="*/ 15 w 41"/>
                <a:gd name="T11" fmla="*/ 52 h 96"/>
                <a:gd name="T12" fmla="*/ 16 w 41"/>
                <a:gd name="T13" fmla="*/ 53 h 96"/>
                <a:gd name="T14" fmla="*/ 16 w 41"/>
                <a:gd name="T15" fmla="*/ 53 h 96"/>
                <a:gd name="T16" fmla="*/ 17 w 41"/>
                <a:gd name="T17" fmla="*/ 56 h 96"/>
                <a:gd name="T18" fmla="*/ 17 w 41"/>
                <a:gd name="T19" fmla="*/ 57 h 96"/>
                <a:gd name="T20" fmla="*/ 14 w 41"/>
                <a:gd name="T21" fmla="*/ 65 h 96"/>
                <a:gd name="T22" fmla="*/ 13 w 41"/>
                <a:gd name="T23" fmla="*/ 65 h 96"/>
                <a:gd name="T24" fmla="*/ 11 w 41"/>
                <a:gd name="T25" fmla="*/ 66 h 96"/>
                <a:gd name="T26" fmla="*/ 5 w 41"/>
                <a:gd name="T27" fmla="*/ 68 h 96"/>
                <a:gd name="T28" fmla="*/ 4 w 41"/>
                <a:gd name="T29" fmla="*/ 69 h 96"/>
                <a:gd name="T30" fmla="*/ 2 w 41"/>
                <a:gd name="T31" fmla="*/ 72 h 96"/>
                <a:gd name="T32" fmla="*/ 3 w 41"/>
                <a:gd name="T33" fmla="*/ 80 h 96"/>
                <a:gd name="T34" fmla="*/ 8 w 41"/>
                <a:gd name="T35" fmla="*/ 85 h 96"/>
                <a:gd name="T36" fmla="*/ 9 w 41"/>
                <a:gd name="T37" fmla="*/ 84 h 96"/>
                <a:gd name="T38" fmla="*/ 13 w 41"/>
                <a:gd name="T39" fmla="*/ 86 h 96"/>
                <a:gd name="T40" fmla="*/ 17 w 41"/>
                <a:gd name="T41" fmla="*/ 87 h 96"/>
                <a:gd name="T42" fmla="*/ 24 w 41"/>
                <a:gd name="T43" fmla="*/ 87 h 96"/>
                <a:gd name="T44" fmla="*/ 25 w 41"/>
                <a:gd name="T45" fmla="*/ 89 h 96"/>
                <a:gd name="T46" fmla="*/ 26 w 41"/>
                <a:gd name="T47" fmla="*/ 96 h 96"/>
                <a:gd name="T48" fmla="*/ 29 w 41"/>
                <a:gd name="T49" fmla="*/ 88 h 96"/>
                <a:gd name="T50" fmla="*/ 31 w 41"/>
                <a:gd name="T51" fmla="*/ 83 h 96"/>
                <a:gd name="T52" fmla="*/ 30 w 41"/>
                <a:gd name="T53" fmla="*/ 79 h 96"/>
                <a:gd name="T54" fmla="*/ 34 w 41"/>
                <a:gd name="T55" fmla="*/ 78 h 96"/>
                <a:gd name="T56" fmla="*/ 36 w 41"/>
                <a:gd name="T57" fmla="*/ 71 h 96"/>
                <a:gd name="T58" fmla="*/ 35 w 41"/>
                <a:gd name="T59" fmla="*/ 69 h 96"/>
                <a:gd name="T60" fmla="*/ 36 w 41"/>
                <a:gd name="T61" fmla="*/ 67 h 96"/>
                <a:gd name="T62" fmla="*/ 40 w 41"/>
                <a:gd name="T63" fmla="*/ 61 h 96"/>
                <a:gd name="T64" fmla="*/ 38 w 41"/>
                <a:gd name="T65" fmla="*/ 50 h 96"/>
                <a:gd name="T66" fmla="*/ 41 w 41"/>
                <a:gd name="T67" fmla="*/ 45 h 96"/>
                <a:gd name="T68" fmla="*/ 41 w 41"/>
                <a:gd name="T69" fmla="*/ 35 h 96"/>
                <a:gd name="T70" fmla="*/ 38 w 41"/>
                <a:gd name="T71" fmla="*/ 31 h 96"/>
                <a:gd name="T72" fmla="*/ 32 w 41"/>
                <a:gd name="T73" fmla="*/ 33 h 96"/>
                <a:gd name="T74" fmla="*/ 28 w 41"/>
                <a:gd name="T75" fmla="*/ 32 h 96"/>
                <a:gd name="T76" fmla="*/ 30 w 41"/>
                <a:gd name="T77" fmla="*/ 27 h 96"/>
                <a:gd name="T78" fmla="*/ 32 w 41"/>
                <a:gd name="T79" fmla="*/ 21 h 96"/>
                <a:gd name="T80" fmla="*/ 36 w 41"/>
                <a:gd name="T81" fmla="*/ 12 h 96"/>
                <a:gd name="T82" fmla="*/ 37 w 41"/>
                <a:gd name="T83" fmla="*/ 9 h 96"/>
                <a:gd name="T84" fmla="*/ 7 w 41"/>
                <a:gd name="T85" fmla="*/ 0 h 96"/>
                <a:gd name="T86" fmla="*/ 7 w 41"/>
                <a:gd name="T87" fmla="*/ 2 h 96"/>
                <a:gd name="T88" fmla="*/ 6 w 41"/>
                <a:gd name="T89" fmla="*/ 8 h 96"/>
                <a:gd name="T90" fmla="*/ 8 w 41"/>
                <a:gd name="T91" fmla="*/ 84 h 96"/>
                <a:gd name="T92" fmla="*/ 4 w 41"/>
                <a:gd name="T93" fmla="*/ 80 h 96"/>
                <a:gd name="T94" fmla="*/ 2 w 41"/>
                <a:gd name="T95" fmla="*/ 74 h 96"/>
                <a:gd name="T96" fmla="*/ 4 w 41"/>
                <a:gd name="T97" fmla="*/ 80 h 96"/>
                <a:gd name="T98" fmla="*/ 8 w 41"/>
                <a:gd name="T99"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 h="96">
                  <a:moveTo>
                    <a:pt x="6" y="8"/>
                  </a:moveTo>
                  <a:cubicBezTo>
                    <a:pt x="5" y="9"/>
                    <a:pt x="5" y="10"/>
                    <a:pt x="3" y="11"/>
                  </a:cubicBezTo>
                  <a:cubicBezTo>
                    <a:pt x="1" y="14"/>
                    <a:pt x="0" y="21"/>
                    <a:pt x="1" y="28"/>
                  </a:cubicBezTo>
                  <a:cubicBezTo>
                    <a:pt x="1" y="31"/>
                    <a:pt x="1" y="34"/>
                    <a:pt x="2" y="37"/>
                  </a:cubicBezTo>
                  <a:cubicBezTo>
                    <a:pt x="3" y="41"/>
                    <a:pt x="6" y="44"/>
                    <a:pt x="9" y="45"/>
                  </a:cubicBezTo>
                  <a:cubicBezTo>
                    <a:pt x="12" y="47"/>
                    <a:pt x="14" y="49"/>
                    <a:pt x="15" y="52"/>
                  </a:cubicBezTo>
                  <a:cubicBezTo>
                    <a:pt x="16" y="52"/>
                    <a:pt x="16" y="52"/>
                    <a:pt x="16" y="53"/>
                  </a:cubicBezTo>
                  <a:cubicBezTo>
                    <a:pt x="16" y="53"/>
                    <a:pt x="16" y="53"/>
                    <a:pt x="16" y="53"/>
                  </a:cubicBezTo>
                  <a:cubicBezTo>
                    <a:pt x="16" y="54"/>
                    <a:pt x="17" y="55"/>
                    <a:pt x="17" y="56"/>
                  </a:cubicBezTo>
                  <a:cubicBezTo>
                    <a:pt x="17" y="56"/>
                    <a:pt x="17" y="57"/>
                    <a:pt x="17" y="57"/>
                  </a:cubicBezTo>
                  <a:cubicBezTo>
                    <a:pt x="17" y="61"/>
                    <a:pt x="16" y="64"/>
                    <a:pt x="14" y="65"/>
                  </a:cubicBezTo>
                  <a:cubicBezTo>
                    <a:pt x="14" y="65"/>
                    <a:pt x="14" y="65"/>
                    <a:pt x="13" y="65"/>
                  </a:cubicBezTo>
                  <a:cubicBezTo>
                    <a:pt x="13" y="65"/>
                    <a:pt x="12" y="66"/>
                    <a:pt x="11" y="66"/>
                  </a:cubicBezTo>
                  <a:cubicBezTo>
                    <a:pt x="9" y="66"/>
                    <a:pt x="7" y="67"/>
                    <a:pt x="5" y="68"/>
                  </a:cubicBezTo>
                  <a:cubicBezTo>
                    <a:pt x="5" y="69"/>
                    <a:pt x="4" y="69"/>
                    <a:pt x="4" y="69"/>
                  </a:cubicBezTo>
                  <a:cubicBezTo>
                    <a:pt x="2" y="72"/>
                    <a:pt x="2" y="72"/>
                    <a:pt x="2" y="72"/>
                  </a:cubicBezTo>
                  <a:cubicBezTo>
                    <a:pt x="1" y="75"/>
                    <a:pt x="0" y="76"/>
                    <a:pt x="3" y="80"/>
                  </a:cubicBezTo>
                  <a:cubicBezTo>
                    <a:pt x="7" y="83"/>
                    <a:pt x="8" y="85"/>
                    <a:pt x="8" y="85"/>
                  </a:cubicBezTo>
                  <a:cubicBezTo>
                    <a:pt x="8" y="85"/>
                    <a:pt x="9" y="84"/>
                    <a:pt x="9" y="84"/>
                  </a:cubicBezTo>
                  <a:cubicBezTo>
                    <a:pt x="10" y="85"/>
                    <a:pt x="12" y="84"/>
                    <a:pt x="13" y="86"/>
                  </a:cubicBezTo>
                  <a:cubicBezTo>
                    <a:pt x="14" y="87"/>
                    <a:pt x="16" y="88"/>
                    <a:pt x="17" y="87"/>
                  </a:cubicBezTo>
                  <a:cubicBezTo>
                    <a:pt x="19" y="86"/>
                    <a:pt x="24" y="87"/>
                    <a:pt x="24" y="87"/>
                  </a:cubicBezTo>
                  <a:cubicBezTo>
                    <a:pt x="24" y="87"/>
                    <a:pt x="26" y="87"/>
                    <a:pt x="25" y="89"/>
                  </a:cubicBezTo>
                  <a:cubicBezTo>
                    <a:pt x="24" y="92"/>
                    <a:pt x="24" y="96"/>
                    <a:pt x="26" y="96"/>
                  </a:cubicBezTo>
                  <a:cubicBezTo>
                    <a:pt x="28" y="96"/>
                    <a:pt x="29" y="88"/>
                    <a:pt x="29" y="88"/>
                  </a:cubicBezTo>
                  <a:cubicBezTo>
                    <a:pt x="29" y="88"/>
                    <a:pt x="32" y="85"/>
                    <a:pt x="31" y="83"/>
                  </a:cubicBezTo>
                  <a:cubicBezTo>
                    <a:pt x="31" y="80"/>
                    <a:pt x="30" y="79"/>
                    <a:pt x="30" y="79"/>
                  </a:cubicBezTo>
                  <a:cubicBezTo>
                    <a:pt x="30" y="79"/>
                    <a:pt x="33" y="80"/>
                    <a:pt x="34" y="78"/>
                  </a:cubicBezTo>
                  <a:cubicBezTo>
                    <a:pt x="34" y="76"/>
                    <a:pt x="36" y="71"/>
                    <a:pt x="36" y="71"/>
                  </a:cubicBezTo>
                  <a:cubicBezTo>
                    <a:pt x="36" y="71"/>
                    <a:pt x="36" y="69"/>
                    <a:pt x="35" y="69"/>
                  </a:cubicBezTo>
                  <a:cubicBezTo>
                    <a:pt x="34" y="69"/>
                    <a:pt x="33" y="68"/>
                    <a:pt x="36" y="67"/>
                  </a:cubicBezTo>
                  <a:cubicBezTo>
                    <a:pt x="39" y="67"/>
                    <a:pt x="40" y="63"/>
                    <a:pt x="40" y="61"/>
                  </a:cubicBezTo>
                  <a:cubicBezTo>
                    <a:pt x="41" y="58"/>
                    <a:pt x="38" y="53"/>
                    <a:pt x="38" y="50"/>
                  </a:cubicBezTo>
                  <a:cubicBezTo>
                    <a:pt x="39" y="48"/>
                    <a:pt x="41" y="48"/>
                    <a:pt x="41" y="45"/>
                  </a:cubicBezTo>
                  <a:cubicBezTo>
                    <a:pt x="41" y="41"/>
                    <a:pt x="41" y="35"/>
                    <a:pt x="41" y="35"/>
                  </a:cubicBezTo>
                  <a:cubicBezTo>
                    <a:pt x="41" y="35"/>
                    <a:pt x="41" y="31"/>
                    <a:pt x="38" y="31"/>
                  </a:cubicBezTo>
                  <a:cubicBezTo>
                    <a:pt x="35" y="31"/>
                    <a:pt x="34" y="33"/>
                    <a:pt x="32" y="33"/>
                  </a:cubicBezTo>
                  <a:cubicBezTo>
                    <a:pt x="31" y="33"/>
                    <a:pt x="29" y="32"/>
                    <a:pt x="28" y="32"/>
                  </a:cubicBezTo>
                  <a:cubicBezTo>
                    <a:pt x="28" y="32"/>
                    <a:pt x="30" y="30"/>
                    <a:pt x="30" y="27"/>
                  </a:cubicBezTo>
                  <a:cubicBezTo>
                    <a:pt x="30" y="24"/>
                    <a:pt x="32" y="22"/>
                    <a:pt x="32" y="21"/>
                  </a:cubicBezTo>
                  <a:cubicBezTo>
                    <a:pt x="32" y="19"/>
                    <a:pt x="36" y="14"/>
                    <a:pt x="36" y="12"/>
                  </a:cubicBezTo>
                  <a:cubicBezTo>
                    <a:pt x="37" y="9"/>
                    <a:pt x="37" y="9"/>
                    <a:pt x="37" y="9"/>
                  </a:cubicBezTo>
                  <a:cubicBezTo>
                    <a:pt x="37" y="9"/>
                    <a:pt x="13" y="3"/>
                    <a:pt x="7" y="0"/>
                  </a:cubicBezTo>
                  <a:cubicBezTo>
                    <a:pt x="7" y="1"/>
                    <a:pt x="7" y="1"/>
                    <a:pt x="7" y="2"/>
                  </a:cubicBezTo>
                  <a:cubicBezTo>
                    <a:pt x="8" y="5"/>
                    <a:pt x="7" y="7"/>
                    <a:pt x="6" y="8"/>
                  </a:cubicBezTo>
                  <a:close/>
                  <a:moveTo>
                    <a:pt x="8" y="84"/>
                  </a:moveTo>
                  <a:cubicBezTo>
                    <a:pt x="8" y="84"/>
                    <a:pt x="8" y="84"/>
                    <a:pt x="4" y="80"/>
                  </a:cubicBezTo>
                  <a:cubicBezTo>
                    <a:pt x="0" y="77"/>
                    <a:pt x="2" y="74"/>
                    <a:pt x="2" y="74"/>
                  </a:cubicBezTo>
                  <a:cubicBezTo>
                    <a:pt x="2" y="74"/>
                    <a:pt x="0" y="77"/>
                    <a:pt x="4" y="80"/>
                  </a:cubicBezTo>
                  <a:cubicBezTo>
                    <a:pt x="8" y="84"/>
                    <a:pt x="8" y="84"/>
                    <a:pt x="8"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8" name="Freeform 38">
              <a:extLst>
                <a:ext uri="{FF2B5EF4-FFF2-40B4-BE49-F238E27FC236}">
                  <a16:creationId xmlns:a16="http://schemas.microsoft.com/office/drawing/2014/main" id="{AF2740F9-3759-4BE1-B429-E024B06EB7CD}"/>
                </a:ext>
              </a:extLst>
            </p:cNvPr>
            <p:cNvSpPr>
              <a:spLocks/>
            </p:cNvSpPr>
            <p:nvPr/>
          </p:nvSpPr>
          <p:spPr bwMode="auto">
            <a:xfrm>
              <a:off x="16925412" y="5463949"/>
              <a:ext cx="112713" cy="138113"/>
            </a:xfrm>
            <a:custGeom>
              <a:avLst/>
              <a:gdLst>
                <a:gd name="T0" fmla="*/ 18 w 30"/>
                <a:gd name="T1" fmla="*/ 11 h 37"/>
                <a:gd name="T2" fmla="*/ 16 w 30"/>
                <a:gd name="T3" fmla="*/ 5 h 37"/>
                <a:gd name="T4" fmla="*/ 13 w 30"/>
                <a:gd name="T5" fmla="*/ 0 h 37"/>
                <a:gd name="T6" fmla="*/ 0 w 30"/>
                <a:gd name="T7" fmla="*/ 6 h 37"/>
                <a:gd name="T8" fmla="*/ 7 w 30"/>
                <a:gd name="T9" fmla="*/ 32 h 37"/>
                <a:gd name="T10" fmla="*/ 7 w 30"/>
                <a:gd name="T11" fmla="*/ 37 h 37"/>
                <a:gd name="T12" fmla="*/ 10 w 30"/>
                <a:gd name="T13" fmla="*/ 36 h 37"/>
                <a:gd name="T14" fmla="*/ 17 w 30"/>
                <a:gd name="T15" fmla="*/ 32 h 37"/>
                <a:gd name="T16" fmla="*/ 20 w 30"/>
                <a:gd name="T17" fmla="*/ 28 h 37"/>
                <a:gd name="T18" fmla="*/ 18 w 30"/>
                <a:gd name="T19" fmla="*/ 20 h 37"/>
                <a:gd name="T20" fmla="*/ 22 w 30"/>
                <a:gd name="T21" fmla="*/ 18 h 37"/>
                <a:gd name="T22" fmla="*/ 25 w 30"/>
                <a:gd name="T23" fmla="*/ 26 h 37"/>
                <a:gd name="T24" fmla="*/ 26 w 30"/>
                <a:gd name="T25" fmla="*/ 22 h 37"/>
                <a:gd name="T26" fmla="*/ 30 w 30"/>
                <a:gd name="T27" fmla="*/ 21 h 37"/>
                <a:gd name="T28" fmla="*/ 25 w 30"/>
                <a:gd name="T29" fmla="*/ 12 h 37"/>
                <a:gd name="T30" fmla="*/ 18 w 30"/>
                <a:gd name="T31"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7">
                  <a:moveTo>
                    <a:pt x="18" y="11"/>
                  </a:moveTo>
                  <a:cubicBezTo>
                    <a:pt x="16" y="5"/>
                    <a:pt x="16" y="5"/>
                    <a:pt x="16" y="5"/>
                  </a:cubicBezTo>
                  <a:cubicBezTo>
                    <a:pt x="13" y="0"/>
                    <a:pt x="13" y="0"/>
                    <a:pt x="13" y="0"/>
                  </a:cubicBezTo>
                  <a:cubicBezTo>
                    <a:pt x="0" y="6"/>
                    <a:pt x="0" y="6"/>
                    <a:pt x="0" y="6"/>
                  </a:cubicBezTo>
                  <a:cubicBezTo>
                    <a:pt x="1" y="9"/>
                    <a:pt x="9" y="32"/>
                    <a:pt x="7" y="32"/>
                  </a:cubicBezTo>
                  <a:cubicBezTo>
                    <a:pt x="6" y="33"/>
                    <a:pt x="7" y="37"/>
                    <a:pt x="7" y="37"/>
                  </a:cubicBezTo>
                  <a:cubicBezTo>
                    <a:pt x="7" y="37"/>
                    <a:pt x="9" y="37"/>
                    <a:pt x="10" y="36"/>
                  </a:cubicBezTo>
                  <a:cubicBezTo>
                    <a:pt x="11" y="35"/>
                    <a:pt x="16" y="33"/>
                    <a:pt x="17" y="32"/>
                  </a:cubicBezTo>
                  <a:cubicBezTo>
                    <a:pt x="18" y="30"/>
                    <a:pt x="20" y="30"/>
                    <a:pt x="20" y="28"/>
                  </a:cubicBezTo>
                  <a:cubicBezTo>
                    <a:pt x="20" y="25"/>
                    <a:pt x="18" y="23"/>
                    <a:pt x="18" y="20"/>
                  </a:cubicBezTo>
                  <a:cubicBezTo>
                    <a:pt x="18" y="17"/>
                    <a:pt x="22" y="16"/>
                    <a:pt x="22" y="18"/>
                  </a:cubicBezTo>
                  <a:cubicBezTo>
                    <a:pt x="22" y="21"/>
                    <a:pt x="23" y="26"/>
                    <a:pt x="25" y="26"/>
                  </a:cubicBezTo>
                  <a:cubicBezTo>
                    <a:pt x="26" y="25"/>
                    <a:pt x="26" y="22"/>
                    <a:pt x="26" y="22"/>
                  </a:cubicBezTo>
                  <a:cubicBezTo>
                    <a:pt x="26" y="22"/>
                    <a:pt x="30" y="22"/>
                    <a:pt x="30" y="21"/>
                  </a:cubicBezTo>
                  <a:cubicBezTo>
                    <a:pt x="25" y="12"/>
                    <a:pt x="25" y="12"/>
                    <a:pt x="25" y="12"/>
                  </a:cubicBezTo>
                  <a:lnTo>
                    <a:pt x="18" y="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9" name="Freeform 39">
              <a:extLst>
                <a:ext uri="{FF2B5EF4-FFF2-40B4-BE49-F238E27FC236}">
                  <a16:creationId xmlns:a16="http://schemas.microsoft.com/office/drawing/2014/main" id="{43B888A4-CAF2-47AD-A822-FB2C97B8041B}"/>
                </a:ext>
              </a:extLst>
            </p:cNvPr>
            <p:cNvSpPr>
              <a:spLocks/>
            </p:cNvSpPr>
            <p:nvPr/>
          </p:nvSpPr>
          <p:spPr bwMode="auto">
            <a:xfrm>
              <a:off x="16692050" y="5302025"/>
              <a:ext cx="496888" cy="244475"/>
            </a:xfrm>
            <a:custGeom>
              <a:avLst/>
              <a:gdLst>
                <a:gd name="T0" fmla="*/ 131 w 132"/>
                <a:gd name="T1" fmla="*/ 49 h 65"/>
                <a:gd name="T2" fmla="*/ 128 w 132"/>
                <a:gd name="T3" fmla="*/ 40 h 65"/>
                <a:gd name="T4" fmla="*/ 124 w 132"/>
                <a:gd name="T5" fmla="*/ 33 h 65"/>
                <a:gd name="T6" fmla="*/ 116 w 132"/>
                <a:gd name="T7" fmla="*/ 29 h 65"/>
                <a:gd name="T8" fmla="*/ 117 w 132"/>
                <a:gd name="T9" fmla="*/ 33 h 65"/>
                <a:gd name="T10" fmla="*/ 121 w 132"/>
                <a:gd name="T11" fmla="*/ 34 h 65"/>
                <a:gd name="T12" fmla="*/ 122 w 132"/>
                <a:gd name="T13" fmla="*/ 36 h 65"/>
                <a:gd name="T14" fmla="*/ 125 w 132"/>
                <a:gd name="T15" fmla="*/ 40 h 65"/>
                <a:gd name="T16" fmla="*/ 124 w 132"/>
                <a:gd name="T17" fmla="*/ 44 h 65"/>
                <a:gd name="T18" fmla="*/ 120 w 132"/>
                <a:gd name="T19" fmla="*/ 46 h 65"/>
                <a:gd name="T20" fmla="*/ 115 w 132"/>
                <a:gd name="T21" fmla="*/ 48 h 65"/>
                <a:gd name="T22" fmla="*/ 107 w 132"/>
                <a:gd name="T23" fmla="*/ 44 h 65"/>
                <a:gd name="T24" fmla="*/ 103 w 132"/>
                <a:gd name="T25" fmla="*/ 41 h 65"/>
                <a:gd name="T26" fmla="*/ 101 w 132"/>
                <a:gd name="T27" fmla="*/ 37 h 65"/>
                <a:gd name="T28" fmla="*/ 102 w 132"/>
                <a:gd name="T29" fmla="*/ 34 h 65"/>
                <a:gd name="T30" fmla="*/ 98 w 132"/>
                <a:gd name="T31" fmla="*/ 32 h 65"/>
                <a:gd name="T32" fmla="*/ 96 w 132"/>
                <a:gd name="T33" fmla="*/ 29 h 65"/>
                <a:gd name="T34" fmla="*/ 90 w 132"/>
                <a:gd name="T35" fmla="*/ 28 h 65"/>
                <a:gd name="T36" fmla="*/ 88 w 132"/>
                <a:gd name="T37" fmla="*/ 30 h 65"/>
                <a:gd name="T38" fmla="*/ 83 w 132"/>
                <a:gd name="T39" fmla="*/ 26 h 65"/>
                <a:gd name="T40" fmla="*/ 84 w 132"/>
                <a:gd name="T41" fmla="*/ 21 h 65"/>
                <a:gd name="T42" fmla="*/ 88 w 132"/>
                <a:gd name="T43" fmla="*/ 17 h 65"/>
                <a:gd name="T44" fmla="*/ 87 w 132"/>
                <a:gd name="T45" fmla="*/ 15 h 65"/>
                <a:gd name="T46" fmla="*/ 91 w 132"/>
                <a:gd name="T47" fmla="*/ 11 h 65"/>
                <a:gd name="T48" fmla="*/ 87 w 132"/>
                <a:gd name="T49" fmla="*/ 8 h 65"/>
                <a:gd name="T50" fmla="*/ 83 w 132"/>
                <a:gd name="T51" fmla="*/ 2 h 65"/>
                <a:gd name="T52" fmla="*/ 83 w 132"/>
                <a:gd name="T53" fmla="*/ 1 h 65"/>
                <a:gd name="T54" fmla="*/ 78 w 132"/>
                <a:gd name="T55" fmla="*/ 0 h 65"/>
                <a:gd name="T56" fmla="*/ 77 w 132"/>
                <a:gd name="T57" fmla="*/ 1 h 65"/>
                <a:gd name="T58" fmla="*/ 75 w 132"/>
                <a:gd name="T59" fmla="*/ 4 h 65"/>
                <a:gd name="T60" fmla="*/ 74 w 132"/>
                <a:gd name="T61" fmla="*/ 4 h 65"/>
                <a:gd name="T62" fmla="*/ 71 w 132"/>
                <a:gd name="T63" fmla="*/ 5 h 65"/>
                <a:gd name="T64" fmla="*/ 69 w 132"/>
                <a:gd name="T65" fmla="*/ 10 h 65"/>
                <a:gd name="T66" fmla="*/ 0 w 132"/>
                <a:gd name="T67" fmla="*/ 25 h 65"/>
                <a:gd name="T68" fmla="*/ 1 w 132"/>
                <a:gd name="T69" fmla="*/ 35 h 65"/>
                <a:gd name="T70" fmla="*/ 2 w 132"/>
                <a:gd name="T71" fmla="*/ 62 h 65"/>
                <a:gd name="T72" fmla="*/ 25 w 132"/>
                <a:gd name="T73" fmla="*/ 56 h 65"/>
                <a:gd name="T74" fmla="*/ 25 w 132"/>
                <a:gd name="T75" fmla="*/ 57 h 65"/>
                <a:gd name="T76" fmla="*/ 27 w 132"/>
                <a:gd name="T77" fmla="*/ 57 h 65"/>
                <a:gd name="T78" fmla="*/ 28 w 132"/>
                <a:gd name="T79" fmla="*/ 56 h 65"/>
                <a:gd name="T80" fmla="*/ 62 w 132"/>
                <a:gd name="T81" fmla="*/ 49 h 65"/>
                <a:gd name="T82" fmla="*/ 75 w 132"/>
                <a:gd name="T83" fmla="*/ 43 h 65"/>
                <a:gd name="T84" fmla="*/ 78 w 132"/>
                <a:gd name="T85" fmla="*/ 48 h 65"/>
                <a:gd name="T86" fmla="*/ 80 w 132"/>
                <a:gd name="T87" fmla="*/ 54 h 65"/>
                <a:gd name="T88" fmla="*/ 87 w 132"/>
                <a:gd name="T89" fmla="*/ 55 h 65"/>
                <a:gd name="T90" fmla="*/ 92 w 132"/>
                <a:gd name="T91" fmla="*/ 64 h 65"/>
                <a:gd name="T92" fmla="*/ 95 w 132"/>
                <a:gd name="T93" fmla="*/ 65 h 65"/>
                <a:gd name="T94" fmla="*/ 98 w 132"/>
                <a:gd name="T95" fmla="*/ 61 h 65"/>
                <a:gd name="T96" fmla="*/ 100 w 132"/>
                <a:gd name="T97" fmla="*/ 58 h 65"/>
                <a:gd name="T98" fmla="*/ 102 w 132"/>
                <a:gd name="T99" fmla="*/ 55 h 65"/>
                <a:gd name="T100" fmla="*/ 105 w 132"/>
                <a:gd name="T101" fmla="*/ 51 h 65"/>
                <a:gd name="T102" fmla="*/ 107 w 132"/>
                <a:gd name="T103" fmla="*/ 54 h 65"/>
                <a:gd name="T104" fmla="*/ 109 w 132"/>
                <a:gd name="T105" fmla="*/ 59 h 65"/>
                <a:gd name="T106" fmla="*/ 117 w 132"/>
                <a:gd name="T107" fmla="*/ 53 h 65"/>
                <a:gd name="T108" fmla="*/ 121 w 132"/>
                <a:gd name="T109" fmla="*/ 50 h 65"/>
                <a:gd name="T110" fmla="*/ 128 w 132"/>
                <a:gd name="T111" fmla="*/ 49 h 65"/>
                <a:gd name="T112" fmla="*/ 131 w 132"/>
                <a:gd name="T113" fmla="*/ 4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2" h="65">
                  <a:moveTo>
                    <a:pt x="131" y="49"/>
                  </a:moveTo>
                  <a:cubicBezTo>
                    <a:pt x="130" y="46"/>
                    <a:pt x="129" y="43"/>
                    <a:pt x="128" y="40"/>
                  </a:cubicBezTo>
                  <a:cubicBezTo>
                    <a:pt x="127" y="37"/>
                    <a:pt x="126" y="35"/>
                    <a:pt x="124" y="33"/>
                  </a:cubicBezTo>
                  <a:cubicBezTo>
                    <a:pt x="121" y="30"/>
                    <a:pt x="118" y="27"/>
                    <a:pt x="116" y="29"/>
                  </a:cubicBezTo>
                  <a:cubicBezTo>
                    <a:pt x="113" y="30"/>
                    <a:pt x="114" y="33"/>
                    <a:pt x="117" y="33"/>
                  </a:cubicBezTo>
                  <a:cubicBezTo>
                    <a:pt x="119" y="32"/>
                    <a:pt x="121" y="33"/>
                    <a:pt x="121" y="34"/>
                  </a:cubicBezTo>
                  <a:cubicBezTo>
                    <a:pt x="122" y="35"/>
                    <a:pt x="122" y="36"/>
                    <a:pt x="122" y="36"/>
                  </a:cubicBezTo>
                  <a:cubicBezTo>
                    <a:pt x="122" y="36"/>
                    <a:pt x="125" y="37"/>
                    <a:pt x="125" y="40"/>
                  </a:cubicBezTo>
                  <a:cubicBezTo>
                    <a:pt x="125" y="42"/>
                    <a:pt x="126" y="44"/>
                    <a:pt x="124" y="44"/>
                  </a:cubicBezTo>
                  <a:cubicBezTo>
                    <a:pt x="122" y="45"/>
                    <a:pt x="121" y="44"/>
                    <a:pt x="120" y="46"/>
                  </a:cubicBezTo>
                  <a:cubicBezTo>
                    <a:pt x="119" y="47"/>
                    <a:pt x="118" y="48"/>
                    <a:pt x="115" y="48"/>
                  </a:cubicBezTo>
                  <a:cubicBezTo>
                    <a:pt x="112" y="48"/>
                    <a:pt x="109" y="47"/>
                    <a:pt x="107" y="44"/>
                  </a:cubicBezTo>
                  <a:cubicBezTo>
                    <a:pt x="106" y="42"/>
                    <a:pt x="106" y="40"/>
                    <a:pt x="103" y="41"/>
                  </a:cubicBezTo>
                  <a:cubicBezTo>
                    <a:pt x="101" y="41"/>
                    <a:pt x="100" y="38"/>
                    <a:pt x="101" y="37"/>
                  </a:cubicBezTo>
                  <a:cubicBezTo>
                    <a:pt x="103" y="36"/>
                    <a:pt x="103" y="36"/>
                    <a:pt x="102" y="34"/>
                  </a:cubicBezTo>
                  <a:cubicBezTo>
                    <a:pt x="100" y="33"/>
                    <a:pt x="98" y="32"/>
                    <a:pt x="98" y="32"/>
                  </a:cubicBezTo>
                  <a:cubicBezTo>
                    <a:pt x="97" y="31"/>
                    <a:pt x="97" y="30"/>
                    <a:pt x="96" y="29"/>
                  </a:cubicBezTo>
                  <a:cubicBezTo>
                    <a:pt x="94" y="28"/>
                    <a:pt x="90" y="28"/>
                    <a:pt x="90" y="28"/>
                  </a:cubicBezTo>
                  <a:cubicBezTo>
                    <a:pt x="90" y="28"/>
                    <a:pt x="90" y="30"/>
                    <a:pt x="88" y="30"/>
                  </a:cubicBezTo>
                  <a:cubicBezTo>
                    <a:pt x="87" y="30"/>
                    <a:pt x="82" y="27"/>
                    <a:pt x="83" y="26"/>
                  </a:cubicBezTo>
                  <a:cubicBezTo>
                    <a:pt x="84" y="24"/>
                    <a:pt x="84" y="22"/>
                    <a:pt x="84" y="21"/>
                  </a:cubicBezTo>
                  <a:cubicBezTo>
                    <a:pt x="84" y="20"/>
                    <a:pt x="88" y="19"/>
                    <a:pt x="88" y="17"/>
                  </a:cubicBezTo>
                  <a:cubicBezTo>
                    <a:pt x="88" y="16"/>
                    <a:pt x="87" y="16"/>
                    <a:pt x="87" y="15"/>
                  </a:cubicBezTo>
                  <a:cubicBezTo>
                    <a:pt x="87" y="14"/>
                    <a:pt x="92" y="12"/>
                    <a:pt x="91" y="11"/>
                  </a:cubicBezTo>
                  <a:cubicBezTo>
                    <a:pt x="91" y="9"/>
                    <a:pt x="88" y="9"/>
                    <a:pt x="87" y="8"/>
                  </a:cubicBezTo>
                  <a:cubicBezTo>
                    <a:pt x="86" y="7"/>
                    <a:pt x="85" y="3"/>
                    <a:pt x="83" y="2"/>
                  </a:cubicBezTo>
                  <a:cubicBezTo>
                    <a:pt x="83" y="2"/>
                    <a:pt x="83" y="1"/>
                    <a:pt x="83" y="1"/>
                  </a:cubicBezTo>
                  <a:cubicBezTo>
                    <a:pt x="78" y="0"/>
                    <a:pt x="78" y="0"/>
                    <a:pt x="78" y="0"/>
                  </a:cubicBezTo>
                  <a:cubicBezTo>
                    <a:pt x="77" y="1"/>
                    <a:pt x="77" y="1"/>
                    <a:pt x="77" y="1"/>
                  </a:cubicBezTo>
                  <a:cubicBezTo>
                    <a:pt x="75" y="4"/>
                    <a:pt x="75" y="4"/>
                    <a:pt x="75" y="4"/>
                  </a:cubicBezTo>
                  <a:cubicBezTo>
                    <a:pt x="74" y="4"/>
                    <a:pt x="74" y="4"/>
                    <a:pt x="74" y="4"/>
                  </a:cubicBezTo>
                  <a:cubicBezTo>
                    <a:pt x="71" y="5"/>
                    <a:pt x="71" y="5"/>
                    <a:pt x="71" y="5"/>
                  </a:cubicBezTo>
                  <a:cubicBezTo>
                    <a:pt x="69" y="10"/>
                    <a:pt x="69" y="10"/>
                    <a:pt x="69" y="10"/>
                  </a:cubicBezTo>
                  <a:cubicBezTo>
                    <a:pt x="0" y="25"/>
                    <a:pt x="0" y="25"/>
                    <a:pt x="0" y="25"/>
                  </a:cubicBezTo>
                  <a:cubicBezTo>
                    <a:pt x="0" y="25"/>
                    <a:pt x="1" y="27"/>
                    <a:pt x="1" y="35"/>
                  </a:cubicBezTo>
                  <a:cubicBezTo>
                    <a:pt x="1" y="44"/>
                    <a:pt x="2" y="62"/>
                    <a:pt x="2" y="62"/>
                  </a:cubicBezTo>
                  <a:cubicBezTo>
                    <a:pt x="25" y="56"/>
                    <a:pt x="25" y="56"/>
                    <a:pt x="25" y="56"/>
                  </a:cubicBezTo>
                  <a:cubicBezTo>
                    <a:pt x="25" y="57"/>
                    <a:pt x="25" y="57"/>
                    <a:pt x="25" y="57"/>
                  </a:cubicBezTo>
                  <a:cubicBezTo>
                    <a:pt x="26" y="58"/>
                    <a:pt x="26" y="58"/>
                    <a:pt x="27" y="57"/>
                  </a:cubicBezTo>
                  <a:cubicBezTo>
                    <a:pt x="27" y="56"/>
                    <a:pt x="28" y="56"/>
                    <a:pt x="28" y="56"/>
                  </a:cubicBezTo>
                  <a:cubicBezTo>
                    <a:pt x="62" y="49"/>
                    <a:pt x="62" y="49"/>
                    <a:pt x="62" y="49"/>
                  </a:cubicBezTo>
                  <a:cubicBezTo>
                    <a:pt x="75" y="43"/>
                    <a:pt x="75" y="43"/>
                    <a:pt x="75" y="43"/>
                  </a:cubicBezTo>
                  <a:cubicBezTo>
                    <a:pt x="78" y="48"/>
                    <a:pt x="78" y="48"/>
                    <a:pt x="78" y="48"/>
                  </a:cubicBezTo>
                  <a:cubicBezTo>
                    <a:pt x="80" y="54"/>
                    <a:pt x="80" y="54"/>
                    <a:pt x="80" y="54"/>
                  </a:cubicBezTo>
                  <a:cubicBezTo>
                    <a:pt x="87" y="55"/>
                    <a:pt x="87" y="55"/>
                    <a:pt x="87" y="55"/>
                  </a:cubicBezTo>
                  <a:cubicBezTo>
                    <a:pt x="92" y="64"/>
                    <a:pt x="92" y="64"/>
                    <a:pt x="92" y="64"/>
                  </a:cubicBezTo>
                  <a:cubicBezTo>
                    <a:pt x="92" y="64"/>
                    <a:pt x="94" y="65"/>
                    <a:pt x="95" y="65"/>
                  </a:cubicBezTo>
                  <a:cubicBezTo>
                    <a:pt x="97" y="64"/>
                    <a:pt x="98" y="62"/>
                    <a:pt x="98" y="61"/>
                  </a:cubicBezTo>
                  <a:cubicBezTo>
                    <a:pt x="98" y="60"/>
                    <a:pt x="99" y="59"/>
                    <a:pt x="100" y="58"/>
                  </a:cubicBezTo>
                  <a:cubicBezTo>
                    <a:pt x="100" y="58"/>
                    <a:pt x="102" y="55"/>
                    <a:pt x="102" y="55"/>
                  </a:cubicBezTo>
                  <a:cubicBezTo>
                    <a:pt x="102" y="55"/>
                    <a:pt x="103" y="51"/>
                    <a:pt x="105" y="51"/>
                  </a:cubicBezTo>
                  <a:cubicBezTo>
                    <a:pt x="107" y="51"/>
                    <a:pt x="107" y="52"/>
                    <a:pt x="107" y="54"/>
                  </a:cubicBezTo>
                  <a:cubicBezTo>
                    <a:pt x="107" y="55"/>
                    <a:pt x="107" y="59"/>
                    <a:pt x="109" y="59"/>
                  </a:cubicBezTo>
                  <a:cubicBezTo>
                    <a:pt x="112" y="58"/>
                    <a:pt x="114" y="55"/>
                    <a:pt x="117" y="53"/>
                  </a:cubicBezTo>
                  <a:cubicBezTo>
                    <a:pt x="119" y="51"/>
                    <a:pt x="120" y="51"/>
                    <a:pt x="121" y="50"/>
                  </a:cubicBezTo>
                  <a:cubicBezTo>
                    <a:pt x="122" y="50"/>
                    <a:pt x="127" y="46"/>
                    <a:pt x="128" y="49"/>
                  </a:cubicBezTo>
                  <a:cubicBezTo>
                    <a:pt x="129" y="52"/>
                    <a:pt x="132" y="52"/>
                    <a:pt x="131" y="4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40" name="Freeform 40">
              <a:extLst>
                <a:ext uri="{FF2B5EF4-FFF2-40B4-BE49-F238E27FC236}">
                  <a16:creationId xmlns:a16="http://schemas.microsoft.com/office/drawing/2014/main" id="{2B760FA6-4B70-4F80-9022-5E46AA3C40EC}"/>
                </a:ext>
              </a:extLst>
            </p:cNvPr>
            <p:cNvSpPr>
              <a:spLocks/>
            </p:cNvSpPr>
            <p:nvPr/>
          </p:nvSpPr>
          <p:spPr bwMode="auto">
            <a:xfrm>
              <a:off x="16699988" y="5486174"/>
              <a:ext cx="258763" cy="233363"/>
            </a:xfrm>
            <a:custGeom>
              <a:avLst/>
              <a:gdLst>
                <a:gd name="T0" fmla="*/ 67 w 69"/>
                <a:gd name="T1" fmla="*/ 26 h 62"/>
                <a:gd name="T2" fmla="*/ 60 w 69"/>
                <a:gd name="T3" fmla="*/ 0 h 62"/>
                <a:gd name="T4" fmla="*/ 60 w 69"/>
                <a:gd name="T5" fmla="*/ 0 h 62"/>
                <a:gd name="T6" fmla="*/ 26 w 69"/>
                <a:gd name="T7" fmla="*/ 7 h 62"/>
                <a:gd name="T8" fmla="*/ 25 w 69"/>
                <a:gd name="T9" fmla="*/ 8 h 62"/>
                <a:gd name="T10" fmla="*/ 23 w 69"/>
                <a:gd name="T11" fmla="*/ 8 h 62"/>
                <a:gd name="T12" fmla="*/ 22 w 69"/>
                <a:gd name="T13" fmla="*/ 8 h 62"/>
                <a:gd name="T14" fmla="*/ 0 w 69"/>
                <a:gd name="T15" fmla="*/ 13 h 62"/>
                <a:gd name="T16" fmla="*/ 1 w 69"/>
                <a:gd name="T17" fmla="*/ 24 h 62"/>
                <a:gd name="T18" fmla="*/ 4 w 69"/>
                <a:gd name="T19" fmla="*/ 39 h 62"/>
                <a:gd name="T20" fmla="*/ 8 w 69"/>
                <a:gd name="T21" fmla="*/ 51 h 62"/>
                <a:gd name="T22" fmla="*/ 4 w 69"/>
                <a:gd name="T23" fmla="*/ 58 h 62"/>
                <a:gd name="T24" fmla="*/ 6 w 69"/>
                <a:gd name="T25" fmla="*/ 61 h 62"/>
                <a:gd name="T26" fmla="*/ 4 w 69"/>
                <a:gd name="T27" fmla="*/ 58 h 62"/>
                <a:gd name="T28" fmla="*/ 6 w 69"/>
                <a:gd name="T29" fmla="*/ 62 h 62"/>
                <a:gd name="T30" fmla="*/ 6 w 69"/>
                <a:gd name="T31" fmla="*/ 62 h 62"/>
                <a:gd name="T32" fmla="*/ 10 w 69"/>
                <a:gd name="T33" fmla="*/ 62 h 62"/>
                <a:gd name="T34" fmla="*/ 14 w 69"/>
                <a:gd name="T35" fmla="*/ 58 h 62"/>
                <a:gd name="T36" fmla="*/ 18 w 69"/>
                <a:gd name="T37" fmla="*/ 55 h 62"/>
                <a:gd name="T38" fmla="*/ 21 w 69"/>
                <a:gd name="T39" fmla="*/ 53 h 62"/>
                <a:gd name="T40" fmla="*/ 24 w 69"/>
                <a:gd name="T41" fmla="*/ 53 h 62"/>
                <a:gd name="T42" fmla="*/ 26 w 69"/>
                <a:gd name="T43" fmla="*/ 50 h 62"/>
                <a:gd name="T44" fmla="*/ 29 w 69"/>
                <a:gd name="T45" fmla="*/ 45 h 62"/>
                <a:gd name="T46" fmla="*/ 31 w 69"/>
                <a:gd name="T47" fmla="*/ 44 h 62"/>
                <a:gd name="T48" fmla="*/ 34 w 69"/>
                <a:gd name="T49" fmla="*/ 44 h 62"/>
                <a:gd name="T50" fmla="*/ 39 w 69"/>
                <a:gd name="T51" fmla="*/ 42 h 62"/>
                <a:gd name="T52" fmla="*/ 43 w 69"/>
                <a:gd name="T53" fmla="*/ 42 h 62"/>
                <a:gd name="T54" fmla="*/ 46 w 69"/>
                <a:gd name="T55" fmla="*/ 40 h 62"/>
                <a:gd name="T56" fmla="*/ 48 w 69"/>
                <a:gd name="T57" fmla="*/ 40 h 62"/>
                <a:gd name="T58" fmla="*/ 49 w 69"/>
                <a:gd name="T59" fmla="*/ 38 h 62"/>
                <a:gd name="T60" fmla="*/ 52 w 69"/>
                <a:gd name="T61" fmla="*/ 39 h 62"/>
                <a:gd name="T62" fmla="*/ 55 w 69"/>
                <a:gd name="T63" fmla="*/ 36 h 62"/>
                <a:gd name="T64" fmla="*/ 58 w 69"/>
                <a:gd name="T65" fmla="*/ 35 h 62"/>
                <a:gd name="T66" fmla="*/ 61 w 69"/>
                <a:gd name="T67" fmla="*/ 35 h 62"/>
                <a:gd name="T68" fmla="*/ 64 w 69"/>
                <a:gd name="T69" fmla="*/ 33 h 62"/>
                <a:gd name="T70" fmla="*/ 67 w 69"/>
                <a:gd name="T71" fmla="*/ 31 h 62"/>
                <a:gd name="T72" fmla="*/ 67 w 69"/>
                <a:gd name="T73"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 h="62">
                  <a:moveTo>
                    <a:pt x="67" y="26"/>
                  </a:moveTo>
                  <a:cubicBezTo>
                    <a:pt x="69" y="26"/>
                    <a:pt x="61" y="3"/>
                    <a:pt x="60" y="0"/>
                  </a:cubicBezTo>
                  <a:cubicBezTo>
                    <a:pt x="60" y="0"/>
                    <a:pt x="60" y="0"/>
                    <a:pt x="60" y="0"/>
                  </a:cubicBezTo>
                  <a:cubicBezTo>
                    <a:pt x="26" y="7"/>
                    <a:pt x="26" y="7"/>
                    <a:pt x="26" y="7"/>
                  </a:cubicBezTo>
                  <a:cubicBezTo>
                    <a:pt x="26" y="7"/>
                    <a:pt x="25" y="8"/>
                    <a:pt x="25" y="8"/>
                  </a:cubicBezTo>
                  <a:cubicBezTo>
                    <a:pt x="24" y="9"/>
                    <a:pt x="24" y="9"/>
                    <a:pt x="23" y="8"/>
                  </a:cubicBezTo>
                  <a:cubicBezTo>
                    <a:pt x="23" y="8"/>
                    <a:pt x="22" y="8"/>
                    <a:pt x="22" y="8"/>
                  </a:cubicBezTo>
                  <a:cubicBezTo>
                    <a:pt x="0" y="13"/>
                    <a:pt x="0" y="13"/>
                    <a:pt x="0" y="13"/>
                  </a:cubicBezTo>
                  <a:cubicBezTo>
                    <a:pt x="0" y="13"/>
                    <a:pt x="1" y="19"/>
                    <a:pt x="1" y="24"/>
                  </a:cubicBezTo>
                  <a:cubicBezTo>
                    <a:pt x="1" y="29"/>
                    <a:pt x="3" y="34"/>
                    <a:pt x="4" y="39"/>
                  </a:cubicBezTo>
                  <a:cubicBezTo>
                    <a:pt x="6" y="45"/>
                    <a:pt x="8" y="51"/>
                    <a:pt x="8" y="51"/>
                  </a:cubicBezTo>
                  <a:cubicBezTo>
                    <a:pt x="4" y="58"/>
                    <a:pt x="4" y="58"/>
                    <a:pt x="4" y="58"/>
                  </a:cubicBezTo>
                  <a:cubicBezTo>
                    <a:pt x="6" y="61"/>
                    <a:pt x="6" y="61"/>
                    <a:pt x="6" y="61"/>
                  </a:cubicBezTo>
                  <a:cubicBezTo>
                    <a:pt x="4" y="58"/>
                    <a:pt x="4" y="58"/>
                    <a:pt x="4" y="58"/>
                  </a:cubicBezTo>
                  <a:cubicBezTo>
                    <a:pt x="6" y="62"/>
                    <a:pt x="6" y="62"/>
                    <a:pt x="6" y="62"/>
                  </a:cubicBezTo>
                  <a:cubicBezTo>
                    <a:pt x="6" y="62"/>
                    <a:pt x="6" y="62"/>
                    <a:pt x="6" y="62"/>
                  </a:cubicBezTo>
                  <a:cubicBezTo>
                    <a:pt x="6" y="62"/>
                    <a:pt x="8" y="62"/>
                    <a:pt x="10" y="62"/>
                  </a:cubicBezTo>
                  <a:cubicBezTo>
                    <a:pt x="12" y="61"/>
                    <a:pt x="14" y="59"/>
                    <a:pt x="14" y="58"/>
                  </a:cubicBezTo>
                  <a:cubicBezTo>
                    <a:pt x="15" y="56"/>
                    <a:pt x="18" y="55"/>
                    <a:pt x="18" y="55"/>
                  </a:cubicBezTo>
                  <a:cubicBezTo>
                    <a:pt x="19" y="55"/>
                    <a:pt x="21" y="53"/>
                    <a:pt x="21" y="53"/>
                  </a:cubicBezTo>
                  <a:cubicBezTo>
                    <a:pt x="21" y="53"/>
                    <a:pt x="24" y="53"/>
                    <a:pt x="24" y="53"/>
                  </a:cubicBezTo>
                  <a:cubicBezTo>
                    <a:pt x="24" y="53"/>
                    <a:pt x="25" y="51"/>
                    <a:pt x="26" y="50"/>
                  </a:cubicBezTo>
                  <a:cubicBezTo>
                    <a:pt x="28" y="48"/>
                    <a:pt x="28" y="46"/>
                    <a:pt x="29" y="45"/>
                  </a:cubicBezTo>
                  <a:cubicBezTo>
                    <a:pt x="29" y="44"/>
                    <a:pt x="30" y="44"/>
                    <a:pt x="31" y="44"/>
                  </a:cubicBezTo>
                  <a:cubicBezTo>
                    <a:pt x="31" y="45"/>
                    <a:pt x="32" y="45"/>
                    <a:pt x="34" y="44"/>
                  </a:cubicBezTo>
                  <a:cubicBezTo>
                    <a:pt x="36" y="43"/>
                    <a:pt x="39" y="42"/>
                    <a:pt x="39" y="42"/>
                  </a:cubicBezTo>
                  <a:cubicBezTo>
                    <a:pt x="39" y="42"/>
                    <a:pt x="43" y="42"/>
                    <a:pt x="43" y="42"/>
                  </a:cubicBezTo>
                  <a:cubicBezTo>
                    <a:pt x="43" y="42"/>
                    <a:pt x="46" y="40"/>
                    <a:pt x="46" y="40"/>
                  </a:cubicBezTo>
                  <a:cubicBezTo>
                    <a:pt x="48" y="40"/>
                    <a:pt x="48" y="40"/>
                    <a:pt x="48" y="40"/>
                  </a:cubicBezTo>
                  <a:cubicBezTo>
                    <a:pt x="49" y="38"/>
                    <a:pt x="49" y="38"/>
                    <a:pt x="49" y="38"/>
                  </a:cubicBezTo>
                  <a:cubicBezTo>
                    <a:pt x="52" y="39"/>
                    <a:pt x="52" y="39"/>
                    <a:pt x="52" y="39"/>
                  </a:cubicBezTo>
                  <a:cubicBezTo>
                    <a:pt x="55" y="36"/>
                    <a:pt x="55" y="36"/>
                    <a:pt x="55" y="36"/>
                  </a:cubicBezTo>
                  <a:cubicBezTo>
                    <a:pt x="58" y="35"/>
                    <a:pt x="58" y="35"/>
                    <a:pt x="58" y="35"/>
                  </a:cubicBezTo>
                  <a:cubicBezTo>
                    <a:pt x="61" y="35"/>
                    <a:pt x="61" y="35"/>
                    <a:pt x="61" y="35"/>
                  </a:cubicBezTo>
                  <a:cubicBezTo>
                    <a:pt x="61" y="35"/>
                    <a:pt x="64" y="33"/>
                    <a:pt x="64" y="33"/>
                  </a:cubicBezTo>
                  <a:cubicBezTo>
                    <a:pt x="64" y="33"/>
                    <a:pt x="67" y="31"/>
                    <a:pt x="67" y="31"/>
                  </a:cubicBezTo>
                  <a:cubicBezTo>
                    <a:pt x="67" y="31"/>
                    <a:pt x="66" y="27"/>
                    <a:pt x="67" y="2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41" name="Freeform 41">
              <a:extLst>
                <a:ext uri="{FF2B5EF4-FFF2-40B4-BE49-F238E27FC236}">
                  <a16:creationId xmlns:a16="http://schemas.microsoft.com/office/drawing/2014/main" id="{0A200F98-EDA5-410D-96EF-ED1E7C8D224E}"/>
                </a:ext>
              </a:extLst>
            </p:cNvPr>
            <p:cNvSpPr>
              <a:spLocks/>
            </p:cNvSpPr>
            <p:nvPr/>
          </p:nvSpPr>
          <p:spPr bwMode="auto">
            <a:xfrm>
              <a:off x="15668112" y="6071963"/>
              <a:ext cx="588963" cy="473075"/>
            </a:xfrm>
            <a:custGeom>
              <a:avLst/>
              <a:gdLst>
                <a:gd name="T0" fmla="*/ 155 w 157"/>
                <a:gd name="T1" fmla="*/ 10 h 126"/>
                <a:gd name="T2" fmla="*/ 153 w 157"/>
                <a:gd name="T3" fmla="*/ 3 h 126"/>
                <a:gd name="T4" fmla="*/ 141 w 157"/>
                <a:gd name="T5" fmla="*/ 2 h 126"/>
                <a:gd name="T6" fmla="*/ 126 w 157"/>
                <a:gd name="T7" fmla="*/ 3 h 126"/>
                <a:gd name="T8" fmla="*/ 113 w 157"/>
                <a:gd name="T9" fmla="*/ 13 h 126"/>
                <a:gd name="T10" fmla="*/ 104 w 157"/>
                <a:gd name="T11" fmla="*/ 27 h 126"/>
                <a:gd name="T12" fmla="*/ 103 w 157"/>
                <a:gd name="T13" fmla="*/ 28 h 126"/>
                <a:gd name="T14" fmla="*/ 97 w 157"/>
                <a:gd name="T15" fmla="*/ 33 h 126"/>
                <a:gd name="T16" fmla="*/ 93 w 157"/>
                <a:gd name="T17" fmla="*/ 2 h 126"/>
                <a:gd name="T18" fmla="*/ 55 w 157"/>
                <a:gd name="T19" fmla="*/ 8 h 126"/>
                <a:gd name="T20" fmla="*/ 54 w 157"/>
                <a:gd name="T21" fmla="*/ 0 h 126"/>
                <a:gd name="T22" fmla="*/ 52 w 157"/>
                <a:gd name="T23" fmla="*/ 1 h 126"/>
                <a:gd name="T24" fmla="*/ 49 w 157"/>
                <a:gd name="T25" fmla="*/ 3 h 126"/>
                <a:gd name="T26" fmla="*/ 46 w 157"/>
                <a:gd name="T27" fmla="*/ 11 h 126"/>
                <a:gd name="T28" fmla="*/ 43 w 157"/>
                <a:gd name="T29" fmla="*/ 14 h 126"/>
                <a:gd name="T30" fmla="*/ 42 w 157"/>
                <a:gd name="T31" fmla="*/ 15 h 126"/>
                <a:gd name="T32" fmla="*/ 41 w 157"/>
                <a:gd name="T33" fmla="*/ 18 h 126"/>
                <a:gd name="T34" fmla="*/ 41 w 157"/>
                <a:gd name="T35" fmla="*/ 20 h 126"/>
                <a:gd name="T36" fmla="*/ 41 w 157"/>
                <a:gd name="T37" fmla="*/ 20 h 126"/>
                <a:gd name="T38" fmla="*/ 40 w 157"/>
                <a:gd name="T39" fmla="*/ 21 h 126"/>
                <a:gd name="T40" fmla="*/ 40 w 157"/>
                <a:gd name="T41" fmla="*/ 21 h 126"/>
                <a:gd name="T42" fmla="*/ 38 w 157"/>
                <a:gd name="T43" fmla="*/ 24 h 126"/>
                <a:gd name="T44" fmla="*/ 36 w 157"/>
                <a:gd name="T45" fmla="*/ 27 h 126"/>
                <a:gd name="T46" fmla="*/ 31 w 157"/>
                <a:gd name="T47" fmla="*/ 31 h 126"/>
                <a:gd name="T48" fmla="*/ 31 w 157"/>
                <a:gd name="T49" fmla="*/ 31 h 126"/>
                <a:gd name="T50" fmla="*/ 31 w 157"/>
                <a:gd name="T51" fmla="*/ 32 h 126"/>
                <a:gd name="T52" fmla="*/ 27 w 157"/>
                <a:gd name="T53" fmla="*/ 33 h 126"/>
                <a:gd name="T54" fmla="*/ 23 w 157"/>
                <a:gd name="T55" fmla="*/ 42 h 126"/>
                <a:gd name="T56" fmla="*/ 21 w 157"/>
                <a:gd name="T57" fmla="*/ 48 h 126"/>
                <a:gd name="T58" fmla="*/ 20 w 157"/>
                <a:gd name="T59" fmla="*/ 48 h 126"/>
                <a:gd name="T60" fmla="*/ 19 w 157"/>
                <a:gd name="T61" fmla="*/ 48 h 126"/>
                <a:gd name="T62" fmla="*/ 19 w 157"/>
                <a:gd name="T63" fmla="*/ 48 h 126"/>
                <a:gd name="T64" fmla="*/ 11 w 157"/>
                <a:gd name="T65" fmla="*/ 55 h 126"/>
                <a:gd name="T66" fmla="*/ 10 w 157"/>
                <a:gd name="T67" fmla="*/ 60 h 126"/>
                <a:gd name="T68" fmla="*/ 9 w 157"/>
                <a:gd name="T69" fmla="*/ 62 h 126"/>
                <a:gd name="T70" fmla="*/ 8 w 157"/>
                <a:gd name="T71" fmla="*/ 62 h 126"/>
                <a:gd name="T72" fmla="*/ 7 w 157"/>
                <a:gd name="T73" fmla="*/ 63 h 126"/>
                <a:gd name="T74" fmla="*/ 5 w 157"/>
                <a:gd name="T75" fmla="*/ 76 h 126"/>
                <a:gd name="T76" fmla="*/ 2 w 157"/>
                <a:gd name="T77" fmla="*/ 77 h 126"/>
                <a:gd name="T78" fmla="*/ 0 w 157"/>
                <a:gd name="T79" fmla="*/ 86 h 126"/>
                <a:gd name="T80" fmla="*/ 2 w 157"/>
                <a:gd name="T81" fmla="*/ 97 h 126"/>
                <a:gd name="T82" fmla="*/ 5 w 157"/>
                <a:gd name="T83" fmla="*/ 99 h 126"/>
                <a:gd name="T84" fmla="*/ 8 w 157"/>
                <a:gd name="T85" fmla="*/ 103 h 126"/>
                <a:gd name="T86" fmla="*/ 12 w 157"/>
                <a:gd name="T87" fmla="*/ 107 h 126"/>
                <a:gd name="T88" fmla="*/ 22 w 157"/>
                <a:gd name="T89" fmla="*/ 116 h 126"/>
                <a:gd name="T90" fmla="*/ 34 w 157"/>
                <a:gd name="T91" fmla="*/ 120 h 126"/>
                <a:gd name="T92" fmla="*/ 43 w 157"/>
                <a:gd name="T93" fmla="*/ 106 h 126"/>
                <a:gd name="T94" fmla="*/ 53 w 157"/>
                <a:gd name="T95" fmla="*/ 111 h 126"/>
                <a:gd name="T96" fmla="*/ 57 w 157"/>
                <a:gd name="T97" fmla="*/ 106 h 126"/>
                <a:gd name="T98" fmla="*/ 66 w 157"/>
                <a:gd name="T99" fmla="*/ 105 h 126"/>
                <a:gd name="T100" fmla="*/ 74 w 157"/>
                <a:gd name="T101" fmla="*/ 93 h 126"/>
                <a:gd name="T102" fmla="*/ 89 w 157"/>
                <a:gd name="T103" fmla="*/ 77 h 126"/>
                <a:gd name="T104" fmla="*/ 97 w 157"/>
                <a:gd name="T105" fmla="*/ 65 h 126"/>
                <a:gd name="T106" fmla="*/ 106 w 157"/>
                <a:gd name="T107" fmla="*/ 62 h 126"/>
                <a:gd name="T108" fmla="*/ 121 w 157"/>
                <a:gd name="T109" fmla="*/ 55 h 126"/>
                <a:gd name="T110" fmla="*/ 129 w 157"/>
                <a:gd name="T111" fmla="*/ 44 h 126"/>
                <a:gd name="T112" fmla="*/ 135 w 157"/>
                <a:gd name="T113" fmla="*/ 33 h 126"/>
                <a:gd name="T114" fmla="*/ 143 w 157"/>
                <a:gd name="T115" fmla="*/ 26 h 126"/>
                <a:gd name="T116" fmla="*/ 151 w 157"/>
                <a:gd name="T117" fmla="*/ 21 h 126"/>
                <a:gd name="T118" fmla="*/ 157 w 157"/>
                <a:gd name="T119" fmla="*/ 13 h 126"/>
                <a:gd name="T120" fmla="*/ 155 w 157"/>
                <a:gd name="T121" fmla="*/ 1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 h="126">
                  <a:moveTo>
                    <a:pt x="155" y="10"/>
                  </a:moveTo>
                  <a:cubicBezTo>
                    <a:pt x="154" y="8"/>
                    <a:pt x="153" y="4"/>
                    <a:pt x="153" y="3"/>
                  </a:cubicBezTo>
                  <a:cubicBezTo>
                    <a:pt x="150" y="0"/>
                    <a:pt x="143" y="0"/>
                    <a:pt x="141" y="2"/>
                  </a:cubicBezTo>
                  <a:cubicBezTo>
                    <a:pt x="138" y="4"/>
                    <a:pt x="133" y="3"/>
                    <a:pt x="126" y="3"/>
                  </a:cubicBezTo>
                  <a:cubicBezTo>
                    <a:pt x="123" y="3"/>
                    <a:pt x="118" y="8"/>
                    <a:pt x="113" y="13"/>
                  </a:cubicBezTo>
                  <a:cubicBezTo>
                    <a:pt x="109" y="18"/>
                    <a:pt x="105" y="24"/>
                    <a:pt x="104" y="27"/>
                  </a:cubicBezTo>
                  <a:cubicBezTo>
                    <a:pt x="103" y="28"/>
                    <a:pt x="103" y="28"/>
                    <a:pt x="103" y="28"/>
                  </a:cubicBezTo>
                  <a:cubicBezTo>
                    <a:pt x="103" y="32"/>
                    <a:pt x="97" y="33"/>
                    <a:pt x="97" y="33"/>
                  </a:cubicBezTo>
                  <a:cubicBezTo>
                    <a:pt x="93" y="2"/>
                    <a:pt x="93" y="2"/>
                    <a:pt x="93" y="2"/>
                  </a:cubicBezTo>
                  <a:cubicBezTo>
                    <a:pt x="55" y="8"/>
                    <a:pt x="55" y="8"/>
                    <a:pt x="55" y="8"/>
                  </a:cubicBezTo>
                  <a:cubicBezTo>
                    <a:pt x="54" y="0"/>
                    <a:pt x="54" y="0"/>
                    <a:pt x="54" y="0"/>
                  </a:cubicBezTo>
                  <a:cubicBezTo>
                    <a:pt x="54" y="1"/>
                    <a:pt x="53" y="1"/>
                    <a:pt x="52" y="1"/>
                  </a:cubicBezTo>
                  <a:cubicBezTo>
                    <a:pt x="52" y="1"/>
                    <a:pt x="50" y="2"/>
                    <a:pt x="49" y="3"/>
                  </a:cubicBezTo>
                  <a:cubicBezTo>
                    <a:pt x="48" y="5"/>
                    <a:pt x="47" y="7"/>
                    <a:pt x="46" y="11"/>
                  </a:cubicBezTo>
                  <a:cubicBezTo>
                    <a:pt x="46" y="14"/>
                    <a:pt x="44" y="14"/>
                    <a:pt x="43" y="14"/>
                  </a:cubicBezTo>
                  <a:cubicBezTo>
                    <a:pt x="43" y="15"/>
                    <a:pt x="42" y="15"/>
                    <a:pt x="42" y="15"/>
                  </a:cubicBezTo>
                  <a:cubicBezTo>
                    <a:pt x="42" y="16"/>
                    <a:pt x="41" y="17"/>
                    <a:pt x="41" y="18"/>
                  </a:cubicBezTo>
                  <a:cubicBezTo>
                    <a:pt x="41" y="19"/>
                    <a:pt x="41" y="19"/>
                    <a:pt x="41" y="20"/>
                  </a:cubicBezTo>
                  <a:cubicBezTo>
                    <a:pt x="41" y="20"/>
                    <a:pt x="41" y="20"/>
                    <a:pt x="41" y="20"/>
                  </a:cubicBezTo>
                  <a:cubicBezTo>
                    <a:pt x="40" y="21"/>
                    <a:pt x="40" y="21"/>
                    <a:pt x="40" y="21"/>
                  </a:cubicBezTo>
                  <a:cubicBezTo>
                    <a:pt x="40" y="21"/>
                    <a:pt x="40" y="21"/>
                    <a:pt x="40" y="21"/>
                  </a:cubicBezTo>
                  <a:cubicBezTo>
                    <a:pt x="40" y="22"/>
                    <a:pt x="39" y="23"/>
                    <a:pt x="38" y="24"/>
                  </a:cubicBezTo>
                  <a:cubicBezTo>
                    <a:pt x="37" y="25"/>
                    <a:pt x="37" y="26"/>
                    <a:pt x="36" y="27"/>
                  </a:cubicBezTo>
                  <a:cubicBezTo>
                    <a:pt x="34" y="28"/>
                    <a:pt x="32" y="30"/>
                    <a:pt x="31" y="31"/>
                  </a:cubicBezTo>
                  <a:cubicBezTo>
                    <a:pt x="31" y="31"/>
                    <a:pt x="31" y="31"/>
                    <a:pt x="31" y="31"/>
                  </a:cubicBezTo>
                  <a:cubicBezTo>
                    <a:pt x="31" y="31"/>
                    <a:pt x="31" y="32"/>
                    <a:pt x="31" y="32"/>
                  </a:cubicBezTo>
                  <a:cubicBezTo>
                    <a:pt x="31" y="32"/>
                    <a:pt x="29" y="32"/>
                    <a:pt x="27" y="33"/>
                  </a:cubicBezTo>
                  <a:cubicBezTo>
                    <a:pt x="21" y="35"/>
                    <a:pt x="24" y="39"/>
                    <a:pt x="23" y="42"/>
                  </a:cubicBezTo>
                  <a:cubicBezTo>
                    <a:pt x="23" y="44"/>
                    <a:pt x="24" y="48"/>
                    <a:pt x="21" y="48"/>
                  </a:cubicBezTo>
                  <a:cubicBezTo>
                    <a:pt x="21" y="49"/>
                    <a:pt x="20" y="49"/>
                    <a:pt x="20" y="48"/>
                  </a:cubicBezTo>
                  <a:cubicBezTo>
                    <a:pt x="20" y="48"/>
                    <a:pt x="20" y="48"/>
                    <a:pt x="19" y="48"/>
                  </a:cubicBezTo>
                  <a:cubicBezTo>
                    <a:pt x="19" y="48"/>
                    <a:pt x="19" y="48"/>
                    <a:pt x="19" y="48"/>
                  </a:cubicBezTo>
                  <a:cubicBezTo>
                    <a:pt x="13" y="47"/>
                    <a:pt x="10" y="49"/>
                    <a:pt x="11" y="55"/>
                  </a:cubicBezTo>
                  <a:cubicBezTo>
                    <a:pt x="11" y="58"/>
                    <a:pt x="11" y="59"/>
                    <a:pt x="10" y="60"/>
                  </a:cubicBezTo>
                  <a:cubicBezTo>
                    <a:pt x="10" y="61"/>
                    <a:pt x="10" y="61"/>
                    <a:pt x="9" y="62"/>
                  </a:cubicBezTo>
                  <a:cubicBezTo>
                    <a:pt x="9" y="62"/>
                    <a:pt x="9" y="62"/>
                    <a:pt x="8" y="62"/>
                  </a:cubicBezTo>
                  <a:cubicBezTo>
                    <a:pt x="8" y="62"/>
                    <a:pt x="7" y="63"/>
                    <a:pt x="7" y="63"/>
                  </a:cubicBezTo>
                  <a:cubicBezTo>
                    <a:pt x="4" y="66"/>
                    <a:pt x="3" y="70"/>
                    <a:pt x="5" y="76"/>
                  </a:cubicBezTo>
                  <a:cubicBezTo>
                    <a:pt x="2" y="77"/>
                    <a:pt x="2" y="77"/>
                    <a:pt x="2" y="77"/>
                  </a:cubicBezTo>
                  <a:cubicBezTo>
                    <a:pt x="2" y="78"/>
                    <a:pt x="0" y="82"/>
                    <a:pt x="0" y="86"/>
                  </a:cubicBezTo>
                  <a:cubicBezTo>
                    <a:pt x="0" y="91"/>
                    <a:pt x="2" y="97"/>
                    <a:pt x="2" y="97"/>
                  </a:cubicBezTo>
                  <a:cubicBezTo>
                    <a:pt x="2" y="97"/>
                    <a:pt x="5" y="96"/>
                    <a:pt x="5" y="99"/>
                  </a:cubicBezTo>
                  <a:cubicBezTo>
                    <a:pt x="6" y="102"/>
                    <a:pt x="5" y="103"/>
                    <a:pt x="8" y="103"/>
                  </a:cubicBezTo>
                  <a:cubicBezTo>
                    <a:pt x="12" y="103"/>
                    <a:pt x="12" y="107"/>
                    <a:pt x="12" y="107"/>
                  </a:cubicBezTo>
                  <a:cubicBezTo>
                    <a:pt x="17" y="107"/>
                    <a:pt x="20" y="114"/>
                    <a:pt x="22" y="116"/>
                  </a:cubicBezTo>
                  <a:cubicBezTo>
                    <a:pt x="24" y="119"/>
                    <a:pt x="32" y="126"/>
                    <a:pt x="34" y="120"/>
                  </a:cubicBezTo>
                  <a:cubicBezTo>
                    <a:pt x="36" y="113"/>
                    <a:pt x="43" y="106"/>
                    <a:pt x="43" y="106"/>
                  </a:cubicBezTo>
                  <a:cubicBezTo>
                    <a:pt x="46" y="112"/>
                    <a:pt x="53" y="111"/>
                    <a:pt x="53" y="111"/>
                  </a:cubicBezTo>
                  <a:cubicBezTo>
                    <a:pt x="53" y="108"/>
                    <a:pt x="57" y="106"/>
                    <a:pt x="57" y="106"/>
                  </a:cubicBezTo>
                  <a:cubicBezTo>
                    <a:pt x="57" y="106"/>
                    <a:pt x="59" y="105"/>
                    <a:pt x="66" y="105"/>
                  </a:cubicBezTo>
                  <a:cubicBezTo>
                    <a:pt x="73" y="105"/>
                    <a:pt x="73" y="101"/>
                    <a:pt x="74" y="93"/>
                  </a:cubicBezTo>
                  <a:cubicBezTo>
                    <a:pt x="75" y="85"/>
                    <a:pt x="82" y="77"/>
                    <a:pt x="89" y="77"/>
                  </a:cubicBezTo>
                  <a:cubicBezTo>
                    <a:pt x="95" y="77"/>
                    <a:pt x="99" y="73"/>
                    <a:pt x="97" y="65"/>
                  </a:cubicBezTo>
                  <a:cubicBezTo>
                    <a:pt x="94" y="58"/>
                    <a:pt x="101" y="59"/>
                    <a:pt x="106" y="62"/>
                  </a:cubicBezTo>
                  <a:cubicBezTo>
                    <a:pt x="111" y="65"/>
                    <a:pt x="121" y="60"/>
                    <a:pt x="121" y="55"/>
                  </a:cubicBezTo>
                  <a:cubicBezTo>
                    <a:pt x="121" y="50"/>
                    <a:pt x="125" y="45"/>
                    <a:pt x="129" y="44"/>
                  </a:cubicBezTo>
                  <a:cubicBezTo>
                    <a:pt x="133" y="43"/>
                    <a:pt x="135" y="35"/>
                    <a:pt x="135" y="33"/>
                  </a:cubicBezTo>
                  <a:cubicBezTo>
                    <a:pt x="135" y="30"/>
                    <a:pt x="138" y="26"/>
                    <a:pt x="143" y="26"/>
                  </a:cubicBezTo>
                  <a:cubicBezTo>
                    <a:pt x="148" y="25"/>
                    <a:pt x="149" y="25"/>
                    <a:pt x="151" y="21"/>
                  </a:cubicBezTo>
                  <a:cubicBezTo>
                    <a:pt x="153" y="17"/>
                    <a:pt x="157" y="13"/>
                    <a:pt x="157" y="13"/>
                  </a:cubicBezTo>
                  <a:cubicBezTo>
                    <a:pt x="156" y="13"/>
                    <a:pt x="156" y="12"/>
                    <a:pt x="155" y="1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2" name="Freeform 42">
              <a:extLst>
                <a:ext uri="{FF2B5EF4-FFF2-40B4-BE49-F238E27FC236}">
                  <a16:creationId xmlns:a16="http://schemas.microsoft.com/office/drawing/2014/main" id="{71066FC8-1B81-4095-9267-B4D5F9166F75}"/>
                </a:ext>
              </a:extLst>
            </p:cNvPr>
            <p:cNvSpPr>
              <a:spLocks/>
            </p:cNvSpPr>
            <p:nvPr/>
          </p:nvSpPr>
          <p:spPr bwMode="auto">
            <a:xfrm>
              <a:off x="15272825" y="5722712"/>
              <a:ext cx="596900" cy="638175"/>
            </a:xfrm>
            <a:custGeom>
              <a:avLst/>
              <a:gdLst>
                <a:gd name="T0" fmla="*/ 110 w 159"/>
                <a:gd name="T1" fmla="*/ 158 h 170"/>
                <a:gd name="T2" fmla="*/ 112 w 159"/>
                <a:gd name="T3" fmla="*/ 156 h 170"/>
                <a:gd name="T4" fmla="*/ 113 w 159"/>
                <a:gd name="T5" fmla="*/ 155 h 170"/>
                <a:gd name="T6" fmla="*/ 115 w 159"/>
                <a:gd name="T7" fmla="*/ 153 h 170"/>
                <a:gd name="T8" fmla="*/ 115 w 159"/>
                <a:gd name="T9" fmla="*/ 144 h 170"/>
                <a:gd name="T10" fmla="*/ 124 w 159"/>
                <a:gd name="T11" fmla="*/ 141 h 170"/>
                <a:gd name="T12" fmla="*/ 126 w 159"/>
                <a:gd name="T13" fmla="*/ 141 h 170"/>
                <a:gd name="T14" fmla="*/ 128 w 159"/>
                <a:gd name="T15" fmla="*/ 129 h 170"/>
                <a:gd name="T16" fmla="*/ 132 w 159"/>
                <a:gd name="T17" fmla="*/ 126 h 170"/>
                <a:gd name="T18" fmla="*/ 133 w 159"/>
                <a:gd name="T19" fmla="*/ 126 h 170"/>
                <a:gd name="T20" fmla="*/ 136 w 159"/>
                <a:gd name="T21" fmla="*/ 124 h 170"/>
                <a:gd name="T22" fmla="*/ 136 w 159"/>
                <a:gd name="T23" fmla="*/ 124 h 170"/>
                <a:gd name="T24" fmla="*/ 137 w 159"/>
                <a:gd name="T25" fmla="*/ 123 h 170"/>
                <a:gd name="T26" fmla="*/ 143 w 159"/>
                <a:gd name="T27" fmla="*/ 117 h 170"/>
                <a:gd name="T28" fmla="*/ 145 w 159"/>
                <a:gd name="T29" fmla="*/ 114 h 170"/>
                <a:gd name="T30" fmla="*/ 145 w 159"/>
                <a:gd name="T31" fmla="*/ 114 h 170"/>
                <a:gd name="T32" fmla="*/ 146 w 159"/>
                <a:gd name="T33" fmla="*/ 113 h 170"/>
                <a:gd name="T34" fmla="*/ 146 w 159"/>
                <a:gd name="T35" fmla="*/ 113 h 170"/>
                <a:gd name="T36" fmla="*/ 146 w 159"/>
                <a:gd name="T37" fmla="*/ 112 h 170"/>
                <a:gd name="T38" fmla="*/ 147 w 159"/>
                <a:gd name="T39" fmla="*/ 108 h 170"/>
                <a:gd name="T40" fmla="*/ 151 w 159"/>
                <a:gd name="T41" fmla="*/ 104 h 170"/>
                <a:gd name="T42" fmla="*/ 151 w 159"/>
                <a:gd name="T43" fmla="*/ 104 h 170"/>
                <a:gd name="T44" fmla="*/ 151 w 159"/>
                <a:gd name="T45" fmla="*/ 102 h 170"/>
                <a:gd name="T46" fmla="*/ 154 w 159"/>
                <a:gd name="T47" fmla="*/ 96 h 170"/>
                <a:gd name="T48" fmla="*/ 157 w 159"/>
                <a:gd name="T49" fmla="*/ 94 h 170"/>
                <a:gd name="T50" fmla="*/ 159 w 159"/>
                <a:gd name="T51" fmla="*/ 93 h 170"/>
                <a:gd name="T52" fmla="*/ 157 w 159"/>
                <a:gd name="T53" fmla="*/ 94 h 170"/>
                <a:gd name="T54" fmla="*/ 159 w 159"/>
                <a:gd name="T55" fmla="*/ 93 h 170"/>
                <a:gd name="T56" fmla="*/ 146 w 159"/>
                <a:gd name="T57" fmla="*/ 1 h 170"/>
                <a:gd name="T58" fmla="*/ 141 w 159"/>
                <a:gd name="T59" fmla="*/ 0 h 170"/>
                <a:gd name="T60" fmla="*/ 131 w 159"/>
                <a:gd name="T61" fmla="*/ 4 h 170"/>
                <a:gd name="T62" fmla="*/ 123 w 159"/>
                <a:gd name="T63" fmla="*/ 12 h 170"/>
                <a:gd name="T64" fmla="*/ 113 w 159"/>
                <a:gd name="T65" fmla="*/ 17 h 170"/>
                <a:gd name="T66" fmla="*/ 103 w 159"/>
                <a:gd name="T67" fmla="*/ 21 h 170"/>
                <a:gd name="T68" fmla="*/ 95 w 159"/>
                <a:gd name="T69" fmla="*/ 21 h 170"/>
                <a:gd name="T70" fmla="*/ 88 w 159"/>
                <a:gd name="T71" fmla="*/ 25 h 170"/>
                <a:gd name="T72" fmla="*/ 83 w 159"/>
                <a:gd name="T73" fmla="*/ 29 h 170"/>
                <a:gd name="T74" fmla="*/ 73 w 159"/>
                <a:gd name="T75" fmla="*/ 35 h 170"/>
                <a:gd name="T76" fmla="*/ 66 w 159"/>
                <a:gd name="T77" fmla="*/ 33 h 170"/>
                <a:gd name="T78" fmla="*/ 73 w 159"/>
                <a:gd name="T79" fmla="*/ 30 h 170"/>
                <a:gd name="T80" fmla="*/ 75 w 159"/>
                <a:gd name="T81" fmla="*/ 28 h 170"/>
                <a:gd name="T82" fmla="*/ 67 w 159"/>
                <a:gd name="T83" fmla="*/ 27 h 170"/>
                <a:gd name="T84" fmla="*/ 58 w 159"/>
                <a:gd name="T85" fmla="*/ 25 h 170"/>
                <a:gd name="T86" fmla="*/ 0 w 159"/>
                <a:gd name="T87" fmla="*/ 30 h 170"/>
                <a:gd name="T88" fmla="*/ 13 w 159"/>
                <a:gd name="T89" fmla="*/ 148 h 170"/>
                <a:gd name="T90" fmla="*/ 26 w 159"/>
                <a:gd name="T91" fmla="*/ 151 h 170"/>
                <a:gd name="T92" fmla="*/ 46 w 159"/>
                <a:gd name="T93" fmla="*/ 154 h 170"/>
                <a:gd name="T94" fmla="*/ 56 w 159"/>
                <a:gd name="T95" fmla="*/ 159 h 170"/>
                <a:gd name="T96" fmla="*/ 66 w 159"/>
                <a:gd name="T97" fmla="*/ 159 h 170"/>
                <a:gd name="T98" fmla="*/ 76 w 159"/>
                <a:gd name="T99" fmla="*/ 160 h 170"/>
                <a:gd name="T100" fmla="*/ 82 w 159"/>
                <a:gd name="T101" fmla="*/ 157 h 170"/>
                <a:gd name="T102" fmla="*/ 96 w 159"/>
                <a:gd name="T103" fmla="*/ 166 h 170"/>
                <a:gd name="T104" fmla="*/ 108 w 159"/>
                <a:gd name="T105" fmla="*/ 169 h 170"/>
                <a:gd name="T106" fmla="*/ 108 w 159"/>
                <a:gd name="T107" fmla="*/ 169 h 170"/>
                <a:gd name="T108" fmla="*/ 108 w 159"/>
                <a:gd name="T109" fmla="*/ 169 h 170"/>
                <a:gd name="T110" fmla="*/ 110 w 159"/>
                <a:gd name="T111" fmla="*/ 169 h 170"/>
                <a:gd name="T112" fmla="*/ 110 w 159"/>
                <a:gd name="T113" fmla="*/ 15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 h="170">
                  <a:moveTo>
                    <a:pt x="110" y="158"/>
                  </a:moveTo>
                  <a:cubicBezTo>
                    <a:pt x="111" y="157"/>
                    <a:pt x="111" y="157"/>
                    <a:pt x="112" y="156"/>
                  </a:cubicBezTo>
                  <a:cubicBezTo>
                    <a:pt x="112" y="156"/>
                    <a:pt x="113" y="155"/>
                    <a:pt x="113" y="155"/>
                  </a:cubicBezTo>
                  <a:cubicBezTo>
                    <a:pt x="114" y="154"/>
                    <a:pt x="115" y="154"/>
                    <a:pt x="115" y="153"/>
                  </a:cubicBezTo>
                  <a:cubicBezTo>
                    <a:pt x="116" y="151"/>
                    <a:pt x="115" y="147"/>
                    <a:pt x="115" y="144"/>
                  </a:cubicBezTo>
                  <a:cubicBezTo>
                    <a:pt x="115" y="141"/>
                    <a:pt x="121" y="140"/>
                    <a:pt x="124" y="141"/>
                  </a:cubicBezTo>
                  <a:cubicBezTo>
                    <a:pt x="125" y="141"/>
                    <a:pt x="126" y="141"/>
                    <a:pt x="126" y="141"/>
                  </a:cubicBezTo>
                  <a:cubicBezTo>
                    <a:pt x="128" y="140"/>
                    <a:pt x="128" y="133"/>
                    <a:pt x="128" y="129"/>
                  </a:cubicBezTo>
                  <a:cubicBezTo>
                    <a:pt x="128" y="127"/>
                    <a:pt x="130" y="126"/>
                    <a:pt x="132" y="126"/>
                  </a:cubicBezTo>
                  <a:cubicBezTo>
                    <a:pt x="132" y="126"/>
                    <a:pt x="133" y="126"/>
                    <a:pt x="133" y="126"/>
                  </a:cubicBezTo>
                  <a:cubicBezTo>
                    <a:pt x="133" y="126"/>
                    <a:pt x="134" y="126"/>
                    <a:pt x="136" y="124"/>
                  </a:cubicBezTo>
                  <a:cubicBezTo>
                    <a:pt x="136" y="124"/>
                    <a:pt x="136" y="124"/>
                    <a:pt x="136" y="124"/>
                  </a:cubicBezTo>
                  <a:cubicBezTo>
                    <a:pt x="136" y="123"/>
                    <a:pt x="136" y="123"/>
                    <a:pt x="137" y="123"/>
                  </a:cubicBezTo>
                  <a:cubicBezTo>
                    <a:pt x="138" y="121"/>
                    <a:pt x="141" y="120"/>
                    <a:pt x="143" y="117"/>
                  </a:cubicBezTo>
                  <a:cubicBezTo>
                    <a:pt x="144" y="116"/>
                    <a:pt x="145" y="115"/>
                    <a:pt x="145" y="114"/>
                  </a:cubicBezTo>
                  <a:cubicBezTo>
                    <a:pt x="145" y="114"/>
                    <a:pt x="145" y="114"/>
                    <a:pt x="145" y="114"/>
                  </a:cubicBezTo>
                  <a:cubicBezTo>
                    <a:pt x="145" y="114"/>
                    <a:pt x="145" y="114"/>
                    <a:pt x="146" y="113"/>
                  </a:cubicBezTo>
                  <a:cubicBezTo>
                    <a:pt x="146" y="113"/>
                    <a:pt x="146" y="113"/>
                    <a:pt x="146" y="113"/>
                  </a:cubicBezTo>
                  <a:cubicBezTo>
                    <a:pt x="146" y="113"/>
                    <a:pt x="146" y="112"/>
                    <a:pt x="146" y="112"/>
                  </a:cubicBezTo>
                  <a:cubicBezTo>
                    <a:pt x="146" y="110"/>
                    <a:pt x="146" y="109"/>
                    <a:pt x="147" y="108"/>
                  </a:cubicBezTo>
                  <a:cubicBezTo>
                    <a:pt x="149" y="106"/>
                    <a:pt x="151" y="107"/>
                    <a:pt x="151" y="104"/>
                  </a:cubicBezTo>
                  <a:cubicBezTo>
                    <a:pt x="151" y="104"/>
                    <a:pt x="151" y="104"/>
                    <a:pt x="151" y="104"/>
                  </a:cubicBezTo>
                  <a:cubicBezTo>
                    <a:pt x="151" y="103"/>
                    <a:pt x="151" y="102"/>
                    <a:pt x="151" y="102"/>
                  </a:cubicBezTo>
                  <a:cubicBezTo>
                    <a:pt x="151" y="99"/>
                    <a:pt x="153" y="97"/>
                    <a:pt x="154" y="96"/>
                  </a:cubicBezTo>
                  <a:cubicBezTo>
                    <a:pt x="155" y="95"/>
                    <a:pt x="156" y="95"/>
                    <a:pt x="157" y="94"/>
                  </a:cubicBezTo>
                  <a:cubicBezTo>
                    <a:pt x="158" y="94"/>
                    <a:pt x="159" y="93"/>
                    <a:pt x="159" y="93"/>
                  </a:cubicBezTo>
                  <a:cubicBezTo>
                    <a:pt x="159" y="93"/>
                    <a:pt x="158" y="94"/>
                    <a:pt x="157" y="94"/>
                  </a:cubicBezTo>
                  <a:cubicBezTo>
                    <a:pt x="158" y="94"/>
                    <a:pt x="159" y="94"/>
                    <a:pt x="159" y="93"/>
                  </a:cubicBezTo>
                  <a:cubicBezTo>
                    <a:pt x="146" y="1"/>
                    <a:pt x="146" y="1"/>
                    <a:pt x="146" y="1"/>
                  </a:cubicBezTo>
                  <a:cubicBezTo>
                    <a:pt x="146" y="1"/>
                    <a:pt x="143" y="0"/>
                    <a:pt x="141" y="0"/>
                  </a:cubicBezTo>
                  <a:cubicBezTo>
                    <a:pt x="138" y="0"/>
                    <a:pt x="134" y="1"/>
                    <a:pt x="131" y="4"/>
                  </a:cubicBezTo>
                  <a:cubicBezTo>
                    <a:pt x="128" y="7"/>
                    <a:pt x="126" y="11"/>
                    <a:pt x="123" y="12"/>
                  </a:cubicBezTo>
                  <a:cubicBezTo>
                    <a:pt x="119" y="13"/>
                    <a:pt x="116" y="14"/>
                    <a:pt x="113" y="17"/>
                  </a:cubicBezTo>
                  <a:cubicBezTo>
                    <a:pt x="110" y="20"/>
                    <a:pt x="106" y="23"/>
                    <a:pt x="103" y="21"/>
                  </a:cubicBezTo>
                  <a:cubicBezTo>
                    <a:pt x="101" y="19"/>
                    <a:pt x="97" y="19"/>
                    <a:pt x="95" y="21"/>
                  </a:cubicBezTo>
                  <a:cubicBezTo>
                    <a:pt x="93" y="24"/>
                    <a:pt x="91" y="25"/>
                    <a:pt x="88" y="25"/>
                  </a:cubicBezTo>
                  <a:cubicBezTo>
                    <a:pt x="85" y="25"/>
                    <a:pt x="84" y="26"/>
                    <a:pt x="83" y="29"/>
                  </a:cubicBezTo>
                  <a:cubicBezTo>
                    <a:pt x="81" y="32"/>
                    <a:pt x="77" y="35"/>
                    <a:pt x="73" y="35"/>
                  </a:cubicBezTo>
                  <a:cubicBezTo>
                    <a:pt x="69" y="35"/>
                    <a:pt x="66" y="34"/>
                    <a:pt x="66" y="33"/>
                  </a:cubicBezTo>
                  <a:cubicBezTo>
                    <a:pt x="66" y="32"/>
                    <a:pt x="71" y="31"/>
                    <a:pt x="73" y="30"/>
                  </a:cubicBezTo>
                  <a:cubicBezTo>
                    <a:pt x="74" y="30"/>
                    <a:pt x="75" y="29"/>
                    <a:pt x="75" y="28"/>
                  </a:cubicBezTo>
                  <a:cubicBezTo>
                    <a:pt x="75" y="27"/>
                    <a:pt x="72" y="27"/>
                    <a:pt x="67" y="27"/>
                  </a:cubicBezTo>
                  <a:cubicBezTo>
                    <a:pt x="63" y="28"/>
                    <a:pt x="58" y="28"/>
                    <a:pt x="58" y="25"/>
                  </a:cubicBezTo>
                  <a:cubicBezTo>
                    <a:pt x="0" y="30"/>
                    <a:pt x="0" y="30"/>
                    <a:pt x="0" y="30"/>
                  </a:cubicBezTo>
                  <a:cubicBezTo>
                    <a:pt x="13" y="148"/>
                    <a:pt x="13" y="148"/>
                    <a:pt x="13" y="148"/>
                  </a:cubicBezTo>
                  <a:cubicBezTo>
                    <a:pt x="18" y="144"/>
                    <a:pt x="24" y="148"/>
                    <a:pt x="26" y="151"/>
                  </a:cubicBezTo>
                  <a:cubicBezTo>
                    <a:pt x="28" y="153"/>
                    <a:pt x="40" y="154"/>
                    <a:pt x="46" y="154"/>
                  </a:cubicBezTo>
                  <a:cubicBezTo>
                    <a:pt x="51" y="154"/>
                    <a:pt x="53" y="157"/>
                    <a:pt x="56" y="159"/>
                  </a:cubicBezTo>
                  <a:cubicBezTo>
                    <a:pt x="59" y="162"/>
                    <a:pt x="61" y="159"/>
                    <a:pt x="66" y="159"/>
                  </a:cubicBezTo>
                  <a:cubicBezTo>
                    <a:pt x="70" y="159"/>
                    <a:pt x="73" y="160"/>
                    <a:pt x="76" y="160"/>
                  </a:cubicBezTo>
                  <a:cubicBezTo>
                    <a:pt x="79" y="160"/>
                    <a:pt x="79" y="158"/>
                    <a:pt x="82" y="157"/>
                  </a:cubicBezTo>
                  <a:cubicBezTo>
                    <a:pt x="85" y="156"/>
                    <a:pt x="89" y="161"/>
                    <a:pt x="96" y="166"/>
                  </a:cubicBezTo>
                  <a:cubicBezTo>
                    <a:pt x="100" y="170"/>
                    <a:pt x="105" y="170"/>
                    <a:pt x="108" y="169"/>
                  </a:cubicBezTo>
                  <a:cubicBezTo>
                    <a:pt x="108" y="169"/>
                    <a:pt x="108" y="169"/>
                    <a:pt x="108" y="169"/>
                  </a:cubicBezTo>
                  <a:cubicBezTo>
                    <a:pt x="108" y="169"/>
                    <a:pt x="108" y="169"/>
                    <a:pt x="108" y="169"/>
                  </a:cubicBezTo>
                  <a:cubicBezTo>
                    <a:pt x="109" y="169"/>
                    <a:pt x="110" y="169"/>
                    <a:pt x="110" y="169"/>
                  </a:cubicBezTo>
                  <a:cubicBezTo>
                    <a:pt x="110" y="169"/>
                    <a:pt x="107" y="162"/>
                    <a:pt x="110" y="15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43" name="Freeform 43">
              <a:extLst>
                <a:ext uri="{FF2B5EF4-FFF2-40B4-BE49-F238E27FC236}">
                  <a16:creationId xmlns:a16="http://schemas.microsoft.com/office/drawing/2014/main" id="{554229A8-B406-4ED4-B057-0C4D22DC49BF}"/>
                </a:ext>
              </a:extLst>
            </p:cNvPr>
            <p:cNvSpPr>
              <a:spLocks/>
            </p:cNvSpPr>
            <p:nvPr/>
          </p:nvSpPr>
          <p:spPr bwMode="auto">
            <a:xfrm>
              <a:off x="16017363" y="5992588"/>
              <a:ext cx="693738" cy="354013"/>
            </a:xfrm>
            <a:custGeom>
              <a:avLst/>
              <a:gdLst>
                <a:gd name="T0" fmla="*/ 184 w 185"/>
                <a:gd name="T1" fmla="*/ 60 h 94"/>
                <a:gd name="T2" fmla="*/ 141 w 185"/>
                <a:gd name="T3" fmla="*/ 0 h 94"/>
                <a:gd name="T4" fmla="*/ 140 w 185"/>
                <a:gd name="T5" fmla="*/ 1 h 94"/>
                <a:gd name="T6" fmla="*/ 0 w 185"/>
                <a:gd name="T7" fmla="*/ 23 h 94"/>
                <a:gd name="T8" fmla="*/ 1 w 185"/>
                <a:gd name="T9" fmla="*/ 23 h 94"/>
                <a:gd name="T10" fmla="*/ 10 w 185"/>
                <a:gd name="T11" fmla="*/ 50 h 94"/>
                <a:gd name="T12" fmla="*/ 20 w 185"/>
                <a:gd name="T13" fmla="*/ 34 h 94"/>
                <a:gd name="T14" fmla="*/ 36 w 185"/>
                <a:gd name="T15" fmla="*/ 24 h 94"/>
                <a:gd name="T16" fmla="*/ 60 w 185"/>
                <a:gd name="T17" fmla="*/ 24 h 94"/>
                <a:gd name="T18" fmla="*/ 60 w 185"/>
                <a:gd name="T19" fmla="*/ 25 h 94"/>
                <a:gd name="T20" fmla="*/ 64 w 185"/>
                <a:gd name="T21" fmla="*/ 34 h 94"/>
                <a:gd name="T22" fmla="*/ 86 w 185"/>
                <a:gd name="T23" fmla="*/ 46 h 94"/>
                <a:gd name="T24" fmla="*/ 91 w 185"/>
                <a:gd name="T25" fmla="*/ 70 h 94"/>
                <a:gd name="T26" fmla="*/ 110 w 185"/>
                <a:gd name="T27" fmla="*/ 79 h 94"/>
                <a:gd name="T28" fmla="*/ 133 w 185"/>
                <a:gd name="T29" fmla="*/ 84 h 94"/>
                <a:gd name="T30" fmla="*/ 134 w 185"/>
                <a:gd name="T31" fmla="*/ 88 h 94"/>
                <a:gd name="T32" fmla="*/ 139 w 185"/>
                <a:gd name="T33" fmla="*/ 88 h 94"/>
                <a:gd name="T34" fmla="*/ 134 w 185"/>
                <a:gd name="T35" fmla="*/ 81 h 94"/>
                <a:gd name="T36" fmla="*/ 120 w 185"/>
                <a:gd name="T37" fmla="*/ 71 h 94"/>
                <a:gd name="T38" fmla="*/ 133 w 185"/>
                <a:gd name="T39" fmla="*/ 75 h 94"/>
                <a:gd name="T40" fmla="*/ 125 w 185"/>
                <a:gd name="T41" fmla="*/ 60 h 94"/>
                <a:gd name="T42" fmla="*/ 125 w 185"/>
                <a:gd name="T43" fmla="*/ 52 h 94"/>
                <a:gd name="T44" fmla="*/ 125 w 185"/>
                <a:gd name="T45" fmla="*/ 46 h 94"/>
                <a:gd name="T46" fmla="*/ 127 w 185"/>
                <a:gd name="T47" fmla="*/ 42 h 94"/>
                <a:gd name="T48" fmla="*/ 124 w 185"/>
                <a:gd name="T49" fmla="*/ 37 h 94"/>
                <a:gd name="T50" fmla="*/ 120 w 185"/>
                <a:gd name="T51" fmla="*/ 30 h 94"/>
                <a:gd name="T52" fmla="*/ 122 w 185"/>
                <a:gd name="T53" fmla="*/ 28 h 94"/>
                <a:gd name="T54" fmla="*/ 124 w 185"/>
                <a:gd name="T55" fmla="*/ 25 h 94"/>
                <a:gd name="T56" fmla="*/ 125 w 185"/>
                <a:gd name="T57" fmla="*/ 23 h 94"/>
                <a:gd name="T58" fmla="*/ 129 w 185"/>
                <a:gd name="T59" fmla="*/ 23 h 94"/>
                <a:gd name="T60" fmla="*/ 133 w 185"/>
                <a:gd name="T61" fmla="*/ 18 h 94"/>
                <a:gd name="T62" fmla="*/ 135 w 185"/>
                <a:gd name="T63" fmla="*/ 11 h 94"/>
                <a:gd name="T64" fmla="*/ 143 w 185"/>
                <a:gd name="T65" fmla="*/ 13 h 94"/>
                <a:gd name="T66" fmla="*/ 141 w 185"/>
                <a:gd name="T67" fmla="*/ 20 h 94"/>
                <a:gd name="T68" fmla="*/ 132 w 185"/>
                <a:gd name="T69" fmla="*/ 27 h 94"/>
                <a:gd name="T70" fmla="*/ 137 w 185"/>
                <a:gd name="T71" fmla="*/ 36 h 94"/>
                <a:gd name="T72" fmla="*/ 136 w 185"/>
                <a:gd name="T73" fmla="*/ 46 h 94"/>
                <a:gd name="T74" fmla="*/ 132 w 185"/>
                <a:gd name="T75" fmla="*/ 52 h 94"/>
                <a:gd name="T76" fmla="*/ 140 w 185"/>
                <a:gd name="T77" fmla="*/ 55 h 94"/>
                <a:gd name="T78" fmla="*/ 141 w 185"/>
                <a:gd name="T79" fmla="*/ 62 h 94"/>
                <a:gd name="T80" fmla="*/ 139 w 185"/>
                <a:gd name="T81" fmla="*/ 64 h 94"/>
                <a:gd name="T82" fmla="*/ 139 w 185"/>
                <a:gd name="T83" fmla="*/ 73 h 94"/>
                <a:gd name="T84" fmla="*/ 147 w 185"/>
                <a:gd name="T85" fmla="*/ 74 h 94"/>
                <a:gd name="T86" fmla="*/ 152 w 185"/>
                <a:gd name="T87" fmla="*/ 73 h 94"/>
                <a:gd name="T88" fmla="*/ 155 w 185"/>
                <a:gd name="T89" fmla="*/ 78 h 94"/>
                <a:gd name="T90" fmla="*/ 158 w 185"/>
                <a:gd name="T91" fmla="*/ 81 h 94"/>
                <a:gd name="T92" fmla="*/ 157 w 185"/>
                <a:gd name="T93" fmla="*/ 86 h 94"/>
                <a:gd name="T94" fmla="*/ 157 w 185"/>
                <a:gd name="T95" fmla="*/ 92 h 94"/>
                <a:gd name="T96" fmla="*/ 172 w 185"/>
                <a:gd name="T97" fmla="*/ 86 h 94"/>
                <a:gd name="T98" fmla="*/ 181 w 185"/>
                <a:gd name="T99" fmla="*/ 75 h 94"/>
                <a:gd name="T100" fmla="*/ 184 w 185"/>
                <a:gd name="T101" fmla="*/ 82 h 94"/>
                <a:gd name="T102" fmla="*/ 183 w 185"/>
                <a:gd name="T103" fmla="*/ 6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5" h="94">
                  <a:moveTo>
                    <a:pt x="185" y="62"/>
                  </a:moveTo>
                  <a:cubicBezTo>
                    <a:pt x="185" y="61"/>
                    <a:pt x="185" y="60"/>
                    <a:pt x="184" y="60"/>
                  </a:cubicBezTo>
                  <a:cubicBezTo>
                    <a:pt x="160" y="64"/>
                    <a:pt x="160" y="64"/>
                    <a:pt x="160" y="64"/>
                  </a:cubicBezTo>
                  <a:cubicBezTo>
                    <a:pt x="141" y="0"/>
                    <a:pt x="141" y="0"/>
                    <a:pt x="141" y="0"/>
                  </a:cubicBezTo>
                  <a:cubicBezTo>
                    <a:pt x="140" y="0"/>
                    <a:pt x="140" y="0"/>
                    <a:pt x="140" y="0"/>
                  </a:cubicBezTo>
                  <a:cubicBezTo>
                    <a:pt x="140" y="1"/>
                    <a:pt x="140" y="1"/>
                    <a:pt x="140" y="1"/>
                  </a:cubicBezTo>
                  <a:cubicBezTo>
                    <a:pt x="140" y="0"/>
                    <a:pt x="140" y="0"/>
                    <a:pt x="140" y="0"/>
                  </a:cubicBezTo>
                  <a:cubicBezTo>
                    <a:pt x="0" y="23"/>
                    <a:pt x="0" y="23"/>
                    <a:pt x="0" y="23"/>
                  </a:cubicBezTo>
                  <a:cubicBezTo>
                    <a:pt x="4" y="54"/>
                    <a:pt x="4" y="54"/>
                    <a:pt x="4" y="54"/>
                  </a:cubicBezTo>
                  <a:cubicBezTo>
                    <a:pt x="1" y="23"/>
                    <a:pt x="1" y="23"/>
                    <a:pt x="1" y="23"/>
                  </a:cubicBezTo>
                  <a:cubicBezTo>
                    <a:pt x="4" y="54"/>
                    <a:pt x="4" y="54"/>
                    <a:pt x="4" y="54"/>
                  </a:cubicBezTo>
                  <a:cubicBezTo>
                    <a:pt x="4" y="54"/>
                    <a:pt x="10" y="52"/>
                    <a:pt x="10" y="50"/>
                  </a:cubicBezTo>
                  <a:cubicBezTo>
                    <a:pt x="10" y="49"/>
                    <a:pt x="10" y="49"/>
                    <a:pt x="11" y="48"/>
                  </a:cubicBezTo>
                  <a:cubicBezTo>
                    <a:pt x="12" y="45"/>
                    <a:pt x="16" y="39"/>
                    <a:pt x="20" y="34"/>
                  </a:cubicBezTo>
                  <a:cubicBezTo>
                    <a:pt x="22" y="32"/>
                    <a:pt x="23" y="30"/>
                    <a:pt x="25" y="29"/>
                  </a:cubicBezTo>
                  <a:cubicBezTo>
                    <a:pt x="31" y="22"/>
                    <a:pt x="33" y="24"/>
                    <a:pt x="36" y="24"/>
                  </a:cubicBezTo>
                  <a:cubicBezTo>
                    <a:pt x="39" y="24"/>
                    <a:pt x="45" y="24"/>
                    <a:pt x="49" y="22"/>
                  </a:cubicBezTo>
                  <a:cubicBezTo>
                    <a:pt x="52" y="20"/>
                    <a:pt x="59" y="22"/>
                    <a:pt x="60" y="24"/>
                  </a:cubicBezTo>
                  <a:cubicBezTo>
                    <a:pt x="60" y="24"/>
                    <a:pt x="60" y="24"/>
                    <a:pt x="60" y="24"/>
                  </a:cubicBezTo>
                  <a:cubicBezTo>
                    <a:pt x="60" y="24"/>
                    <a:pt x="60" y="25"/>
                    <a:pt x="60" y="25"/>
                  </a:cubicBezTo>
                  <a:cubicBezTo>
                    <a:pt x="61" y="28"/>
                    <a:pt x="62" y="30"/>
                    <a:pt x="62" y="31"/>
                  </a:cubicBezTo>
                  <a:cubicBezTo>
                    <a:pt x="63" y="32"/>
                    <a:pt x="64" y="33"/>
                    <a:pt x="64" y="34"/>
                  </a:cubicBezTo>
                  <a:cubicBezTo>
                    <a:pt x="67" y="34"/>
                    <a:pt x="71" y="33"/>
                    <a:pt x="74" y="38"/>
                  </a:cubicBezTo>
                  <a:cubicBezTo>
                    <a:pt x="77" y="44"/>
                    <a:pt x="83" y="46"/>
                    <a:pt x="86" y="46"/>
                  </a:cubicBezTo>
                  <a:cubicBezTo>
                    <a:pt x="89" y="46"/>
                    <a:pt x="96" y="52"/>
                    <a:pt x="96" y="57"/>
                  </a:cubicBezTo>
                  <a:cubicBezTo>
                    <a:pt x="95" y="61"/>
                    <a:pt x="88" y="64"/>
                    <a:pt x="91" y="70"/>
                  </a:cubicBezTo>
                  <a:cubicBezTo>
                    <a:pt x="94" y="76"/>
                    <a:pt x="96" y="76"/>
                    <a:pt x="100" y="76"/>
                  </a:cubicBezTo>
                  <a:cubicBezTo>
                    <a:pt x="104" y="76"/>
                    <a:pt x="104" y="76"/>
                    <a:pt x="110" y="79"/>
                  </a:cubicBezTo>
                  <a:cubicBezTo>
                    <a:pt x="115" y="83"/>
                    <a:pt x="123" y="81"/>
                    <a:pt x="129" y="88"/>
                  </a:cubicBezTo>
                  <a:cubicBezTo>
                    <a:pt x="133" y="84"/>
                    <a:pt x="133" y="84"/>
                    <a:pt x="133" y="84"/>
                  </a:cubicBezTo>
                  <a:cubicBezTo>
                    <a:pt x="134" y="84"/>
                    <a:pt x="134" y="84"/>
                    <a:pt x="134" y="84"/>
                  </a:cubicBezTo>
                  <a:cubicBezTo>
                    <a:pt x="134" y="88"/>
                    <a:pt x="134" y="88"/>
                    <a:pt x="134" y="88"/>
                  </a:cubicBezTo>
                  <a:cubicBezTo>
                    <a:pt x="134" y="88"/>
                    <a:pt x="136" y="89"/>
                    <a:pt x="137" y="90"/>
                  </a:cubicBezTo>
                  <a:cubicBezTo>
                    <a:pt x="137" y="91"/>
                    <a:pt x="140" y="90"/>
                    <a:pt x="139" y="88"/>
                  </a:cubicBezTo>
                  <a:cubicBezTo>
                    <a:pt x="138" y="85"/>
                    <a:pt x="134" y="83"/>
                    <a:pt x="134" y="83"/>
                  </a:cubicBezTo>
                  <a:cubicBezTo>
                    <a:pt x="134" y="81"/>
                    <a:pt x="134" y="81"/>
                    <a:pt x="134" y="81"/>
                  </a:cubicBezTo>
                  <a:cubicBezTo>
                    <a:pt x="134" y="81"/>
                    <a:pt x="135" y="79"/>
                    <a:pt x="132" y="78"/>
                  </a:cubicBezTo>
                  <a:cubicBezTo>
                    <a:pt x="130" y="78"/>
                    <a:pt x="124" y="76"/>
                    <a:pt x="120" y="71"/>
                  </a:cubicBezTo>
                  <a:cubicBezTo>
                    <a:pt x="120" y="71"/>
                    <a:pt x="123" y="68"/>
                    <a:pt x="126" y="71"/>
                  </a:cubicBezTo>
                  <a:cubicBezTo>
                    <a:pt x="129" y="73"/>
                    <a:pt x="131" y="76"/>
                    <a:pt x="133" y="75"/>
                  </a:cubicBezTo>
                  <a:cubicBezTo>
                    <a:pt x="135" y="74"/>
                    <a:pt x="129" y="69"/>
                    <a:pt x="127" y="68"/>
                  </a:cubicBezTo>
                  <a:cubicBezTo>
                    <a:pt x="126" y="67"/>
                    <a:pt x="125" y="62"/>
                    <a:pt x="125" y="60"/>
                  </a:cubicBezTo>
                  <a:cubicBezTo>
                    <a:pt x="124" y="58"/>
                    <a:pt x="124" y="57"/>
                    <a:pt x="123" y="55"/>
                  </a:cubicBezTo>
                  <a:cubicBezTo>
                    <a:pt x="123" y="54"/>
                    <a:pt x="125" y="53"/>
                    <a:pt x="125" y="52"/>
                  </a:cubicBezTo>
                  <a:cubicBezTo>
                    <a:pt x="125" y="51"/>
                    <a:pt x="122" y="51"/>
                    <a:pt x="122" y="49"/>
                  </a:cubicBezTo>
                  <a:cubicBezTo>
                    <a:pt x="122" y="48"/>
                    <a:pt x="125" y="47"/>
                    <a:pt x="125" y="46"/>
                  </a:cubicBezTo>
                  <a:cubicBezTo>
                    <a:pt x="125" y="45"/>
                    <a:pt x="125" y="45"/>
                    <a:pt x="125" y="44"/>
                  </a:cubicBezTo>
                  <a:cubicBezTo>
                    <a:pt x="125" y="43"/>
                    <a:pt x="127" y="44"/>
                    <a:pt x="127" y="42"/>
                  </a:cubicBezTo>
                  <a:cubicBezTo>
                    <a:pt x="127" y="41"/>
                    <a:pt x="122" y="41"/>
                    <a:pt x="122" y="40"/>
                  </a:cubicBezTo>
                  <a:cubicBezTo>
                    <a:pt x="122" y="39"/>
                    <a:pt x="124" y="37"/>
                    <a:pt x="124" y="37"/>
                  </a:cubicBezTo>
                  <a:cubicBezTo>
                    <a:pt x="118" y="32"/>
                    <a:pt x="118" y="32"/>
                    <a:pt x="118" y="32"/>
                  </a:cubicBezTo>
                  <a:cubicBezTo>
                    <a:pt x="118" y="32"/>
                    <a:pt x="117" y="28"/>
                    <a:pt x="120" y="30"/>
                  </a:cubicBezTo>
                  <a:cubicBezTo>
                    <a:pt x="124" y="32"/>
                    <a:pt x="125" y="31"/>
                    <a:pt x="123" y="29"/>
                  </a:cubicBezTo>
                  <a:cubicBezTo>
                    <a:pt x="121" y="27"/>
                    <a:pt x="122" y="28"/>
                    <a:pt x="122" y="28"/>
                  </a:cubicBezTo>
                  <a:cubicBezTo>
                    <a:pt x="123" y="28"/>
                    <a:pt x="123" y="28"/>
                    <a:pt x="123" y="28"/>
                  </a:cubicBezTo>
                  <a:cubicBezTo>
                    <a:pt x="124" y="25"/>
                    <a:pt x="124" y="25"/>
                    <a:pt x="124" y="25"/>
                  </a:cubicBezTo>
                  <a:cubicBezTo>
                    <a:pt x="125" y="25"/>
                    <a:pt x="125" y="25"/>
                    <a:pt x="125" y="25"/>
                  </a:cubicBezTo>
                  <a:cubicBezTo>
                    <a:pt x="125" y="23"/>
                    <a:pt x="125" y="23"/>
                    <a:pt x="125" y="23"/>
                  </a:cubicBezTo>
                  <a:cubicBezTo>
                    <a:pt x="125" y="23"/>
                    <a:pt x="128" y="22"/>
                    <a:pt x="128" y="23"/>
                  </a:cubicBezTo>
                  <a:cubicBezTo>
                    <a:pt x="128" y="25"/>
                    <a:pt x="129" y="25"/>
                    <a:pt x="129" y="23"/>
                  </a:cubicBezTo>
                  <a:cubicBezTo>
                    <a:pt x="129" y="22"/>
                    <a:pt x="130" y="21"/>
                    <a:pt x="130" y="21"/>
                  </a:cubicBezTo>
                  <a:cubicBezTo>
                    <a:pt x="130" y="21"/>
                    <a:pt x="133" y="20"/>
                    <a:pt x="133" y="18"/>
                  </a:cubicBezTo>
                  <a:cubicBezTo>
                    <a:pt x="134" y="17"/>
                    <a:pt x="134" y="16"/>
                    <a:pt x="134" y="16"/>
                  </a:cubicBezTo>
                  <a:cubicBezTo>
                    <a:pt x="134" y="16"/>
                    <a:pt x="132" y="13"/>
                    <a:pt x="135" y="11"/>
                  </a:cubicBezTo>
                  <a:cubicBezTo>
                    <a:pt x="137" y="10"/>
                    <a:pt x="140" y="9"/>
                    <a:pt x="139" y="12"/>
                  </a:cubicBezTo>
                  <a:cubicBezTo>
                    <a:pt x="139" y="12"/>
                    <a:pt x="142" y="11"/>
                    <a:pt x="143" y="13"/>
                  </a:cubicBezTo>
                  <a:cubicBezTo>
                    <a:pt x="143" y="14"/>
                    <a:pt x="140" y="17"/>
                    <a:pt x="140" y="17"/>
                  </a:cubicBezTo>
                  <a:cubicBezTo>
                    <a:pt x="141" y="20"/>
                    <a:pt x="141" y="20"/>
                    <a:pt x="141" y="20"/>
                  </a:cubicBezTo>
                  <a:cubicBezTo>
                    <a:pt x="141" y="20"/>
                    <a:pt x="141" y="22"/>
                    <a:pt x="138" y="22"/>
                  </a:cubicBezTo>
                  <a:cubicBezTo>
                    <a:pt x="134" y="22"/>
                    <a:pt x="133" y="22"/>
                    <a:pt x="132" y="27"/>
                  </a:cubicBezTo>
                  <a:cubicBezTo>
                    <a:pt x="131" y="31"/>
                    <a:pt x="130" y="36"/>
                    <a:pt x="133" y="36"/>
                  </a:cubicBezTo>
                  <a:cubicBezTo>
                    <a:pt x="135" y="36"/>
                    <a:pt x="137" y="33"/>
                    <a:pt x="137" y="36"/>
                  </a:cubicBezTo>
                  <a:cubicBezTo>
                    <a:pt x="136" y="40"/>
                    <a:pt x="136" y="42"/>
                    <a:pt x="136" y="42"/>
                  </a:cubicBezTo>
                  <a:cubicBezTo>
                    <a:pt x="136" y="42"/>
                    <a:pt x="134" y="43"/>
                    <a:pt x="136" y="46"/>
                  </a:cubicBezTo>
                  <a:cubicBezTo>
                    <a:pt x="138" y="49"/>
                    <a:pt x="140" y="53"/>
                    <a:pt x="136" y="51"/>
                  </a:cubicBezTo>
                  <a:cubicBezTo>
                    <a:pt x="133" y="49"/>
                    <a:pt x="132" y="50"/>
                    <a:pt x="132" y="52"/>
                  </a:cubicBezTo>
                  <a:cubicBezTo>
                    <a:pt x="132" y="55"/>
                    <a:pt x="134" y="55"/>
                    <a:pt x="135" y="55"/>
                  </a:cubicBezTo>
                  <a:cubicBezTo>
                    <a:pt x="137" y="55"/>
                    <a:pt x="138" y="57"/>
                    <a:pt x="140" y="55"/>
                  </a:cubicBezTo>
                  <a:cubicBezTo>
                    <a:pt x="140" y="55"/>
                    <a:pt x="141" y="58"/>
                    <a:pt x="143" y="60"/>
                  </a:cubicBezTo>
                  <a:cubicBezTo>
                    <a:pt x="145" y="61"/>
                    <a:pt x="143" y="63"/>
                    <a:pt x="141" y="62"/>
                  </a:cubicBezTo>
                  <a:cubicBezTo>
                    <a:pt x="139" y="60"/>
                    <a:pt x="135" y="59"/>
                    <a:pt x="135" y="61"/>
                  </a:cubicBezTo>
                  <a:cubicBezTo>
                    <a:pt x="135" y="63"/>
                    <a:pt x="137" y="65"/>
                    <a:pt x="139" y="64"/>
                  </a:cubicBezTo>
                  <a:cubicBezTo>
                    <a:pt x="139" y="64"/>
                    <a:pt x="136" y="67"/>
                    <a:pt x="136" y="69"/>
                  </a:cubicBezTo>
                  <a:cubicBezTo>
                    <a:pt x="135" y="71"/>
                    <a:pt x="136" y="72"/>
                    <a:pt x="139" y="73"/>
                  </a:cubicBezTo>
                  <a:cubicBezTo>
                    <a:pt x="142" y="74"/>
                    <a:pt x="146" y="76"/>
                    <a:pt x="146" y="78"/>
                  </a:cubicBezTo>
                  <a:cubicBezTo>
                    <a:pt x="147" y="74"/>
                    <a:pt x="147" y="74"/>
                    <a:pt x="147" y="74"/>
                  </a:cubicBezTo>
                  <a:cubicBezTo>
                    <a:pt x="147" y="74"/>
                    <a:pt x="149" y="72"/>
                    <a:pt x="150" y="73"/>
                  </a:cubicBezTo>
                  <a:cubicBezTo>
                    <a:pt x="150" y="73"/>
                    <a:pt x="152" y="72"/>
                    <a:pt x="152" y="73"/>
                  </a:cubicBezTo>
                  <a:cubicBezTo>
                    <a:pt x="153" y="73"/>
                    <a:pt x="152" y="75"/>
                    <a:pt x="153" y="76"/>
                  </a:cubicBezTo>
                  <a:cubicBezTo>
                    <a:pt x="154" y="77"/>
                    <a:pt x="157" y="77"/>
                    <a:pt x="155" y="78"/>
                  </a:cubicBezTo>
                  <a:cubicBezTo>
                    <a:pt x="153" y="80"/>
                    <a:pt x="153" y="81"/>
                    <a:pt x="153" y="81"/>
                  </a:cubicBezTo>
                  <a:cubicBezTo>
                    <a:pt x="158" y="81"/>
                    <a:pt x="158" y="81"/>
                    <a:pt x="158" y="81"/>
                  </a:cubicBezTo>
                  <a:cubicBezTo>
                    <a:pt x="158" y="81"/>
                    <a:pt x="160" y="82"/>
                    <a:pt x="158" y="83"/>
                  </a:cubicBezTo>
                  <a:cubicBezTo>
                    <a:pt x="156" y="84"/>
                    <a:pt x="155" y="86"/>
                    <a:pt x="157" y="86"/>
                  </a:cubicBezTo>
                  <a:cubicBezTo>
                    <a:pt x="159" y="86"/>
                    <a:pt x="161" y="86"/>
                    <a:pt x="159" y="88"/>
                  </a:cubicBezTo>
                  <a:cubicBezTo>
                    <a:pt x="157" y="89"/>
                    <a:pt x="156" y="91"/>
                    <a:pt x="157" y="92"/>
                  </a:cubicBezTo>
                  <a:cubicBezTo>
                    <a:pt x="158" y="93"/>
                    <a:pt x="158" y="94"/>
                    <a:pt x="162" y="91"/>
                  </a:cubicBezTo>
                  <a:cubicBezTo>
                    <a:pt x="166" y="89"/>
                    <a:pt x="171" y="87"/>
                    <a:pt x="172" y="86"/>
                  </a:cubicBezTo>
                  <a:cubicBezTo>
                    <a:pt x="174" y="86"/>
                    <a:pt x="177" y="84"/>
                    <a:pt x="178" y="80"/>
                  </a:cubicBezTo>
                  <a:cubicBezTo>
                    <a:pt x="179" y="75"/>
                    <a:pt x="182" y="70"/>
                    <a:pt x="181" y="75"/>
                  </a:cubicBezTo>
                  <a:cubicBezTo>
                    <a:pt x="181" y="79"/>
                    <a:pt x="181" y="83"/>
                    <a:pt x="181" y="83"/>
                  </a:cubicBezTo>
                  <a:cubicBezTo>
                    <a:pt x="184" y="82"/>
                    <a:pt x="184" y="82"/>
                    <a:pt x="184" y="82"/>
                  </a:cubicBezTo>
                  <a:cubicBezTo>
                    <a:pt x="185" y="67"/>
                    <a:pt x="185" y="67"/>
                    <a:pt x="185" y="67"/>
                  </a:cubicBezTo>
                  <a:cubicBezTo>
                    <a:pt x="185" y="67"/>
                    <a:pt x="184" y="66"/>
                    <a:pt x="183" y="65"/>
                  </a:cubicBezTo>
                  <a:cubicBezTo>
                    <a:pt x="183" y="63"/>
                    <a:pt x="185" y="63"/>
                    <a:pt x="185" y="6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4" name="Freeform 44">
              <a:extLst>
                <a:ext uri="{FF2B5EF4-FFF2-40B4-BE49-F238E27FC236}">
                  <a16:creationId xmlns:a16="http://schemas.microsoft.com/office/drawing/2014/main" id="{DFE8AC06-FEE0-4E7B-B6E8-647BDD30D1C7}"/>
                </a:ext>
              </a:extLst>
            </p:cNvPr>
            <p:cNvSpPr>
              <a:spLocks/>
            </p:cNvSpPr>
            <p:nvPr/>
          </p:nvSpPr>
          <p:spPr bwMode="auto">
            <a:xfrm>
              <a:off x="13444024" y="4619399"/>
              <a:ext cx="1146176" cy="968375"/>
            </a:xfrm>
            <a:custGeom>
              <a:avLst/>
              <a:gdLst>
                <a:gd name="T0" fmla="*/ 244 w 305"/>
                <a:gd name="T1" fmla="*/ 44 h 258"/>
                <a:gd name="T2" fmla="*/ 223 w 305"/>
                <a:gd name="T3" fmla="*/ 39 h 258"/>
                <a:gd name="T4" fmla="*/ 212 w 305"/>
                <a:gd name="T5" fmla="*/ 37 h 258"/>
                <a:gd name="T6" fmla="*/ 209 w 305"/>
                <a:gd name="T7" fmla="*/ 25 h 258"/>
                <a:gd name="T8" fmla="*/ 200 w 305"/>
                <a:gd name="T9" fmla="*/ 29 h 258"/>
                <a:gd name="T10" fmla="*/ 174 w 305"/>
                <a:gd name="T11" fmla="*/ 23 h 258"/>
                <a:gd name="T12" fmla="*/ 148 w 305"/>
                <a:gd name="T13" fmla="*/ 17 h 258"/>
                <a:gd name="T14" fmla="*/ 138 w 305"/>
                <a:gd name="T15" fmla="*/ 11 h 258"/>
                <a:gd name="T16" fmla="*/ 133 w 305"/>
                <a:gd name="T17" fmla="*/ 10 h 258"/>
                <a:gd name="T18" fmla="*/ 68 w 305"/>
                <a:gd name="T19" fmla="*/ 4 h 258"/>
                <a:gd name="T20" fmla="*/ 70 w 305"/>
                <a:gd name="T21" fmla="*/ 4 h 258"/>
                <a:gd name="T22" fmla="*/ 66 w 305"/>
                <a:gd name="T23" fmla="*/ 15 h 258"/>
                <a:gd name="T24" fmla="*/ 66 w 305"/>
                <a:gd name="T25" fmla="*/ 18 h 258"/>
                <a:gd name="T26" fmla="*/ 68 w 305"/>
                <a:gd name="T27" fmla="*/ 20 h 258"/>
                <a:gd name="T28" fmla="*/ 67 w 305"/>
                <a:gd name="T29" fmla="*/ 26 h 258"/>
                <a:gd name="T30" fmla="*/ 72 w 305"/>
                <a:gd name="T31" fmla="*/ 33 h 258"/>
                <a:gd name="T32" fmla="*/ 71 w 305"/>
                <a:gd name="T33" fmla="*/ 37 h 258"/>
                <a:gd name="T34" fmla="*/ 73 w 305"/>
                <a:gd name="T35" fmla="*/ 42 h 258"/>
                <a:gd name="T36" fmla="*/ 73 w 305"/>
                <a:gd name="T37" fmla="*/ 45 h 258"/>
                <a:gd name="T38" fmla="*/ 75 w 305"/>
                <a:gd name="T39" fmla="*/ 51 h 258"/>
                <a:gd name="T40" fmla="*/ 80 w 305"/>
                <a:gd name="T41" fmla="*/ 63 h 258"/>
                <a:gd name="T42" fmla="*/ 82 w 305"/>
                <a:gd name="T43" fmla="*/ 95 h 258"/>
                <a:gd name="T44" fmla="*/ 85 w 305"/>
                <a:gd name="T45" fmla="*/ 104 h 258"/>
                <a:gd name="T46" fmla="*/ 84 w 305"/>
                <a:gd name="T47" fmla="*/ 131 h 258"/>
                <a:gd name="T48" fmla="*/ 84 w 305"/>
                <a:gd name="T49" fmla="*/ 161 h 258"/>
                <a:gd name="T50" fmla="*/ 86 w 305"/>
                <a:gd name="T51" fmla="*/ 257 h 258"/>
                <a:gd name="T52" fmla="*/ 260 w 305"/>
                <a:gd name="T53" fmla="*/ 252 h 258"/>
                <a:gd name="T54" fmla="*/ 256 w 305"/>
                <a:gd name="T55" fmla="*/ 241 h 258"/>
                <a:gd name="T56" fmla="*/ 246 w 305"/>
                <a:gd name="T57" fmla="*/ 229 h 258"/>
                <a:gd name="T58" fmla="*/ 224 w 305"/>
                <a:gd name="T59" fmla="*/ 213 h 258"/>
                <a:gd name="T60" fmla="*/ 211 w 305"/>
                <a:gd name="T61" fmla="*/ 201 h 258"/>
                <a:gd name="T62" fmla="*/ 210 w 305"/>
                <a:gd name="T63" fmla="*/ 180 h 258"/>
                <a:gd name="T64" fmla="*/ 207 w 305"/>
                <a:gd name="T65" fmla="*/ 151 h 258"/>
                <a:gd name="T66" fmla="*/ 225 w 305"/>
                <a:gd name="T67" fmla="*/ 140 h 258"/>
                <a:gd name="T68" fmla="*/ 229 w 305"/>
                <a:gd name="T69" fmla="*/ 113 h 258"/>
                <a:gd name="T70" fmla="*/ 236 w 305"/>
                <a:gd name="T71" fmla="*/ 95 h 258"/>
                <a:gd name="T72" fmla="*/ 268 w 305"/>
                <a:gd name="T73" fmla="*/ 65 h 258"/>
                <a:gd name="T74" fmla="*/ 305 w 305"/>
                <a:gd name="T75" fmla="*/ 4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258">
                  <a:moveTo>
                    <a:pt x="286" y="40"/>
                  </a:moveTo>
                  <a:cubicBezTo>
                    <a:pt x="271" y="40"/>
                    <a:pt x="265" y="48"/>
                    <a:pt x="244" y="44"/>
                  </a:cubicBezTo>
                  <a:cubicBezTo>
                    <a:pt x="244" y="44"/>
                    <a:pt x="244" y="46"/>
                    <a:pt x="239" y="44"/>
                  </a:cubicBezTo>
                  <a:cubicBezTo>
                    <a:pt x="234" y="42"/>
                    <a:pt x="226" y="36"/>
                    <a:pt x="223" y="39"/>
                  </a:cubicBezTo>
                  <a:cubicBezTo>
                    <a:pt x="221" y="42"/>
                    <a:pt x="219" y="40"/>
                    <a:pt x="218" y="39"/>
                  </a:cubicBezTo>
                  <a:cubicBezTo>
                    <a:pt x="217" y="37"/>
                    <a:pt x="215" y="37"/>
                    <a:pt x="212" y="37"/>
                  </a:cubicBezTo>
                  <a:cubicBezTo>
                    <a:pt x="209" y="38"/>
                    <a:pt x="208" y="36"/>
                    <a:pt x="211" y="34"/>
                  </a:cubicBezTo>
                  <a:cubicBezTo>
                    <a:pt x="213" y="32"/>
                    <a:pt x="213" y="29"/>
                    <a:pt x="209" y="25"/>
                  </a:cubicBezTo>
                  <a:cubicBezTo>
                    <a:pt x="206" y="21"/>
                    <a:pt x="205" y="23"/>
                    <a:pt x="206" y="26"/>
                  </a:cubicBezTo>
                  <a:cubicBezTo>
                    <a:pt x="206" y="26"/>
                    <a:pt x="201" y="28"/>
                    <a:pt x="200" y="29"/>
                  </a:cubicBezTo>
                  <a:cubicBezTo>
                    <a:pt x="200" y="30"/>
                    <a:pt x="197" y="29"/>
                    <a:pt x="197" y="29"/>
                  </a:cubicBezTo>
                  <a:cubicBezTo>
                    <a:pt x="197" y="29"/>
                    <a:pt x="187" y="23"/>
                    <a:pt x="174" y="23"/>
                  </a:cubicBezTo>
                  <a:cubicBezTo>
                    <a:pt x="174" y="23"/>
                    <a:pt x="168" y="19"/>
                    <a:pt x="163" y="19"/>
                  </a:cubicBezTo>
                  <a:cubicBezTo>
                    <a:pt x="157" y="20"/>
                    <a:pt x="152" y="20"/>
                    <a:pt x="148" y="17"/>
                  </a:cubicBezTo>
                  <a:cubicBezTo>
                    <a:pt x="144" y="14"/>
                    <a:pt x="142" y="12"/>
                    <a:pt x="142" y="12"/>
                  </a:cubicBezTo>
                  <a:cubicBezTo>
                    <a:pt x="141" y="11"/>
                    <a:pt x="138" y="11"/>
                    <a:pt x="138" y="11"/>
                  </a:cubicBezTo>
                  <a:cubicBezTo>
                    <a:pt x="138" y="11"/>
                    <a:pt x="137" y="7"/>
                    <a:pt x="135" y="6"/>
                  </a:cubicBezTo>
                  <a:cubicBezTo>
                    <a:pt x="133" y="10"/>
                    <a:pt x="133" y="10"/>
                    <a:pt x="133" y="10"/>
                  </a:cubicBezTo>
                  <a:cubicBezTo>
                    <a:pt x="133" y="10"/>
                    <a:pt x="129" y="7"/>
                    <a:pt x="126" y="3"/>
                  </a:cubicBezTo>
                  <a:cubicBezTo>
                    <a:pt x="68" y="4"/>
                    <a:pt x="68" y="4"/>
                    <a:pt x="68" y="4"/>
                  </a:cubicBezTo>
                  <a:cubicBezTo>
                    <a:pt x="68" y="4"/>
                    <a:pt x="38" y="3"/>
                    <a:pt x="0" y="0"/>
                  </a:cubicBezTo>
                  <a:cubicBezTo>
                    <a:pt x="34" y="3"/>
                    <a:pt x="63" y="5"/>
                    <a:pt x="70" y="4"/>
                  </a:cubicBezTo>
                  <a:cubicBezTo>
                    <a:pt x="70" y="4"/>
                    <a:pt x="70" y="9"/>
                    <a:pt x="67" y="12"/>
                  </a:cubicBezTo>
                  <a:cubicBezTo>
                    <a:pt x="67" y="13"/>
                    <a:pt x="66" y="14"/>
                    <a:pt x="66" y="15"/>
                  </a:cubicBezTo>
                  <a:cubicBezTo>
                    <a:pt x="66" y="15"/>
                    <a:pt x="66" y="15"/>
                    <a:pt x="65" y="15"/>
                  </a:cubicBezTo>
                  <a:cubicBezTo>
                    <a:pt x="65" y="17"/>
                    <a:pt x="65" y="17"/>
                    <a:pt x="66" y="18"/>
                  </a:cubicBezTo>
                  <a:cubicBezTo>
                    <a:pt x="67" y="18"/>
                    <a:pt x="68" y="18"/>
                    <a:pt x="68" y="19"/>
                  </a:cubicBezTo>
                  <a:cubicBezTo>
                    <a:pt x="68" y="19"/>
                    <a:pt x="68" y="20"/>
                    <a:pt x="68" y="20"/>
                  </a:cubicBezTo>
                  <a:cubicBezTo>
                    <a:pt x="68" y="21"/>
                    <a:pt x="68" y="21"/>
                    <a:pt x="68" y="22"/>
                  </a:cubicBezTo>
                  <a:cubicBezTo>
                    <a:pt x="67" y="23"/>
                    <a:pt x="67" y="25"/>
                    <a:pt x="67" y="26"/>
                  </a:cubicBezTo>
                  <a:cubicBezTo>
                    <a:pt x="68" y="26"/>
                    <a:pt x="68" y="26"/>
                    <a:pt x="68" y="26"/>
                  </a:cubicBezTo>
                  <a:cubicBezTo>
                    <a:pt x="69" y="27"/>
                    <a:pt x="71" y="30"/>
                    <a:pt x="72" y="33"/>
                  </a:cubicBezTo>
                  <a:cubicBezTo>
                    <a:pt x="72" y="34"/>
                    <a:pt x="72" y="35"/>
                    <a:pt x="71" y="36"/>
                  </a:cubicBezTo>
                  <a:cubicBezTo>
                    <a:pt x="71" y="36"/>
                    <a:pt x="71" y="37"/>
                    <a:pt x="71" y="37"/>
                  </a:cubicBezTo>
                  <a:cubicBezTo>
                    <a:pt x="71" y="39"/>
                    <a:pt x="71" y="40"/>
                    <a:pt x="71" y="40"/>
                  </a:cubicBezTo>
                  <a:cubicBezTo>
                    <a:pt x="72" y="41"/>
                    <a:pt x="73" y="41"/>
                    <a:pt x="73" y="42"/>
                  </a:cubicBezTo>
                  <a:cubicBezTo>
                    <a:pt x="73" y="43"/>
                    <a:pt x="73" y="43"/>
                    <a:pt x="73" y="44"/>
                  </a:cubicBezTo>
                  <a:cubicBezTo>
                    <a:pt x="73" y="44"/>
                    <a:pt x="73" y="44"/>
                    <a:pt x="73" y="45"/>
                  </a:cubicBezTo>
                  <a:cubicBezTo>
                    <a:pt x="74" y="45"/>
                    <a:pt x="76" y="45"/>
                    <a:pt x="76" y="46"/>
                  </a:cubicBezTo>
                  <a:cubicBezTo>
                    <a:pt x="76" y="47"/>
                    <a:pt x="75" y="51"/>
                    <a:pt x="75" y="51"/>
                  </a:cubicBezTo>
                  <a:cubicBezTo>
                    <a:pt x="75" y="51"/>
                    <a:pt x="76" y="53"/>
                    <a:pt x="77" y="55"/>
                  </a:cubicBezTo>
                  <a:cubicBezTo>
                    <a:pt x="78" y="57"/>
                    <a:pt x="80" y="61"/>
                    <a:pt x="80" y="63"/>
                  </a:cubicBezTo>
                  <a:cubicBezTo>
                    <a:pt x="80" y="68"/>
                    <a:pt x="81" y="85"/>
                    <a:pt x="81" y="89"/>
                  </a:cubicBezTo>
                  <a:cubicBezTo>
                    <a:pt x="82" y="92"/>
                    <a:pt x="82" y="94"/>
                    <a:pt x="82" y="95"/>
                  </a:cubicBezTo>
                  <a:cubicBezTo>
                    <a:pt x="83" y="99"/>
                    <a:pt x="84" y="101"/>
                    <a:pt x="85" y="103"/>
                  </a:cubicBezTo>
                  <a:cubicBezTo>
                    <a:pt x="85" y="103"/>
                    <a:pt x="85" y="104"/>
                    <a:pt x="85" y="104"/>
                  </a:cubicBezTo>
                  <a:cubicBezTo>
                    <a:pt x="87" y="110"/>
                    <a:pt x="86" y="115"/>
                    <a:pt x="85" y="119"/>
                  </a:cubicBezTo>
                  <a:cubicBezTo>
                    <a:pt x="85" y="121"/>
                    <a:pt x="84" y="126"/>
                    <a:pt x="84" y="131"/>
                  </a:cubicBezTo>
                  <a:cubicBezTo>
                    <a:pt x="84" y="135"/>
                    <a:pt x="84" y="138"/>
                    <a:pt x="85" y="142"/>
                  </a:cubicBezTo>
                  <a:cubicBezTo>
                    <a:pt x="87" y="145"/>
                    <a:pt x="85" y="155"/>
                    <a:pt x="84" y="161"/>
                  </a:cubicBezTo>
                  <a:cubicBezTo>
                    <a:pt x="83" y="167"/>
                    <a:pt x="87" y="172"/>
                    <a:pt x="87" y="172"/>
                  </a:cubicBezTo>
                  <a:cubicBezTo>
                    <a:pt x="86" y="257"/>
                    <a:pt x="86" y="257"/>
                    <a:pt x="86" y="257"/>
                  </a:cubicBezTo>
                  <a:cubicBezTo>
                    <a:pt x="261" y="258"/>
                    <a:pt x="261" y="258"/>
                    <a:pt x="261" y="258"/>
                  </a:cubicBezTo>
                  <a:cubicBezTo>
                    <a:pt x="261" y="258"/>
                    <a:pt x="261" y="254"/>
                    <a:pt x="260" y="252"/>
                  </a:cubicBezTo>
                  <a:cubicBezTo>
                    <a:pt x="258" y="251"/>
                    <a:pt x="258" y="250"/>
                    <a:pt x="259" y="248"/>
                  </a:cubicBezTo>
                  <a:cubicBezTo>
                    <a:pt x="259" y="245"/>
                    <a:pt x="261" y="242"/>
                    <a:pt x="256" y="241"/>
                  </a:cubicBezTo>
                  <a:cubicBezTo>
                    <a:pt x="250" y="240"/>
                    <a:pt x="252" y="238"/>
                    <a:pt x="252" y="236"/>
                  </a:cubicBezTo>
                  <a:cubicBezTo>
                    <a:pt x="252" y="234"/>
                    <a:pt x="253" y="232"/>
                    <a:pt x="246" y="229"/>
                  </a:cubicBezTo>
                  <a:cubicBezTo>
                    <a:pt x="240" y="227"/>
                    <a:pt x="238" y="226"/>
                    <a:pt x="237" y="223"/>
                  </a:cubicBezTo>
                  <a:cubicBezTo>
                    <a:pt x="236" y="220"/>
                    <a:pt x="232" y="212"/>
                    <a:pt x="224" y="213"/>
                  </a:cubicBezTo>
                  <a:cubicBezTo>
                    <a:pt x="217" y="213"/>
                    <a:pt x="218" y="211"/>
                    <a:pt x="216" y="207"/>
                  </a:cubicBezTo>
                  <a:cubicBezTo>
                    <a:pt x="214" y="204"/>
                    <a:pt x="213" y="202"/>
                    <a:pt x="211" y="201"/>
                  </a:cubicBezTo>
                  <a:cubicBezTo>
                    <a:pt x="209" y="201"/>
                    <a:pt x="207" y="197"/>
                    <a:pt x="207" y="192"/>
                  </a:cubicBezTo>
                  <a:cubicBezTo>
                    <a:pt x="207" y="188"/>
                    <a:pt x="208" y="184"/>
                    <a:pt x="210" y="180"/>
                  </a:cubicBezTo>
                  <a:cubicBezTo>
                    <a:pt x="213" y="177"/>
                    <a:pt x="212" y="171"/>
                    <a:pt x="210" y="169"/>
                  </a:cubicBezTo>
                  <a:cubicBezTo>
                    <a:pt x="209" y="167"/>
                    <a:pt x="210" y="158"/>
                    <a:pt x="207" y="151"/>
                  </a:cubicBezTo>
                  <a:cubicBezTo>
                    <a:pt x="207" y="151"/>
                    <a:pt x="214" y="152"/>
                    <a:pt x="218" y="148"/>
                  </a:cubicBezTo>
                  <a:cubicBezTo>
                    <a:pt x="223" y="144"/>
                    <a:pt x="225" y="140"/>
                    <a:pt x="225" y="140"/>
                  </a:cubicBezTo>
                  <a:cubicBezTo>
                    <a:pt x="227" y="113"/>
                    <a:pt x="227" y="113"/>
                    <a:pt x="227" y="113"/>
                  </a:cubicBezTo>
                  <a:cubicBezTo>
                    <a:pt x="229" y="113"/>
                    <a:pt x="229" y="113"/>
                    <a:pt x="229" y="113"/>
                  </a:cubicBezTo>
                  <a:cubicBezTo>
                    <a:pt x="229" y="113"/>
                    <a:pt x="228" y="113"/>
                    <a:pt x="230" y="108"/>
                  </a:cubicBezTo>
                  <a:cubicBezTo>
                    <a:pt x="232" y="104"/>
                    <a:pt x="230" y="99"/>
                    <a:pt x="236" y="95"/>
                  </a:cubicBezTo>
                  <a:cubicBezTo>
                    <a:pt x="243" y="91"/>
                    <a:pt x="250" y="89"/>
                    <a:pt x="252" y="83"/>
                  </a:cubicBezTo>
                  <a:cubicBezTo>
                    <a:pt x="254" y="77"/>
                    <a:pt x="261" y="71"/>
                    <a:pt x="268" y="65"/>
                  </a:cubicBezTo>
                  <a:cubicBezTo>
                    <a:pt x="276" y="60"/>
                    <a:pt x="277" y="57"/>
                    <a:pt x="289" y="53"/>
                  </a:cubicBezTo>
                  <a:cubicBezTo>
                    <a:pt x="300" y="49"/>
                    <a:pt x="305" y="49"/>
                    <a:pt x="305" y="45"/>
                  </a:cubicBezTo>
                  <a:cubicBezTo>
                    <a:pt x="305" y="45"/>
                    <a:pt x="301" y="40"/>
                    <a:pt x="286" y="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5" name="Freeform 45">
              <a:extLst>
                <a:ext uri="{FF2B5EF4-FFF2-40B4-BE49-F238E27FC236}">
                  <a16:creationId xmlns:a16="http://schemas.microsoft.com/office/drawing/2014/main" id="{35BA5C9D-5F81-4327-A629-429D66547D4E}"/>
                </a:ext>
              </a:extLst>
            </p:cNvPr>
            <p:cNvSpPr>
              <a:spLocks/>
            </p:cNvSpPr>
            <p:nvPr/>
          </p:nvSpPr>
          <p:spPr bwMode="auto">
            <a:xfrm>
              <a:off x="11469173" y="4317774"/>
              <a:ext cx="1457326" cy="954088"/>
            </a:xfrm>
            <a:custGeom>
              <a:avLst/>
              <a:gdLst>
                <a:gd name="T0" fmla="*/ 0 w 388"/>
                <a:gd name="T1" fmla="*/ 0 h 254"/>
                <a:gd name="T2" fmla="*/ 28 w 388"/>
                <a:gd name="T3" fmla="*/ 7 h 254"/>
                <a:gd name="T4" fmla="*/ 23 w 388"/>
                <a:gd name="T5" fmla="*/ 23 h 254"/>
                <a:gd name="T6" fmla="*/ 23 w 388"/>
                <a:gd name="T7" fmla="*/ 23 h 254"/>
                <a:gd name="T8" fmla="*/ 18 w 388"/>
                <a:gd name="T9" fmla="*/ 41 h 254"/>
                <a:gd name="T10" fmla="*/ 20 w 388"/>
                <a:gd name="T11" fmla="*/ 49 h 254"/>
                <a:gd name="T12" fmla="*/ 28 w 388"/>
                <a:gd name="T13" fmla="*/ 64 h 254"/>
                <a:gd name="T14" fmla="*/ 34 w 388"/>
                <a:gd name="T15" fmla="*/ 71 h 254"/>
                <a:gd name="T16" fmla="*/ 40 w 388"/>
                <a:gd name="T17" fmla="*/ 81 h 254"/>
                <a:gd name="T18" fmla="*/ 41 w 388"/>
                <a:gd name="T19" fmla="*/ 83 h 254"/>
                <a:gd name="T20" fmla="*/ 41 w 388"/>
                <a:gd name="T21" fmla="*/ 99 h 254"/>
                <a:gd name="T22" fmla="*/ 47 w 388"/>
                <a:gd name="T23" fmla="*/ 108 h 254"/>
                <a:gd name="T24" fmla="*/ 47 w 388"/>
                <a:gd name="T25" fmla="*/ 111 h 254"/>
                <a:gd name="T26" fmla="*/ 51 w 388"/>
                <a:gd name="T27" fmla="*/ 135 h 254"/>
                <a:gd name="T28" fmla="*/ 42 w 388"/>
                <a:gd name="T29" fmla="*/ 149 h 254"/>
                <a:gd name="T30" fmla="*/ 41 w 388"/>
                <a:gd name="T31" fmla="*/ 158 h 254"/>
                <a:gd name="T32" fmla="*/ 40 w 388"/>
                <a:gd name="T33" fmla="*/ 161 h 254"/>
                <a:gd name="T34" fmla="*/ 44 w 388"/>
                <a:gd name="T35" fmla="*/ 166 h 254"/>
                <a:gd name="T36" fmla="*/ 51 w 388"/>
                <a:gd name="T37" fmla="*/ 164 h 254"/>
                <a:gd name="T38" fmla="*/ 50 w 388"/>
                <a:gd name="T39" fmla="*/ 174 h 254"/>
                <a:gd name="T40" fmla="*/ 55 w 388"/>
                <a:gd name="T41" fmla="*/ 197 h 254"/>
                <a:gd name="T42" fmla="*/ 57 w 388"/>
                <a:gd name="T43" fmla="*/ 202 h 254"/>
                <a:gd name="T44" fmla="*/ 63 w 388"/>
                <a:gd name="T45" fmla="*/ 211 h 254"/>
                <a:gd name="T46" fmla="*/ 64 w 388"/>
                <a:gd name="T47" fmla="*/ 213 h 254"/>
                <a:gd name="T48" fmla="*/ 66 w 388"/>
                <a:gd name="T49" fmla="*/ 220 h 254"/>
                <a:gd name="T50" fmla="*/ 72 w 388"/>
                <a:gd name="T51" fmla="*/ 227 h 254"/>
                <a:gd name="T52" fmla="*/ 98 w 388"/>
                <a:gd name="T53" fmla="*/ 231 h 254"/>
                <a:gd name="T54" fmla="*/ 104 w 388"/>
                <a:gd name="T55" fmla="*/ 234 h 254"/>
                <a:gd name="T56" fmla="*/ 113 w 388"/>
                <a:gd name="T57" fmla="*/ 237 h 254"/>
                <a:gd name="T58" fmla="*/ 123 w 388"/>
                <a:gd name="T59" fmla="*/ 237 h 254"/>
                <a:gd name="T60" fmla="*/ 125 w 388"/>
                <a:gd name="T61" fmla="*/ 241 h 254"/>
                <a:gd name="T62" fmla="*/ 125 w 388"/>
                <a:gd name="T63" fmla="*/ 242 h 254"/>
                <a:gd name="T64" fmla="*/ 127 w 388"/>
                <a:gd name="T65" fmla="*/ 243 h 254"/>
                <a:gd name="T66" fmla="*/ 128 w 388"/>
                <a:gd name="T67" fmla="*/ 243 h 254"/>
                <a:gd name="T68" fmla="*/ 128 w 388"/>
                <a:gd name="T69" fmla="*/ 243 h 254"/>
                <a:gd name="T70" fmla="*/ 142 w 388"/>
                <a:gd name="T71" fmla="*/ 220 h 254"/>
                <a:gd name="T72" fmla="*/ 364 w 388"/>
                <a:gd name="T73" fmla="*/ 253 h 254"/>
                <a:gd name="T74" fmla="*/ 364 w 388"/>
                <a:gd name="T75" fmla="*/ 253 h 254"/>
                <a:gd name="T76" fmla="*/ 370 w 388"/>
                <a:gd name="T77" fmla="*/ 208 h 254"/>
                <a:gd name="T78" fmla="*/ 370 w 388"/>
                <a:gd name="T79" fmla="*/ 208 h 254"/>
                <a:gd name="T80" fmla="*/ 370 w 388"/>
                <a:gd name="T81" fmla="*/ 208 h 254"/>
                <a:gd name="T82" fmla="*/ 29 w 388"/>
                <a:gd name="T83" fmla="*/ 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8" h="254">
                  <a:moveTo>
                    <a:pt x="29" y="7"/>
                  </a:moveTo>
                  <a:cubicBezTo>
                    <a:pt x="0" y="0"/>
                    <a:pt x="0" y="0"/>
                    <a:pt x="0" y="0"/>
                  </a:cubicBezTo>
                  <a:cubicBezTo>
                    <a:pt x="9" y="3"/>
                    <a:pt x="9" y="3"/>
                    <a:pt x="9" y="3"/>
                  </a:cubicBezTo>
                  <a:cubicBezTo>
                    <a:pt x="28" y="7"/>
                    <a:pt x="28" y="7"/>
                    <a:pt x="28" y="7"/>
                  </a:cubicBezTo>
                  <a:cubicBezTo>
                    <a:pt x="28" y="7"/>
                    <a:pt x="24" y="17"/>
                    <a:pt x="23" y="22"/>
                  </a:cubicBezTo>
                  <a:cubicBezTo>
                    <a:pt x="23" y="23"/>
                    <a:pt x="23" y="23"/>
                    <a:pt x="23" y="23"/>
                  </a:cubicBezTo>
                  <a:cubicBezTo>
                    <a:pt x="25" y="16"/>
                    <a:pt x="28" y="7"/>
                    <a:pt x="28" y="7"/>
                  </a:cubicBezTo>
                  <a:cubicBezTo>
                    <a:pt x="28" y="7"/>
                    <a:pt x="25" y="16"/>
                    <a:pt x="23" y="23"/>
                  </a:cubicBezTo>
                  <a:cubicBezTo>
                    <a:pt x="23" y="26"/>
                    <a:pt x="23" y="28"/>
                    <a:pt x="22" y="30"/>
                  </a:cubicBezTo>
                  <a:cubicBezTo>
                    <a:pt x="22" y="35"/>
                    <a:pt x="19" y="40"/>
                    <a:pt x="18" y="41"/>
                  </a:cubicBezTo>
                  <a:cubicBezTo>
                    <a:pt x="18" y="42"/>
                    <a:pt x="17" y="43"/>
                    <a:pt x="17" y="43"/>
                  </a:cubicBezTo>
                  <a:cubicBezTo>
                    <a:pt x="18" y="45"/>
                    <a:pt x="18" y="46"/>
                    <a:pt x="20" y="49"/>
                  </a:cubicBezTo>
                  <a:cubicBezTo>
                    <a:pt x="21" y="51"/>
                    <a:pt x="24" y="56"/>
                    <a:pt x="26" y="60"/>
                  </a:cubicBezTo>
                  <a:cubicBezTo>
                    <a:pt x="27" y="61"/>
                    <a:pt x="27" y="63"/>
                    <a:pt x="28" y="64"/>
                  </a:cubicBezTo>
                  <a:cubicBezTo>
                    <a:pt x="29" y="66"/>
                    <a:pt x="30" y="67"/>
                    <a:pt x="30" y="67"/>
                  </a:cubicBezTo>
                  <a:cubicBezTo>
                    <a:pt x="30" y="67"/>
                    <a:pt x="32" y="71"/>
                    <a:pt x="34" y="71"/>
                  </a:cubicBezTo>
                  <a:cubicBezTo>
                    <a:pt x="34" y="71"/>
                    <a:pt x="31" y="77"/>
                    <a:pt x="33" y="78"/>
                  </a:cubicBezTo>
                  <a:cubicBezTo>
                    <a:pt x="36" y="79"/>
                    <a:pt x="39" y="78"/>
                    <a:pt x="40" y="81"/>
                  </a:cubicBezTo>
                  <a:cubicBezTo>
                    <a:pt x="40" y="81"/>
                    <a:pt x="40" y="82"/>
                    <a:pt x="40" y="83"/>
                  </a:cubicBezTo>
                  <a:cubicBezTo>
                    <a:pt x="40" y="83"/>
                    <a:pt x="40" y="83"/>
                    <a:pt x="41" y="83"/>
                  </a:cubicBezTo>
                  <a:cubicBezTo>
                    <a:pt x="41" y="85"/>
                    <a:pt x="42" y="87"/>
                    <a:pt x="42" y="89"/>
                  </a:cubicBezTo>
                  <a:cubicBezTo>
                    <a:pt x="41" y="91"/>
                    <a:pt x="40" y="95"/>
                    <a:pt x="41" y="99"/>
                  </a:cubicBezTo>
                  <a:cubicBezTo>
                    <a:pt x="41" y="99"/>
                    <a:pt x="41" y="99"/>
                    <a:pt x="41" y="99"/>
                  </a:cubicBezTo>
                  <a:cubicBezTo>
                    <a:pt x="43" y="103"/>
                    <a:pt x="47" y="105"/>
                    <a:pt x="47" y="108"/>
                  </a:cubicBezTo>
                  <a:cubicBezTo>
                    <a:pt x="47" y="109"/>
                    <a:pt x="47" y="110"/>
                    <a:pt x="47" y="111"/>
                  </a:cubicBezTo>
                  <a:cubicBezTo>
                    <a:pt x="47" y="111"/>
                    <a:pt x="47" y="111"/>
                    <a:pt x="47" y="111"/>
                  </a:cubicBezTo>
                  <a:cubicBezTo>
                    <a:pt x="46" y="114"/>
                    <a:pt x="45" y="117"/>
                    <a:pt x="48" y="121"/>
                  </a:cubicBezTo>
                  <a:cubicBezTo>
                    <a:pt x="50" y="124"/>
                    <a:pt x="54" y="128"/>
                    <a:pt x="51" y="135"/>
                  </a:cubicBezTo>
                  <a:cubicBezTo>
                    <a:pt x="51" y="136"/>
                    <a:pt x="50" y="138"/>
                    <a:pt x="49" y="139"/>
                  </a:cubicBezTo>
                  <a:cubicBezTo>
                    <a:pt x="44" y="144"/>
                    <a:pt x="42" y="141"/>
                    <a:pt x="42" y="149"/>
                  </a:cubicBezTo>
                  <a:cubicBezTo>
                    <a:pt x="41" y="152"/>
                    <a:pt x="41" y="154"/>
                    <a:pt x="41" y="155"/>
                  </a:cubicBezTo>
                  <a:cubicBezTo>
                    <a:pt x="41" y="156"/>
                    <a:pt x="41" y="157"/>
                    <a:pt x="41" y="158"/>
                  </a:cubicBezTo>
                  <a:cubicBezTo>
                    <a:pt x="41" y="158"/>
                    <a:pt x="41" y="159"/>
                    <a:pt x="40" y="160"/>
                  </a:cubicBezTo>
                  <a:cubicBezTo>
                    <a:pt x="40" y="160"/>
                    <a:pt x="40" y="160"/>
                    <a:pt x="40" y="161"/>
                  </a:cubicBezTo>
                  <a:cubicBezTo>
                    <a:pt x="38" y="164"/>
                    <a:pt x="38" y="166"/>
                    <a:pt x="39" y="167"/>
                  </a:cubicBezTo>
                  <a:cubicBezTo>
                    <a:pt x="41" y="168"/>
                    <a:pt x="42" y="168"/>
                    <a:pt x="44" y="166"/>
                  </a:cubicBezTo>
                  <a:cubicBezTo>
                    <a:pt x="45" y="165"/>
                    <a:pt x="47" y="164"/>
                    <a:pt x="49" y="163"/>
                  </a:cubicBezTo>
                  <a:cubicBezTo>
                    <a:pt x="50" y="162"/>
                    <a:pt x="51" y="162"/>
                    <a:pt x="51" y="164"/>
                  </a:cubicBezTo>
                  <a:cubicBezTo>
                    <a:pt x="51" y="164"/>
                    <a:pt x="51" y="165"/>
                    <a:pt x="51" y="166"/>
                  </a:cubicBezTo>
                  <a:cubicBezTo>
                    <a:pt x="51" y="171"/>
                    <a:pt x="50" y="172"/>
                    <a:pt x="50" y="174"/>
                  </a:cubicBezTo>
                  <a:cubicBezTo>
                    <a:pt x="50" y="174"/>
                    <a:pt x="50" y="175"/>
                    <a:pt x="51" y="175"/>
                  </a:cubicBezTo>
                  <a:cubicBezTo>
                    <a:pt x="53" y="178"/>
                    <a:pt x="54" y="192"/>
                    <a:pt x="55" y="197"/>
                  </a:cubicBezTo>
                  <a:cubicBezTo>
                    <a:pt x="55" y="197"/>
                    <a:pt x="55" y="199"/>
                    <a:pt x="56" y="201"/>
                  </a:cubicBezTo>
                  <a:cubicBezTo>
                    <a:pt x="56" y="201"/>
                    <a:pt x="57" y="201"/>
                    <a:pt x="57" y="202"/>
                  </a:cubicBezTo>
                  <a:cubicBezTo>
                    <a:pt x="59" y="203"/>
                    <a:pt x="61" y="205"/>
                    <a:pt x="62" y="208"/>
                  </a:cubicBezTo>
                  <a:cubicBezTo>
                    <a:pt x="63" y="209"/>
                    <a:pt x="63" y="210"/>
                    <a:pt x="63" y="211"/>
                  </a:cubicBezTo>
                  <a:cubicBezTo>
                    <a:pt x="63" y="212"/>
                    <a:pt x="64" y="212"/>
                    <a:pt x="64" y="213"/>
                  </a:cubicBezTo>
                  <a:cubicBezTo>
                    <a:pt x="64" y="213"/>
                    <a:pt x="64" y="213"/>
                    <a:pt x="64" y="213"/>
                  </a:cubicBezTo>
                  <a:cubicBezTo>
                    <a:pt x="64" y="213"/>
                    <a:pt x="64" y="213"/>
                    <a:pt x="64" y="213"/>
                  </a:cubicBezTo>
                  <a:cubicBezTo>
                    <a:pt x="64" y="215"/>
                    <a:pt x="65" y="218"/>
                    <a:pt x="66" y="220"/>
                  </a:cubicBezTo>
                  <a:cubicBezTo>
                    <a:pt x="67" y="222"/>
                    <a:pt x="69" y="224"/>
                    <a:pt x="69" y="224"/>
                  </a:cubicBezTo>
                  <a:cubicBezTo>
                    <a:pt x="69" y="224"/>
                    <a:pt x="70" y="225"/>
                    <a:pt x="72" y="227"/>
                  </a:cubicBezTo>
                  <a:cubicBezTo>
                    <a:pt x="76" y="230"/>
                    <a:pt x="81" y="233"/>
                    <a:pt x="88" y="233"/>
                  </a:cubicBezTo>
                  <a:cubicBezTo>
                    <a:pt x="92" y="232"/>
                    <a:pt x="96" y="231"/>
                    <a:pt x="98" y="231"/>
                  </a:cubicBezTo>
                  <a:cubicBezTo>
                    <a:pt x="98" y="230"/>
                    <a:pt x="102" y="231"/>
                    <a:pt x="102" y="232"/>
                  </a:cubicBezTo>
                  <a:cubicBezTo>
                    <a:pt x="102" y="233"/>
                    <a:pt x="103" y="234"/>
                    <a:pt x="104" y="234"/>
                  </a:cubicBezTo>
                  <a:cubicBezTo>
                    <a:pt x="104" y="235"/>
                    <a:pt x="104" y="235"/>
                    <a:pt x="104" y="235"/>
                  </a:cubicBezTo>
                  <a:cubicBezTo>
                    <a:pt x="108" y="235"/>
                    <a:pt x="112" y="236"/>
                    <a:pt x="113" y="237"/>
                  </a:cubicBezTo>
                  <a:cubicBezTo>
                    <a:pt x="113" y="237"/>
                    <a:pt x="118" y="234"/>
                    <a:pt x="120" y="235"/>
                  </a:cubicBezTo>
                  <a:cubicBezTo>
                    <a:pt x="121" y="236"/>
                    <a:pt x="122" y="236"/>
                    <a:pt x="123" y="237"/>
                  </a:cubicBezTo>
                  <a:cubicBezTo>
                    <a:pt x="124" y="238"/>
                    <a:pt x="124" y="239"/>
                    <a:pt x="125" y="240"/>
                  </a:cubicBezTo>
                  <a:cubicBezTo>
                    <a:pt x="125" y="241"/>
                    <a:pt x="125" y="241"/>
                    <a:pt x="125" y="241"/>
                  </a:cubicBezTo>
                  <a:cubicBezTo>
                    <a:pt x="125" y="241"/>
                    <a:pt x="125" y="241"/>
                    <a:pt x="125" y="241"/>
                  </a:cubicBezTo>
                  <a:cubicBezTo>
                    <a:pt x="125" y="242"/>
                    <a:pt x="125" y="242"/>
                    <a:pt x="125" y="242"/>
                  </a:cubicBezTo>
                  <a:cubicBezTo>
                    <a:pt x="125" y="242"/>
                    <a:pt x="125" y="242"/>
                    <a:pt x="125" y="242"/>
                  </a:cubicBezTo>
                  <a:cubicBezTo>
                    <a:pt x="126" y="243"/>
                    <a:pt x="126" y="243"/>
                    <a:pt x="127" y="243"/>
                  </a:cubicBezTo>
                  <a:cubicBezTo>
                    <a:pt x="127" y="243"/>
                    <a:pt x="127" y="243"/>
                    <a:pt x="127" y="243"/>
                  </a:cubicBezTo>
                  <a:cubicBezTo>
                    <a:pt x="127" y="243"/>
                    <a:pt x="127" y="243"/>
                    <a:pt x="128" y="243"/>
                  </a:cubicBezTo>
                  <a:cubicBezTo>
                    <a:pt x="128" y="243"/>
                    <a:pt x="128" y="243"/>
                    <a:pt x="128" y="243"/>
                  </a:cubicBezTo>
                  <a:cubicBezTo>
                    <a:pt x="128" y="243"/>
                    <a:pt x="128" y="243"/>
                    <a:pt x="128" y="243"/>
                  </a:cubicBezTo>
                  <a:cubicBezTo>
                    <a:pt x="137" y="243"/>
                    <a:pt x="137" y="243"/>
                    <a:pt x="137" y="243"/>
                  </a:cubicBezTo>
                  <a:cubicBezTo>
                    <a:pt x="142" y="220"/>
                    <a:pt x="142" y="220"/>
                    <a:pt x="142" y="220"/>
                  </a:cubicBezTo>
                  <a:cubicBezTo>
                    <a:pt x="362" y="253"/>
                    <a:pt x="362" y="253"/>
                    <a:pt x="362" y="253"/>
                  </a:cubicBezTo>
                  <a:cubicBezTo>
                    <a:pt x="362" y="253"/>
                    <a:pt x="363" y="254"/>
                    <a:pt x="364" y="253"/>
                  </a:cubicBezTo>
                  <a:cubicBezTo>
                    <a:pt x="364" y="253"/>
                    <a:pt x="364" y="253"/>
                    <a:pt x="364" y="253"/>
                  </a:cubicBezTo>
                  <a:cubicBezTo>
                    <a:pt x="364" y="253"/>
                    <a:pt x="364" y="253"/>
                    <a:pt x="364" y="253"/>
                  </a:cubicBezTo>
                  <a:cubicBezTo>
                    <a:pt x="364" y="253"/>
                    <a:pt x="365" y="252"/>
                    <a:pt x="365" y="251"/>
                  </a:cubicBezTo>
                  <a:cubicBezTo>
                    <a:pt x="365" y="249"/>
                    <a:pt x="367" y="232"/>
                    <a:pt x="370" y="208"/>
                  </a:cubicBezTo>
                  <a:cubicBezTo>
                    <a:pt x="370" y="208"/>
                    <a:pt x="370" y="208"/>
                    <a:pt x="370" y="208"/>
                  </a:cubicBezTo>
                  <a:cubicBezTo>
                    <a:pt x="370" y="208"/>
                    <a:pt x="370" y="208"/>
                    <a:pt x="370" y="208"/>
                  </a:cubicBezTo>
                  <a:cubicBezTo>
                    <a:pt x="377" y="154"/>
                    <a:pt x="387" y="71"/>
                    <a:pt x="387" y="71"/>
                  </a:cubicBezTo>
                  <a:cubicBezTo>
                    <a:pt x="387" y="71"/>
                    <a:pt x="377" y="154"/>
                    <a:pt x="370" y="208"/>
                  </a:cubicBezTo>
                  <a:cubicBezTo>
                    <a:pt x="388" y="70"/>
                    <a:pt x="388" y="70"/>
                    <a:pt x="388" y="70"/>
                  </a:cubicBezTo>
                  <a:cubicBezTo>
                    <a:pt x="388" y="70"/>
                    <a:pt x="147" y="37"/>
                    <a:pt x="29" y="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6" name="Freeform 46">
              <a:extLst>
                <a:ext uri="{FF2B5EF4-FFF2-40B4-BE49-F238E27FC236}">
                  <a16:creationId xmlns:a16="http://schemas.microsoft.com/office/drawing/2014/main" id="{35BC392D-5714-4F48-A655-AF21B9AA96A5}"/>
                </a:ext>
              </a:extLst>
            </p:cNvPr>
            <p:cNvSpPr>
              <a:spLocks/>
            </p:cNvSpPr>
            <p:nvPr/>
          </p:nvSpPr>
          <p:spPr bwMode="auto">
            <a:xfrm>
              <a:off x="12858236" y="4581299"/>
              <a:ext cx="909638" cy="571500"/>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7" name="Freeform 47">
              <a:extLst>
                <a:ext uri="{FF2B5EF4-FFF2-40B4-BE49-F238E27FC236}">
                  <a16:creationId xmlns:a16="http://schemas.microsoft.com/office/drawing/2014/main" id="{0F008D90-29DF-408E-93A1-EA385C54396B}"/>
                </a:ext>
              </a:extLst>
            </p:cNvPr>
            <p:cNvSpPr>
              <a:spLocks/>
            </p:cNvSpPr>
            <p:nvPr/>
          </p:nvSpPr>
          <p:spPr bwMode="auto">
            <a:xfrm>
              <a:off x="12858236" y="4581299"/>
              <a:ext cx="909638" cy="571500"/>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48" name="Freeform 48">
              <a:extLst>
                <a:ext uri="{FF2B5EF4-FFF2-40B4-BE49-F238E27FC236}">
                  <a16:creationId xmlns:a16="http://schemas.microsoft.com/office/drawing/2014/main" id="{C5880ACC-2815-4B21-9114-CF4EBD41D753}"/>
                </a:ext>
              </a:extLst>
            </p:cNvPr>
            <p:cNvSpPr>
              <a:spLocks/>
            </p:cNvSpPr>
            <p:nvPr/>
          </p:nvSpPr>
          <p:spPr bwMode="auto">
            <a:xfrm>
              <a:off x="11146910" y="4317774"/>
              <a:ext cx="836613" cy="1333501"/>
            </a:xfrm>
            <a:custGeom>
              <a:avLst/>
              <a:gdLst>
                <a:gd name="T0" fmla="*/ 213 w 223"/>
                <a:gd name="T1" fmla="*/ 243 h 355"/>
                <a:gd name="T2" fmla="*/ 213 w 223"/>
                <a:gd name="T3" fmla="*/ 243 h 355"/>
                <a:gd name="T4" fmla="*/ 211 w 223"/>
                <a:gd name="T5" fmla="*/ 242 h 355"/>
                <a:gd name="T6" fmla="*/ 211 w 223"/>
                <a:gd name="T7" fmla="*/ 240 h 355"/>
                <a:gd name="T8" fmla="*/ 206 w 223"/>
                <a:gd name="T9" fmla="*/ 235 h 355"/>
                <a:gd name="T10" fmla="*/ 193 w 223"/>
                <a:gd name="T11" fmla="*/ 235 h 355"/>
                <a:gd name="T12" fmla="*/ 186 w 223"/>
                <a:gd name="T13" fmla="*/ 231 h 355"/>
                <a:gd name="T14" fmla="*/ 184 w 223"/>
                <a:gd name="T15" fmla="*/ 231 h 355"/>
                <a:gd name="T16" fmla="*/ 172 w 223"/>
                <a:gd name="T17" fmla="*/ 233 h 355"/>
                <a:gd name="T18" fmla="*/ 158 w 223"/>
                <a:gd name="T19" fmla="*/ 227 h 355"/>
                <a:gd name="T20" fmla="*/ 152 w 223"/>
                <a:gd name="T21" fmla="*/ 220 h 355"/>
                <a:gd name="T22" fmla="*/ 150 w 223"/>
                <a:gd name="T23" fmla="*/ 213 h 355"/>
                <a:gd name="T24" fmla="*/ 150 w 223"/>
                <a:gd name="T25" fmla="*/ 213 h 355"/>
                <a:gd name="T26" fmla="*/ 148 w 223"/>
                <a:gd name="T27" fmla="*/ 208 h 355"/>
                <a:gd name="T28" fmla="*/ 142 w 223"/>
                <a:gd name="T29" fmla="*/ 201 h 355"/>
                <a:gd name="T30" fmla="*/ 137 w 223"/>
                <a:gd name="T31" fmla="*/ 179 h 355"/>
                <a:gd name="T32" fmla="*/ 137 w 223"/>
                <a:gd name="T33" fmla="*/ 164 h 355"/>
                <a:gd name="T34" fmla="*/ 135 w 223"/>
                <a:gd name="T35" fmla="*/ 163 h 355"/>
                <a:gd name="T36" fmla="*/ 125 w 223"/>
                <a:gd name="T37" fmla="*/ 167 h 355"/>
                <a:gd name="T38" fmla="*/ 127 w 223"/>
                <a:gd name="T39" fmla="*/ 155 h 355"/>
                <a:gd name="T40" fmla="*/ 137 w 223"/>
                <a:gd name="T41" fmla="*/ 136 h 355"/>
                <a:gd name="T42" fmla="*/ 134 w 223"/>
                <a:gd name="T43" fmla="*/ 121 h 355"/>
                <a:gd name="T44" fmla="*/ 133 w 223"/>
                <a:gd name="T45" fmla="*/ 109 h 355"/>
                <a:gd name="T46" fmla="*/ 128 w 223"/>
                <a:gd name="T47" fmla="*/ 101 h 355"/>
                <a:gd name="T48" fmla="*/ 127 w 223"/>
                <a:gd name="T49" fmla="*/ 84 h 355"/>
                <a:gd name="T50" fmla="*/ 126 w 223"/>
                <a:gd name="T51" fmla="*/ 83 h 355"/>
                <a:gd name="T52" fmla="*/ 120 w 223"/>
                <a:gd name="T53" fmla="*/ 71 h 355"/>
                <a:gd name="T54" fmla="*/ 114 w 223"/>
                <a:gd name="T55" fmla="*/ 64 h 355"/>
                <a:gd name="T56" fmla="*/ 105 w 223"/>
                <a:gd name="T57" fmla="*/ 48 h 355"/>
                <a:gd name="T58" fmla="*/ 104 w 223"/>
                <a:gd name="T59" fmla="*/ 42 h 355"/>
                <a:gd name="T60" fmla="*/ 105 w 223"/>
                <a:gd name="T61" fmla="*/ 38 h 355"/>
                <a:gd name="T62" fmla="*/ 108 w 223"/>
                <a:gd name="T63" fmla="*/ 30 h 355"/>
                <a:gd name="T64" fmla="*/ 109 w 223"/>
                <a:gd name="T65" fmla="*/ 22 h 355"/>
                <a:gd name="T66" fmla="*/ 95 w 223"/>
                <a:gd name="T67" fmla="*/ 3 h 355"/>
                <a:gd name="T68" fmla="*/ 44 w 223"/>
                <a:gd name="T69" fmla="*/ 131 h 355"/>
                <a:gd name="T70" fmla="*/ 47 w 223"/>
                <a:gd name="T71" fmla="*/ 139 h 355"/>
                <a:gd name="T72" fmla="*/ 52 w 223"/>
                <a:gd name="T73" fmla="*/ 151 h 355"/>
                <a:gd name="T74" fmla="*/ 58 w 223"/>
                <a:gd name="T75" fmla="*/ 161 h 355"/>
                <a:gd name="T76" fmla="*/ 53 w 223"/>
                <a:gd name="T77" fmla="*/ 165 h 355"/>
                <a:gd name="T78" fmla="*/ 50 w 223"/>
                <a:gd name="T79" fmla="*/ 167 h 355"/>
                <a:gd name="T80" fmla="*/ 42 w 223"/>
                <a:gd name="T81" fmla="*/ 173 h 355"/>
                <a:gd name="T82" fmla="*/ 41 w 223"/>
                <a:gd name="T83" fmla="*/ 180 h 355"/>
                <a:gd name="T84" fmla="*/ 35 w 223"/>
                <a:gd name="T85" fmla="*/ 193 h 355"/>
                <a:gd name="T86" fmla="*/ 28 w 223"/>
                <a:gd name="T87" fmla="*/ 207 h 355"/>
                <a:gd name="T88" fmla="*/ 25 w 223"/>
                <a:gd name="T89" fmla="*/ 214 h 355"/>
                <a:gd name="T90" fmla="*/ 24 w 223"/>
                <a:gd name="T91" fmla="*/ 226 h 355"/>
                <a:gd name="T92" fmla="*/ 96 w 223"/>
                <a:gd name="T93" fmla="*/ 335 h 355"/>
                <a:gd name="T94" fmla="*/ 223 w 223"/>
                <a:gd name="T95" fmla="*/ 243 h 355"/>
                <a:gd name="T96" fmla="*/ 223 w 223"/>
                <a:gd name="T97" fmla="*/ 243 h 355"/>
                <a:gd name="T98" fmla="*/ 214 w 223"/>
                <a:gd name="T99" fmla="*/ 243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55">
                  <a:moveTo>
                    <a:pt x="214" y="243"/>
                  </a:moveTo>
                  <a:cubicBezTo>
                    <a:pt x="214" y="243"/>
                    <a:pt x="213" y="243"/>
                    <a:pt x="213" y="243"/>
                  </a:cubicBezTo>
                  <a:cubicBezTo>
                    <a:pt x="213" y="243"/>
                    <a:pt x="213" y="243"/>
                    <a:pt x="213" y="243"/>
                  </a:cubicBezTo>
                  <a:cubicBezTo>
                    <a:pt x="213" y="243"/>
                    <a:pt x="213" y="243"/>
                    <a:pt x="213" y="243"/>
                  </a:cubicBezTo>
                  <a:cubicBezTo>
                    <a:pt x="212" y="243"/>
                    <a:pt x="212" y="243"/>
                    <a:pt x="211" y="242"/>
                  </a:cubicBezTo>
                  <a:cubicBezTo>
                    <a:pt x="211" y="242"/>
                    <a:pt x="211" y="242"/>
                    <a:pt x="211" y="242"/>
                  </a:cubicBezTo>
                  <a:cubicBezTo>
                    <a:pt x="211" y="242"/>
                    <a:pt x="211" y="242"/>
                    <a:pt x="211" y="241"/>
                  </a:cubicBezTo>
                  <a:cubicBezTo>
                    <a:pt x="211" y="241"/>
                    <a:pt x="211" y="241"/>
                    <a:pt x="211" y="240"/>
                  </a:cubicBezTo>
                  <a:cubicBezTo>
                    <a:pt x="210" y="239"/>
                    <a:pt x="209" y="237"/>
                    <a:pt x="206" y="236"/>
                  </a:cubicBezTo>
                  <a:cubicBezTo>
                    <a:pt x="206" y="235"/>
                    <a:pt x="206" y="235"/>
                    <a:pt x="206" y="235"/>
                  </a:cubicBezTo>
                  <a:cubicBezTo>
                    <a:pt x="203" y="235"/>
                    <a:pt x="199" y="237"/>
                    <a:pt x="199" y="237"/>
                  </a:cubicBezTo>
                  <a:cubicBezTo>
                    <a:pt x="199" y="237"/>
                    <a:pt x="197" y="235"/>
                    <a:pt x="193" y="235"/>
                  </a:cubicBezTo>
                  <a:cubicBezTo>
                    <a:pt x="192" y="235"/>
                    <a:pt x="190" y="235"/>
                    <a:pt x="190" y="234"/>
                  </a:cubicBezTo>
                  <a:cubicBezTo>
                    <a:pt x="187" y="234"/>
                    <a:pt x="187" y="232"/>
                    <a:pt x="186" y="231"/>
                  </a:cubicBezTo>
                  <a:cubicBezTo>
                    <a:pt x="185" y="231"/>
                    <a:pt x="185" y="231"/>
                    <a:pt x="184" y="231"/>
                  </a:cubicBezTo>
                  <a:cubicBezTo>
                    <a:pt x="184" y="231"/>
                    <a:pt x="184" y="231"/>
                    <a:pt x="184" y="231"/>
                  </a:cubicBezTo>
                  <a:cubicBezTo>
                    <a:pt x="184" y="232"/>
                    <a:pt x="178" y="233"/>
                    <a:pt x="177" y="233"/>
                  </a:cubicBezTo>
                  <a:cubicBezTo>
                    <a:pt x="177" y="233"/>
                    <a:pt x="175" y="233"/>
                    <a:pt x="172" y="233"/>
                  </a:cubicBezTo>
                  <a:cubicBezTo>
                    <a:pt x="170" y="233"/>
                    <a:pt x="170" y="233"/>
                    <a:pt x="165" y="231"/>
                  </a:cubicBezTo>
                  <a:cubicBezTo>
                    <a:pt x="162" y="230"/>
                    <a:pt x="159" y="228"/>
                    <a:pt x="158" y="227"/>
                  </a:cubicBezTo>
                  <a:cubicBezTo>
                    <a:pt x="158" y="226"/>
                    <a:pt x="157" y="226"/>
                    <a:pt x="157" y="226"/>
                  </a:cubicBezTo>
                  <a:cubicBezTo>
                    <a:pt x="155" y="224"/>
                    <a:pt x="153" y="222"/>
                    <a:pt x="152" y="220"/>
                  </a:cubicBezTo>
                  <a:cubicBezTo>
                    <a:pt x="152" y="219"/>
                    <a:pt x="151" y="219"/>
                    <a:pt x="151" y="219"/>
                  </a:cubicBezTo>
                  <a:cubicBezTo>
                    <a:pt x="150" y="217"/>
                    <a:pt x="150" y="215"/>
                    <a:pt x="150" y="213"/>
                  </a:cubicBezTo>
                  <a:cubicBezTo>
                    <a:pt x="150" y="213"/>
                    <a:pt x="150" y="213"/>
                    <a:pt x="150" y="213"/>
                  </a:cubicBezTo>
                  <a:cubicBezTo>
                    <a:pt x="150" y="213"/>
                    <a:pt x="150" y="213"/>
                    <a:pt x="150" y="213"/>
                  </a:cubicBezTo>
                  <a:cubicBezTo>
                    <a:pt x="150" y="212"/>
                    <a:pt x="149" y="212"/>
                    <a:pt x="149" y="212"/>
                  </a:cubicBezTo>
                  <a:cubicBezTo>
                    <a:pt x="150" y="211"/>
                    <a:pt x="149" y="209"/>
                    <a:pt x="148" y="208"/>
                  </a:cubicBezTo>
                  <a:cubicBezTo>
                    <a:pt x="147" y="206"/>
                    <a:pt x="146" y="204"/>
                    <a:pt x="144" y="203"/>
                  </a:cubicBezTo>
                  <a:cubicBezTo>
                    <a:pt x="143" y="202"/>
                    <a:pt x="143" y="201"/>
                    <a:pt x="142" y="201"/>
                  </a:cubicBezTo>
                  <a:cubicBezTo>
                    <a:pt x="140" y="198"/>
                    <a:pt x="140" y="197"/>
                    <a:pt x="140" y="194"/>
                  </a:cubicBezTo>
                  <a:cubicBezTo>
                    <a:pt x="140" y="191"/>
                    <a:pt x="140" y="186"/>
                    <a:pt x="137" y="179"/>
                  </a:cubicBezTo>
                  <a:cubicBezTo>
                    <a:pt x="136" y="177"/>
                    <a:pt x="136" y="175"/>
                    <a:pt x="136" y="174"/>
                  </a:cubicBezTo>
                  <a:cubicBezTo>
                    <a:pt x="135" y="171"/>
                    <a:pt x="137" y="168"/>
                    <a:pt x="137" y="164"/>
                  </a:cubicBezTo>
                  <a:cubicBezTo>
                    <a:pt x="137" y="164"/>
                    <a:pt x="137" y="164"/>
                    <a:pt x="137" y="164"/>
                  </a:cubicBezTo>
                  <a:cubicBezTo>
                    <a:pt x="137" y="163"/>
                    <a:pt x="136" y="162"/>
                    <a:pt x="135" y="163"/>
                  </a:cubicBezTo>
                  <a:cubicBezTo>
                    <a:pt x="134" y="164"/>
                    <a:pt x="132" y="165"/>
                    <a:pt x="131" y="166"/>
                  </a:cubicBezTo>
                  <a:cubicBezTo>
                    <a:pt x="128" y="168"/>
                    <a:pt x="128" y="168"/>
                    <a:pt x="125" y="167"/>
                  </a:cubicBezTo>
                  <a:cubicBezTo>
                    <a:pt x="123" y="166"/>
                    <a:pt x="125" y="162"/>
                    <a:pt x="126" y="160"/>
                  </a:cubicBezTo>
                  <a:cubicBezTo>
                    <a:pt x="127" y="158"/>
                    <a:pt x="127" y="157"/>
                    <a:pt x="127" y="155"/>
                  </a:cubicBezTo>
                  <a:cubicBezTo>
                    <a:pt x="127" y="152"/>
                    <a:pt x="127" y="149"/>
                    <a:pt x="128" y="145"/>
                  </a:cubicBezTo>
                  <a:cubicBezTo>
                    <a:pt x="129" y="140"/>
                    <a:pt x="133" y="143"/>
                    <a:pt x="137" y="136"/>
                  </a:cubicBezTo>
                  <a:cubicBezTo>
                    <a:pt x="137" y="136"/>
                    <a:pt x="137" y="135"/>
                    <a:pt x="137" y="135"/>
                  </a:cubicBezTo>
                  <a:cubicBezTo>
                    <a:pt x="139" y="130"/>
                    <a:pt x="137" y="125"/>
                    <a:pt x="134" y="121"/>
                  </a:cubicBezTo>
                  <a:cubicBezTo>
                    <a:pt x="132" y="119"/>
                    <a:pt x="131" y="114"/>
                    <a:pt x="133" y="111"/>
                  </a:cubicBezTo>
                  <a:cubicBezTo>
                    <a:pt x="133" y="110"/>
                    <a:pt x="133" y="109"/>
                    <a:pt x="133" y="109"/>
                  </a:cubicBezTo>
                  <a:cubicBezTo>
                    <a:pt x="133" y="108"/>
                    <a:pt x="133" y="108"/>
                    <a:pt x="133" y="108"/>
                  </a:cubicBezTo>
                  <a:cubicBezTo>
                    <a:pt x="132" y="106"/>
                    <a:pt x="130" y="104"/>
                    <a:pt x="128" y="101"/>
                  </a:cubicBezTo>
                  <a:cubicBezTo>
                    <a:pt x="128" y="101"/>
                    <a:pt x="128" y="100"/>
                    <a:pt x="127" y="99"/>
                  </a:cubicBezTo>
                  <a:cubicBezTo>
                    <a:pt x="125" y="94"/>
                    <a:pt x="128" y="89"/>
                    <a:pt x="127" y="84"/>
                  </a:cubicBezTo>
                  <a:cubicBezTo>
                    <a:pt x="127" y="84"/>
                    <a:pt x="127" y="84"/>
                    <a:pt x="127" y="83"/>
                  </a:cubicBezTo>
                  <a:cubicBezTo>
                    <a:pt x="126" y="83"/>
                    <a:pt x="126" y="83"/>
                    <a:pt x="126" y="83"/>
                  </a:cubicBezTo>
                  <a:cubicBezTo>
                    <a:pt x="125" y="80"/>
                    <a:pt x="123" y="79"/>
                    <a:pt x="120" y="78"/>
                  </a:cubicBezTo>
                  <a:cubicBezTo>
                    <a:pt x="116" y="78"/>
                    <a:pt x="120" y="71"/>
                    <a:pt x="120" y="71"/>
                  </a:cubicBezTo>
                  <a:cubicBezTo>
                    <a:pt x="117" y="72"/>
                    <a:pt x="115" y="69"/>
                    <a:pt x="114" y="65"/>
                  </a:cubicBezTo>
                  <a:cubicBezTo>
                    <a:pt x="114" y="64"/>
                    <a:pt x="114" y="64"/>
                    <a:pt x="114" y="64"/>
                  </a:cubicBezTo>
                  <a:cubicBezTo>
                    <a:pt x="113" y="63"/>
                    <a:pt x="113" y="61"/>
                    <a:pt x="112" y="60"/>
                  </a:cubicBezTo>
                  <a:cubicBezTo>
                    <a:pt x="110" y="56"/>
                    <a:pt x="106" y="51"/>
                    <a:pt x="105" y="48"/>
                  </a:cubicBezTo>
                  <a:cubicBezTo>
                    <a:pt x="104" y="46"/>
                    <a:pt x="103" y="45"/>
                    <a:pt x="103" y="43"/>
                  </a:cubicBezTo>
                  <a:cubicBezTo>
                    <a:pt x="103" y="42"/>
                    <a:pt x="104" y="42"/>
                    <a:pt x="104" y="42"/>
                  </a:cubicBezTo>
                  <a:cubicBezTo>
                    <a:pt x="104" y="42"/>
                    <a:pt x="104" y="42"/>
                    <a:pt x="104" y="41"/>
                  </a:cubicBezTo>
                  <a:cubicBezTo>
                    <a:pt x="104" y="40"/>
                    <a:pt x="105" y="39"/>
                    <a:pt x="105" y="38"/>
                  </a:cubicBezTo>
                  <a:cubicBezTo>
                    <a:pt x="106" y="36"/>
                    <a:pt x="107" y="33"/>
                    <a:pt x="108" y="30"/>
                  </a:cubicBezTo>
                  <a:cubicBezTo>
                    <a:pt x="108" y="30"/>
                    <a:pt x="108" y="30"/>
                    <a:pt x="108" y="30"/>
                  </a:cubicBezTo>
                  <a:cubicBezTo>
                    <a:pt x="108" y="28"/>
                    <a:pt x="109" y="26"/>
                    <a:pt x="109" y="23"/>
                  </a:cubicBezTo>
                  <a:cubicBezTo>
                    <a:pt x="109" y="23"/>
                    <a:pt x="109" y="23"/>
                    <a:pt x="109" y="22"/>
                  </a:cubicBezTo>
                  <a:cubicBezTo>
                    <a:pt x="110" y="17"/>
                    <a:pt x="114" y="7"/>
                    <a:pt x="114" y="7"/>
                  </a:cubicBezTo>
                  <a:cubicBezTo>
                    <a:pt x="95" y="3"/>
                    <a:pt x="95" y="3"/>
                    <a:pt x="95" y="3"/>
                  </a:cubicBezTo>
                  <a:cubicBezTo>
                    <a:pt x="86" y="0"/>
                    <a:pt x="86" y="0"/>
                    <a:pt x="86" y="0"/>
                  </a:cubicBezTo>
                  <a:cubicBezTo>
                    <a:pt x="44" y="131"/>
                    <a:pt x="44" y="131"/>
                    <a:pt x="44" y="131"/>
                  </a:cubicBezTo>
                  <a:cubicBezTo>
                    <a:pt x="44" y="131"/>
                    <a:pt x="44" y="131"/>
                    <a:pt x="44" y="131"/>
                  </a:cubicBezTo>
                  <a:cubicBezTo>
                    <a:pt x="45" y="133"/>
                    <a:pt x="46" y="137"/>
                    <a:pt x="47" y="139"/>
                  </a:cubicBezTo>
                  <a:cubicBezTo>
                    <a:pt x="48" y="141"/>
                    <a:pt x="50" y="144"/>
                    <a:pt x="51" y="146"/>
                  </a:cubicBezTo>
                  <a:cubicBezTo>
                    <a:pt x="51" y="147"/>
                    <a:pt x="51" y="149"/>
                    <a:pt x="52" y="151"/>
                  </a:cubicBezTo>
                  <a:cubicBezTo>
                    <a:pt x="53" y="152"/>
                    <a:pt x="55" y="154"/>
                    <a:pt x="57" y="157"/>
                  </a:cubicBezTo>
                  <a:cubicBezTo>
                    <a:pt x="59" y="158"/>
                    <a:pt x="59" y="160"/>
                    <a:pt x="58" y="161"/>
                  </a:cubicBezTo>
                  <a:cubicBezTo>
                    <a:pt x="58" y="163"/>
                    <a:pt x="56" y="165"/>
                    <a:pt x="54" y="165"/>
                  </a:cubicBezTo>
                  <a:cubicBezTo>
                    <a:pt x="54" y="165"/>
                    <a:pt x="53" y="165"/>
                    <a:pt x="53" y="165"/>
                  </a:cubicBezTo>
                  <a:cubicBezTo>
                    <a:pt x="52" y="166"/>
                    <a:pt x="52" y="166"/>
                    <a:pt x="51" y="166"/>
                  </a:cubicBezTo>
                  <a:cubicBezTo>
                    <a:pt x="51" y="167"/>
                    <a:pt x="51" y="167"/>
                    <a:pt x="50" y="167"/>
                  </a:cubicBezTo>
                  <a:cubicBezTo>
                    <a:pt x="50" y="169"/>
                    <a:pt x="47" y="171"/>
                    <a:pt x="45" y="171"/>
                  </a:cubicBezTo>
                  <a:cubicBezTo>
                    <a:pt x="44" y="172"/>
                    <a:pt x="43" y="172"/>
                    <a:pt x="42" y="173"/>
                  </a:cubicBezTo>
                  <a:cubicBezTo>
                    <a:pt x="42" y="174"/>
                    <a:pt x="42" y="175"/>
                    <a:pt x="42" y="177"/>
                  </a:cubicBezTo>
                  <a:cubicBezTo>
                    <a:pt x="42" y="177"/>
                    <a:pt x="41" y="179"/>
                    <a:pt x="41" y="180"/>
                  </a:cubicBezTo>
                  <a:cubicBezTo>
                    <a:pt x="41" y="180"/>
                    <a:pt x="41" y="180"/>
                    <a:pt x="41" y="180"/>
                  </a:cubicBezTo>
                  <a:cubicBezTo>
                    <a:pt x="41" y="180"/>
                    <a:pt x="37" y="187"/>
                    <a:pt x="35" y="193"/>
                  </a:cubicBezTo>
                  <a:cubicBezTo>
                    <a:pt x="33" y="197"/>
                    <a:pt x="32" y="200"/>
                    <a:pt x="32" y="201"/>
                  </a:cubicBezTo>
                  <a:cubicBezTo>
                    <a:pt x="32" y="203"/>
                    <a:pt x="30" y="205"/>
                    <a:pt x="28" y="207"/>
                  </a:cubicBezTo>
                  <a:cubicBezTo>
                    <a:pt x="27" y="209"/>
                    <a:pt x="26" y="211"/>
                    <a:pt x="25" y="213"/>
                  </a:cubicBezTo>
                  <a:cubicBezTo>
                    <a:pt x="25" y="213"/>
                    <a:pt x="25" y="213"/>
                    <a:pt x="25" y="214"/>
                  </a:cubicBezTo>
                  <a:cubicBezTo>
                    <a:pt x="25" y="216"/>
                    <a:pt x="22" y="220"/>
                    <a:pt x="24" y="222"/>
                  </a:cubicBezTo>
                  <a:cubicBezTo>
                    <a:pt x="25" y="225"/>
                    <a:pt x="24" y="226"/>
                    <a:pt x="24" y="226"/>
                  </a:cubicBezTo>
                  <a:cubicBezTo>
                    <a:pt x="0" y="311"/>
                    <a:pt x="0" y="311"/>
                    <a:pt x="0" y="311"/>
                  </a:cubicBezTo>
                  <a:cubicBezTo>
                    <a:pt x="96" y="335"/>
                    <a:pt x="96" y="335"/>
                    <a:pt x="96" y="335"/>
                  </a:cubicBezTo>
                  <a:cubicBezTo>
                    <a:pt x="198" y="355"/>
                    <a:pt x="198" y="355"/>
                    <a:pt x="198" y="355"/>
                  </a:cubicBezTo>
                  <a:cubicBezTo>
                    <a:pt x="223" y="243"/>
                    <a:pt x="223" y="243"/>
                    <a:pt x="223" y="243"/>
                  </a:cubicBezTo>
                  <a:cubicBezTo>
                    <a:pt x="222" y="244"/>
                    <a:pt x="222" y="244"/>
                    <a:pt x="222" y="244"/>
                  </a:cubicBezTo>
                  <a:cubicBezTo>
                    <a:pt x="223" y="243"/>
                    <a:pt x="223" y="243"/>
                    <a:pt x="223" y="243"/>
                  </a:cubicBezTo>
                  <a:cubicBezTo>
                    <a:pt x="221" y="243"/>
                    <a:pt x="216" y="243"/>
                    <a:pt x="214" y="243"/>
                  </a:cubicBezTo>
                  <a:cubicBezTo>
                    <a:pt x="214" y="243"/>
                    <a:pt x="214" y="243"/>
                    <a:pt x="214" y="24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9" name="Freeform 49">
              <a:extLst>
                <a:ext uri="{FF2B5EF4-FFF2-40B4-BE49-F238E27FC236}">
                  <a16:creationId xmlns:a16="http://schemas.microsoft.com/office/drawing/2014/main" id="{1851068F-286D-41A0-AAD3-F46B29057024}"/>
                </a:ext>
              </a:extLst>
            </p:cNvPr>
            <p:cNvSpPr>
              <a:spLocks/>
            </p:cNvSpPr>
            <p:nvPr/>
          </p:nvSpPr>
          <p:spPr bwMode="auto">
            <a:xfrm>
              <a:off x="10181710" y="4532087"/>
              <a:ext cx="1193801" cy="954088"/>
            </a:xfrm>
            <a:custGeom>
              <a:avLst/>
              <a:gdLst>
                <a:gd name="T0" fmla="*/ 306 w 318"/>
                <a:gd name="T1" fmla="*/ 86 h 254"/>
                <a:gd name="T2" fmla="*/ 241 w 318"/>
                <a:gd name="T3" fmla="*/ 58 h 254"/>
                <a:gd name="T4" fmla="*/ 235 w 318"/>
                <a:gd name="T5" fmla="*/ 58 h 254"/>
                <a:gd name="T6" fmla="*/ 222 w 318"/>
                <a:gd name="T7" fmla="*/ 60 h 254"/>
                <a:gd name="T8" fmla="*/ 218 w 318"/>
                <a:gd name="T9" fmla="*/ 59 h 254"/>
                <a:gd name="T10" fmla="*/ 217 w 318"/>
                <a:gd name="T11" fmla="*/ 59 h 254"/>
                <a:gd name="T12" fmla="*/ 176 w 318"/>
                <a:gd name="T13" fmla="*/ 56 h 254"/>
                <a:gd name="T14" fmla="*/ 163 w 318"/>
                <a:gd name="T15" fmla="*/ 54 h 254"/>
                <a:gd name="T16" fmla="*/ 151 w 318"/>
                <a:gd name="T17" fmla="*/ 48 h 254"/>
                <a:gd name="T18" fmla="*/ 138 w 318"/>
                <a:gd name="T19" fmla="*/ 47 h 254"/>
                <a:gd name="T20" fmla="*/ 124 w 318"/>
                <a:gd name="T21" fmla="*/ 40 h 254"/>
                <a:gd name="T22" fmla="*/ 120 w 318"/>
                <a:gd name="T23" fmla="*/ 35 h 254"/>
                <a:gd name="T24" fmla="*/ 119 w 318"/>
                <a:gd name="T25" fmla="*/ 22 h 254"/>
                <a:gd name="T26" fmla="*/ 109 w 318"/>
                <a:gd name="T27" fmla="*/ 13 h 254"/>
                <a:gd name="T28" fmla="*/ 87 w 318"/>
                <a:gd name="T29" fmla="*/ 3 h 254"/>
                <a:gd name="T30" fmla="*/ 81 w 318"/>
                <a:gd name="T31" fmla="*/ 10 h 254"/>
                <a:gd name="T32" fmla="*/ 71 w 318"/>
                <a:gd name="T33" fmla="*/ 33 h 254"/>
                <a:gd name="T34" fmla="*/ 67 w 318"/>
                <a:gd name="T35" fmla="*/ 43 h 254"/>
                <a:gd name="T36" fmla="*/ 58 w 318"/>
                <a:gd name="T37" fmla="*/ 61 h 254"/>
                <a:gd name="T38" fmla="*/ 50 w 318"/>
                <a:gd name="T39" fmla="*/ 77 h 254"/>
                <a:gd name="T40" fmla="*/ 48 w 318"/>
                <a:gd name="T41" fmla="*/ 87 h 254"/>
                <a:gd name="T42" fmla="*/ 42 w 318"/>
                <a:gd name="T43" fmla="*/ 98 h 254"/>
                <a:gd name="T44" fmla="*/ 33 w 318"/>
                <a:gd name="T45" fmla="*/ 110 h 254"/>
                <a:gd name="T46" fmla="*/ 28 w 318"/>
                <a:gd name="T47" fmla="*/ 119 h 254"/>
                <a:gd name="T48" fmla="*/ 22 w 318"/>
                <a:gd name="T49" fmla="*/ 129 h 254"/>
                <a:gd name="T50" fmla="*/ 18 w 318"/>
                <a:gd name="T51" fmla="*/ 138 h 254"/>
                <a:gd name="T52" fmla="*/ 5 w 318"/>
                <a:gd name="T53" fmla="*/ 139 h 254"/>
                <a:gd name="T54" fmla="*/ 9 w 318"/>
                <a:gd name="T55" fmla="*/ 157 h 254"/>
                <a:gd name="T56" fmla="*/ 6 w 318"/>
                <a:gd name="T57" fmla="*/ 169 h 254"/>
                <a:gd name="T58" fmla="*/ 7 w 318"/>
                <a:gd name="T59" fmla="*/ 182 h 254"/>
                <a:gd name="T60" fmla="*/ 257 w 318"/>
                <a:gd name="T61" fmla="*/ 254 h 254"/>
                <a:gd name="T62" fmla="*/ 281 w 318"/>
                <a:gd name="T63" fmla="*/ 165 h 254"/>
                <a:gd name="T64" fmla="*/ 285 w 318"/>
                <a:gd name="T65" fmla="*/ 150 h 254"/>
                <a:gd name="T66" fmla="*/ 295 w 318"/>
                <a:gd name="T67" fmla="*/ 128 h 254"/>
                <a:gd name="T68" fmla="*/ 302 w 318"/>
                <a:gd name="T69" fmla="*/ 114 h 254"/>
                <a:gd name="T70" fmla="*/ 311 w 318"/>
                <a:gd name="T71" fmla="*/ 108 h 254"/>
                <a:gd name="T72" fmla="*/ 307 w 318"/>
                <a:gd name="T73" fmla="*/ 9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8" h="254">
                  <a:moveTo>
                    <a:pt x="307" y="91"/>
                  </a:moveTo>
                  <a:cubicBezTo>
                    <a:pt x="307" y="89"/>
                    <a:pt x="308" y="89"/>
                    <a:pt x="306" y="86"/>
                  </a:cubicBezTo>
                  <a:cubicBezTo>
                    <a:pt x="304" y="83"/>
                    <a:pt x="302" y="77"/>
                    <a:pt x="301" y="74"/>
                  </a:cubicBezTo>
                  <a:cubicBezTo>
                    <a:pt x="241" y="58"/>
                    <a:pt x="241" y="58"/>
                    <a:pt x="241" y="58"/>
                  </a:cubicBezTo>
                  <a:cubicBezTo>
                    <a:pt x="240" y="58"/>
                    <a:pt x="240" y="58"/>
                    <a:pt x="239" y="57"/>
                  </a:cubicBezTo>
                  <a:cubicBezTo>
                    <a:pt x="239" y="58"/>
                    <a:pt x="237" y="58"/>
                    <a:pt x="235" y="58"/>
                  </a:cubicBezTo>
                  <a:cubicBezTo>
                    <a:pt x="232" y="58"/>
                    <a:pt x="228" y="58"/>
                    <a:pt x="227" y="58"/>
                  </a:cubicBezTo>
                  <a:cubicBezTo>
                    <a:pt x="225" y="59"/>
                    <a:pt x="223" y="60"/>
                    <a:pt x="222" y="60"/>
                  </a:cubicBezTo>
                  <a:cubicBezTo>
                    <a:pt x="220" y="60"/>
                    <a:pt x="219" y="58"/>
                    <a:pt x="219" y="58"/>
                  </a:cubicBezTo>
                  <a:cubicBezTo>
                    <a:pt x="219" y="58"/>
                    <a:pt x="219" y="58"/>
                    <a:pt x="218" y="59"/>
                  </a:cubicBezTo>
                  <a:cubicBezTo>
                    <a:pt x="218" y="59"/>
                    <a:pt x="218" y="59"/>
                    <a:pt x="218" y="59"/>
                  </a:cubicBezTo>
                  <a:cubicBezTo>
                    <a:pt x="218" y="59"/>
                    <a:pt x="217" y="59"/>
                    <a:pt x="217" y="59"/>
                  </a:cubicBezTo>
                  <a:cubicBezTo>
                    <a:pt x="210" y="61"/>
                    <a:pt x="195" y="61"/>
                    <a:pt x="188" y="58"/>
                  </a:cubicBezTo>
                  <a:cubicBezTo>
                    <a:pt x="185" y="57"/>
                    <a:pt x="180" y="56"/>
                    <a:pt x="176" y="56"/>
                  </a:cubicBezTo>
                  <a:cubicBezTo>
                    <a:pt x="173" y="55"/>
                    <a:pt x="169" y="55"/>
                    <a:pt x="167" y="55"/>
                  </a:cubicBezTo>
                  <a:cubicBezTo>
                    <a:pt x="165" y="55"/>
                    <a:pt x="164" y="54"/>
                    <a:pt x="163" y="54"/>
                  </a:cubicBezTo>
                  <a:cubicBezTo>
                    <a:pt x="160" y="52"/>
                    <a:pt x="159" y="50"/>
                    <a:pt x="158" y="48"/>
                  </a:cubicBezTo>
                  <a:cubicBezTo>
                    <a:pt x="156" y="47"/>
                    <a:pt x="152" y="48"/>
                    <a:pt x="151" y="48"/>
                  </a:cubicBezTo>
                  <a:cubicBezTo>
                    <a:pt x="150" y="48"/>
                    <a:pt x="146" y="49"/>
                    <a:pt x="145" y="48"/>
                  </a:cubicBezTo>
                  <a:cubicBezTo>
                    <a:pt x="144" y="48"/>
                    <a:pt x="141" y="47"/>
                    <a:pt x="138" y="47"/>
                  </a:cubicBezTo>
                  <a:cubicBezTo>
                    <a:pt x="137" y="46"/>
                    <a:pt x="135" y="46"/>
                    <a:pt x="133" y="45"/>
                  </a:cubicBezTo>
                  <a:cubicBezTo>
                    <a:pt x="130" y="45"/>
                    <a:pt x="126" y="42"/>
                    <a:pt x="124" y="40"/>
                  </a:cubicBezTo>
                  <a:cubicBezTo>
                    <a:pt x="121" y="38"/>
                    <a:pt x="119" y="36"/>
                    <a:pt x="119" y="36"/>
                  </a:cubicBezTo>
                  <a:cubicBezTo>
                    <a:pt x="119" y="36"/>
                    <a:pt x="118" y="35"/>
                    <a:pt x="120" y="35"/>
                  </a:cubicBezTo>
                  <a:cubicBezTo>
                    <a:pt x="121" y="34"/>
                    <a:pt x="121" y="31"/>
                    <a:pt x="120" y="28"/>
                  </a:cubicBezTo>
                  <a:cubicBezTo>
                    <a:pt x="118" y="27"/>
                    <a:pt x="119" y="24"/>
                    <a:pt x="119" y="22"/>
                  </a:cubicBezTo>
                  <a:cubicBezTo>
                    <a:pt x="119" y="20"/>
                    <a:pt x="118" y="19"/>
                    <a:pt x="117" y="18"/>
                  </a:cubicBezTo>
                  <a:cubicBezTo>
                    <a:pt x="116" y="16"/>
                    <a:pt x="112" y="14"/>
                    <a:pt x="109" y="13"/>
                  </a:cubicBezTo>
                  <a:cubicBezTo>
                    <a:pt x="105" y="11"/>
                    <a:pt x="99" y="9"/>
                    <a:pt x="96" y="8"/>
                  </a:cubicBezTo>
                  <a:cubicBezTo>
                    <a:pt x="92" y="6"/>
                    <a:pt x="87" y="3"/>
                    <a:pt x="87" y="3"/>
                  </a:cubicBezTo>
                  <a:cubicBezTo>
                    <a:pt x="87" y="3"/>
                    <a:pt x="83" y="0"/>
                    <a:pt x="82" y="4"/>
                  </a:cubicBezTo>
                  <a:cubicBezTo>
                    <a:pt x="81" y="8"/>
                    <a:pt x="81" y="7"/>
                    <a:pt x="81" y="10"/>
                  </a:cubicBezTo>
                  <a:cubicBezTo>
                    <a:pt x="82" y="14"/>
                    <a:pt x="82" y="17"/>
                    <a:pt x="80" y="21"/>
                  </a:cubicBezTo>
                  <a:cubicBezTo>
                    <a:pt x="78" y="25"/>
                    <a:pt x="71" y="33"/>
                    <a:pt x="71" y="33"/>
                  </a:cubicBezTo>
                  <a:cubicBezTo>
                    <a:pt x="71" y="33"/>
                    <a:pt x="67" y="39"/>
                    <a:pt x="67" y="39"/>
                  </a:cubicBezTo>
                  <a:cubicBezTo>
                    <a:pt x="67" y="43"/>
                    <a:pt x="67" y="43"/>
                    <a:pt x="67" y="43"/>
                  </a:cubicBezTo>
                  <a:cubicBezTo>
                    <a:pt x="67" y="43"/>
                    <a:pt x="62" y="46"/>
                    <a:pt x="61" y="49"/>
                  </a:cubicBezTo>
                  <a:cubicBezTo>
                    <a:pt x="59" y="53"/>
                    <a:pt x="58" y="59"/>
                    <a:pt x="58" y="61"/>
                  </a:cubicBezTo>
                  <a:cubicBezTo>
                    <a:pt x="57" y="63"/>
                    <a:pt x="54" y="67"/>
                    <a:pt x="53" y="70"/>
                  </a:cubicBezTo>
                  <a:cubicBezTo>
                    <a:pt x="52" y="74"/>
                    <a:pt x="51" y="76"/>
                    <a:pt x="50" y="77"/>
                  </a:cubicBezTo>
                  <a:cubicBezTo>
                    <a:pt x="49" y="79"/>
                    <a:pt x="48" y="80"/>
                    <a:pt x="49" y="82"/>
                  </a:cubicBezTo>
                  <a:cubicBezTo>
                    <a:pt x="51" y="84"/>
                    <a:pt x="50" y="86"/>
                    <a:pt x="48" y="87"/>
                  </a:cubicBezTo>
                  <a:cubicBezTo>
                    <a:pt x="47" y="88"/>
                    <a:pt x="44" y="90"/>
                    <a:pt x="44" y="92"/>
                  </a:cubicBezTo>
                  <a:cubicBezTo>
                    <a:pt x="43" y="95"/>
                    <a:pt x="44" y="97"/>
                    <a:pt x="42" y="98"/>
                  </a:cubicBezTo>
                  <a:cubicBezTo>
                    <a:pt x="40" y="98"/>
                    <a:pt x="37" y="100"/>
                    <a:pt x="36" y="103"/>
                  </a:cubicBezTo>
                  <a:cubicBezTo>
                    <a:pt x="35" y="105"/>
                    <a:pt x="33" y="110"/>
                    <a:pt x="33" y="110"/>
                  </a:cubicBezTo>
                  <a:cubicBezTo>
                    <a:pt x="33" y="110"/>
                    <a:pt x="30" y="110"/>
                    <a:pt x="28" y="113"/>
                  </a:cubicBezTo>
                  <a:cubicBezTo>
                    <a:pt x="27" y="116"/>
                    <a:pt x="28" y="119"/>
                    <a:pt x="28" y="119"/>
                  </a:cubicBezTo>
                  <a:cubicBezTo>
                    <a:pt x="28" y="119"/>
                    <a:pt x="26" y="121"/>
                    <a:pt x="24" y="123"/>
                  </a:cubicBezTo>
                  <a:cubicBezTo>
                    <a:pt x="22" y="124"/>
                    <a:pt x="22" y="126"/>
                    <a:pt x="22" y="129"/>
                  </a:cubicBezTo>
                  <a:cubicBezTo>
                    <a:pt x="21" y="131"/>
                    <a:pt x="21" y="134"/>
                    <a:pt x="19" y="136"/>
                  </a:cubicBezTo>
                  <a:cubicBezTo>
                    <a:pt x="17" y="137"/>
                    <a:pt x="18" y="138"/>
                    <a:pt x="18" y="138"/>
                  </a:cubicBezTo>
                  <a:cubicBezTo>
                    <a:pt x="18" y="138"/>
                    <a:pt x="17" y="139"/>
                    <a:pt x="14" y="140"/>
                  </a:cubicBezTo>
                  <a:cubicBezTo>
                    <a:pt x="11" y="140"/>
                    <a:pt x="6" y="137"/>
                    <a:pt x="5" y="139"/>
                  </a:cubicBezTo>
                  <a:cubicBezTo>
                    <a:pt x="3" y="140"/>
                    <a:pt x="0" y="143"/>
                    <a:pt x="3" y="146"/>
                  </a:cubicBezTo>
                  <a:cubicBezTo>
                    <a:pt x="6" y="150"/>
                    <a:pt x="9" y="153"/>
                    <a:pt x="9" y="157"/>
                  </a:cubicBezTo>
                  <a:cubicBezTo>
                    <a:pt x="9" y="161"/>
                    <a:pt x="9" y="165"/>
                    <a:pt x="9" y="165"/>
                  </a:cubicBezTo>
                  <a:cubicBezTo>
                    <a:pt x="9" y="165"/>
                    <a:pt x="6" y="165"/>
                    <a:pt x="6" y="169"/>
                  </a:cubicBezTo>
                  <a:cubicBezTo>
                    <a:pt x="6" y="173"/>
                    <a:pt x="6" y="178"/>
                    <a:pt x="6" y="178"/>
                  </a:cubicBezTo>
                  <a:cubicBezTo>
                    <a:pt x="6" y="178"/>
                    <a:pt x="7" y="181"/>
                    <a:pt x="7" y="182"/>
                  </a:cubicBezTo>
                  <a:cubicBezTo>
                    <a:pt x="148" y="225"/>
                    <a:pt x="148" y="225"/>
                    <a:pt x="148" y="225"/>
                  </a:cubicBezTo>
                  <a:cubicBezTo>
                    <a:pt x="257" y="254"/>
                    <a:pt x="257" y="254"/>
                    <a:pt x="257" y="254"/>
                  </a:cubicBezTo>
                  <a:cubicBezTo>
                    <a:pt x="281" y="169"/>
                    <a:pt x="281" y="169"/>
                    <a:pt x="281" y="169"/>
                  </a:cubicBezTo>
                  <a:cubicBezTo>
                    <a:pt x="281" y="169"/>
                    <a:pt x="282" y="168"/>
                    <a:pt x="281" y="165"/>
                  </a:cubicBezTo>
                  <a:cubicBezTo>
                    <a:pt x="279" y="163"/>
                    <a:pt x="282" y="159"/>
                    <a:pt x="282" y="157"/>
                  </a:cubicBezTo>
                  <a:cubicBezTo>
                    <a:pt x="282" y="154"/>
                    <a:pt x="283" y="151"/>
                    <a:pt x="285" y="150"/>
                  </a:cubicBezTo>
                  <a:cubicBezTo>
                    <a:pt x="287" y="148"/>
                    <a:pt x="289" y="146"/>
                    <a:pt x="289" y="144"/>
                  </a:cubicBezTo>
                  <a:cubicBezTo>
                    <a:pt x="289" y="142"/>
                    <a:pt x="295" y="128"/>
                    <a:pt x="295" y="128"/>
                  </a:cubicBezTo>
                  <a:cubicBezTo>
                    <a:pt x="295" y="128"/>
                    <a:pt x="298" y="122"/>
                    <a:pt x="299" y="120"/>
                  </a:cubicBezTo>
                  <a:cubicBezTo>
                    <a:pt x="299" y="117"/>
                    <a:pt x="299" y="115"/>
                    <a:pt x="302" y="114"/>
                  </a:cubicBezTo>
                  <a:cubicBezTo>
                    <a:pt x="304" y="114"/>
                    <a:pt x="307" y="112"/>
                    <a:pt x="307" y="110"/>
                  </a:cubicBezTo>
                  <a:cubicBezTo>
                    <a:pt x="308" y="109"/>
                    <a:pt x="310" y="108"/>
                    <a:pt x="311" y="108"/>
                  </a:cubicBezTo>
                  <a:cubicBezTo>
                    <a:pt x="313" y="108"/>
                    <a:pt x="318" y="104"/>
                    <a:pt x="314" y="100"/>
                  </a:cubicBezTo>
                  <a:cubicBezTo>
                    <a:pt x="311" y="95"/>
                    <a:pt x="307" y="94"/>
                    <a:pt x="307" y="9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0" name="Freeform 50">
              <a:extLst>
                <a:ext uri="{FF2B5EF4-FFF2-40B4-BE49-F238E27FC236}">
                  <a16:creationId xmlns:a16="http://schemas.microsoft.com/office/drawing/2014/main" id="{3869C7B3-CAB8-42DC-B613-0FCD7E738A92}"/>
                </a:ext>
              </a:extLst>
            </p:cNvPr>
            <p:cNvSpPr>
              <a:spLocks/>
            </p:cNvSpPr>
            <p:nvPr/>
          </p:nvSpPr>
          <p:spPr bwMode="auto">
            <a:xfrm>
              <a:off x="10484922" y="4157436"/>
              <a:ext cx="984251" cy="652462"/>
            </a:xfrm>
            <a:custGeom>
              <a:avLst/>
              <a:gdLst>
                <a:gd name="T0" fmla="*/ 39 w 262"/>
                <a:gd name="T1" fmla="*/ 135 h 174"/>
                <a:gd name="T2" fmla="*/ 49 w 262"/>
                <a:gd name="T3" fmla="*/ 144 h 174"/>
                <a:gd name="T4" fmla="*/ 64 w 262"/>
                <a:gd name="T5" fmla="*/ 148 h 174"/>
                <a:gd name="T6" fmla="*/ 77 w 262"/>
                <a:gd name="T7" fmla="*/ 148 h 174"/>
                <a:gd name="T8" fmla="*/ 82 w 262"/>
                <a:gd name="T9" fmla="*/ 154 h 174"/>
                <a:gd name="T10" fmla="*/ 95 w 262"/>
                <a:gd name="T11" fmla="*/ 156 h 174"/>
                <a:gd name="T12" fmla="*/ 109 w 262"/>
                <a:gd name="T13" fmla="*/ 159 h 174"/>
                <a:gd name="T14" fmla="*/ 136 w 262"/>
                <a:gd name="T15" fmla="*/ 159 h 174"/>
                <a:gd name="T16" fmla="*/ 137 w 262"/>
                <a:gd name="T17" fmla="*/ 159 h 174"/>
                <a:gd name="T18" fmla="*/ 146 w 262"/>
                <a:gd name="T19" fmla="*/ 158 h 174"/>
                <a:gd name="T20" fmla="*/ 149 w 262"/>
                <a:gd name="T21" fmla="*/ 158 h 174"/>
                <a:gd name="T22" fmla="*/ 157 w 262"/>
                <a:gd name="T23" fmla="*/ 157 h 174"/>
                <a:gd name="T24" fmla="*/ 158 w 262"/>
                <a:gd name="T25" fmla="*/ 157 h 174"/>
                <a:gd name="T26" fmla="*/ 220 w 262"/>
                <a:gd name="T27" fmla="*/ 174 h 174"/>
                <a:gd name="T28" fmla="*/ 220 w 262"/>
                <a:gd name="T29" fmla="*/ 174 h 174"/>
                <a:gd name="T30" fmla="*/ 90 w 262"/>
                <a:gd name="T31" fmla="*/ 0 h 174"/>
                <a:gd name="T32" fmla="*/ 91 w 262"/>
                <a:gd name="T33" fmla="*/ 9 h 174"/>
                <a:gd name="T34" fmla="*/ 92 w 262"/>
                <a:gd name="T35" fmla="*/ 12 h 174"/>
                <a:gd name="T36" fmla="*/ 94 w 262"/>
                <a:gd name="T37" fmla="*/ 14 h 174"/>
                <a:gd name="T38" fmla="*/ 92 w 262"/>
                <a:gd name="T39" fmla="*/ 22 h 174"/>
                <a:gd name="T40" fmla="*/ 91 w 262"/>
                <a:gd name="T41" fmla="*/ 27 h 174"/>
                <a:gd name="T42" fmla="*/ 87 w 262"/>
                <a:gd name="T43" fmla="*/ 36 h 174"/>
                <a:gd name="T44" fmla="*/ 92 w 262"/>
                <a:gd name="T45" fmla="*/ 36 h 174"/>
                <a:gd name="T46" fmla="*/ 95 w 262"/>
                <a:gd name="T47" fmla="*/ 48 h 174"/>
                <a:gd name="T48" fmla="*/ 91 w 262"/>
                <a:gd name="T49" fmla="*/ 51 h 174"/>
                <a:gd name="T50" fmla="*/ 83 w 262"/>
                <a:gd name="T51" fmla="*/ 51 h 174"/>
                <a:gd name="T52" fmla="*/ 78 w 262"/>
                <a:gd name="T53" fmla="*/ 61 h 174"/>
                <a:gd name="T54" fmla="*/ 75 w 262"/>
                <a:gd name="T55" fmla="*/ 69 h 174"/>
                <a:gd name="T56" fmla="*/ 71 w 262"/>
                <a:gd name="T57" fmla="*/ 67 h 174"/>
                <a:gd name="T58" fmla="*/ 74 w 262"/>
                <a:gd name="T59" fmla="*/ 56 h 174"/>
                <a:gd name="T60" fmla="*/ 78 w 262"/>
                <a:gd name="T61" fmla="*/ 44 h 174"/>
                <a:gd name="T62" fmla="*/ 69 w 262"/>
                <a:gd name="T63" fmla="*/ 56 h 174"/>
                <a:gd name="T64" fmla="*/ 77 w 262"/>
                <a:gd name="T65" fmla="*/ 39 h 174"/>
                <a:gd name="T66" fmla="*/ 74 w 262"/>
                <a:gd name="T67" fmla="*/ 37 h 174"/>
                <a:gd name="T68" fmla="*/ 70 w 262"/>
                <a:gd name="T69" fmla="*/ 28 h 174"/>
                <a:gd name="T70" fmla="*/ 68 w 262"/>
                <a:gd name="T71" fmla="*/ 34 h 174"/>
                <a:gd name="T72" fmla="*/ 61 w 262"/>
                <a:gd name="T73" fmla="*/ 26 h 174"/>
                <a:gd name="T74" fmla="*/ 50 w 262"/>
                <a:gd name="T75" fmla="*/ 25 h 174"/>
                <a:gd name="T76" fmla="*/ 43 w 262"/>
                <a:gd name="T77" fmla="*/ 20 h 174"/>
                <a:gd name="T78" fmla="*/ 20 w 262"/>
                <a:gd name="T79" fmla="*/ 2 h 174"/>
                <a:gd name="T80" fmla="*/ 15 w 262"/>
                <a:gd name="T81" fmla="*/ 17 h 174"/>
                <a:gd name="T82" fmla="*/ 20 w 262"/>
                <a:gd name="T83" fmla="*/ 33 h 174"/>
                <a:gd name="T84" fmla="*/ 17 w 262"/>
                <a:gd name="T85" fmla="*/ 49 h 174"/>
                <a:gd name="T86" fmla="*/ 15 w 262"/>
                <a:gd name="T87" fmla="*/ 62 h 174"/>
                <a:gd name="T88" fmla="*/ 12 w 262"/>
                <a:gd name="T89" fmla="*/ 72 h 174"/>
                <a:gd name="T90" fmla="*/ 20 w 262"/>
                <a:gd name="T91" fmla="*/ 71 h 174"/>
                <a:gd name="T92" fmla="*/ 11 w 262"/>
                <a:gd name="T93" fmla="*/ 75 h 174"/>
                <a:gd name="T94" fmla="*/ 14 w 262"/>
                <a:gd name="T95" fmla="*/ 86 h 174"/>
                <a:gd name="T96" fmla="*/ 8 w 262"/>
                <a:gd name="T97" fmla="*/ 95 h 174"/>
                <a:gd name="T98" fmla="*/ 6 w 262"/>
                <a:gd name="T99" fmla="*/ 83 h 174"/>
                <a:gd name="T100" fmla="*/ 4 w 262"/>
                <a:gd name="T101" fmla="*/ 76 h 174"/>
                <a:gd name="T102" fmla="*/ 3 w 262"/>
                <a:gd name="T103" fmla="*/ 85 h 174"/>
                <a:gd name="T104" fmla="*/ 3 w 262"/>
                <a:gd name="T105" fmla="*/ 99 h 174"/>
                <a:gd name="T106" fmla="*/ 19 w 262"/>
                <a:gd name="T107" fmla="*/ 104 h 174"/>
                <a:gd name="T108" fmla="*/ 39 w 262"/>
                <a:gd name="T109" fmla="*/ 116 h 174"/>
                <a:gd name="T110" fmla="*/ 39 w 262"/>
                <a:gd name="T111" fmla="*/ 12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2" h="174">
                  <a:moveTo>
                    <a:pt x="39" y="128"/>
                  </a:moveTo>
                  <a:cubicBezTo>
                    <a:pt x="40" y="130"/>
                    <a:pt x="41" y="135"/>
                    <a:pt x="39" y="135"/>
                  </a:cubicBezTo>
                  <a:cubicBezTo>
                    <a:pt x="39" y="135"/>
                    <a:pt x="40" y="137"/>
                    <a:pt x="43" y="140"/>
                  </a:cubicBezTo>
                  <a:cubicBezTo>
                    <a:pt x="45" y="141"/>
                    <a:pt x="47" y="143"/>
                    <a:pt x="49" y="144"/>
                  </a:cubicBezTo>
                  <a:cubicBezTo>
                    <a:pt x="51" y="145"/>
                    <a:pt x="54" y="146"/>
                    <a:pt x="57" y="147"/>
                  </a:cubicBezTo>
                  <a:cubicBezTo>
                    <a:pt x="61" y="147"/>
                    <a:pt x="63" y="148"/>
                    <a:pt x="64" y="148"/>
                  </a:cubicBezTo>
                  <a:cubicBezTo>
                    <a:pt x="65" y="149"/>
                    <a:pt x="75" y="145"/>
                    <a:pt x="76" y="148"/>
                  </a:cubicBezTo>
                  <a:cubicBezTo>
                    <a:pt x="76" y="148"/>
                    <a:pt x="77" y="148"/>
                    <a:pt x="77" y="148"/>
                  </a:cubicBezTo>
                  <a:cubicBezTo>
                    <a:pt x="77" y="148"/>
                    <a:pt x="78" y="148"/>
                    <a:pt x="78" y="149"/>
                  </a:cubicBezTo>
                  <a:cubicBezTo>
                    <a:pt x="79" y="150"/>
                    <a:pt x="80" y="152"/>
                    <a:pt x="82" y="154"/>
                  </a:cubicBezTo>
                  <a:cubicBezTo>
                    <a:pt x="82" y="154"/>
                    <a:pt x="83" y="154"/>
                    <a:pt x="84" y="154"/>
                  </a:cubicBezTo>
                  <a:cubicBezTo>
                    <a:pt x="86" y="155"/>
                    <a:pt x="91" y="155"/>
                    <a:pt x="95" y="156"/>
                  </a:cubicBezTo>
                  <a:cubicBezTo>
                    <a:pt x="97" y="156"/>
                    <a:pt x="98" y="156"/>
                    <a:pt x="98" y="156"/>
                  </a:cubicBezTo>
                  <a:cubicBezTo>
                    <a:pt x="98" y="156"/>
                    <a:pt x="107" y="158"/>
                    <a:pt x="109" y="159"/>
                  </a:cubicBezTo>
                  <a:cubicBezTo>
                    <a:pt x="112" y="160"/>
                    <a:pt x="118" y="160"/>
                    <a:pt x="120" y="160"/>
                  </a:cubicBezTo>
                  <a:cubicBezTo>
                    <a:pt x="122" y="160"/>
                    <a:pt x="131" y="160"/>
                    <a:pt x="136" y="159"/>
                  </a:cubicBezTo>
                  <a:cubicBezTo>
                    <a:pt x="136" y="159"/>
                    <a:pt x="137" y="159"/>
                    <a:pt x="137" y="159"/>
                  </a:cubicBezTo>
                  <a:cubicBezTo>
                    <a:pt x="137" y="159"/>
                    <a:pt x="137" y="159"/>
                    <a:pt x="137" y="159"/>
                  </a:cubicBezTo>
                  <a:cubicBezTo>
                    <a:pt x="138" y="158"/>
                    <a:pt x="138" y="158"/>
                    <a:pt x="138" y="158"/>
                  </a:cubicBezTo>
                  <a:cubicBezTo>
                    <a:pt x="138" y="158"/>
                    <a:pt x="140" y="161"/>
                    <a:pt x="146" y="158"/>
                  </a:cubicBezTo>
                  <a:cubicBezTo>
                    <a:pt x="146" y="158"/>
                    <a:pt x="146" y="158"/>
                    <a:pt x="146" y="158"/>
                  </a:cubicBezTo>
                  <a:cubicBezTo>
                    <a:pt x="147" y="158"/>
                    <a:pt x="148" y="158"/>
                    <a:pt x="149" y="158"/>
                  </a:cubicBezTo>
                  <a:cubicBezTo>
                    <a:pt x="150" y="158"/>
                    <a:pt x="152" y="158"/>
                    <a:pt x="154" y="158"/>
                  </a:cubicBezTo>
                  <a:cubicBezTo>
                    <a:pt x="156" y="157"/>
                    <a:pt x="157" y="157"/>
                    <a:pt x="157" y="157"/>
                  </a:cubicBezTo>
                  <a:cubicBezTo>
                    <a:pt x="157" y="157"/>
                    <a:pt x="157" y="157"/>
                    <a:pt x="158" y="157"/>
                  </a:cubicBezTo>
                  <a:cubicBezTo>
                    <a:pt x="158" y="157"/>
                    <a:pt x="158" y="157"/>
                    <a:pt x="158" y="157"/>
                  </a:cubicBezTo>
                  <a:cubicBezTo>
                    <a:pt x="160" y="158"/>
                    <a:pt x="160" y="158"/>
                    <a:pt x="160" y="158"/>
                  </a:cubicBezTo>
                  <a:cubicBezTo>
                    <a:pt x="173" y="161"/>
                    <a:pt x="220" y="174"/>
                    <a:pt x="220" y="174"/>
                  </a:cubicBezTo>
                  <a:cubicBezTo>
                    <a:pt x="220" y="174"/>
                    <a:pt x="220" y="174"/>
                    <a:pt x="220" y="174"/>
                  </a:cubicBezTo>
                  <a:cubicBezTo>
                    <a:pt x="220" y="174"/>
                    <a:pt x="220" y="174"/>
                    <a:pt x="220" y="174"/>
                  </a:cubicBezTo>
                  <a:cubicBezTo>
                    <a:pt x="262" y="43"/>
                    <a:pt x="262" y="43"/>
                    <a:pt x="262" y="43"/>
                  </a:cubicBezTo>
                  <a:cubicBezTo>
                    <a:pt x="90" y="0"/>
                    <a:pt x="90" y="0"/>
                    <a:pt x="90" y="0"/>
                  </a:cubicBezTo>
                  <a:cubicBezTo>
                    <a:pt x="90" y="0"/>
                    <a:pt x="89" y="3"/>
                    <a:pt x="91" y="5"/>
                  </a:cubicBezTo>
                  <a:cubicBezTo>
                    <a:pt x="93" y="6"/>
                    <a:pt x="93" y="8"/>
                    <a:pt x="91" y="9"/>
                  </a:cubicBezTo>
                  <a:cubicBezTo>
                    <a:pt x="89" y="10"/>
                    <a:pt x="87" y="13"/>
                    <a:pt x="88" y="14"/>
                  </a:cubicBezTo>
                  <a:cubicBezTo>
                    <a:pt x="89" y="14"/>
                    <a:pt x="91" y="13"/>
                    <a:pt x="92" y="12"/>
                  </a:cubicBezTo>
                  <a:cubicBezTo>
                    <a:pt x="93" y="11"/>
                    <a:pt x="95" y="9"/>
                    <a:pt x="96" y="10"/>
                  </a:cubicBezTo>
                  <a:cubicBezTo>
                    <a:pt x="97" y="12"/>
                    <a:pt x="96" y="13"/>
                    <a:pt x="94" y="14"/>
                  </a:cubicBezTo>
                  <a:cubicBezTo>
                    <a:pt x="92" y="16"/>
                    <a:pt x="92" y="17"/>
                    <a:pt x="92" y="18"/>
                  </a:cubicBezTo>
                  <a:cubicBezTo>
                    <a:pt x="93" y="20"/>
                    <a:pt x="94" y="22"/>
                    <a:pt x="92" y="22"/>
                  </a:cubicBezTo>
                  <a:cubicBezTo>
                    <a:pt x="91" y="22"/>
                    <a:pt x="90" y="22"/>
                    <a:pt x="91" y="24"/>
                  </a:cubicBezTo>
                  <a:cubicBezTo>
                    <a:pt x="92" y="26"/>
                    <a:pt x="92" y="26"/>
                    <a:pt x="91" y="27"/>
                  </a:cubicBezTo>
                  <a:cubicBezTo>
                    <a:pt x="89" y="28"/>
                    <a:pt x="87" y="31"/>
                    <a:pt x="87" y="31"/>
                  </a:cubicBezTo>
                  <a:cubicBezTo>
                    <a:pt x="87" y="31"/>
                    <a:pt x="85" y="35"/>
                    <a:pt x="87" y="36"/>
                  </a:cubicBezTo>
                  <a:cubicBezTo>
                    <a:pt x="87" y="36"/>
                    <a:pt x="89" y="37"/>
                    <a:pt x="89" y="36"/>
                  </a:cubicBezTo>
                  <a:cubicBezTo>
                    <a:pt x="90" y="35"/>
                    <a:pt x="92" y="33"/>
                    <a:pt x="92" y="36"/>
                  </a:cubicBezTo>
                  <a:cubicBezTo>
                    <a:pt x="92" y="38"/>
                    <a:pt x="92" y="42"/>
                    <a:pt x="92" y="42"/>
                  </a:cubicBezTo>
                  <a:cubicBezTo>
                    <a:pt x="92" y="42"/>
                    <a:pt x="94" y="46"/>
                    <a:pt x="95" y="48"/>
                  </a:cubicBezTo>
                  <a:cubicBezTo>
                    <a:pt x="95" y="50"/>
                    <a:pt x="95" y="54"/>
                    <a:pt x="93" y="54"/>
                  </a:cubicBezTo>
                  <a:cubicBezTo>
                    <a:pt x="92" y="54"/>
                    <a:pt x="91" y="52"/>
                    <a:pt x="91" y="51"/>
                  </a:cubicBezTo>
                  <a:cubicBezTo>
                    <a:pt x="91" y="49"/>
                    <a:pt x="90" y="47"/>
                    <a:pt x="88" y="47"/>
                  </a:cubicBezTo>
                  <a:cubicBezTo>
                    <a:pt x="86" y="47"/>
                    <a:pt x="84" y="50"/>
                    <a:pt x="83" y="51"/>
                  </a:cubicBezTo>
                  <a:cubicBezTo>
                    <a:pt x="82" y="53"/>
                    <a:pt x="83" y="55"/>
                    <a:pt x="81" y="56"/>
                  </a:cubicBezTo>
                  <a:cubicBezTo>
                    <a:pt x="79" y="56"/>
                    <a:pt x="77" y="58"/>
                    <a:pt x="78" y="61"/>
                  </a:cubicBezTo>
                  <a:cubicBezTo>
                    <a:pt x="79" y="63"/>
                    <a:pt x="80" y="65"/>
                    <a:pt x="79" y="66"/>
                  </a:cubicBezTo>
                  <a:cubicBezTo>
                    <a:pt x="79" y="67"/>
                    <a:pt x="75" y="67"/>
                    <a:pt x="75" y="69"/>
                  </a:cubicBezTo>
                  <a:cubicBezTo>
                    <a:pt x="75" y="70"/>
                    <a:pt x="75" y="74"/>
                    <a:pt x="75" y="74"/>
                  </a:cubicBezTo>
                  <a:cubicBezTo>
                    <a:pt x="74" y="74"/>
                    <a:pt x="70" y="71"/>
                    <a:pt x="71" y="67"/>
                  </a:cubicBezTo>
                  <a:cubicBezTo>
                    <a:pt x="72" y="63"/>
                    <a:pt x="75" y="61"/>
                    <a:pt x="75" y="59"/>
                  </a:cubicBezTo>
                  <a:cubicBezTo>
                    <a:pt x="74" y="58"/>
                    <a:pt x="74" y="57"/>
                    <a:pt x="74" y="56"/>
                  </a:cubicBezTo>
                  <a:cubicBezTo>
                    <a:pt x="74" y="55"/>
                    <a:pt x="78" y="54"/>
                    <a:pt x="78" y="52"/>
                  </a:cubicBezTo>
                  <a:cubicBezTo>
                    <a:pt x="78" y="50"/>
                    <a:pt x="80" y="44"/>
                    <a:pt x="78" y="44"/>
                  </a:cubicBezTo>
                  <a:cubicBezTo>
                    <a:pt x="76" y="44"/>
                    <a:pt x="73" y="45"/>
                    <a:pt x="72" y="48"/>
                  </a:cubicBezTo>
                  <a:cubicBezTo>
                    <a:pt x="71" y="51"/>
                    <a:pt x="70" y="56"/>
                    <a:pt x="69" y="56"/>
                  </a:cubicBezTo>
                  <a:cubicBezTo>
                    <a:pt x="68" y="56"/>
                    <a:pt x="66" y="53"/>
                    <a:pt x="69" y="47"/>
                  </a:cubicBezTo>
                  <a:cubicBezTo>
                    <a:pt x="73" y="41"/>
                    <a:pt x="76" y="40"/>
                    <a:pt x="77" y="39"/>
                  </a:cubicBezTo>
                  <a:cubicBezTo>
                    <a:pt x="77" y="37"/>
                    <a:pt x="77" y="36"/>
                    <a:pt x="77" y="35"/>
                  </a:cubicBezTo>
                  <a:cubicBezTo>
                    <a:pt x="77" y="36"/>
                    <a:pt x="76" y="38"/>
                    <a:pt x="74" y="37"/>
                  </a:cubicBezTo>
                  <a:cubicBezTo>
                    <a:pt x="73" y="36"/>
                    <a:pt x="72" y="31"/>
                    <a:pt x="72" y="31"/>
                  </a:cubicBezTo>
                  <a:cubicBezTo>
                    <a:pt x="72" y="30"/>
                    <a:pt x="72" y="28"/>
                    <a:pt x="70" y="28"/>
                  </a:cubicBezTo>
                  <a:cubicBezTo>
                    <a:pt x="69" y="29"/>
                    <a:pt x="69" y="32"/>
                    <a:pt x="69" y="32"/>
                  </a:cubicBezTo>
                  <a:cubicBezTo>
                    <a:pt x="69" y="33"/>
                    <a:pt x="69" y="34"/>
                    <a:pt x="68" y="34"/>
                  </a:cubicBezTo>
                  <a:cubicBezTo>
                    <a:pt x="67" y="33"/>
                    <a:pt x="66" y="31"/>
                    <a:pt x="65" y="29"/>
                  </a:cubicBezTo>
                  <a:cubicBezTo>
                    <a:pt x="65" y="28"/>
                    <a:pt x="64" y="26"/>
                    <a:pt x="61" y="26"/>
                  </a:cubicBezTo>
                  <a:cubicBezTo>
                    <a:pt x="59" y="27"/>
                    <a:pt x="56" y="26"/>
                    <a:pt x="54" y="25"/>
                  </a:cubicBezTo>
                  <a:cubicBezTo>
                    <a:pt x="52" y="25"/>
                    <a:pt x="51" y="25"/>
                    <a:pt x="50" y="25"/>
                  </a:cubicBezTo>
                  <a:cubicBezTo>
                    <a:pt x="49" y="25"/>
                    <a:pt x="48" y="25"/>
                    <a:pt x="47" y="24"/>
                  </a:cubicBezTo>
                  <a:cubicBezTo>
                    <a:pt x="46" y="23"/>
                    <a:pt x="46" y="21"/>
                    <a:pt x="43" y="20"/>
                  </a:cubicBezTo>
                  <a:cubicBezTo>
                    <a:pt x="40" y="19"/>
                    <a:pt x="37" y="19"/>
                    <a:pt x="33" y="17"/>
                  </a:cubicBezTo>
                  <a:cubicBezTo>
                    <a:pt x="30" y="14"/>
                    <a:pt x="20" y="2"/>
                    <a:pt x="20" y="2"/>
                  </a:cubicBezTo>
                  <a:cubicBezTo>
                    <a:pt x="19" y="8"/>
                    <a:pt x="19" y="8"/>
                    <a:pt x="19" y="8"/>
                  </a:cubicBezTo>
                  <a:cubicBezTo>
                    <a:pt x="19" y="8"/>
                    <a:pt x="19" y="17"/>
                    <a:pt x="15" y="17"/>
                  </a:cubicBezTo>
                  <a:cubicBezTo>
                    <a:pt x="15" y="17"/>
                    <a:pt x="13" y="20"/>
                    <a:pt x="16" y="24"/>
                  </a:cubicBezTo>
                  <a:cubicBezTo>
                    <a:pt x="19" y="28"/>
                    <a:pt x="21" y="30"/>
                    <a:pt x="20" y="33"/>
                  </a:cubicBezTo>
                  <a:cubicBezTo>
                    <a:pt x="19" y="35"/>
                    <a:pt x="19" y="42"/>
                    <a:pt x="19" y="42"/>
                  </a:cubicBezTo>
                  <a:cubicBezTo>
                    <a:pt x="19" y="42"/>
                    <a:pt x="18" y="48"/>
                    <a:pt x="17" y="49"/>
                  </a:cubicBezTo>
                  <a:cubicBezTo>
                    <a:pt x="17" y="50"/>
                    <a:pt x="15" y="54"/>
                    <a:pt x="15" y="56"/>
                  </a:cubicBezTo>
                  <a:cubicBezTo>
                    <a:pt x="15" y="58"/>
                    <a:pt x="15" y="61"/>
                    <a:pt x="15" y="62"/>
                  </a:cubicBezTo>
                  <a:cubicBezTo>
                    <a:pt x="14" y="63"/>
                    <a:pt x="10" y="65"/>
                    <a:pt x="10" y="67"/>
                  </a:cubicBezTo>
                  <a:cubicBezTo>
                    <a:pt x="9" y="69"/>
                    <a:pt x="10" y="74"/>
                    <a:pt x="12" y="72"/>
                  </a:cubicBezTo>
                  <a:cubicBezTo>
                    <a:pt x="15" y="70"/>
                    <a:pt x="15" y="68"/>
                    <a:pt x="15" y="68"/>
                  </a:cubicBezTo>
                  <a:cubicBezTo>
                    <a:pt x="15" y="68"/>
                    <a:pt x="20" y="71"/>
                    <a:pt x="20" y="71"/>
                  </a:cubicBezTo>
                  <a:cubicBezTo>
                    <a:pt x="21" y="72"/>
                    <a:pt x="22" y="74"/>
                    <a:pt x="19" y="74"/>
                  </a:cubicBezTo>
                  <a:cubicBezTo>
                    <a:pt x="16" y="74"/>
                    <a:pt x="11" y="75"/>
                    <a:pt x="11" y="75"/>
                  </a:cubicBezTo>
                  <a:cubicBezTo>
                    <a:pt x="11" y="75"/>
                    <a:pt x="18" y="80"/>
                    <a:pt x="18" y="81"/>
                  </a:cubicBezTo>
                  <a:cubicBezTo>
                    <a:pt x="18" y="83"/>
                    <a:pt x="17" y="85"/>
                    <a:pt x="14" y="86"/>
                  </a:cubicBezTo>
                  <a:cubicBezTo>
                    <a:pt x="10" y="88"/>
                    <a:pt x="11" y="90"/>
                    <a:pt x="11" y="91"/>
                  </a:cubicBezTo>
                  <a:cubicBezTo>
                    <a:pt x="11" y="92"/>
                    <a:pt x="10" y="96"/>
                    <a:pt x="8" y="95"/>
                  </a:cubicBezTo>
                  <a:cubicBezTo>
                    <a:pt x="5" y="95"/>
                    <a:pt x="6" y="92"/>
                    <a:pt x="7" y="89"/>
                  </a:cubicBezTo>
                  <a:cubicBezTo>
                    <a:pt x="7" y="87"/>
                    <a:pt x="6" y="84"/>
                    <a:pt x="6" y="83"/>
                  </a:cubicBezTo>
                  <a:cubicBezTo>
                    <a:pt x="7" y="81"/>
                    <a:pt x="9" y="81"/>
                    <a:pt x="9" y="79"/>
                  </a:cubicBezTo>
                  <a:cubicBezTo>
                    <a:pt x="8" y="78"/>
                    <a:pt x="7" y="76"/>
                    <a:pt x="4" y="76"/>
                  </a:cubicBezTo>
                  <a:cubicBezTo>
                    <a:pt x="1" y="76"/>
                    <a:pt x="0" y="78"/>
                    <a:pt x="0" y="79"/>
                  </a:cubicBezTo>
                  <a:cubicBezTo>
                    <a:pt x="0" y="80"/>
                    <a:pt x="3" y="82"/>
                    <a:pt x="3" y="85"/>
                  </a:cubicBezTo>
                  <a:cubicBezTo>
                    <a:pt x="4" y="87"/>
                    <a:pt x="3" y="90"/>
                    <a:pt x="3" y="91"/>
                  </a:cubicBezTo>
                  <a:cubicBezTo>
                    <a:pt x="2" y="92"/>
                    <a:pt x="0" y="97"/>
                    <a:pt x="3" y="99"/>
                  </a:cubicBezTo>
                  <a:cubicBezTo>
                    <a:pt x="5" y="101"/>
                    <a:pt x="7" y="101"/>
                    <a:pt x="11" y="100"/>
                  </a:cubicBezTo>
                  <a:cubicBezTo>
                    <a:pt x="14" y="99"/>
                    <a:pt x="17" y="102"/>
                    <a:pt x="19" y="104"/>
                  </a:cubicBezTo>
                  <a:cubicBezTo>
                    <a:pt x="21" y="106"/>
                    <a:pt x="27" y="108"/>
                    <a:pt x="29" y="109"/>
                  </a:cubicBezTo>
                  <a:cubicBezTo>
                    <a:pt x="31" y="110"/>
                    <a:pt x="39" y="114"/>
                    <a:pt x="39" y="116"/>
                  </a:cubicBezTo>
                  <a:cubicBezTo>
                    <a:pt x="39" y="119"/>
                    <a:pt x="39" y="124"/>
                    <a:pt x="39" y="124"/>
                  </a:cubicBezTo>
                  <a:cubicBezTo>
                    <a:pt x="39" y="124"/>
                    <a:pt x="39" y="123"/>
                    <a:pt x="39" y="123"/>
                  </a:cubicBezTo>
                  <a:cubicBezTo>
                    <a:pt x="38" y="124"/>
                    <a:pt x="37" y="126"/>
                    <a:pt x="39" y="12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1" name="Freeform 51">
              <a:extLst>
                <a:ext uri="{FF2B5EF4-FFF2-40B4-BE49-F238E27FC236}">
                  <a16:creationId xmlns:a16="http://schemas.microsoft.com/office/drawing/2014/main" id="{A9689737-1B0B-45B7-8EA3-AB9C52406FED}"/>
                </a:ext>
              </a:extLst>
            </p:cNvPr>
            <p:cNvSpPr>
              <a:spLocks/>
            </p:cNvSpPr>
            <p:nvPr/>
          </p:nvSpPr>
          <p:spPr bwMode="auto">
            <a:xfrm>
              <a:off x="15295050" y="6541861"/>
              <a:ext cx="1390651" cy="536576"/>
            </a:xfrm>
            <a:custGeom>
              <a:avLst/>
              <a:gdLst>
                <a:gd name="T0" fmla="*/ 142 w 370"/>
                <a:gd name="T1" fmla="*/ 33 h 143"/>
                <a:gd name="T2" fmla="*/ 133 w 370"/>
                <a:gd name="T3" fmla="*/ 46 h 143"/>
                <a:gd name="T4" fmla="*/ 123 w 370"/>
                <a:gd name="T5" fmla="*/ 55 h 143"/>
                <a:gd name="T6" fmla="*/ 106 w 370"/>
                <a:gd name="T7" fmla="*/ 68 h 143"/>
                <a:gd name="T8" fmla="*/ 104 w 370"/>
                <a:gd name="T9" fmla="*/ 73 h 143"/>
                <a:gd name="T10" fmla="*/ 103 w 370"/>
                <a:gd name="T11" fmla="*/ 73 h 143"/>
                <a:gd name="T12" fmla="*/ 91 w 370"/>
                <a:gd name="T13" fmla="*/ 81 h 143"/>
                <a:gd name="T14" fmla="*/ 86 w 370"/>
                <a:gd name="T15" fmla="*/ 87 h 143"/>
                <a:gd name="T16" fmla="*/ 62 w 370"/>
                <a:gd name="T17" fmla="*/ 99 h 143"/>
                <a:gd name="T18" fmla="*/ 54 w 370"/>
                <a:gd name="T19" fmla="*/ 103 h 143"/>
                <a:gd name="T20" fmla="*/ 43 w 370"/>
                <a:gd name="T21" fmla="*/ 110 h 143"/>
                <a:gd name="T22" fmla="*/ 40 w 370"/>
                <a:gd name="T23" fmla="*/ 115 h 143"/>
                <a:gd name="T24" fmla="*/ 39 w 370"/>
                <a:gd name="T25" fmla="*/ 115 h 143"/>
                <a:gd name="T26" fmla="*/ 0 w 370"/>
                <a:gd name="T27" fmla="*/ 123 h 143"/>
                <a:gd name="T28" fmla="*/ 117 w 370"/>
                <a:gd name="T29" fmla="*/ 100 h 143"/>
                <a:gd name="T30" fmla="*/ 187 w 370"/>
                <a:gd name="T31" fmla="*/ 110 h 143"/>
                <a:gd name="T32" fmla="*/ 272 w 370"/>
                <a:gd name="T33" fmla="*/ 142 h 143"/>
                <a:gd name="T34" fmla="*/ 280 w 370"/>
                <a:gd name="T35" fmla="*/ 140 h 143"/>
                <a:gd name="T36" fmla="*/ 286 w 370"/>
                <a:gd name="T37" fmla="*/ 136 h 143"/>
                <a:gd name="T38" fmla="*/ 289 w 370"/>
                <a:gd name="T39" fmla="*/ 126 h 143"/>
                <a:gd name="T40" fmla="*/ 303 w 370"/>
                <a:gd name="T41" fmla="*/ 135 h 143"/>
                <a:gd name="T42" fmla="*/ 305 w 370"/>
                <a:gd name="T43" fmla="*/ 118 h 143"/>
                <a:gd name="T44" fmla="*/ 305 w 370"/>
                <a:gd name="T45" fmla="*/ 112 h 143"/>
                <a:gd name="T46" fmla="*/ 313 w 370"/>
                <a:gd name="T47" fmla="*/ 103 h 143"/>
                <a:gd name="T48" fmla="*/ 306 w 370"/>
                <a:gd name="T49" fmla="*/ 102 h 143"/>
                <a:gd name="T50" fmla="*/ 327 w 370"/>
                <a:gd name="T51" fmla="*/ 91 h 143"/>
                <a:gd name="T52" fmla="*/ 340 w 370"/>
                <a:gd name="T53" fmla="*/ 86 h 143"/>
                <a:gd name="T54" fmla="*/ 352 w 370"/>
                <a:gd name="T55" fmla="*/ 70 h 143"/>
                <a:gd name="T56" fmla="*/ 333 w 370"/>
                <a:gd name="T57" fmla="*/ 79 h 143"/>
                <a:gd name="T58" fmla="*/ 329 w 370"/>
                <a:gd name="T59" fmla="*/ 75 h 143"/>
                <a:gd name="T60" fmla="*/ 339 w 370"/>
                <a:gd name="T61" fmla="*/ 74 h 143"/>
                <a:gd name="T62" fmla="*/ 341 w 370"/>
                <a:gd name="T63" fmla="*/ 65 h 143"/>
                <a:gd name="T64" fmla="*/ 326 w 370"/>
                <a:gd name="T65" fmla="*/ 66 h 143"/>
                <a:gd name="T66" fmla="*/ 320 w 370"/>
                <a:gd name="T67" fmla="*/ 64 h 143"/>
                <a:gd name="T68" fmla="*/ 331 w 370"/>
                <a:gd name="T69" fmla="*/ 62 h 143"/>
                <a:gd name="T70" fmla="*/ 334 w 370"/>
                <a:gd name="T71" fmla="*/ 59 h 143"/>
                <a:gd name="T72" fmla="*/ 337 w 370"/>
                <a:gd name="T73" fmla="*/ 55 h 143"/>
                <a:gd name="T74" fmla="*/ 348 w 370"/>
                <a:gd name="T75" fmla="*/ 60 h 143"/>
                <a:gd name="T76" fmla="*/ 357 w 370"/>
                <a:gd name="T77" fmla="*/ 49 h 143"/>
                <a:gd name="T78" fmla="*/ 342 w 370"/>
                <a:gd name="T79" fmla="*/ 47 h 143"/>
                <a:gd name="T80" fmla="*/ 364 w 370"/>
                <a:gd name="T81" fmla="*/ 37 h 143"/>
                <a:gd name="T82" fmla="*/ 355 w 370"/>
                <a:gd name="T83" fmla="*/ 34 h 143"/>
                <a:gd name="T84" fmla="*/ 351 w 370"/>
                <a:gd name="T85" fmla="*/ 34 h 143"/>
                <a:gd name="T86" fmla="*/ 345 w 370"/>
                <a:gd name="T87" fmla="*/ 31 h 143"/>
                <a:gd name="T88" fmla="*/ 329 w 370"/>
                <a:gd name="T89" fmla="*/ 35 h 143"/>
                <a:gd name="T90" fmla="*/ 330 w 370"/>
                <a:gd name="T91" fmla="*/ 28 h 143"/>
                <a:gd name="T92" fmla="*/ 335 w 370"/>
                <a:gd name="T93" fmla="*/ 20 h 143"/>
                <a:gd name="T94" fmla="*/ 352 w 370"/>
                <a:gd name="T95" fmla="*/ 20 h 143"/>
                <a:gd name="T96" fmla="*/ 348 w 370"/>
                <a:gd name="T97" fmla="*/ 6 h 143"/>
                <a:gd name="T98" fmla="*/ 358 w 370"/>
                <a:gd name="T99" fmla="*/ 16 h 143"/>
                <a:gd name="T100" fmla="*/ 370 w 370"/>
                <a:gd name="T101" fmla="*/ 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0" h="143">
                  <a:moveTo>
                    <a:pt x="353" y="0"/>
                  </a:moveTo>
                  <a:cubicBezTo>
                    <a:pt x="142" y="33"/>
                    <a:pt x="142" y="33"/>
                    <a:pt x="142" y="33"/>
                  </a:cubicBezTo>
                  <a:cubicBezTo>
                    <a:pt x="136" y="41"/>
                    <a:pt x="136" y="41"/>
                    <a:pt x="136" y="41"/>
                  </a:cubicBezTo>
                  <a:cubicBezTo>
                    <a:pt x="136" y="43"/>
                    <a:pt x="134" y="45"/>
                    <a:pt x="133" y="46"/>
                  </a:cubicBezTo>
                  <a:cubicBezTo>
                    <a:pt x="130" y="49"/>
                    <a:pt x="127" y="51"/>
                    <a:pt x="126" y="51"/>
                  </a:cubicBezTo>
                  <a:cubicBezTo>
                    <a:pt x="124" y="52"/>
                    <a:pt x="123" y="54"/>
                    <a:pt x="123" y="55"/>
                  </a:cubicBezTo>
                  <a:cubicBezTo>
                    <a:pt x="122" y="57"/>
                    <a:pt x="122" y="58"/>
                    <a:pt x="122" y="58"/>
                  </a:cubicBezTo>
                  <a:cubicBezTo>
                    <a:pt x="106" y="68"/>
                    <a:pt x="106" y="68"/>
                    <a:pt x="106" y="68"/>
                  </a:cubicBezTo>
                  <a:cubicBezTo>
                    <a:pt x="106" y="68"/>
                    <a:pt x="104" y="72"/>
                    <a:pt x="104" y="73"/>
                  </a:cubicBezTo>
                  <a:cubicBezTo>
                    <a:pt x="104" y="73"/>
                    <a:pt x="104" y="73"/>
                    <a:pt x="104" y="73"/>
                  </a:cubicBezTo>
                  <a:cubicBezTo>
                    <a:pt x="104" y="73"/>
                    <a:pt x="104" y="73"/>
                    <a:pt x="104" y="73"/>
                  </a:cubicBezTo>
                  <a:cubicBezTo>
                    <a:pt x="103" y="73"/>
                    <a:pt x="103" y="73"/>
                    <a:pt x="103" y="73"/>
                  </a:cubicBezTo>
                  <a:cubicBezTo>
                    <a:pt x="102" y="73"/>
                    <a:pt x="100" y="73"/>
                    <a:pt x="99" y="74"/>
                  </a:cubicBezTo>
                  <a:cubicBezTo>
                    <a:pt x="96" y="75"/>
                    <a:pt x="93" y="78"/>
                    <a:pt x="91" y="81"/>
                  </a:cubicBezTo>
                  <a:cubicBezTo>
                    <a:pt x="90" y="81"/>
                    <a:pt x="89" y="82"/>
                    <a:pt x="88" y="83"/>
                  </a:cubicBezTo>
                  <a:cubicBezTo>
                    <a:pt x="87" y="85"/>
                    <a:pt x="86" y="86"/>
                    <a:pt x="86" y="87"/>
                  </a:cubicBezTo>
                  <a:cubicBezTo>
                    <a:pt x="82" y="91"/>
                    <a:pt x="70" y="99"/>
                    <a:pt x="63" y="99"/>
                  </a:cubicBezTo>
                  <a:cubicBezTo>
                    <a:pt x="63" y="99"/>
                    <a:pt x="63" y="99"/>
                    <a:pt x="62" y="99"/>
                  </a:cubicBezTo>
                  <a:cubicBezTo>
                    <a:pt x="60" y="100"/>
                    <a:pt x="58" y="100"/>
                    <a:pt x="57" y="101"/>
                  </a:cubicBezTo>
                  <a:cubicBezTo>
                    <a:pt x="55" y="102"/>
                    <a:pt x="54" y="102"/>
                    <a:pt x="54" y="103"/>
                  </a:cubicBezTo>
                  <a:cubicBezTo>
                    <a:pt x="52" y="105"/>
                    <a:pt x="51" y="106"/>
                    <a:pt x="51" y="106"/>
                  </a:cubicBezTo>
                  <a:cubicBezTo>
                    <a:pt x="51" y="106"/>
                    <a:pt x="47" y="108"/>
                    <a:pt x="43" y="110"/>
                  </a:cubicBezTo>
                  <a:cubicBezTo>
                    <a:pt x="42" y="112"/>
                    <a:pt x="41" y="113"/>
                    <a:pt x="40" y="114"/>
                  </a:cubicBezTo>
                  <a:cubicBezTo>
                    <a:pt x="40" y="114"/>
                    <a:pt x="40" y="115"/>
                    <a:pt x="40" y="115"/>
                  </a:cubicBezTo>
                  <a:cubicBezTo>
                    <a:pt x="40" y="115"/>
                    <a:pt x="40" y="115"/>
                    <a:pt x="39" y="115"/>
                  </a:cubicBezTo>
                  <a:cubicBezTo>
                    <a:pt x="39" y="115"/>
                    <a:pt x="39" y="115"/>
                    <a:pt x="39" y="115"/>
                  </a:cubicBezTo>
                  <a:cubicBezTo>
                    <a:pt x="37" y="117"/>
                    <a:pt x="36" y="119"/>
                    <a:pt x="36" y="119"/>
                  </a:cubicBezTo>
                  <a:cubicBezTo>
                    <a:pt x="0" y="123"/>
                    <a:pt x="0" y="123"/>
                    <a:pt x="0" y="123"/>
                  </a:cubicBezTo>
                  <a:cubicBezTo>
                    <a:pt x="93" y="114"/>
                    <a:pt x="93" y="114"/>
                    <a:pt x="93" y="114"/>
                  </a:cubicBezTo>
                  <a:cubicBezTo>
                    <a:pt x="117" y="100"/>
                    <a:pt x="117" y="100"/>
                    <a:pt x="117" y="100"/>
                  </a:cubicBezTo>
                  <a:cubicBezTo>
                    <a:pt x="166" y="97"/>
                    <a:pt x="166" y="97"/>
                    <a:pt x="166" y="97"/>
                  </a:cubicBezTo>
                  <a:cubicBezTo>
                    <a:pt x="187" y="110"/>
                    <a:pt x="187" y="110"/>
                    <a:pt x="187" y="110"/>
                  </a:cubicBezTo>
                  <a:cubicBezTo>
                    <a:pt x="222" y="103"/>
                    <a:pt x="222" y="103"/>
                    <a:pt x="222" y="103"/>
                  </a:cubicBezTo>
                  <a:cubicBezTo>
                    <a:pt x="272" y="142"/>
                    <a:pt x="272" y="142"/>
                    <a:pt x="272" y="142"/>
                  </a:cubicBezTo>
                  <a:cubicBezTo>
                    <a:pt x="272" y="142"/>
                    <a:pt x="274" y="143"/>
                    <a:pt x="275" y="143"/>
                  </a:cubicBezTo>
                  <a:cubicBezTo>
                    <a:pt x="277" y="142"/>
                    <a:pt x="280" y="140"/>
                    <a:pt x="280" y="140"/>
                  </a:cubicBezTo>
                  <a:cubicBezTo>
                    <a:pt x="280" y="140"/>
                    <a:pt x="280" y="140"/>
                    <a:pt x="280" y="138"/>
                  </a:cubicBezTo>
                  <a:cubicBezTo>
                    <a:pt x="280" y="136"/>
                    <a:pt x="282" y="134"/>
                    <a:pt x="286" y="136"/>
                  </a:cubicBezTo>
                  <a:cubicBezTo>
                    <a:pt x="290" y="138"/>
                    <a:pt x="296" y="139"/>
                    <a:pt x="292" y="134"/>
                  </a:cubicBezTo>
                  <a:cubicBezTo>
                    <a:pt x="288" y="128"/>
                    <a:pt x="289" y="126"/>
                    <a:pt x="289" y="126"/>
                  </a:cubicBezTo>
                  <a:cubicBezTo>
                    <a:pt x="302" y="138"/>
                    <a:pt x="302" y="138"/>
                    <a:pt x="302" y="138"/>
                  </a:cubicBezTo>
                  <a:cubicBezTo>
                    <a:pt x="302" y="138"/>
                    <a:pt x="304" y="138"/>
                    <a:pt x="303" y="135"/>
                  </a:cubicBezTo>
                  <a:cubicBezTo>
                    <a:pt x="302" y="132"/>
                    <a:pt x="299" y="129"/>
                    <a:pt x="299" y="125"/>
                  </a:cubicBezTo>
                  <a:cubicBezTo>
                    <a:pt x="300" y="122"/>
                    <a:pt x="304" y="120"/>
                    <a:pt x="305" y="118"/>
                  </a:cubicBezTo>
                  <a:cubicBezTo>
                    <a:pt x="306" y="117"/>
                    <a:pt x="307" y="117"/>
                    <a:pt x="307" y="116"/>
                  </a:cubicBezTo>
                  <a:cubicBezTo>
                    <a:pt x="307" y="115"/>
                    <a:pt x="305" y="112"/>
                    <a:pt x="305" y="112"/>
                  </a:cubicBezTo>
                  <a:cubicBezTo>
                    <a:pt x="304" y="112"/>
                    <a:pt x="308" y="110"/>
                    <a:pt x="309" y="108"/>
                  </a:cubicBezTo>
                  <a:cubicBezTo>
                    <a:pt x="311" y="106"/>
                    <a:pt x="312" y="103"/>
                    <a:pt x="313" y="103"/>
                  </a:cubicBezTo>
                  <a:cubicBezTo>
                    <a:pt x="314" y="103"/>
                    <a:pt x="309" y="104"/>
                    <a:pt x="308" y="105"/>
                  </a:cubicBezTo>
                  <a:cubicBezTo>
                    <a:pt x="307" y="105"/>
                    <a:pt x="306" y="104"/>
                    <a:pt x="306" y="102"/>
                  </a:cubicBezTo>
                  <a:cubicBezTo>
                    <a:pt x="306" y="100"/>
                    <a:pt x="312" y="94"/>
                    <a:pt x="315" y="92"/>
                  </a:cubicBezTo>
                  <a:cubicBezTo>
                    <a:pt x="319" y="91"/>
                    <a:pt x="325" y="93"/>
                    <a:pt x="327" y="91"/>
                  </a:cubicBezTo>
                  <a:cubicBezTo>
                    <a:pt x="330" y="88"/>
                    <a:pt x="333" y="87"/>
                    <a:pt x="333" y="87"/>
                  </a:cubicBezTo>
                  <a:cubicBezTo>
                    <a:pt x="333" y="87"/>
                    <a:pt x="335" y="85"/>
                    <a:pt x="340" y="86"/>
                  </a:cubicBezTo>
                  <a:cubicBezTo>
                    <a:pt x="344" y="87"/>
                    <a:pt x="348" y="84"/>
                    <a:pt x="350" y="81"/>
                  </a:cubicBezTo>
                  <a:cubicBezTo>
                    <a:pt x="352" y="78"/>
                    <a:pt x="355" y="73"/>
                    <a:pt x="352" y="70"/>
                  </a:cubicBezTo>
                  <a:cubicBezTo>
                    <a:pt x="349" y="68"/>
                    <a:pt x="346" y="70"/>
                    <a:pt x="343" y="73"/>
                  </a:cubicBezTo>
                  <a:cubicBezTo>
                    <a:pt x="340" y="77"/>
                    <a:pt x="337" y="79"/>
                    <a:pt x="333" y="79"/>
                  </a:cubicBezTo>
                  <a:cubicBezTo>
                    <a:pt x="328" y="79"/>
                    <a:pt x="322" y="76"/>
                    <a:pt x="321" y="72"/>
                  </a:cubicBezTo>
                  <a:cubicBezTo>
                    <a:pt x="321" y="72"/>
                    <a:pt x="324" y="71"/>
                    <a:pt x="329" y="75"/>
                  </a:cubicBezTo>
                  <a:cubicBezTo>
                    <a:pt x="329" y="75"/>
                    <a:pt x="331" y="77"/>
                    <a:pt x="333" y="77"/>
                  </a:cubicBezTo>
                  <a:cubicBezTo>
                    <a:pt x="334" y="77"/>
                    <a:pt x="336" y="76"/>
                    <a:pt x="339" y="74"/>
                  </a:cubicBezTo>
                  <a:cubicBezTo>
                    <a:pt x="341" y="71"/>
                    <a:pt x="345" y="69"/>
                    <a:pt x="344" y="67"/>
                  </a:cubicBezTo>
                  <a:cubicBezTo>
                    <a:pt x="344" y="64"/>
                    <a:pt x="342" y="64"/>
                    <a:pt x="341" y="65"/>
                  </a:cubicBezTo>
                  <a:cubicBezTo>
                    <a:pt x="339" y="67"/>
                    <a:pt x="337" y="68"/>
                    <a:pt x="334" y="69"/>
                  </a:cubicBezTo>
                  <a:cubicBezTo>
                    <a:pt x="330" y="69"/>
                    <a:pt x="327" y="67"/>
                    <a:pt x="326" y="66"/>
                  </a:cubicBezTo>
                  <a:cubicBezTo>
                    <a:pt x="324" y="65"/>
                    <a:pt x="324" y="66"/>
                    <a:pt x="323" y="66"/>
                  </a:cubicBezTo>
                  <a:cubicBezTo>
                    <a:pt x="322" y="67"/>
                    <a:pt x="319" y="67"/>
                    <a:pt x="320" y="64"/>
                  </a:cubicBezTo>
                  <a:cubicBezTo>
                    <a:pt x="320" y="62"/>
                    <a:pt x="322" y="59"/>
                    <a:pt x="325" y="59"/>
                  </a:cubicBezTo>
                  <a:cubicBezTo>
                    <a:pt x="328" y="59"/>
                    <a:pt x="330" y="61"/>
                    <a:pt x="331" y="62"/>
                  </a:cubicBezTo>
                  <a:cubicBezTo>
                    <a:pt x="332" y="63"/>
                    <a:pt x="334" y="63"/>
                    <a:pt x="335" y="62"/>
                  </a:cubicBezTo>
                  <a:cubicBezTo>
                    <a:pt x="336" y="61"/>
                    <a:pt x="336" y="60"/>
                    <a:pt x="334" y="59"/>
                  </a:cubicBezTo>
                  <a:cubicBezTo>
                    <a:pt x="332" y="57"/>
                    <a:pt x="331" y="53"/>
                    <a:pt x="333" y="53"/>
                  </a:cubicBezTo>
                  <a:cubicBezTo>
                    <a:pt x="334" y="52"/>
                    <a:pt x="336" y="53"/>
                    <a:pt x="337" y="55"/>
                  </a:cubicBezTo>
                  <a:cubicBezTo>
                    <a:pt x="337" y="57"/>
                    <a:pt x="342" y="62"/>
                    <a:pt x="345" y="62"/>
                  </a:cubicBezTo>
                  <a:cubicBezTo>
                    <a:pt x="348" y="62"/>
                    <a:pt x="348" y="61"/>
                    <a:pt x="348" y="60"/>
                  </a:cubicBezTo>
                  <a:cubicBezTo>
                    <a:pt x="348" y="59"/>
                    <a:pt x="348" y="58"/>
                    <a:pt x="351" y="57"/>
                  </a:cubicBezTo>
                  <a:cubicBezTo>
                    <a:pt x="354" y="57"/>
                    <a:pt x="358" y="54"/>
                    <a:pt x="357" y="49"/>
                  </a:cubicBezTo>
                  <a:cubicBezTo>
                    <a:pt x="357" y="49"/>
                    <a:pt x="357" y="48"/>
                    <a:pt x="354" y="48"/>
                  </a:cubicBezTo>
                  <a:cubicBezTo>
                    <a:pt x="351" y="48"/>
                    <a:pt x="345" y="50"/>
                    <a:pt x="342" y="47"/>
                  </a:cubicBezTo>
                  <a:cubicBezTo>
                    <a:pt x="342" y="47"/>
                    <a:pt x="345" y="43"/>
                    <a:pt x="353" y="45"/>
                  </a:cubicBezTo>
                  <a:cubicBezTo>
                    <a:pt x="360" y="47"/>
                    <a:pt x="364" y="41"/>
                    <a:pt x="364" y="37"/>
                  </a:cubicBezTo>
                  <a:cubicBezTo>
                    <a:pt x="363" y="32"/>
                    <a:pt x="362" y="23"/>
                    <a:pt x="357" y="24"/>
                  </a:cubicBezTo>
                  <a:cubicBezTo>
                    <a:pt x="352" y="25"/>
                    <a:pt x="354" y="32"/>
                    <a:pt x="355" y="34"/>
                  </a:cubicBezTo>
                  <a:cubicBezTo>
                    <a:pt x="356" y="36"/>
                    <a:pt x="356" y="41"/>
                    <a:pt x="354" y="41"/>
                  </a:cubicBezTo>
                  <a:cubicBezTo>
                    <a:pt x="351" y="41"/>
                    <a:pt x="349" y="37"/>
                    <a:pt x="351" y="34"/>
                  </a:cubicBezTo>
                  <a:cubicBezTo>
                    <a:pt x="352" y="32"/>
                    <a:pt x="351" y="26"/>
                    <a:pt x="350" y="26"/>
                  </a:cubicBezTo>
                  <a:cubicBezTo>
                    <a:pt x="348" y="26"/>
                    <a:pt x="346" y="30"/>
                    <a:pt x="345" y="31"/>
                  </a:cubicBezTo>
                  <a:cubicBezTo>
                    <a:pt x="344" y="32"/>
                    <a:pt x="341" y="30"/>
                    <a:pt x="338" y="30"/>
                  </a:cubicBezTo>
                  <a:cubicBezTo>
                    <a:pt x="336" y="30"/>
                    <a:pt x="332" y="32"/>
                    <a:pt x="329" y="35"/>
                  </a:cubicBezTo>
                  <a:cubicBezTo>
                    <a:pt x="327" y="37"/>
                    <a:pt x="323" y="39"/>
                    <a:pt x="323" y="35"/>
                  </a:cubicBezTo>
                  <a:cubicBezTo>
                    <a:pt x="323" y="30"/>
                    <a:pt x="327" y="28"/>
                    <a:pt x="330" y="28"/>
                  </a:cubicBezTo>
                  <a:cubicBezTo>
                    <a:pt x="333" y="28"/>
                    <a:pt x="338" y="27"/>
                    <a:pt x="338" y="24"/>
                  </a:cubicBezTo>
                  <a:cubicBezTo>
                    <a:pt x="338" y="21"/>
                    <a:pt x="335" y="22"/>
                    <a:pt x="335" y="20"/>
                  </a:cubicBezTo>
                  <a:cubicBezTo>
                    <a:pt x="335" y="19"/>
                    <a:pt x="339" y="16"/>
                    <a:pt x="342" y="19"/>
                  </a:cubicBezTo>
                  <a:cubicBezTo>
                    <a:pt x="346" y="22"/>
                    <a:pt x="350" y="23"/>
                    <a:pt x="352" y="20"/>
                  </a:cubicBezTo>
                  <a:cubicBezTo>
                    <a:pt x="353" y="17"/>
                    <a:pt x="353" y="12"/>
                    <a:pt x="347" y="10"/>
                  </a:cubicBezTo>
                  <a:cubicBezTo>
                    <a:pt x="348" y="6"/>
                    <a:pt x="348" y="6"/>
                    <a:pt x="348" y="6"/>
                  </a:cubicBezTo>
                  <a:cubicBezTo>
                    <a:pt x="348" y="6"/>
                    <a:pt x="350" y="3"/>
                    <a:pt x="351" y="5"/>
                  </a:cubicBezTo>
                  <a:cubicBezTo>
                    <a:pt x="352" y="8"/>
                    <a:pt x="356" y="14"/>
                    <a:pt x="358" y="16"/>
                  </a:cubicBezTo>
                  <a:cubicBezTo>
                    <a:pt x="361" y="19"/>
                    <a:pt x="363" y="24"/>
                    <a:pt x="364" y="27"/>
                  </a:cubicBezTo>
                  <a:cubicBezTo>
                    <a:pt x="365" y="30"/>
                    <a:pt x="369" y="34"/>
                    <a:pt x="370" y="35"/>
                  </a:cubicBezTo>
                  <a:lnTo>
                    <a:pt x="35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2" name="Freeform 52">
              <a:extLst>
                <a:ext uri="{FF2B5EF4-FFF2-40B4-BE49-F238E27FC236}">
                  <a16:creationId xmlns:a16="http://schemas.microsoft.com/office/drawing/2014/main" id="{3B07D753-4A8F-4CFA-BA90-D020E199E938}"/>
                </a:ext>
              </a:extLst>
            </p:cNvPr>
            <p:cNvSpPr>
              <a:spLocks/>
            </p:cNvSpPr>
            <p:nvPr/>
          </p:nvSpPr>
          <p:spPr bwMode="auto">
            <a:xfrm>
              <a:off x="14642587" y="6665686"/>
              <a:ext cx="1185863" cy="363538"/>
            </a:xfrm>
            <a:custGeom>
              <a:avLst/>
              <a:gdLst>
                <a:gd name="T0" fmla="*/ 213 w 316"/>
                <a:gd name="T1" fmla="*/ 82 h 97"/>
                <a:gd name="T2" fmla="*/ 214 w 316"/>
                <a:gd name="T3" fmla="*/ 81 h 97"/>
                <a:gd name="T4" fmla="*/ 217 w 316"/>
                <a:gd name="T5" fmla="*/ 77 h 97"/>
                <a:gd name="T6" fmla="*/ 225 w 316"/>
                <a:gd name="T7" fmla="*/ 73 h 97"/>
                <a:gd name="T8" fmla="*/ 228 w 316"/>
                <a:gd name="T9" fmla="*/ 70 h 97"/>
                <a:gd name="T10" fmla="*/ 231 w 316"/>
                <a:gd name="T11" fmla="*/ 68 h 97"/>
                <a:gd name="T12" fmla="*/ 236 w 316"/>
                <a:gd name="T13" fmla="*/ 66 h 97"/>
                <a:gd name="T14" fmla="*/ 238 w 316"/>
                <a:gd name="T15" fmla="*/ 66 h 97"/>
                <a:gd name="T16" fmla="*/ 262 w 316"/>
                <a:gd name="T17" fmla="*/ 50 h 97"/>
                <a:gd name="T18" fmla="*/ 265 w 316"/>
                <a:gd name="T19" fmla="*/ 48 h 97"/>
                <a:gd name="T20" fmla="*/ 266 w 316"/>
                <a:gd name="T21" fmla="*/ 45 h 97"/>
                <a:gd name="T22" fmla="*/ 273 w 316"/>
                <a:gd name="T23" fmla="*/ 41 h 97"/>
                <a:gd name="T24" fmla="*/ 277 w 316"/>
                <a:gd name="T25" fmla="*/ 40 h 97"/>
                <a:gd name="T26" fmla="*/ 278 w 316"/>
                <a:gd name="T27" fmla="*/ 40 h 97"/>
                <a:gd name="T28" fmla="*/ 281 w 316"/>
                <a:gd name="T29" fmla="*/ 34 h 97"/>
                <a:gd name="T30" fmla="*/ 295 w 316"/>
                <a:gd name="T31" fmla="*/ 25 h 97"/>
                <a:gd name="T32" fmla="*/ 297 w 316"/>
                <a:gd name="T33" fmla="*/ 22 h 97"/>
                <a:gd name="T34" fmla="*/ 299 w 316"/>
                <a:gd name="T35" fmla="*/ 18 h 97"/>
                <a:gd name="T36" fmla="*/ 300 w 316"/>
                <a:gd name="T37" fmla="*/ 18 h 97"/>
                <a:gd name="T38" fmla="*/ 300 w 316"/>
                <a:gd name="T39" fmla="*/ 18 h 97"/>
                <a:gd name="T40" fmla="*/ 307 w 316"/>
                <a:gd name="T41" fmla="*/ 13 h 97"/>
                <a:gd name="T42" fmla="*/ 310 w 316"/>
                <a:gd name="T43" fmla="*/ 9 h 97"/>
                <a:gd name="T44" fmla="*/ 316 w 316"/>
                <a:gd name="T45" fmla="*/ 0 h 97"/>
                <a:gd name="T46" fmla="*/ 314 w 316"/>
                <a:gd name="T47" fmla="*/ 1 h 97"/>
                <a:gd name="T48" fmla="*/ 235 w 316"/>
                <a:gd name="T49" fmla="*/ 8 h 97"/>
                <a:gd name="T50" fmla="*/ 220 w 316"/>
                <a:gd name="T51" fmla="*/ 9 h 97"/>
                <a:gd name="T52" fmla="*/ 67 w 316"/>
                <a:gd name="T53" fmla="*/ 21 h 97"/>
                <a:gd name="T54" fmla="*/ 69 w 316"/>
                <a:gd name="T55" fmla="*/ 23 h 97"/>
                <a:gd name="T56" fmla="*/ 72 w 316"/>
                <a:gd name="T57" fmla="*/ 26 h 97"/>
                <a:gd name="T58" fmla="*/ 19 w 316"/>
                <a:gd name="T59" fmla="*/ 31 h 97"/>
                <a:gd name="T60" fmla="*/ 18 w 316"/>
                <a:gd name="T61" fmla="*/ 38 h 97"/>
                <a:gd name="T62" fmla="*/ 18 w 316"/>
                <a:gd name="T63" fmla="*/ 38 h 97"/>
                <a:gd name="T64" fmla="*/ 15 w 316"/>
                <a:gd name="T65" fmla="*/ 45 h 97"/>
                <a:gd name="T66" fmla="*/ 15 w 316"/>
                <a:gd name="T67" fmla="*/ 45 h 97"/>
                <a:gd name="T68" fmla="*/ 15 w 316"/>
                <a:gd name="T69" fmla="*/ 46 h 97"/>
                <a:gd name="T70" fmla="*/ 14 w 316"/>
                <a:gd name="T71" fmla="*/ 51 h 97"/>
                <a:gd name="T72" fmla="*/ 15 w 316"/>
                <a:gd name="T73" fmla="*/ 54 h 97"/>
                <a:gd name="T74" fmla="*/ 16 w 316"/>
                <a:gd name="T75" fmla="*/ 58 h 97"/>
                <a:gd name="T76" fmla="*/ 15 w 316"/>
                <a:gd name="T77" fmla="*/ 61 h 97"/>
                <a:gd name="T78" fmla="*/ 12 w 316"/>
                <a:gd name="T79" fmla="*/ 62 h 97"/>
                <a:gd name="T80" fmla="*/ 13 w 316"/>
                <a:gd name="T81" fmla="*/ 67 h 97"/>
                <a:gd name="T82" fmla="*/ 11 w 316"/>
                <a:gd name="T83" fmla="*/ 69 h 97"/>
                <a:gd name="T84" fmla="*/ 8 w 316"/>
                <a:gd name="T85" fmla="*/ 76 h 97"/>
                <a:gd name="T86" fmla="*/ 2 w 316"/>
                <a:gd name="T87" fmla="*/ 88 h 97"/>
                <a:gd name="T88" fmla="*/ 0 w 316"/>
                <a:gd name="T89" fmla="*/ 94 h 97"/>
                <a:gd name="T90" fmla="*/ 72 w 316"/>
                <a:gd name="T91" fmla="*/ 97 h 97"/>
                <a:gd name="T92" fmla="*/ 174 w 316"/>
                <a:gd name="T93" fmla="*/ 90 h 97"/>
                <a:gd name="T94" fmla="*/ 210 w 316"/>
                <a:gd name="T95" fmla="*/ 86 h 97"/>
                <a:gd name="T96" fmla="*/ 213 w 316"/>
                <a:gd name="T97" fmla="*/ 8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6" h="97">
                  <a:moveTo>
                    <a:pt x="213" y="82"/>
                  </a:moveTo>
                  <a:cubicBezTo>
                    <a:pt x="214" y="82"/>
                    <a:pt x="214" y="82"/>
                    <a:pt x="214" y="81"/>
                  </a:cubicBezTo>
                  <a:cubicBezTo>
                    <a:pt x="215" y="80"/>
                    <a:pt x="216" y="78"/>
                    <a:pt x="217" y="77"/>
                  </a:cubicBezTo>
                  <a:cubicBezTo>
                    <a:pt x="219" y="76"/>
                    <a:pt x="221" y="74"/>
                    <a:pt x="225" y="73"/>
                  </a:cubicBezTo>
                  <a:cubicBezTo>
                    <a:pt x="225" y="73"/>
                    <a:pt x="226" y="71"/>
                    <a:pt x="228" y="70"/>
                  </a:cubicBezTo>
                  <a:cubicBezTo>
                    <a:pt x="228" y="69"/>
                    <a:pt x="229" y="69"/>
                    <a:pt x="231" y="68"/>
                  </a:cubicBezTo>
                  <a:cubicBezTo>
                    <a:pt x="232" y="67"/>
                    <a:pt x="234" y="66"/>
                    <a:pt x="236" y="66"/>
                  </a:cubicBezTo>
                  <a:cubicBezTo>
                    <a:pt x="237" y="66"/>
                    <a:pt x="237" y="66"/>
                    <a:pt x="238" y="66"/>
                  </a:cubicBezTo>
                  <a:cubicBezTo>
                    <a:pt x="246" y="66"/>
                    <a:pt x="256" y="57"/>
                    <a:pt x="262" y="50"/>
                  </a:cubicBezTo>
                  <a:cubicBezTo>
                    <a:pt x="263" y="50"/>
                    <a:pt x="264" y="49"/>
                    <a:pt x="265" y="48"/>
                  </a:cubicBezTo>
                  <a:cubicBezTo>
                    <a:pt x="265" y="47"/>
                    <a:pt x="266" y="46"/>
                    <a:pt x="266" y="45"/>
                  </a:cubicBezTo>
                  <a:cubicBezTo>
                    <a:pt x="268" y="43"/>
                    <a:pt x="271" y="42"/>
                    <a:pt x="273" y="41"/>
                  </a:cubicBezTo>
                  <a:cubicBezTo>
                    <a:pt x="274" y="40"/>
                    <a:pt x="275" y="40"/>
                    <a:pt x="277" y="40"/>
                  </a:cubicBezTo>
                  <a:cubicBezTo>
                    <a:pt x="277" y="40"/>
                    <a:pt x="277" y="40"/>
                    <a:pt x="278" y="40"/>
                  </a:cubicBezTo>
                  <a:cubicBezTo>
                    <a:pt x="277" y="39"/>
                    <a:pt x="277" y="37"/>
                    <a:pt x="281" y="34"/>
                  </a:cubicBezTo>
                  <a:cubicBezTo>
                    <a:pt x="286" y="31"/>
                    <a:pt x="295" y="25"/>
                    <a:pt x="295" y="25"/>
                  </a:cubicBezTo>
                  <a:cubicBezTo>
                    <a:pt x="295" y="25"/>
                    <a:pt x="296" y="24"/>
                    <a:pt x="297" y="22"/>
                  </a:cubicBezTo>
                  <a:cubicBezTo>
                    <a:pt x="297" y="21"/>
                    <a:pt x="298" y="19"/>
                    <a:pt x="299" y="18"/>
                  </a:cubicBezTo>
                  <a:cubicBezTo>
                    <a:pt x="300" y="18"/>
                    <a:pt x="300" y="18"/>
                    <a:pt x="300" y="18"/>
                  </a:cubicBezTo>
                  <a:cubicBezTo>
                    <a:pt x="300" y="18"/>
                    <a:pt x="300" y="18"/>
                    <a:pt x="300" y="18"/>
                  </a:cubicBezTo>
                  <a:cubicBezTo>
                    <a:pt x="302" y="17"/>
                    <a:pt x="304" y="16"/>
                    <a:pt x="307" y="13"/>
                  </a:cubicBezTo>
                  <a:cubicBezTo>
                    <a:pt x="308" y="12"/>
                    <a:pt x="309" y="10"/>
                    <a:pt x="310" y="9"/>
                  </a:cubicBezTo>
                  <a:cubicBezTo>
                    <a:pt x="312" y="3"/>
                    <a:pt x="316" y="0"/>
                    <a:pt x="316" y="0"/>
                  </a:cubicBezTo>
                  <a:cubicBezTo>
                    <a:pt x="314" y="1"/>
                    <a:pt x="314" y="1"/>
                    <a:pt x="314" y="1"/>
                  </a:cubicBezTo>
                  <a:cubicBezTo>
                    <a:pt x="235" y="8"/>
                    <a:pt x="235" y="8"/>
                    <a:pt x="235" y="8"/>
                  </a:cubicBezTo>
                  <a:cubicBezTo>
                    <a:pt x="220" y="9"/>
                    <a:pt x="220" y="9"/>
                    <a:pt x="220" y="9"/>
                  </a:cubicBezTo>
                  <a:cubicBezTo>
                    <a:pt x="67" y="21"/>
                    <a:pt x="67" y="21"/>
                    <a:pt x="67" y="21"/>
                  </a:cubicBezTo>
                  <a:cubicBezTo>
                    <a:pt x="69" y="23"/>
                    <a:pt x="69" y="23"/>
                    <a:pt x="69" y="23"/>
                  </a:cubicBezTo>
                  <a:cubicBezTo>
                    <a:pt x="72" y="26"/>
                    <a:pt x="72" y="26"/>
                    <a:pt x="72" y="26"/>
                  </a:cubicBezTo>
                  <a:cubicBezTo>
                    <a:pt x="19" y="31"/>
                    <a:pt x="19" y="31"/>
                    <a:pt x="19" y="31"/>
                  </a:cubicBezTo>
                  <a:cubicBezTo>
                    <a:pt x="19" y="31"/>
                    <a:pt x="18" y="34"/>
                    <a:pt x="18" y="38"/>
                  </a:cubicBezTo>
                  <a:cubicBezTo>
                    <a:pt x="18" y="38"/>
                    <a:pt x="18" y="38"/>
                    <a:pt x="18" y="38"/>
                  </a:cubicBezTo>
                  <a:cubicBezTo>
                    <a:pt x="18" y="41"/>
                    <a:pt x="16" y="44"/>
                    <a:pt x="15" y="45"/>
                  </a:cubicBezTo>
                  <a:cubicBezTo>
                    <a:pt x="15" y="45"/>
                    <a:pt x="15" y="45"/>
                    <a:pt x="15" y="45"/>
                  </a:cubicBezTo>
                  <a:cubicBezTo>
                    <a:pt x="15" y="46"/>
                    <a:pt x="15" y="46"/>
                    <a:pt x="15" y="46"/>
                  </a:cubicBezTo>
                  <a:cubicBezTo>
                    <a:pt x="14" y="48"/>
                    <a:pt x="14" y="50"/>
                    <a:pt x="14" y="51"/>
                  </a:cubicBezTo>
                  <a:cubicBezTo>
                    <a:pt x="14" y="52"/>
                    <a:pt x="15" y="53"/>
                    <a:pt x="15" y="54"/>
                  </a:cubicBezTo>
                  <a:cubicBezTo>
                    <a:pt x="15" y="55"/>
                    <a:pt x="16" y="56"/>
                    <a:pt x="16" y="58"/>
                  </a:cubicBezTo>
                  <a:cubicBezTo>
                    <a:pt x="17" y="59"/>
                    <a:pt x="16" y="60"/>
                    <a:pt x="15" y="61"/>
                  </a:cubicBezTo>
                  <a:cubicBezTo>
                    <a:pt x="15" y="62"/>
                    <a:pt x="13" y="63"/>
                    <a:pt x="12" y="62"/>
                  </a:cubicBezTo>
                  <a:cubicBezTo>
                    <a:pt x="13" y="67"/>
                    <a:pt x="13" y="67"/>
                    <a:pt x="13" y="67"/>
                  </a:cubicBezTo>
                  <a:cubicBezTo>
                    <a:pt x="11" y="69"/>
                    <a:pt x="11" y="69"/>
                    <a:pt x="11" y="69"/>
                  </a:cubicBezTo>
                  <a:cubicBezTo>
                    <a:pt x="11" y="69"/>
                    <a:pt x="12" y="73"/>
                    <a:pt x="8" y="76"/>
                  </a:cubicBezTo>
                  <a:cubicBezTo>
                    <a:pt x="4" y="79"/>
                    <a:pt x="2" y="84"/>
                    <a:pt x="2" y="88"/>
                  </a:cubicBezTo>
                  <a:cubicBezTo>
                    <a:pt x="2" y="91"/>
                    <a:pt x="1" y="93"/>
                    <a:pt x="0" y="94"/>
                  </a:cubicBezTo>
                  <a:cubicBezTo>
                    <a:pt x="72" y="97"/>
                    <a:pt x="72" y="97"/>
                    <a:pt x="72" y="97"/>
                  </a:cubicBezTo>
                  <a:cubicBezTo>
                    <a:pt x="174" y="90"/>
                    <a:pt x="174" y="90"/>
                    <a:pt x="174" y="90"/>
                  </a:cubicBezTo>
                  <a:cubicBezTo>
                    <a:pt x="210" y="86"/>
                    <a:pt x="210" y="86"/>
                    <a:pt x="210" y="86"/>
                  </a:cubicBezTo>
                  <a:cubicBezTo>
                    <a:pt x="210" y="85"/>
                    <a:pt x="212" y="83"/>
                    <a:pt x="213" y="8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3" name="Freeform 53">
              <a:extLst>
                <a:ext uri="{FF2B5EF4-FFF2-40B4-BE49-F238E27FC236}">
                  <a16:creationId xmlns:a16="http://schemas.microsoft.com/office/drawing/2014/main" id="{2172297D-0288-46F6-A6E3-671059ACD362}"/>
                </a:ext>
              </a:extLst>
            </p:cNvPr>
            <p:cNvSpPr>
              <a:spLocks/>
            </p:cNvSpPr>
            <p:nvPr/>
          </p:nvSpPr>
          <p:spPr bwMode="auto">
            <a:xfrm>
              <a:off x="15907825" y="4963887"/>
              <a:ext cx="1050926" cy="833437"/>
            </a:xfrm>
            <a:custGeom>
              <a:avLst/>
              <a:gdLst>
                <a:gd name="T0" fmla="*/ 201 w 280"/>
                <a:gd name="T1" fmla="*/ 82 h 222"/>
                <a:gd name="T2" fmla="*/ 200 w 280"/>
                <a:gd name="T3" fmla="*/ 80 h 222"/>
                <a:gd name="T4" fmla="*/ 195 w 280"/>
                <a:gd name="T5" fmla="*/ 84 h 222"/>
                <a:gd name="T6" fmla="*/ 193 w 280"/>
                <a:gd name="T7" fmla="*/ 68 h 222"/>
                <a:gd name="T8" fmla="*/ 191 w 280"/>
                <a:gd name="T9" fmla="*/ 54 h 222"/>
                <a:gd name="T10" fmla="*/ 184 w 280"/>
                <a:gd name="T11" fmla="*/ 32 h 222"/>
                <a:gd name="T12" fmla="*/ 184 w 280"/>
                <a:gd name="T13" fmla="*/ 27 h 222"/>
                <a:gd name="T14" fmla="*/ 184 w 280"/>
                <a:gd name="T15" fmla="*/ 24 h 222"/>
                <a:gd name="T16" fmla="*/ 241 w 280"/>
                <a:gd name="T17" fmla="*/ 0 h 222"/>
                <a:gd name="T18" fmla="*/ 139 w 280"/>
                <a:gd name="T19" fmla="*/ 28 h 222"/>
                <a:gd name="T20" fmla="*/ 124 w 280"/>
                <a:gd name="T21" fmla="*/ 36 h 222"/>
                <a:gd name="T22" fmla="*/ 113 w 280"/>
                <a:gd name="T23" fmla="*/ 52 h 222"/>
                <a:gd name="T24" fmla="*/ 107 w 280"/>
                <a:gd name="T25" fmla="*/ 67 h 222"/>
                <a:gd name="T26" fmla="*/ 99 w 280"/>
                <a:gd name="T27" fmla="*/ 84 h 222"/>
                <a:gd name="T28" fmla="*/ 103 w 280"/>
                <a:gd name="T29" fmla="*/ 86 h 222"/>
                <a:gd name="T30" fmla="*/ 101 w 280"/>
                <a:gd name="T31" fmla="*/ 93 h 222"/>
                <a:gd name="T32" fmla="*/ 103 w 280"/>
                <a:gd name="T33" fmla="*/ 107 h 222"/>
                <a:gd name="T34" fmla="*/ 94 w 280"/>
                <a:gd name="T35" fmla="*/ 114 h 222"/>
                <a:gd name="T36" fmla="*/ 84 w 280"/>
                <a:gd name="T37" fmla="*/ 123 h 222"/>
                <a:gd name="T38" fmla="*/ 66 w 280"/>
                <a:gd name="T39" fmla="*/ 128 h 222"/>
                <a:gd name="T40" fmla="*/ 51 w 280"/>
                <a:gd name="T41" fmla="*/ 124 h 222"/>
                <a:gd name="T42" fmla="*/ 24 w 280"/>
                <a:gd name="T43" fmla="*/ 131 h 222"/>
                <a:gd name="T44" fmla="*/ 17 w 280"/>
                <a:gd name="T45" fmla="*/ 144 h 222"/>
                <a:gd name="T46" fmla="*/ 20 w 280"/>
                <a:gd name="T47" fmla="*/ 150 h 222"/>
                <a:gd name="T48" fmla="*/ 26 w 280"/>
                <a:gd name="T49" fmla="*/ 156 h 222"/>
                <a:gd name="T50" fmla="*/ 20 w 280"/>
                <a:gd name="T51" fmla="*/ 166 h 222"/>
                <a:gd name="T52" fmla="*/ 4 w 280"/>
                <a:gd name="T53" fmla="*/ 183 h 222"/>
                <a:gd name="T54" fmla="*/ 2 w 280"/>
                <a:gd name="T55" fmla="*/ 198 h 222"/>
                <a:gd name="T56" fmla="*/ 156 w 280"/>
                <a:gd name="T57" fmla="*/ 173 h 222"/>
                <a:gd name="T58" fmla="*/ 178 w 280"/>
                <a:gd name="T59" fmla="*/ 193 h 222"/>
                <a:gd name="T60" fmla="*/ 208 w 280"/>
                <a:gd name="T61" fmla="*/ 206 h 222"/>
                <a:gd name="T62" fmla="*/ 212 w 280"/>
                <a:gd name="T63" fmla="*/ 211 h 222"/>
                <a:gd name="T64" fmla="*/ 211 w 280"/>
                <a:gd name="T65" fmla="*/ 222 h 222"/>
                <a:gd name="T66" fmla="*/ 215 w 280"/>
                <a:gd name="T67" fmla="*/ 218 h 222"/>
                <a:gd name="T68" fmla="*/ 220 w 280"/>
                <a:gd name="T69" fmla="*/ 219 h 222"/>
                <a:gd name="T70" fmla="*/ 239 w 280"/>
                <a:gd name="T71" fmla="*/ 207 h 222"/>
                <a:gd name="T72" fmla="*/ 252 w 280"/>
                <a:gd name="T73" fmla="*/ 201 h 222"/>
                <a:gd name="T74" fmla="*/ 236 w 280"/>
                <a:gd name="T75" fmla="*/ 213 h 222"/>
                <a:gd name="T76" fmla="*/ 271 w 280"/>
                <a:gd name="T77" fmla="*/ 191 h 222"/>
                <a:gd name="T78" fmla="*/ 271 w 280"/>
                <a:gd name="T79" fmla="*/ 185 h 222"/>
                <a:gd name="T80" fmla="*/ 266 w 280"/>
                <a:gd name="T81" fmla="*/ 188 h 222"/>
                <a:gd name="T82" fmla="*/ 260 w 280"/>
                <a:gd name="T83" fmla="*/ 192 h 222"/>
                <a:gd name="T84" fmla="*/ 257 w 280"/>
                <a:gd name="T85" fmla="*/ 197 h 222"/>
                <a:gd name="T86" fmla="*/ 258 w 280"/>
                <a:gd name="T87" fmla="*/ 190 h 222"/>
                <a:gd name="T88" fmla="*/ 262 w 280"/>
                <a:gd name="T89" fmla="*/ 183 h 222"/>
                <a:gd name="T90" fmla="*/ 260 w 280"/>
                <a:gd name="T91" fmla="*/ 182 h 222"/>
                <a:gd name="T92" fmla="*/ 249 w 280"/>
                <a:gd name="T93" fmla="*/ 193 h 222"/>
                <a:gd name="T94" fmla="*/ 235 w 280"/>
                <a:gd name="T95" fmla="*/ 197 h 222"/>
                <a:gd name="T96" fmla="*/ 225 w 280"/>
                <a:gd name="T97" fmla="*/ 201 h 222"/>
                <a:gd name="T98" fmla="*/ 220 w 280"/>
                <a:gd name="T99" fmla="*/ 205 h 222"/>
                <a:gd name="T100" fmla="*/ 217 w 280"/>
                <a:gd name="T101" fmla="*/ 209 h 222"/>
                <a:gd name="T102" fmla="*/ 213 w 280"/>
                <a:gd name="T103" fmla="*/ 211 h 222"/>
                <a:gd name="T104" fmla="*/ 217 w 280"/>
                <a:gd name="T105" fmla="*/ 201 h 222"/>
                <a:gd name="T106" fmla="*/ 219 w 280"/>
                <a:gd name="T107" fmla="*/ 190 h 222"/>
                <a:gd name="T108" fmla="*/ 215 w 280"/>
                <a:gd name="T109" fmla="*/ 178 h 222"/>
                <a:gd name="T110" fmla="*/ 211 w 280"/>
                <a:gd name="T111" fmla="*/ 152 h 222"/>
                <a:gd name="T112" fmla="*/ 209 w 280"/>
                <a:gd name="T113" fmla="*/ 114 h 222"/>
                <a:gd name="T114" fmla="*/ 209 w 280"/>
                <a:gd name="T115" fmla="*/ 114 h 222"/>
                <a:gd name="T116" fmla="*/ 203 w 280"/>
                <a:gd name="T117" fmla="*/ 9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 h="222">
                  <a:moveTo>
                    <a:pt x="203" y="91"/>
                  </a:moveTo>
                  <a:cubicBezTo>
                    <a:pt x="202" y="89"/>
                    <a:pt x="201" y="86"/>
                    <a:pt x="201" y="82"/>
                  </a:cubicBezTo>
                  <a:cubicBezTo>
                    <a:pt x="201" y="82"/>
                    <a:pt x="201" y="81"/>
                    <a:pt x="201" y="81"/>
                  </a:cubicBezTo>
                  <a:cubicBezTo>
                    <a:pt x="201" y="81"/>
                    <a:pt x="200" y="80"/>
                    <a:pt x="200" y="80"/>
                  </a:cubicBezTo>
                  <a:cubicBezTo>
                    <a:pt x="200" y="80"/>
                    <a:pt x="200" y="80"/>
                    <a:pt x="200" y="80"/>
                  </a:cubicBezTo>
                  <a:cubicBezTo>
                    <a:pt x="199" y="75"/>
                    <a:pt x="195" y="84"/>
                    <a:pt x="195" y="84"/>
                  </a:cubicBezTo>
                  <a:cubicBezTo>
                    <a:pt x="195" y="84"/>
                    <a:pt x="196" y="80"/>
                    <a:pt x="195" y="75"/>
                  </a:cubicBezTo>
                  <a:cubicBezTo>
                    <a:pt x="195" y="73"/>
                    <a:pt x="194" y="70"/>
                    <a:pt x="193" y="68"/>
                  </a:cubicBezTo>
                  <a:cubicBezTo>
                    <a:pt x="193" y="67"/>
                    <a:pt x="193" y="66"/>
                    <a:pt x="192" y="65"/>
                  </a:cubicBezTo>
                  <a:cubicBezTo>
                    <a:pt x="191" y="61"/>
                    <a:pt x="190" y="59"/>
                    <a:pt x="191" y="54"/>
                  </a:cubicBezTo>
                  <a:cubicBezTo>
                    <a:pt x="191" y="47"/>
                    <a:pt x="190" y="42"/>
                    <a:pt x="187" y="38"/>
                  </a:cubicBezTo>
                  <a:cubicBezTo>
                    <a:pt x="185" y="36"/>
                    <a:pt x="184" y="34"/>
                    <a:pt x="184" y="32"/>
                  </a:cubicBezTo>
                  <a:cubicBezTo>
                    <a:pt x="183" y="31"/>
                    <a:pt x="183" y="30"/>
                    <a:pt x="184" y="28"/>
                  </a:cubicBezTo>
                  <a:cubicBezTo>
                    <a:pt x="184" y="28"/>
                    <a:pt x="184" y="28"/>
                    <a:pt x="184" y="27"/>
                  </a:cubicBezTo>
                  <a:cubicBezTo>
                    <a:pt x="184" y="27"/>
                    <a:pt x="184" y="27"/>
                    <a:pt x="184" y="26"/>
                  </a:cubicBezTo>
                  <a:cubicBezTo>
                    <a:pt x="184" y="26"/>
                    <a:pt x="184" y="25"/>
                    <a:pt x="184" y="24"/>
                  </a:cubicBezTo>
                  <a:cubicBezTo>
                    <a:pt x="183" y="20"/>
                    <a:pt x="181" y="17"/>
                    <a:pt x="181" y="17"/>
                  </a:cubicBezTo>
                  <a:cubicBezTo>
                    <a:pt x="241" y="0"/>
                    <a:pt x="241" y="0"/>
                    <a:pt x="241" y="0"/>
                  </a:cubicBezTo>
                  <a:cubicBezTo>
                    <a:pt x="147" y="26"/>
                    <a:pt x="147" y="26"/>
                    <a:pt x="147" y="26"/>
                  </a:cubicBezTo>
                  <a:cubicBezTo>
                    <a:pt x="147" y="26"/>
                    <a:pt x="141" y="28"/>
                    <a:pt x="139" y="28"/>
                  </a:cubicBezTo>
                  <a:cubicBezTo>
                    <a:pt x="137" y="28"/>
                    <a:pt x="135" y="27"/>
                    <a:pt x="133" y="29"/>
                  </a:cubicBezTo>
                  <a:cubicBezTo>
                    <a:pt x="132" y="30"/>
                    <a:pt x="126" y="34"/>
                    <a:pt x="124" y="36"/>
                  </a:cubicBezTo>
                  <a:cubicBezTo>
                    <a:pt x="121" y="39"/>
                    <a:pt x="118" y="44"/>
                    <a:pt x="118" y="45"/>
                  </a:cubicBezTo>
                  <a:cubicBezTo>
                    <a:pt x="117" y="47"/>
                    <a:pt x="114" y="49"/>
                    <a:pt x="113" y="52"/>
                  </a:cubicBezTo>
                  <a:cubicBezTo>
                    <a:pt x="111" y="55"/>
                    <a:pt x="110" y="58"/>
                    <a:pt x="110" y="59"/>
                  </a:cubicBezTo>
                  <a:cubicBezTo>
                    <a:pt x="109" y="61"/>
                    <a:pt x="108" y="65"/>
                    <a:pt x="107" y="67"/>
                  </a:cubicBezTo>
                  <a:cubicBezTo>
                    <a:pt x="106" y="68"/>
                    <a:pt x="95" y="81"/>
                    <a:pt x="95" y="81"/>
                  </a:cubicBezTo>
                  <a:cubicBezTo>
                    <a:pt x="99" y="84"/>
                    <a:pt x="99" y="84"/>
                    <a:pt x="99" y="84"/>
                  </a:cubicBezTo>
                  <a:cubicBezTo>
                    <a:pt x="99" y="84"/>
                    <a:pt x="99" y="85"/>
                    <a:pt x="100" y="84"/>
                  </a:cubicBezTo>
                  <a:cubicBezTo>
                    <a:pt x="101" y="83"/>
                    <a:pt x="102" y="85"/>
                    <a:pt x="103" y="86"/>
                  </a:cubicBezTo>
                  <a:cubicBezTo>
                    <a:pt x="103" y="87"/>
                    <a:pt x="104" y="89"/>
                    <a:pt x="102" y="90"/>
                  </a:cubicBezTo>
                  <a:cubicBezTo>
                    <a:pt x="100" y="91"/>
                    <a:pt x="99" y="91"/>
                    <a:pt x="101" y="93"/>
                  </a:cubicBezTo>
                  <a:cubicBezTo>
                    <a:pt x="103" y="94"/>
                    <a:pt x="106" y="99"/>
                    <a:pt x="106" y="101"/>
                  </a:cubicBezTo>
                  <a:cubicBezTo>
                    <a:pt x="106" y="103"/>
                    <a:pt x="106" y="107"/>
                    <a:pt x="103" y="107"/>
                  </a:cubicBezTo>
                  <a:cubicBezTo>
                    <a:pt x="100" y="107"/>
                    <a:pt x="97" y="107"/>
                    <a:pt x="97" y="110"/>
                  </a:cubicBezTo>
                  <a:cubicBezTo>
                    <a:pt x="97" y="110"/>
                    <a:pt x="95" y="112"/>
                    <a:pt x="94" y="114"/>
                  </a:cubicBezTo>
                  <a:cubicBezTo>
                    <a:pt x="93" y="117"/>
                    <a:pt x="93" y="118"/>
                    <a:pt x="90" y="119"/>
                  </a:cubicBezTo>
                  <a:cubicBezTo>
                    <a:pt x="88" y="121"/>
                    <a:pt x="85" y="122"/>
                    <a:pt x="84" y="123"/>
                  </a:cubicBezTo>
                  <a:cubicBezTo>
                    <a:pt x="84" y="123"/>
                    <a:pt x="80" y="121"/>
                    <a:pt x="74" y="123"/>
                  </a:cubicBezTo>
                  <a:cubicBezTo>
                    <a:pt x="69" y="125"/>
                    <a:pt x="66" y="128"/>
                    <a:pt x="66" y="128"/>
                  </a:cubicBezTo>
                  <a:cubicBezTo>
                    <a:pt x="66" y="128"/>
                    <a:pt x="63" y="128"/>
                    <a:pt x="60" y="126"/>
                  </a:cubicBezTo>
                  <a:cubicBezTo>
                    <a:pt x="57" y="124"/>
                    <a:pt x="55" y="124"/>
                    <a:pt x="51" y="124"/>
                  </a:cubicBezTo>
                  <a:cubicBezTo>
                    <a:pt x="48" y="124"/>
                    <a:pt x="42" y="127"/>
                    <a:pt x="40" y="127"/>
                  </a:cubicBezTo>
                  <a:cubicBezTo>
                    <a:pt x="38" y="128"/>
                    <a:pt x="30" y="128"/>
                    <a:pt x="24" y="131"/>
                  </a:cubicBezTo>
                  <a:cubicBezTo>
                    <a:pt x="19" y="133"/>
                    <a:pt x="17" y="134"/>
                    <a:pt x="17" y="137"/>
                  </a:cubicBezTo>
                  <a:cubicBezTo>
                    <a:pt x="17" y="139"/>
                    <a:pt x="17" y="144"/>
                    <a:pt x="17" y="144"/>
                  </a:cubicBezTo>
                  <a:cubicBezTo>
                    <a:pt x="17" y="144"/>
                    <a:pt x="19" y="144"/>
                    <a:pt x="19" y="147"/>
                  </a:cubicBezTo>
                  <a:cubicBezTo>
                    <a:pt x="19" y="149"/>
                    <a:pt x="20" y="151"/>
                    <a:pt x="20" y="150"/>
                  </a:cubicBezTo>
                  <a:cubicBezTo>
                    <a:pt x="21" y="150"/>
                    <a:pt x="23" y="149"/>
                    <a:pt x="24" y="151"/>
                  </a:cubicBezTo>
                  <a:cubicBezTo>
                    <a:pt x="25" y="153"/>
                    <a:pt x="26" y="155"/>
                    <a:pt x="26" y="156"/>
                  </a:cubicBezTo>
                  <a:cubicBezTo>
                    <a:pt x="26" y="157"/>
                    <a:pt x="24" y="159"/>
                    <a:pt x="22" y="161"/>
                  </a:cubicBezTo>
                  <a:cubicBezTo>
                    <a:pt x="20" y="163"/>
                    <a:pt x="20" y="165"/>
                    <a:pt x="20" y="166"/>
                  </a:cubicBezTo>
                  <a:cubicBezTo>
                    <a:pt x="20" y="167"/>
                    <a:pt x="18" y="169"/>
                    <a:pt x="16" y="170"/>
                  </a:cubicBezTo>
                  <a:cubicBezTo>
                    <a:pt x="15" y="172"/>
                    <a:pt x="7" y="179"/>
                    <a:pt x="4" y="183"/>
                  </a:cubicBezTo>
                  <a:cubicBezTo>
                    <a:pt x="1" y="187"/>
                    <a:pt x="0" y="188"/>
                    <a:pt x="0" y="188"/>
                  </a:cubicBezTo>
                  <a:cubicBezTo>
                    <a:pt x="2" y="198"/>
                    <a:pt x="2" y="198"/>
                    <a:pt x="2" y="198"/>
                  </a:cubicBezTo>
                  <a:cubicBezTo>
                    <a:pt x="142" y="170"/>
                    <a:pt x="142" y="170"/>
                    <a:pt x="142" y="170"/>
                  </a:cubicBezTo>
                  <a:cubicBezTo>
                    <a:pt x="142" y="170"/>
                    <a:pt x="149" y="168"/>
                    <a:pt x="156" y="173"/>
                  </a:cubicBezTo>
                  <a:cubicBezTo>
                    <a:pt x="162" y="178"/>
                    <a:pt x="165" y="186"/>
                    <a:pt x="168" y="189"/>
                  </a:cubicBezTo>
                  <a:cubicBezTo>
                    <a:pt x="171" y="192"/>
                    <a:pt x="176" y="192"/>
                    <a:pt x="178" y="193"/>
                  </a:cubicBezTo>
                  <a:cubicBezTo>
                    <a:pt x="179" y="195"/>
                    <a:pt x="209" y="203"/>
                    <a:pt x="209" y="203"/>
                  </a:cubicBezTo>
                  <a:cubicBezTo>
                    <a:pt x="208" y="206"/>
                    <a:pt x="208" y="206"/>
                    <a:pt x="208" y="206"/>
                  </a:cubicBezTo>
                  <a:cubicBezTo>
                    <a:pt x="208" y="205"/>
                    <a:pt x="211" y="208"/>
                    <a:pt x="211" y="208"/>
                  </a:cubicBezTo>
                  <a:cubicBezTo>
                    <a:pt x="212" y="211"/>
                    <a:pt x="212" y="211"/>
                    <a:pt x="212" y="211"/>
                  </a:cubicBezTo>
                  <a:cubicBezTo>
                    <a:pt x="212" y="211"/>
                    <a:pt x="210" y="213"/>
                    <a:pt x="209" y="216"/>
                  </a:cubicBezTo>
                  <a:cubicBezTo>
                    <a:pt x="207" y="220"/>
                    <a:pt x="208" y="222"/>
                    <a:pt x="211" y="222"/>
                  </a:cubicBezTo>
                  <a:cubicBezTo>
                    <a:pt x="213" y="222"/>
                    <a:pt x="212" y="221"/>
                    <a:pt x="213" y="220"/>
                  </a:cubicBezTo>
                  <a:cubicBezTo>
                    <a:pt x="213" y="219"/>
                    <a:pt x="215" y="217"/>
                    <a:pt x="215" y="218"/>
                  </a:cubicBezTo>
                  <a:cubicBezTo>
                    <a:pt x="215" y="219"/>
                    <a:pt x="217" y="220"/>
                    <a:pt x="216" y="221"/>
                  </a:cubicBezTo>
                  <a:cubicBezTo>
                    <a:pt x="215" y="222"/>
                    <a:pt x="220" y="219"/>
                    <a:pt x="220" y="219"/>
                  </a:cubicBezTo>
                  <a:cubicBezTo>
                    <a:pt x="221" y="218"/>
                    <a:pt x="223" y="218"/>
                    <a:pt x="227" y="216"/>
                  </a:cubicBezTo>
                  <a:cubicBezTo>
                    <a:pt x="231" y="213"/>
                    <a:pt x="236" y="209"/>
                    <a:pt x="239" y="207"/>
                  </a:cubicBezTo>
                  <a:cubicBezTo>
                    <a:pt x="243" y="205"/>
                    <a:pt x="245" y="205"/>
                    <a:pt x="247" y="204"/>
                  </a:cubicBezTo>
                  <a:cubicBezTo>
                    <a:pt x="248" y="202"/>
                    <a:pt x="251" y="200"/>
                    <a:pt x="252" y="201"/>
                  </a:cubicBezTo>
                  <a:cubicBezTo>
                    <a:pt x="252" y="201"/>
                    <a:pt x="250" y="203"/>
                    <a:pt x="245" y="206"/>
                  </a:cubicBezTo>
                  <a:cubicBezTo>
                    <a:pt x="240" y="209"/>
                    <a:pt x="235" y="212"/>
                    <a:pt x="236" y="213"/>
                  </a:cubicBezTo>
                  <a:cubicBezTo>
                    <a:pt x="237" y="214"/>
                    <a:pt x="244" y="214"/>
                    <a:pt x="255" y="204"/>
                  </a:cubicBezTo>
                  <a:cubicBezTo>
                    <a:pt x="266" y="194"/>
                    <a:pt x="266" y="194"/>
                    <a:pt x="271" y="191"/>
                  </a:cubicBezTo>
                  <a:cubicBezTo>
                    <a:pt x="275" y="187"/>
                    <a:pt x="280" y="183"/>
                    <a:pt x="278" y="182"/>
                  </a:cubicBezTo>
                  <a:cubicBezTo>
                    <a:pt x="277" y="181"/>
                    <a:pt x="273" y="184"/>
                    <a:pt x="271" y="185"/>
                  </a:cubicBezTo>
                  <a:cubicBezTo>
                    <a:pt x="270" y="187"/>
                    <a:pt x="267" y="185"/>
                    <a:pt x="267" y="185"/>
                  </a:cubicBezTo>
                  <a:cubicBezTo>
                    <a:pt x="266" y="188"/>
                    <a:pt x="266" y="188"/>
                    <a:pt x="266" y="188"/>
                  </a:cubicBezTo>
                  <a:cubicBezTo>
                    <a:pt x="262" y="189"/>
                    <a:pt x="262" y="189"/>
                    <a:pt x="262" y="189"/>
                  </a:cubicBezTo>
                  <a:cubicBezTo>
                    <a:pt x="262" y="189"/>
                    <a:pt x="261" y="192"/>
                    <a:pt x="260" y="192"/>
                  </a:cubicBezTo>
                  <a:cubicBezTo>
                    <a:pt x="260" y="193"/>
                    <a:pt x="259" y="193"/>
                    <a:pt x="259" y="194"/>
                  </a:cubicBezTo>
                  <a:cubicBezTo>
                    <a:pt x="259" y="194"/>
                    <a:pt x="258" y="198"/>
                    <a:pt x="257" y="197"/>
                  </a:cubicBezTo>
                  <a:cubicBezTo>
                    <a:pt x="255" y="196"/>
                    <a:pt x="253" y="195"/>
                    <a:pt x="255" y="193"/>
                  </a:cubicBezTo>
                  <a:cubicBezTo>
                    <a:pt x="256" y="192"/>
                    <a:pt x="258" y="191"/>
                    <a:pt x="258" y="190"/>
                  </a:cubicBezTo>
                  <a:cubicBezTo>
                    <a:pt x="258" y="189"/>
                    <a:pt x="259" y="188"/>
                    <a:pt x="259" y="187"/>
                  </a:cubicBezTo>
                  <a:cubicBezTo>
                    <a:pt x="259" y="186"/>
                    <a:pt x="261" y="184"/>
                    <a:pt x="262" y="183"/>
                  </a:cubicBezTo>
                  <a:cubicBezTo>
                    <a:pt x="263" y="183"/>
                    <a:pt x="265" y="184"/>
                    <a:pt x="265" y="182"/>
                  </a:cubicBezTo>
                  <a:cubicBezTo>
                    <a:pt x="265" y="181"/>
                    <a:pt x="262" y="180"/>
                    <a:pt x="260" y="182"/>
                  </a:cubicBezTo>
                  <a:cubicBezTo>
                    <a:pt x="258" y="183"/>
                    <a:pt x="256" y="187"/>
                    <a:pt x="256" y="188"/>
                  </a:cubicBezTo>
                  <a:cubicBezTo>
                    <a:pt x="255" y="189"/>
                    <a:pt x="251" y="191"/>
                    <a:pt x="249" y="193"/>
                  </a:cubicBezTo>
                  <a:cubicBezTo>
                    <a:pt x="246" y="194"/>
                    <a:pt x="239" y="197"/>
                    <a:pt x="236" y="197"/>
                  </a:cubicBezTo>
                  <a:cubicBezTo>
                    <a:pt x="235" y="197"/>
                    <a:pt x="235" y="197"/>
                    <a:pt x="235" y="197"/>
                  </a:cubicBezTo>
                  <a:cubicBezTo>
                    <a:pt x="235" y="197"/>
                    <a:pt x="234" y="201"/>
                    <a:pt x="232" y="201"/>
                  </a:cubicBezTo>
                  <a:cubicBezTo>
                    <a:pt x="230" y="202"/>
                    <a:pt x="227" y="200"/>
                    <a:pt x="225" y="201"/>
                  </a:cubicBezTo>
                  <a:cubicBezTo>
                    <a:pt x="224" y="202"/>
                    <a:pt x="224" y="205"/>
                    <a:pt x="224" y="205"/>
                  </a:cubicBezTo>
                  <a:cubicBezTo>
                    <a:pt x="224" y="205"/>
                    <a:pt x="221" y="204"/>
                    <a:pt x="220" y="205"/>
                  </a:cubicBezTo>
                  <a:cubicBezTo>
                    <a:pt x="219" y="206"/>
                    <a:pt x="219" y="209"/>
                    <a:pt x="219" y="209"/>
                  </a:cubicBezTo>
                  <a:cubicBezTo>
                    <a:pt x="219" y="209"/>
                    <a:pt x="218" y="208"/>
                    <a:pt x="217" y="209"/>
                  </a:cubicBezTo>
                  <a:cubicBezTo>
                    <a:pt x="217" y="210"/>
                    <a:pt x="217" y="212"/>
                    <a:pt x="217" y="212"/>
                  </a:cubicBezTo>
                  <a:cubicBezTo>
                    <a:pt x="217" y="212"/>
                    <a:pt x="214" y="211"/>
                    <a:pt x="213" y="211"/>
                  </a:cubicBezTo>
                  <a:cubicBezTo>
                    <a:pt x="212" y="208"/>
                    <a:pt x="212" y="208"/>
                    <a:pt x="212" y="208"/>
                  </a:cubicBezTo>
                  <a:cubicBezTo>
                    <a:pt x="212" y="208"/>
                    <a:pt x="217" y="204"/>
                    <a:pt x="217" y="201"/>
                  </a:cubicBezTo>
                  <a:cubicBezTo>
                    <a:pt x="215" y="197"/>
                    <a:pt x="215" y="197"/>
                    <a:pt x="215" y="197"/>
                  </a:cubicBezTo>
                  <a:cubicBezTo>
                    <a:pt x="219" y="190"/>
                    <a:pt x="219" y="190"/>
                    <a:pt x="219" y="190"/>
                  </a:cubicBezTo>
                  <a:cubicBezTo>
                    <a:pt x="219" y="190"/>
                    <a:pt x="217" y="186"/>
                    <a:pt x="216" y="180"/>
                  </a:cubicBezTo>
                  <a:cubicBezTo>
                    <a:pt x="215" y="179"/>
                    <a:pt x="215" y="179"/>
                    <a:pt x="215" y="178"/>
                  </a:cubicBezTo>
                  <a:cubicBezTo>
                    <a:pt x="214" y="175"/>
                    <a:pt x="213" y="172"/>
                    <a:pt x="213" y="171"/>
                  </a:cubicBezTo>
                  <a:cubicBezTo>
                    <a:pt x="212" y="167"/>
                    <a:pt x="211" y="154"/>
                    <a:pt x="211" y="152"/>
                  </a:cubicBezTo>
                  <a:cubicBezTo>
                    <a:pt x="210" y="149"/>
                    <a:pt x="209" y="124"/>
                    <a:pt x="209" y="115"/>
                  </a:cubicBezTo>
                  <a:cubicBezTo>
                    <a:pt x="209" y="114"/>
                    <a:pt x="209" y="114"/>
                    <a:pt x="209" y="114"/>
                  </a:cubicBezTo>
                  <a:cubicBezTo>
                    <a:pt x="209" y="114"/>
                    <a:pt x="209" y="114"/>
                    <a:pt x="209" y="114"/>
                  </a:cubicBezTo>
                  <a:cubicBezTo>
                    <a:pt x="209" y="114"/>
                    <a:pt x="209" y="114"/>
                    <a:pt x="209" y="114"/>
                  </a:cubicBezTo>
                  <a:cubicBezTo>
                    <a:pt x="209" y="114"/>
                    <a:pt x="207" y="106"/>
                    <a:pt x="206" y="100"/>
                  </a:cubicBezTo>
                  <a:cubicBezTo>
                    <a:pt x="205" y="97"/>
                    <a:pt x="204" y="94"/>
                    <a:pt x="203" y="9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4" name="Freeform 54">
              <a:extLst>
                <a:ext uri="{FF2B5EF4-FFF2-40B4-BE49-F238E27FC236}">
                  <a16:creationId xmlns:a16="http://schemas.microsoft.com/office/drawing/2014/main" id="{F7531F8F-8703-471B-B076-110FF8B0F9D3}"/>
                </a:ext>
              </a:extLst>
            </p:cNvPr>
            <p:cNvSpPr>
              <a:spLocks/>
            </p:cNvSpPr>
            <p:nvPr/>
          </p:nvSpPr>
          <p:spPr bwMode="auto">
            <a:xfrm>
              <a:off x="16774600" y="4908325"/>
              <a:ext cx="236538" cy="461963"/>
            </a:xfrm>
            <a:custGeom>
              <a:avLst/>
              <a:gdLst>
                <a:gd name="T0" fmla="*/ 55 w 63"/>
                <a:gd name="T1" fmla="*/ 96 h 123"/>
                <a:gd name="T2" fmla="*/ 20 w 63"/>
                <a:gd name="T3" fmla="*/ 0 h 123"/>
                <a:gd name="T4" fmla="*/ 18 w 63"/>
                <a:gd name="T5" fmla="*/ 2 h 123"/>
                <a:gd name="T6" fmla="*/ 15 w 63"/>
                <a:gd name="T7" fmla="*/ 2 h 123"/>
                <a:gd name="T8" fmla="*/ 12 w 63"/>
                <a:gd name="T9" fmla="*/ 5 h 123"/>
                <a:gd name="T10" fmla="*/ 10 w 63"/>
                <a:gd name="T11" fmla="*/ 7 h 123"/>
                <a:gd name="T12" fmla="*/ 11 w 63"/>
                <a:gd name="T13" fmla="*/ 14 h 123"/>
                <a:gd name="T14" fmla="*/ 11 w 63"/>
                <a:gd name="T15" fmla="*/ 15 h 123"/>
                <a:gd name="T16" fmla="*/ 12 w 63"/>
                <a:gd name="T17" fmla="*/ 21 h 123"/>
                <a:gd name="T18" fmla="*/ 12 w 63"/>
                <a:gd name="T19" fmla="*/ 25 h 123"/>
                <a:gd name="T20" fmla="*/ 12 w 63"/>
                <a:gd name="T21" fmla="*/ 29 h 123"/>
                <a:gd name="T22" fmla="*/ 15 w 63"/>
                <a:gd name="T23" fmla="*/ 34 h 123"/>
                <a:gd name="T24" fmla="*/ 15 w 63"/>
                <a:gd name="T25" fmla="*/ 36 h 123"/>
                <a:gd name="T26" fmla="*/ 10 w 63"/>
                <a:gd name="T27" fmla="*/ 50 h 123"/>
                <a:gd name="T28" fmla="*/ 10 w 63"/>
                <a:gd name="T29" fmla="*/ 50 h 123"/>
                <a:gd name="T30" fmla="*/ 8 w 63"/>
                <a:gd name="T31" fmla="*/ 51 h 123"/>
                <a:gd name="T32" fmla="*/ 5 w 63"/>
                <a:gd name="T33" fmla="*/ 53 h 123"/>
                <a:gd name="T34" fmla="*/ 5 w 63"/>
                <a:gd name="T35" fmla="*/ 55 h 123"/>
                <a:gd name="T36" fmla="*/ 6 w 63"/>
                <a:gd name="T37" fmla="*/ 62 h 123"/>
                <a:gd name="T38" fmla="*/ 6 w 63"/>
                <a:gd name="T39" fmla="*/ 71 h 123"/>
                <a:gd name="T40" fmla="*/ 6 w 63"/>
                <a:gd name="T41" fmla="*/ 79 h 123"/>
                <a:gd name="T42" fmla="*/ 5 w 63"/>
                <a:gd name="T43" fmla="*/ 80 h 123"/>
                <a:gd name="T44" fmla="*/ 5 w 63"/>
                <a:gd name="T45" fmla="*/ 80 h 123"/>
                <a:gd name="T46" fmla="*/ 4 w 63"/>
                <a:gd name="T47" fmla="*/ 80 h 123"/>
                <a:gd name="T48" fmla="*/ 3 w 63"/>
                <a:gd name="T49" fmla="*/ 83 h 123"/>
                <a:gd name="T50" fmla="*/ 3 w 63"/>
                <a:gd name="T51" fmla="*/ 87 h 123"/>
                <a:gd name="T52" fmla="*/ 3 w 63"/>
                <a:gd name="T53" fmla="*/ 88 h 123"/>
                <a:gd name="T54" fmla="*/ 1 w 63"/>
                <a:gd name="T55" fmla="*/ 90 h 123"/>
                <a:gd name="T56" fmla="*/ 1 w 63"/>
                <a:gd name="T57" fmla="*/ 90 h 123"/>
                <a:gd name="T58" fmla="*/ 0 w 63"/>
                <a:gd name="T59" fmla="*/ 91 h 123"/>
                <a:gd name="T60" fmla="*/ 1 w 63"/>
                <a:gd name="T61" fmla="*/ 92 h 123"/>
                <a:gd name="T62" fmla="*/ 5 w 63"/>
                <a:gd name="T63" fmla="*/ 103 h 123"/>
                <a:gd name="T64" fmla="*/ 5 w 63"/>
                <a:gd name="T65" fmla="*/ 104 h 123"/>
                <a:gd name="T66" fmla="*/ 6 w 63"/>
                <a:gd name="T67" fmla="*/ 107 h 123"/>
                <a:gd name="T68" fmla="*/ 7 w 63"/>
                <a:gd name="T69" fmla="*/ 110 h 123"/>
                <a:gd name="T70" fmla="*/ 7 w 63"/>
                <a:gd name="T71" fmla="*/ 111 h 123"/>
                <a:gd name="T72" fmla="*/ 7 w 63"/>
                <a:gd name="T73" fmla="*/ 111 h 123"/>
                <a:gd name="T74" fmla="*/ 7 w 63"/>
                <a:gd name="T75" fmla="*/ 111 h 123"/>
                <a:gd name="T76" fmla="*/ 6 w 63"/>
                <a:gd name="T77" fmla="*/ 113 h 123"/>
                <a:gd name="T78" fmla="*/ 6 w 63"/>
                <a:gd name="T79" fmla="*/ 115 h 123"/>
                <a:gd name="T80" fmla="*/ 6 w 63"/>
                <a:gd name="T81" fmla="*/ 120 h 123"/>
                <a:gd name="T82" fmla="*/ 6 w 63"/>
                <a:gd name="T83" fmla="*/ 123 h 123"/>
                <a:gd name="T84" fmla="*/ 6 w 63"/>
                <a:gd name="T85" fmla="*/ 115 h 123"/>
                <a:gd name="T86" fmla="*/ 6 w 63"/>
                <a:gd name="T87" fmla="*/ 115 h 123"/>
                <a:gd name="T88" fmla="*/ 6 w 63"/>
                <a:gd name="T89" fmla="*/ 114 h 123"/>
                <a:gd name="T90" fmla="*/ 5 w 63"/>
                <a:gd name="T91" fmla="*/ 123 h 123"/>
                <a:gd name="T92" fmla="*/ 47 w 63"/>
                <a:gd name="T93" fmla="*/ 115 h 123"/>
                <a:gd name="T94" fmla="*/ 49 w 63"/>
                <a:gd name="T95" fmla="*/ 110 h 123"/>
                <a:gd name="T96" fmla="*/ 49 w 63"/>
                <a:gd name="T97" fmla="*/ 110 h 123"/>
                <a:gd name="T98" fmla="*/ 49 w 63"/>
                <a:gd name="T99" fmla="*/ 110 h 123"/>
                <a:gd name="T100" fmla="*/ 52 w 63"/>
                <a:gd name="T101" fmla="*/ 109 h 123"/>
                <a:gd name="T102" fmla="*/ 52 w 63"/>
                <a:gd name="T103" fmla="*/ 109 h 123"/>
                <a:gd name="T104" fmla="*/ 55 w 63"/>
                <a:gd name="T105" fmla="*/ 106 h 123"/>
                <a:gd name="T106" fmla="*/ 56 w 63"/>
                <a:gd name="T107" fmla="*/ 105 h 123"/>
                <a:gd name="T108" fmla="*/ 61 w 63"/>
                <a:gd name="T109" fmla="*/ 106 h 123"/>
                <a:gd name="T110" fmla="*/ 56 w 63"/>
                <a:gd name="T111" fmla="*/ 105 h 123"/>
                <a:gd name="T112" fmla="*/ 55 w 63"/>
                <a:gd name="T113" fmla="*/ 106 h 123"/>
                <a:gd name="T114" fmla="*/ 56 w 63"/>
                <a:gd name="T115" fmla="*/ 105 h 123"/>
                <a:gd name="T116" fmla="*/ 61 w 63"/>
                <a:gd name="T117" fmla="*/ 106 h 123"/>
                <a:gd name="T118" fmla="*/ 63 w 63"/>
                <a:gd name="T119" fmla="*/ 103 h 123"/>
                <a:gd name="T120" fmla="*/ 55 w 63"/>
                <a:gd name="T121" fmla="*/ 9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 h="123">
                  <a:moveTo>
                    <a:pt x="55" y="96"/>
                  </a:moveTo>
                  <a:cubicBezTo>
                    <a:pt x="20" y="0"/>
                    <a:pt x="20" y="0"/>
                    <a:pt x="20" y="0"/>
                  </a:cubicBezTo>
                  <a:cubicBezTo>
                    <a:pt x="18" y="2"/>
                    <a:pt x="18" y="2"/>
                    <a:pt x="18" y="2"/>
                  </a:cubicBezTo>
                  <a:cubicBezTo>
                    <a:pt x="15" y="2"/>
                    <a:pt x="15" y="2"/>
                    <a:pt x="15" y="2"/>
                  </a:cubicBezTo>
                  <a:cubicBezTo>
                    <a:pt x="15" y="2"/>
                    <a:pt x="12" y="4"/>
                    <a:pt x="12" y="5"/>
                  </a:cubicBezTo>
                  <a:cubicBezTo>
                    <a:pt x="11" y="6"/>
                    <a:pt x="10" y="7"/>
                    <a:pt x="10" y="7"/>
                  </a:cubicBezTo>
                  <a:cubicBezTo>
                    <a:pt x="11" y="14"/>
                    <a:pt x="11" y="14"/>
                    <a:pt x="11" y="14"/>
                  </a:cubicBezTo>
                  <a:cubicBezTo>
                    <a:pt x="11" y="15"/>
                    <a:pt x="11" y="15"/>
                    <a:pt x="11" y="15"/>
                  </a:cubicBezTo>
                  <a:cubicBezTo>
                    <a:pt x="11" y="15"/>
                    <a:pt x="10" y="18"/>
                    <a:pt x="12" y="21"/>
                  </a:cubicBezTo>
                  <a:cubicBezTo>
                    <a:pt x="13" y="23"/>
                    <a:pt x="13" y="24"/>
                    <a:pt x="12" y="25"/>
                  </a:cubicBezTo>
                  <a:cubicBezTo>
                    <a:pt x="12" y="26"/>
                    <a:pt x="12" y="28"/>
                    <a:pt x="12" y="29"/>
                  </a:cubicBezTo>
                  <a:cubicBezTo>
                    <a:pt x="13" y="31"/>
                    <a:pt x="14" y="33"/>
                    <a:pt x="15" y="34"/>
                  </a:cubicBezTo>
                  <a:cubicBezTo>
                    <a:pt x="15" y="34"/>
                    <a:pt x="15" y="35"/>
                    <a:pt x="15" y="36"/>
                  </a:cubicBezTo>
                  <a:cubicBezTo>
                    <a:pt x="16" y="41"/>
                    <a:pt x="15" y="48"/>
                    <a:pt x="10" y="50"/>
                  </a:cubicBezTo>
                  <a:cubicBezTo>
                    <a:pt x="10" y="50"/>
                    <a:pt x="10" y="50"/>
                    <a:pt x="10" y="50"/>
                  </a:cubicBezTo>
                  <a:cubicBezTo>
                    <a:pt x="10" y="50"/>
                    <a:pt x="9" y="50"/>
                    <a:pt x="8" y="51"/>
                  </a:cubicBezTo>
                  <a:cubicBezTo>
                    <a:pt x="6" y="51"/>
                    <a:pt x="6" y="52"/>
                    <a:pt x="5" y="53"/>
                  </a:cubicBezTo>
                  <a:cubicBezTo>
                    <a:pt x="5" y="53"/>
                    <a:pt x="5" y="54"/>
                    <a:pt x="5" y="55"/>
                  </a:cubicBezTo>
                  <a:cubicBezTo>
                    <a:pt x="6" y="57"/>
                    <a:pt x="6" y="60"/>
                    <a:pt x="6" y="62"/>
                  </a:cubicBezTo>
                  <a:cubicBezTo>
                    <a:pt x="6" y="64"/>
                    <a:pt x="6" y="68"/>
                    <a:pt x="6" y="71"/>
                  </a:cubicBezTo>
                  <a:cubicBezTo>
                    <a:pt x="6" y="73"/>
                    <a:pt x="7" y="77"/>
                    <a:pt x="6" y="79"/>
                  </a:cubicBezTo>
                  <a:cubicBezTo>
                    <a:pt x="6" y="79"/>
                    <a:pt x="6" y="79"/>
                    <a:pt x="5" y="80"/>
                  </a:cubicBezTo>
                  <a:cubicBezTo>
                    <a:pt x="5" y="80"/>
                    <a:pt x="5" y="80"/>
                    <a:pt x="5" y="80"/>
                  </a:cubicBezTo>
                  <a:cubicBezTo>
                    <a:pt x="5" y="80"/>
                    <a:pt x="4" y="80"/>
                    <a:pt x="4" y="80"/>
                  </a:cubicBezTo>
                  <a:cubicBezTo>
                    <a:pt x="4" y="81"/>
                    <a:pt x="3" y="82"/>
                    <a:pt x="3" y="83"/>
                  </a:cubicBezTo>
                  <a:cubicBezTo>
                    <a:pt x="3" y="84"/>
                    <a:pt x="3" y="86"/>
                    <a:pt x="3" y="87"/>
                  </a:cubicBezTo>
                  <a:cubicBezTo>
                    <a:pt x="3" y="87"/>
                    <a:pt x="3" y="87"/>
                    <a:pt x="3" y="88"/>
                  </a:cubicBezTo>
                  <a:cubicBezTo>
                    <a:pt x="2" y="89"/>
                    <a:pt x="2" y="90"/>
                    <a:pt x="1" y="90"/>
                  </a:cubicBezTo>
                  <a:cubicBezTo>
                    <a:pt x="1" y="90"/>
                    <a:pt x="1" y="90"/>
                    <a:pt x="1" y="90"/>
                  </a:cubicBezTo>
                  <a:cubicBezTo>
                    <a:pt x="1" y="91"/>
                    <a:pt x="0" y="91"/>
                    <a:pt x="0" y="91"/>
                  </a:cubicBezTo>
                  <a:cubicBezTo>
                    <a:pt x="0" y="91"/>
                    <a:pt x="1" y="91"/>
                    <a:pt x="1" y="92"/>
                  </a:cubicBezTo>
                  <a:cubicBezTo>
                    <a:pt x="4" y="94"/>
                    <a:pt x="5" y="99"/>
                    <a:pt x="5" y="103"/>
                  </a:cubicBezTo>
                  <a:cubicBezTo>
                    <a:pt x="5" y="103"/>
                    <a:pt x="5" y="103"/>
                    <a:pt x="5" y="104"/>
                  </a:cubicBezTo>
                  <a:cubicBezTo>
                    <a:pt x="5" y="105"/>
                    <a:pt x="5" y="106"/>
                    <a:pt x="6" y="107"/>
                  </a:cubicBezTo>
                  <a:cubicBezTo>
                    <a:pt x="6" y="108"/>
                    <a:pt x="6" y="109"/>
                    <a:pt x="7" y="110"/>
                  </a:cubicBezTo>
                  <a:cubicBezTo>
                    <a:pt x="7" y="110"/>
                    <a:pt x="7" y="110"/>
                    <a:pt x="7" y="111"/>
                  </a:cubicBezTo>
                  <a:cubicBezTo>
                    <a:pt x="7" y="111"/>
                    <a:pt x="7" y="111"/>
                    <a:pt x="7" y="111"/>
                  </a:cubicBezTo>
                  <a:cubicBezTo>
                    <a:pt x="7" y="111"/>
                    <a:pt x="7" y="111"/>
                    <a:pt x="7" y="111"/>
                  </a:cubicBezTo>
                  <a:cubicBezTo>
                    <a:pt x="7" y="111"/>
                    <a:pt x="7" y="112"/>
                    <a:pt x="6" y="113"/>
                  </a:cubicBezTo>
                  <a:cubicBezTo>
                    <a:pt x="6" y="113"/>
                    <a:pt x="6" y="114"/>
                    <a:pt x="6" y="115"/>
                  </a:cubicBezTo>
                  <a:cubicBezTo>
                    <a:pt x="6" y="116"/>
                    <a:pt x="6" y="120"/>
                    <a:pt x="6" y="120"/>
                  </a:cubicBezTo>
                  <a:cubicBezTo>
                    <a:pt x="6" y="123"/>
                    <a:pt x="6" y="123"/>
                    <a:pt x="6" y="123"/>
                  </a:cubicBezTo>
                  <a:cubicBezTo>
                    <a:pt x="6" y="123"/>
                    <a:pt x="6" y="118"/>
                    <a:pt x="6" y="115"/>
                  </a:cubicBezTo>
                  <a:cubicBezTo>
                    <a:pt x="6" y="115"/>
                    <a:pt x="6" y="115"/>
                    <a:pt x="6" y="115"/>
                  </a:cubicBezTo>
                  <a:cubicBezTo>
                    <a:pt x="6" y="115"/>
                    <a:pt x="6" y="114"/>
                    <a:pt x="6" y="114"/>
                  </a:cubicBezTo>
                  <a:cubicBezTo>
                    <a:pt x="5" y="118"/>
                    <a:pt x="5" y="123"/>
                    <a:pt x="5" y="123"/>
                  </a:cubicBezTo>
                  <a:cubicBezTo>
                    <a:pt x="47" y="115"/>
                    <a:pt x="47" y="115"/>
                    <a:pt x="47" y="115"/>
                  </a:cubicBezTo>
                  <a:cubicBezTo>
                    <a:pt x="49" y="110"/>
                    <a:pt x="49" y="110"/>
                    <a:pt x="49" y="110"/>
                  </a:cubicBezTo>
                  <a:cubicBezTo>
                    <a:pt x="49" y="110"/>
                    <a:pt x="49" y="110"/>
                    <a:pt x="49" y="110"/>
                  </a:cubicBezTo>
                  <a:cubicBezTo>
                    <a:pt x="49" y="110"/>
                    <a:pt x="49" y="110"/>
                    <a:pt x="49" y="110"/>
                  </a:cubicBezTo>
                  <a:cubicBezTo>
                    <a:pt x="52" y="109"/>
                    <a:pt x="52" y="109"/>
                    <a:pt x="52" y="109"/>
                  </a:cubicBezTo>
                  <a:cubicBezTo>
                    <a:pt x="52" y="109"/>
                    <a:pt x="52" y="109"/>
                    <a:pt x="52" y="109"/>
                  </a:cubicBezTo>
                  <a:cubicBezTo>
                    <a:pt x="55" y="106"/>
                    <a:pt x="55" y="106"/>
                    <a:pt x="55" y="106"/>
                  </a:cubicBezTo>
                  <a:cubicBezTo>
                    <a:pt x="56" y="105"/>
                    <a:pt x="56" y="105"/>
                    <a:pt x="56" y="105"/>
                  </a:cubicBezTo>
                  <a:cubicBezTo>
                    <a:pt x="61" y="106"/>
                    <a:pt x="61" y="106"/>
                    <a:pt x="61" y="106"/>
                  </a:cubicBezTo>
                  <a:cubicBezTo>
                    <a:pt x="56" y="105"/>
                    <a:pt x="56" y="105"/>
                    <a:pt x="56" y="105"/>
                  </a:cubicBezTo>
                  <a:cubicBezTo>
                    <a:pt x="55" y="106"/>
                    <a:pt x="55" y="106"/>
                    <a:pt x="55" y="106"/>
                  </a:cubicBezTo>
                  <a:cubicBezTo>
                    <a:pt x="56" y="105"/>
                    <a:pt x="56" y="105"/>
                    <a:pt x="56" y="105"/>
                  </a:cubicBezTo>
                  <a:cubicBezTo>
                    <a:pt x="61" y="106"/>
                    <a:pt x="61" y="106"/>
                    <a:pt x="61" y="106"/>
                  </a:cubicBezTo>
                  <a:cubicBezTo>
                    <a:pt x="62" y="105"/>
                    <a:pt x="63" y="104"/>
                    <a:pt x="63" y="103"/>
                  </a:cubicBezTo>
                  <a:cubicBezTo>
                    <a:pt x="59" y="104"/>
                    <a:pt x="55" y="96"/>
                    <a:pt x="55" y="9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5" name="Freeform 55">
              <a:extLst>
                <a:ext uri="{FF2B5EF4-FFF2-40B4-BE49-F238E27FC236}">
                  <a16:creationId xmlns:a16="http://schemas.microsoft.com/office/drawing/2014/main" id="{8F4706DC-C890-42AF-AA1D-13DDDE00483B}"/>
                </a:ext>
              </a:extLst>
            </p:cNvPr>
            <p:cNvSpPr>
              <a:spLocks/>
            </p:cNvSpPr>
            <p:nvPr/>
          </p:nvSpPr>
          <p:spPr bwMode="auto">
            <a:xfrm>
              <a:off x="16587276" y="4963887"/>
              <a:ext cx="244475" cy="428625"/>
            </a:xfrm>
            <a:custGeom>
              <a:avLst/>
              <a:gdLst>
                <a:gd name="T0" fmla="*/ 56 w 65"/>
                <a:gd name="T1" fmla="*/ 99 h 114"/>
                <a:gd name="T2" fmla="*/ 56 w 65"/>
                <a:gd name="T3" fmla="*/ 97 h 114"/>
                <a:gd name="T4" fmla="*/ 55 w 65"/>
                <a:gd name="T5" fmla="*/ 90 h 114"/>
                <a:gd name="T6" fmla="*/ 54 w 65"/>
                <a:gd name="T7" fmla="*/ 83 h 114"/>
                <a:gd name="T8" fmla="*/ 54 w 65"/>
                <a:gd name="T9" fmla="*/ 81 h 114"/>
                <a:gd name="T10" fmla="*/ 50 w 65"/>
                <a:gd name="T11" fmla="*/ 77 h 114"/>
                <a:gd name="T12" fmla="*/ 52 w 65"/>
                <a:gd name="T13" fmla="*/ 70 h 114"/>
                <a:gd name="T14" fmla="*/ 53 w 65"/>
                <a:gd name="T15" fmla="*/ 67 h 114"/>
                <a:gd name="T16" fmla="*/ 55 w 65"/>
                <a:gd name="T17" fmla="*/ 65 h 114"/>
                <a:gd name="T18" fmla="*/ 56 w 65"/>
                <a:gd name="T19" fmla="*/ 61 h 114"/>
                <a:gd name="T20" fmla="*/ 55 w 65"/>
                <a:gd name="T21" fmla="*/ 40 h 114"/>
                <a:gd name="T22" fmla="*/ 55 w 65"/>
                <a:gd name="T23" fmla="*/ 39 h 114"/>
                <a:gd name="T24" fmla="*/ 56 w 65"/>
                <a:gd name="T25" fmla="*/ 36 h 114"/>
                <a:gd name="T26" fmla="*/ 58 w 65"/>
                <a:gd name="T27" fmla="*/ 35 h 114"/>
                <a:gd name="T28" fmla="*/ 60 w 65"/>
                <a:gd name="T29" fmla="*/ 35 h 114"/>
                <a:gd name="T30" fmla="*/ 64 w 65"/>
                <a:gd name="T31" fmla="*/ 28 h 114"/>
                <a:gd name="T32" fmla="*/ 65 w 65"/>
                <a:gd name="T33" fmla="*/ 21 h 114"/>
                <a:gd name="T34" fmla="*/ 63 w 65"/>
                <a:gd name="T35" fmla="*/ 16 h 114"/>
                <a:gd name="T36" fmla="*/ 62 w 65"/>
                <a:gd name="T37" fmla="*/ 10 h 114"/>
                <a:gd name="T38" fmla="*/ 61 w 65"/>
                <a:gd name="T39" fmla="*/ 4 h 114"/>
                <a:gd name="T40" fmla="*/ 0 w 65"/>
                <a:gd name="T41" fmla="*/ 17 h 114"/>
                <a:gd name="T42" fmla="*/ 0 w 65"/>
                <a:gd name="T43" fmla="*/ 17 h 114"/>
                <a:gd name="T44" fmla="*/ 3 w 65"/>
                <a:gd name="T45" fmla="*/ 26 h 114"/>
                <a:gd name="T46" fmla="*/ 3 w 65"/>
                <a:gd name="T47" fmla="*/ 30 h 114"/>
                <a:gd name="T48" fmla="*/ 8 w 65"/>
                <a:gd name="T49" fmla="*/ 41 h 114"/>
                <a:gd name="T50" fmla="*/ 10 w 65"/>
                <a:gd name="T51" fmla="*/ 54 h 114"/>
                <a:gd name="T52" fmla="*/ 12 w 65"/>
                <a:gd name="T53" fmla="*/ 66 h 114"/>
                <a:gd name="T54" fmla="*/ 13 w 65"/>
                <a:gd name="T55" fmla="*/ 69 h 114"/>
                <a:gd name="T56" fmla="*/ 14 w 65"/>
                <a:gd name="T57" fmla="*/ 75 h 114"/>
                <a:gd name="T58" fmla="*/ 15 w 65"/>
                <a:gd name="T59" fmla="*/ 81 h 114"/>
                <a:gd name="T60" fmla="*/ 17 w 65"/>
                <a:gd name="T61" fmla="*/ 79 h 114"/>
                <a:gd name="T62" fmla="*/ 19 w 65"/>
                <a:gd name="T63" fmla="*/ 80 h 114"/>
                <a:gd name="T64" fmla="*/ 20 w 65"/>
                <a:gd name="T65" fmla="*/ 82 h 114"/>
                <a:gd name="T66" fmla="*/ 25 w 65"/>
                <a:gd name="T67" fmla="*/ 99 h 114"/>
                <a:gd name="T68" fmla="*/ 27 w 65"/>
                <a:gd name="T69" fmla="*/ 107 h 114"/>
                <a:gd name="T70" fmla="*/ 28 w 65"/>
                <a:gd name="T71" fmla="*/ 114 h 114"/>
                <a:gd name="T72" fmla="*/ 56 w 65"/>
                <a:gd name="T73"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 h="114">
                  <a:moveTo>
                    <a:pt x="56" y="99"/>
                  </a:moveTo>
                  <a:cubicBezTo>
                    <a:pt x="56" y="99"/>
                    <a:pt x="56" y="99"/>
                    <a:pt x="56" y="99"/>
                  </a:cubicBezTo>
                  <a:cubicBezTo>
                    <a:pt x="56" y="99"/>
                    <a:pt x="56" y="98"/>
                    <a:pt x="56" y="98"/>
                  </a:cubicBezTo>
                  <a:cubicBezTo>
                    <a:pt x="56" y="98"/>
                    <a:pt x="56" y="97"/>
                    <a:pt x="56" y="97"/>
                  </a:cubicBezTo>
                  <a:cubicBezTo>
                    <a:pt x="57" y="97"/>
                    <a:pt x="57" y="96"/>
                    <a:pt x="57" y="96"/>
                  </a:cubicBezTo>
                  <a:cubicBezTo>
                    <a:pt x="57" y="95"/>
                    <a:pt x="55" y="93"/>
                    <a:pt x="55" y="90"/>
                  </a:cubicBezTo>
                  <a:cubicBezTo>
                    <a:pt x="55" y="89"/>
                    <a:pt x="55" y="88"/>
                    <a:pt x="55" y="87"/>
                  </a:cubicBezTo>
                  <a:cubicBezTo>
                    <a:pt x="54" y="85"/>
                    <a:pt x="54" y="84"/>
                    <a:pt x="54" y="83"/>
                  </a:cubicBezTo>
                  <a:cubicBezTo>
                    <a:pt x="54" y="82"/>
                    <a:pt x="54" y="82"/>
                    <a:pt x="54" y="82"/>
                  </a:cubicBezTo>
                  <a:cubicBezTo>
                    <a:pt x="54" y="82"/>
                    <a:pt x="54" y="81"/>
                    <a:pt x="54" y="81"/>
                  </a:cubicBezTo>
                  <a:cubicBezTo>
                    <a:pt x="53" y="81"/>
                    <a:pt x="53" y="79"/>
                    <a:pt x="52" y="78"/>
                  </a:cubicBezTo>
                  <a:cubicBezTo>
                    <a:pt x="51" y="78"/>
                    <a:pt x="51" y="77"/>
                    <a:pt x="50" y="77"/>
                  </a:cubicBezTo>
                  <a:cubicBezTo>
                    <a:pt x="50" y="76"/>
                    <a:pt x="50" y="76"/>
                    <a:pt x="49" y="76"/>
                  </a:cubicBezTo>
                  <a:cubicBezTo>
                    <a:pt x="49" y="76"/>
                    <a:pt x="52" y="75"/>
                    <a:pt x="52" y="70"/>
                  </a:cubicBezTo>
                  <a:cubicBezTo>
                    <a:pt x="52" y="69"/>
                    <a:pt x="53" y="68"/>
                    <a:pt x="53" y="68"/>
                  </a:cubicBezTo>
                  <a:cubicBezTo>
                    <a:pt x="53" y="68"/>
                    <a:pt x="53" y="68"/>
                    <a:pt x="53" y="67"/>
                  </a:cubicBezTo>
                  <a:cubicBezTo>
                    <a:pt x="53" y="67"/>
                    <a:pt x="53" y="67"/>
                    <a:pt x="53" y="67"/>
                  </a:cubicBezTo>
                  <a:cubicBezTo>
                    <a:pt x="53" y="66"/>
                    <a:pt x="54" y="66"/>
                    <a:pt x="55" y="65"/>
                  </a:cubicBezTo>
                  <a:cubicBezTo>
                    <a:pt x="55" y="64"/>
                    <a:pt x="56" y="63"/>
                    <a:pt x="56" y="61"/>
                  </a:cubicBezTo>
                  <a:cubicBezTo>
                    <a:pt x="56" y="61"/>
                    <a:pt x="56" y="61"/>
                    <a:pt x="56" y="61"/>
                  </a:cubicBezTo>
                  <a:cubicBezTo>
                    <a:pt x="56" y="60"/>
                    <a:pt x="56" y="60"/>
                    <a:pt x="56" y="60"/>
                  </a:cubicBezTo>
                  <a:cubicBezTo>
                    <a:pt x="56" y="60"/>
                    <a:pt x="55" y="44"/>
                    <a:pt x="55" y="40"/>
                  </a:cubicBezTo>
                  <a:cubicBezTo>
                    <a:pt x="55" y="40"/>
                    <a:pt x="55" y="40"/>
                    <a:pt x="55" y="40"/>
                  </a:cubicBezTo>
                  <a:cubicBezTo>
                    <a:pt x="55" y="40"/>
                    <a:pt x="55" y="39"/>
                    <a:pt x="55" y="39"/>
                  </a:cubicBezTo>
                  <a:cubicBezTo>
                    <a:pt x="55" y="38"/>
                    <a:pt x="55" y="38"/>
                    <a:pt x="55" y="37"/>
                  </a:cubicBezTo>
                  <a:cubicBezTo>
                    <a:pt x="55" y="37"/>
                    <a:pt x="55" y="37"/>
                    <a:pt x="56" y="36"/>
                  </a:cubicBezTo>
                  <a:cubicBezTo>
                    <a:pt x="56" y="36"/>
                    <a:pt x="57" y="35"/>
                    <a:pt x="58" y="35"/>
                  </a:cubicBezTo>
                  <a:cubicBezTo>
                    <a:pt x="58" y="35"/>
                    <a:pt x="58" y="35"/>
                    <a:pt x="58" y="35"/>
                  </a:cubicBezTo>
                  <a:cubicBezTo>
                    <a:pt x="59" y="35"/>
                    <a:pt x="59" y="35"/>
                    <a:pt x="60" y="35"/>
                  </a:cubicBezTo>
                  <a:cubicBezTo>
                    <a:pt x="60" y="35"/>
                    <a:pt x="60" y="35"/>
                    <a:pt x="60" y="35"/>
                  </a:cubicBezTo>
                  <a:cubicBezTo>
                    <a:pt x="60" y="35"/>
                    <a:pt x="60" y="35"/>
                    <a:pt x="60" y="35"/>
                  </a:cubicBezTo>
                  <a:cubicBezTo>
                    <a:pt x="61" y="33"/>
                    <a:pt x="64" y="30"/>
                    <a:pt x="64" y="28"/>
                  </a:cubicBezTo>
                  <a:cubicBezTo>
                    <a:pt x="64" y="27"/>
                    <a:pt x="65" y="24"/>
                    <a:pt x="65" y="21"/>
                  </a:cubicBezTo>
                  <a:cubicBezTo>
                    <a:pt x="65" y="21"/>
                    <a:pt x="65" y="21"/>
                    <a:pt x="65" y="21"/>
                  </a:cubicBezTo>
                  <a:cubicBezTo>
                    <a:pt x="65" y="20"/>
                    <a:pt x="64" y="20"/>
                    <a:pt x="64" y="19"/>
                  </a:cubicBezTo>
                  <a:cubicBezTo>
                    <a:pt x="64" y="18"/>
                    <a:pt x="63" y="17"/>
                    <a:pt x="63" y="16"/>
                  </a:cubicBezTo>
                  <a:cubicBezTo>
                    <a:pt x="62" y="15"/>
                    <a:pt x="61" y="13"/>
                    <a:pt x="62" y="12"/>
                  </a:cubicBezTo>
                  <a:cubicBezTo>
                    <a:pt x="62" y="11"/>
                    <a:pt x="62" y="11"/>
                    <a:pt x="62" y="10"/>
                  </a:cubicBezTo>
                  <a:cubicBezTo>
                    <a:pt x="63" y="8"/>
                    <a:pt x="62" y="6"/>
                    <a:pt x="61" y="5"/>
                  </a:cubicBezTo>
                  <a:cubicBezTo>
                    <a:pt x="61" y="5"/>
                    <a:pt x="61" y="4"/>
                    <a:pt x="61" y="4"/>
                  </a:cubicBezTo>
                  <a:cubicBezTo>
                    <a:pt x="60" y="3"/>
                    <a:pt x="60" y="1"/>
                    <a:pt x="60" y="0"/>
                  </a:cubicBezTo>
                  <a:cubicBezTo>
                    <a:pt x="0" y="17"/>
                    <a:pt x="0" y="17"/>
                    <a:pt x="0" y="17"/>
                  </a:cubicBezTo>
                  <a:cubicBezTo>
                    <a:pt x="0" y="17"/>
                    <a:pt x="0" y="18"/>
                    <a:pt x="1" y="19"/>
                  </a:cubicBezTo>
                  <a:cubicBezTo>
                    <a:pt x="1" y="18"/>
                    <a:pt x="0" y="17"/>
                    <a:pt x="0" y="17"/>
                  </a:cubicBezTo>
                  <a:cubicBezTo>
                    <a:pt x="0" y="17"/>
                    <a:pt x="1" y="18"/>
                    <a:pt x="1" y="19"/>
                  </a:cubicBezTo>
                  <a:cubicBezTo>
                    <a:pt x="2" y="21"/>
                    <a:pt x="4" y="24"/>
                    <a:pt x="3" y="26"/>
                  </a:cubicBezTo>
                  <a:cubicBezTo>
                    <a:pt x="3" y="27"/>
                    <a:pt x="3" y="27"/>
                    <a:pt x="3" y="28"/>
                  </a:cubicBezTo>
                  <a:cubicBezTo>
                    <a:pt x="3" y="29"/>
                    <a:pt x="3" y="30"/>
                    <a:pt x="3" y="30"/>
                  </a:cubicBezTo>
                  <a:cubicBezTo>
                    <a:pt x="3" y="32"/>
                    <a:pt x="3" y="33"/>
                    <a:pt x="4" y="34"/>
                  </a:cubicBezTo>
                  <a:cubicBezTo>
                    <a:pt x="5" y="36"/>
                    <a:pt x="7" y="39"/>
                    <a:pt x="8" y="41"/>
                  </a:cubicBezTo>
                  <a:cubicBezTo>
                    <a:pt x="11" y="46"/>
                    <a:pt x="10" y="49"/>
                    <a:pt x="10" y="54"/>
                  </a:cubicBezTo>
                  <a:cubicBezTo>
                    <a:pt x="10" y="54"/>
                    <a:pt x="10" y="54"/>
                    <a:pt x="10" y="54"/>
                  </a:cubicBezTo>
                  <a:cubicBezTo>
                    <a:pt x="10" y="59"/>
                    <a:pt x="10" y="62"/>
                    <a:pt x="11" y="65"/>
                  </a:cubicBezTo>
                  <a:cubicBezTo>
                    <a:pt x="11" y="65"/>
                    <a:pt x="11" y="66"/>
                    <a:pt x="12" y="66"/>
                  </a:cubicBezTo>
                  <a:cubicBezTo>
                    <a:pt x="12" y="66"/>
                    <a:pt x="12" y="67"/>
                    <a:pt x="12" y="67"/>
                  </a:cubicBezTo>
                  <a:cubicBezTo>
                    <a:pt x="13" y="68"/>
                    <a:pt x="13" y="69"/>
                    <a:pt x="13" y="69"/>
                  </a:cubicBezTo>
                  <a:cubicBezTo>
                    <a:pt x="13" y="70"/>
                    <a:pt x="13" y="70"/>
                    <a:pt x="13" y="70"/>
                  </a:cubicBezTo>
                  <a:cubicBezTo>
                    <a:pt x="14" y="71"/>
                    <a:pt x="14" y="73"/>
                    <a:pt x="14" y="75"/>
                  </a:cubicBezTo>
                  <a:cubicBezTo>
                    <a:pt x="15" y="75"/>
                    <a:pt x="15" y="76"/>
                    <a:pt x="15" y="76"/>
                  </a:cubicBezTo>
                  <a:cubicBezTo>
                    <a:pt x="15" y="78"/>
                    <a:pt x="15" y="80"/>
                    <a:pt x="15" y="81"/>
                  </a:cubicBezTo>
                  <a:cubicBezTo>
                    <a:pt x="15" y="81"/>
                    <a:pt x="15" y="82"/>
                    <a:pt x="15" y="82"/>
                  </a:cubicBezTo>
                  <a:cubicBezTo>
                    <a:pt x="15" y="82"/>
                    <a:pt x="16" y="80"/>
                    <a:pt x="17" y="79"/>
                  </a:cubicBezTo>
                  <a:cubicBezTo>
                    <a:pt x="18" y="78"/>
                    <a:pt x="19" y="77"/>
                    <a:pt x="19" y="79"/>
                  </a:cubicBezTo>
                  <a:cubicBezTo>
                    <a:pt x="19" y="79"/>
                    <a:pt x="19" y="80"/>
                    <a:pt x="19" y="80"/>
                  </a:cubicBezTo>
                  <a:cubicBezTo>
                    <a:pt x="20" y="80"/>
                    <a:pt x="20" y="81"/>
                    <a:pt x="20" y="82"/>
                  </a:cubicBezTo>
                  <a:cubicBezTo>
                    <a:pt x="20" y="82"/>
                    <a:pt x="20" y="82"/>
                    <a:pt x="20" y="82"/>
                  </a:cubicBezTo>
                  <a:cubicBezTo>
                    <a:pt x="20" y="84"/>
                    <a:pt x="22" y="88"/>
                    <a:pt x="23" y="92"/>
                  </a:cubicBezTo>
                  <a:cubicBezTo>
                    <a:pt x="24" y="94"/>
                    <a:pt x="25" y="96"/>
                    <a:pt x="25" y="99"/>
                  </a:cubicBezTo>
                  <a:cubicBezTo>
                    <a:pt x="25" y="99"/>
                    <a:pt x="25" y="99"/>
                    <a:pt x="25" y="100"/>
                  </a:cubicBezTo>
                  <a:cubicBezTo>
                    <a:pt x="26" y="102"/>
                    <a:pt x="26" y="105"/>
                    <a:pt x="27" y="107"/>
                  </a:cubicBezTo>
                  <a:cubicBezTo>
                    <a:pt x="27" y="110"/>
                    <a:pt x="28" y="112"/>
                    <a:pt x="28" y="114"/>
                  </a:cubicBezTo>
                  <a:cubicBezTo>
                    <a:pt x="28" y="114"/>
                    <a:pt x="28" y="114"/>
                    <a:pt x="28" y="114"/>
                  </a:cubicBezTo>
                  <a:cubicBezTo>
                    <a:pt x="55" y="108"/>
                    <a:pt x="55" y="108"/>
                    <a:pt x="55" y="108"/>
                  </a:cubicBezTo>
                  <a:cubicBezTo>
                    <a:pt x="55" y="108"/>
                    <a:pt x="55" y="103"/>
                    <a:pt x="56" y="9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6" name="Freeform 56">
              <a:extLst>
                <a:ext uri="{FF2B5EF4-FFF2-40B4-BE49-F238E27FC236}">
                  <a16:creationId xmlns:a16="http://schemas.microsoft.com/office/drawing/2014/main" id="{1DB77E1C-7594-4999-9D7F-7F8C0772A62E}"/>
                </a:ext>
              </a:extLst>
            </p:cNvPr>
            <p:cNvSpPr>
              <a:spLocks/>
            </p:cNvSpPr>
            <p:nvPr/>
          </p:nvSpPr>
          <p:spPr bwMode="auto">
            <a:xfrm>
              <a:off x="14221896" y="4990876"/>
              <a:ext cx="717550" cy="758826"/>
            </a:xfrm>
            <a:custGeom>
              <a:avLst/>
              <a:gdLst>
                <a:gd name="T0" fmla="*/ 165 w 191"/>
                <a:gd name="T1" fmla="*/ 77 h 202"/>
                <a:gd name="T2" fmla="*/ 163 w 191"/>
                <a:gd name="T3" fmla="*/ 73 h 202"/>
                <a:gd name="T4" fmla="*/ 162 w 191"/>
                <a:gd name="T5" fmla="*/ 64 h 202"/>
                <a:gd name="T6" fmla="*/ 160 w 191"/>
                <a:gd name="T7" fmla="*/ 57 h 202"/>
                <a:gd name="T8" fmla="*/ 157 w 191"/>
                <a:gd name="T9" fmla="*/ 54 h 202"/>
                <a:gd name="T10" fmla="*/ 146 w 191"/>
                <a:gd name="T11" fmla="*/ 44 h 202"/>
                <a:gd name="T12" fmla="*/ 120 w 191"/>
                <a:gd name="T13" fmla="*/ 32 h 202"/>
                <a:gd name="T14" fmla="*/ 118 w 191"/>
                <a:gd name="T15" fmla="*/ 32 h 202"/>
                <a:gd name="T16" fmla="*/ 114 w 191"/>
                <a:gd name="T17" fmla="*/ 31 h 202"/>
                <a:gd name="T18" fmla="*/ 109 w 191"/>
                <a:gd name="T19" fmla="*/ 29 h 202"/>
                <a:gd name="T20" fmla="*/ 101 w 191"/>
                <a:gd name="T21" fmla="*/ 28 h 202"/>
                <a:gd name="T22" fmla="*/ 92 w 191"/>
                <a:gd name="T23" fmla="*/ 25 h 202"/>
                <a:gd name="T24" fmla="*/ 90 w 191"/>
                <a:gd name="T25" fmla="*/ 24 h 202"/>
                <a:gd name="T26" fmla="*/ 82 w 191"/>
                <a:gd name="T27" fmla="*/ 20 h 202"/>
                <a:gd name="T28" fmla="*/ 71 w 191"/>
                <a:gd name="T29" fmla="*/ 13 h 202"/>
                <a:gd name="T30" fmla="*/ 68 w 191"/>
                <a:gd name="T31" fmla="*/ 8 h 202"/>
                <a:gd name="T32" fmla="*/ 60 w 191"/>
                <a:gd name="T33" fmla="*/ 0 h 202"/>
                <a:gd name="T34" fmla="*/ 45 w 191"/>
                <a:gd name="T35" fmla="*/ 6 h 202"/>
                <a:gd name="T36" fmla="*/ 22 w 191"/>
                <a:gd name="T37" fmla="*/ 14 h 202"/>
                <a:gd name="T38" fmla="*/ 18 w 191"/>
                <a:gd name="T39" fmla="*/ 41 h 202"/>
                <a:gd name="T40" fmla="*/ 0 w 191"/>
                <a:gd name="T41" fmla="*/ 52 h 202"/>
                <a:gd name="T42" fmla="*/ 3 w 191"/>
                <a:gd name="T43" fmla="*/ 81 h 202"/>
                <a:gd name="T44" fmla="*/ 4 w 191"/>
                <a:gd name="T45" fmla="*/ 102 h 202"/>
                <a:gd name="T46" fmla="*/ 17 w 191"/>
                <a:gd name="T47" fmla="*/ 114 h 202"/>
                <a:gd name="T48" fmla="*/ 39 w 191"/>
                <a:gd name="T49" fmla="*/ 130 h 202"/>
                <a:gd name="T50" fmla="*/ 49 w 191"/>
                <a:gd name="T51" fmla="*/ 142 h 202"/>
                <a:gd name="T52" fmla="*/ 53 w 191"/>
                <a:gd name="T53" fmla="*/ 153 h 202"/>
                <a:gd name="T54" fmla="*/ 59 w 191"/>
                <a:gd name="T55" fmla="*/ 170 h 202"/>
                <a:gd name="T56" fmla="*/ 56 w 191"/>
                <a:gd name="T57" fmla="*/ 181 h 202"/>
                <a:gd name="T58" fmla="*/ 64 w 191"/>
                <a:gd name="T59" fmla="*/ 196 h 202"/>
                <a:gd name="T60" fmla="*/ 72 w 191"/>
                <a:gd name="T61" fmla="*/ 202 h 202"/>
                <a:gd name="T62" fmla="*/ 170 w 191"/>
                <a:gd name="T63" fmla="*/ 199 h 202"/>
                <a:gd name="T64" fmla="*/ 170 w 191"/>
                <a:gd name="T65" fmla="*/ 196 h 202"/>
                <a:gd name="T66" fmla="*/ 170 w 191"/>
                <a:gd name="T67" fmla="*/ 178 h 202"/>
                <a:gd name="T68" fmla="*/ 166 w 191"/>
                <a:gd name="T69" fmla="*/ 162 h 202"/>
                <a:gd name="T70" fmla="*/ 167 w 191"/>
                <a:gd name="T71" fmla="*/ 135 h 202"/>
                <a:gd name="T72" fmla="*/ 170 w 191"/>
                <a:gd name="T73" fmla="*/ 119 h 202"/>
                <a:gd name="T74" fmla="*/ 175 w 191"/>
                <a:gd name="T75" fmla="*/ 109 h 202"/>
                <a:gd name="T76" fmla="*/ 190 w 191"/>
                <a:gd name="T77" fmla="*/ 64 h 202"/>
                <a:gd name="T78" fmla="*/ 182 w 191"/>
                <a:gd name="T79" fmla="*/ 72 h 202"/>
                <a:gd name="T80" fmla="*/ 178 w 191"/>
                <a:gd name="T81" fmla="*/ 80 h 202"/>
                <a:gd name="T82" fmla="*/ 173 w 191"/>
                <a:gd name="T83" fmla="*/ 90 h 202"/>
                <a:gd name="T84" fmla="*/ 158 w 191"/>
                <a:gd name="T85" fmla="*/ 113 h 202"/>
                <a:gd name="T86" fmla="*/ 155 w 191"/>
                <a:gd name="T87" fmla="*/ 116 h 202"/>
                <a:gd name="T88" fmla="*/ 155 w 191"/>
                <a:gd name="T89" fmla="*/ 106 h 202"/>
                <a:gd name="T90" fmla="*/ 160 w 191"/>
                <a:gd name="T91" fmla="*/ 99 h 202"/>
                <a:gd name="T92" fmla="*/ 161 w 191"/>
                <a:gd name="T93" fmla="*/ 96 h 202"/>
                <a:gd name="T94" fmla="*/ 168 w 191"/>
                <a:gd name="T95" fmla="*/ 82 h 202"/>
                <a:gd name="T96" fmla="*/ 168 w 191"/>
                <a:gd name="T97" fmla="*/ 81 h 202"/>
                <a:gd name="T98" fmla="*/ 168 w 191"/>
                <a:gd name="T99" fmla="*/ 8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1" h="202">
                  <a:moveTo>
                    <a:pt x="168" y="82"/>
                  </a:moveTo>
                  <a:cubicBezTo>
                    <a:pt x="168" y="82"/>
                    <a:pt x="167" y="80"/>
                    <a:pt x="165" y="77"/>
                  </a:cubicBezTo>
                  <a:cubicBezTo>
                    <a:pt x="165" y="77"/>
                    <a:pt x="165" y="77"/>
                    <a:pt x="164" y="76"/>
                  </a:cubicBezTo>
                  <a:cubicBezTo>
                    <a:pt x="164" y="75"/>
                    <a:pt x="163" y="74"/>
                    <a:pt x="163" y="73"/>
                  </a:cubicBezTo>
                  <a:cubicBezTo>
                    <a:pt x="162" y="72"/>
                    <a:pt x="162" y="70"/>
                    <a:pt x="162" y="68"/>
                  </a:cubicBezTo>
                  <a:cubicBezTo>
                    <a:pt x="162" y="66"/>
                    <a:pt x="162" y="65"/>
                    <a:pt x="162" y="64"/>
                  </a:cubicBezTo>
                  <a:cubicBezTo>
                    <a:pt x="162" y="64"/>
                    <a:pt x="162" y="64"/>
                    <a:pt x="162" y="64"/>
                  </a:cubicBezTo>
                  <a:cubicBezTo>
                    <a:pt x="162" y="62"/>
                    <a:pt x="161" y="59"/>
                    <a:pt x="160" y="57"/>
                  </a:cubicBezTo>
                  <a:cubicBezTo>
                    <a:pt x="159" y="56"/>
                    <a:pt x="158" y="55"/>
                    <a:pt x="158" y="55"/>
                  </a:cubicBezTo>
                  <a:cubicBezTo>
                    <a:pt x="158" y="55"/>
                    <a:pt x="157" y="54"/>
                    <a:pt x="157" y="54"/>
                  </a:cubicBezTo>
                  <a:cubicBezTo>
                    <a:pt x="155" y="53"/>
                    <a:pt x="153" y="52"/>
                    <a:pt x="152" y="49"/>
                  </a:cubicBezTo>
                  <a:cubicBezTo>
                    <a:pt x="151" y="45"/>
                    <a:pt x="148" y="44"/>
                    <a:pt x="146" y="44"/>
                  </a:cubicBezTo>
                  <a:cubicBezTo>
                    <a:pt x="145" y="44"/>
                    <a:pt x="140" y="42"/>
                    <a:pt x="135" y="40"/>
                  </a:cubicBezTo>
                  <a:cubicBezTo>
                    <a:pt x="130" y="37"/>
                    <a:pt x="121" y="33"/>
                    <a:pt x="120" y="32"/>
                  </a:cubicBezTo>
                  <a:cubicBezTo>
                    <a:pt x="119" y="32"/>
                    <a:pt x="119" y="32"/>
                    <a:pt x="119" y="32"/>
                  </a:cubicBezTo>
                  <a:cubicBezTo>
                    <a:pt x="118" y="32"/>
                    <a:pt x="118" y="32"/>
                    <a:pt x="118" y="32"/>
                  </a:cubicBezTo>
                  <a:cubicBezTo>
                    <a:pt x="118" y="32"/>
                    <a:pt x="117" y="31"/>
                    <a:pt x="116" y="31"/>
                  </a:cubicBezTo>
                  <a:cubicBezTo>
                    <a:pt x="115" y="31"/>
                    <a:pt x="114" y="31"/>
                    <a:pt x="114" y="31"/>
                  </a:cubicBezTo>
                  <a:cubicBezTo>
                    <a:pt x="113" y="31"/>
                    <a:pt x="111" y="31"/>
                    <a:pt x="110" y="30"/>
                  </a:cubicBezTo>
                  <a:cubicBezTo>
                    <a:pt x="109" y="29"/>
                    <a:pt x="109" y="29"/>
                    <a:pt x="109" y="29"/>
                  </a:cubicBezTo>
                  <a:cubicBezTo>
                    <a:pt x="109" y="29"/>
                    <a:pt x="109" y="29"/>
                    <a:pt x="109" y="28"/>
                  </a:cubicBezTo>
                  <a:cubicBezTo>
                    <a:pt x="108" y="27"/>
                    <a:pt x="105" y="28"/>
                    <a:pt x="101" y="28"/>
                  </a:cubicBezTo>
                  <a:cubicBezTo>
                    <a:pt x="100" y="28"/>
                    <a:pt x="99" y="28"/>
                    <a:pt x="98" y="28"/>
                  </a:cubicBezTo>
                  <a:cubicBezTo>
                    <a:pt x="95" y="27"/>
                    <a:pt x="93" y="26"/>
                    <a:pt x="92" y="25"/>
                  </a:cubicBezTo>
                  <a:cubicBezTo>
                    <a:pt x="91" y="25"/>
                    <a:pt x="91" y="25"/>
                    <a:pt x="91" y="24"/>
                  </a:cubicBezTo>
                  <a:cubicBezTo>
                    <a:pt x="91" y="24"/>
                    <a:pt x="90" y="24"/>
                    <a:pt x="90" y="24"/>
                  </a:cubicBezTo>
                  <a:cubicBezTo>
                    <a:pt x="89" y="23"/>
                    <a:pt x="88" y="23"/>
                    <a:pt x="87" y="22"/>
                  </a:cubicBezTo>
                  <a:cubicBezTo>
                    <a:pt x="85" y="21"/>
                    <a:pt x="84" y="20"/>
                    <a:pt x="82" y="20"/>
                  </a:cubicBezTo>
                  <a:cubicBezTo>
                    <a:pt x="79" y="19"/>
                    <a:pt x="78" y="16"/>
                    <a:pt x="78" y="15"/>
                  </a:cubicBezTo>
                  <a:cubicBezTo>
                    <a:pt x="75" y="16"/>
                    <a:pt x="71" y="13"/>
                    <a:pt x="71" y="13"/>
                  </a:cubicBezTo>
                  <a:cubicBezTo>
                    <a:pt x="71" y="13"/>
                    <a:pt x="66" y="13"/>
                    <a:pt x="65" y="14"/>
                  </a:cubicBezTo>
                  <a:cubicBezTo>
                    <a:pt x="64" y="14"/>
                    <a:pt x="68" y="10"/>
                    <a:pt x="68" y="8"/>
                  </a:cubicBezTo>
                  <a:cubicBezTo>
                    <a:pt x="67" y="6"/>
                    <a:pt x="65" y="5"/>
                    <a:pt x="65" y="4"/>
                  </a:cubicBezTo>
                  <a:cubicBezTo>
                    <a:pt x="64" y="3"/>
                    <a:pt x="66" y="0"/>
                    <a:pt x="60" y="0"/>
                  </a:cubicBezTo>
                  <a:cubicBezTo>
                    <a:pt x="55" y="0"/>
                    <a:pt x="54" y="3"/>
                    <a:pt x="51" y="4"/>
                  </a:cubicBezTo>
                  <a:cubicBezTo>
                    <a:pt x="48" y="6"/>
                    <a:pt x="47" y="6"/>
                    <a:pt x="45" y="6"/>
                  </a:cubicBezTo>
                  <a:cubicBezTo>
                    <a:pt x="42" y="6"/>
                    <a:pt x="42" y="7"/>
                    <a:pt x="40" y="8"/>
                  </a:cubicBezTo>
                  <a:cubicBezTo>
                    <a:pt x="38" y="8"/>
                    <a:pt x="25" y="12"/>
                    <a:pt x="22" y="14"/>
                  </a:cubicBezTo>
                  <a:cubicBezTo>
                    <a:pt x="20" y="14"/>
                    <a:pt x="20" y="14"/>
                    <a:pt x="20" y="14"/>
                  </a:cubicBezTo>
                  <a:cubicBezTo>
                    <a:pt x="18" y="41"/>
                    <a:pt x="18" y="41"/>
                    <a:pt x="18" y="41"/>
                  </a:cubicBezTo>
                  <a:cubicBezTo>
                    <a:pt x="18" y="41"/>
                    <a:pt x="16" y="45"/>
                    <a:pt x="11" y="49"/>
                  </a:cubicBezTo>
                  <a:cubicBezTo>
                    <a:pt x="7" y="53"/>
                    <a:pt x="0" y="52"/>
                    <a:pt x="0" y="52"/>
                  </a:cubicBezTo>
                  <a:cubicBezTo>
                    <a:pt x="3" y="59"/>
                    <a:pt x="2" y="68"/>
                    <a:pt x="3" y="70"/>
                  </a:cubicBezTo>
                  <a:cubicBezTo>
                    <a:pt x="5" y="72"/>
                    <a:pt x="6" y="78"/>
                    <a:pt x="3" y="81"/>
                  </a:cubicBezTo>
                  <a:cubicBezTo>
                    <a:pt x="1" y="85"/>
                    <a:pt x="0" y="89"/>
                    <a:pt x="0" y="93"/>
                  </a:cubicBezTo>
                  <a:cubicBezTo>
                    <a:pt x="0" y="98"/>
                    <a:pt x="2" y="102"/>
                    <a:pt x="4" y="102"/>
                  </a:cubicBezTo>
                  <a:cubicBezTo>
                    <a:pt x="6" y="103"/>
                    <a:pt x="7" y="105"/>
                    <a:pt x="9" y="108"/>
                  </a:cubicBezTo>
                  <a:cubicBezTo>
                    <a:pt x="11" y="112"/>
                    <a:pt x="10" y="114"/>
                    <a:pt x="17" y="114"/>
                  </a:cubicBezTo>
                  <a:cubicBezTo>
                    <a:pt x="25" y="113"/>
                    <a:pt x="29" y="121"/>
                    <a:pt x="30" y="124"/>
                  </a:cubicBezTo>
                  <a:cubicBezTo>
                    <a:pt x="31" y="127"/>
                    <a:pt x="33" y="128"/>
                    <a:pt x="39" y="130"/>
                  </a:cubicBezTo>
                  <a:cubicBezTo>
                    <a:pt x="46" y="133"/>
                    <a:pt x="45" y="135"/>
                    <a:pt x="45" y="137"/>
                  </a:cubicBezTo>
                  <a:cubicBezTo>
                    <a:pt x="45" y="139"/>
                    <a:pt x="43" y="141"/>
                    <a:pt x="49" y="142"/>
                  </a:cubicBezTo>
                  <a:cubicBezTo>
                    <a:pt x="54" y="143"/>
                    <a:pt x="52" y="146"/>
                    <a:pt x="52" y="149"/>
                  </a:cubicBezTo>
                  <a:cubicBezTo>
                    <a:pt x="51" y="151"/>
                    <a:pt x="51" y="152"/>
                    <a:pt x="53" y="153"/>
                  </a:cubicBezTo>
                  <a:cubicBezTo>
                    <a:pt x="54" y="155"/>
                    <a:pt x="54" y="159"/>
                    <a:pt x="54" y="159"/>
                  </a:cubicBezTo>
                  <a:cubicBezTo>
                    <a:pt x="54" y="159"/>
                    <a:pt x="61" y="166"/>
                    <a:pt x="59" y="170"/>
                  </a:cubicBezTo>
                  <a:cubicBezTo>
                    <a:pt x="59" y="170"/>
                    <a:pt x="59" y="170"/>
                    <a:pt x="59" y="170"/>
                  </a:cubicBezTo>
                  <a:cubicBezTo>
                    <a:pt x="59" y="172"/>
                    <a:pt x="56" y="177"/>
                    <a:pt x="56" y="181"/>
                  </a:cubicBezTo>
                  <a:cubicBezTo>
                    <a:pt x="56" y="186"/>
                    <a:pt x="59" y="189"/>
                    <a:pt x="60" y="191"/>
                  </a:cubicBezTo>
                  <a:cubicBezTo>
                    <a:pt x="62" y="193"/>
                    <a:pt x="63" y="194"/>
                    <a:pt x="64" y="196"/>
                  </a:cubicBezTo>
                  <a:cubicBezTo>
                    <a:pt x="65" y="197"/>
                    <a:pt x="66" y="198"/>
                    <a:pt x="68" y="198"/>
                  </a:cubicBezTo>
                  <a:cubicBezTo>
                    <a:pt x="70" y="199"/>
                    <a:pt x="72" y="202"/>
                    <a:pt x="72" y="202"/>
                  </a:cubicBezTo>
                  <a:cubicBezTo>
                    <a:pt x="170" y="199"/>
                    <a:pt x="170" y="199"/>
                    <a:pt x="170" y="199"/>
                  </a:cubicBezTo>
                  <a:cubicBezTo>
                    <a:pt x="170" y="199"/>
                    <a:pt x="170" y="199"/>
                    <a:pt x="170" y="199"/>
                  </a:cubicBezTo>
                  <a:cubicBezTo>
                    <a:pt x="170" y="198"/>
                    <a:pt x="170" y="197"/>
                    <a:pt x="170" y="196"/>
                  </a:cubicBezTo>
                  <a:cubicBezTo>
                    <a:pt x="170" y="196"/>
                    <a:pt x="170" y="196"/>
                    <a:pt x="170" y="196"/>
                  </a:cubicBezTo>
                  <a:cubicBezTo>
                    <a:pt x="169" y="193"/>
                    <a:pt x="172" y="184"/>
                    <a:pt x="170" y="179"/>
                  </a:cubicBezTo>
                  <a:cubicBezTo>
                    <a:pt x="170" y="179"/>
                    <a:pt x="170" y="178"/>
                    <a:pt x="170" y="178"/>
                  </a:cubicBezTo>
                  <a:cubicBezTo>
                    <a:pt x="169" y="175"/>
                    <a:pt x="169" y="173"/>
                    <a:pt x="168" y="170"/>
                  </a:cubicBezTo>
                  <a:cubicBezTo>
                    <a:pt x="167" y="167"/>
                    <a:pt x="166" y="165"/>
                    <a:pt x="166" y="162"/>
                  </a:cubicBezTo>
                  <a:cubicBezTo>
                    <a:pt x="164" y="156"/>
                    <a:pt x="164" y="150"/>
                    <a:pt x="165" y="145"/>
                  </a:cubicBezTo>
                  <a:cubicBezTo>
                    <a:pt x="166" y="141"/>
                    <a:pt x="166" y="138"/>
                    <a:pt x="167" y="135"/>
                  </a:cubicBezTo>
                  <a:cubicBezTo>
                    <a:pt x="167" y="132"/>
                    <a:pt x="168" y="130"/>
                    <a:pt x="168" y="128"/>
                  </a:cubicBezTo>
                  <a:cubicBezTo>
                    <a:pt x="168" y="124"/>
                    <a:pt x="169" y="121"/>
                    <a:pt x="170" y="119"/>
                  </a:cubicBezTo>
                  <a:cubicBezTo>
                    <a:pt x="171" y="118"/>
                    <a:pt x="171" y="118"/>
                    <a:pt x="171" y="118"/>
                  </a:cubicBezTo>
                  <a:cubicBezTo>
                    <a:pt x="174" y="116"/>
                    <a:pt x="175" y="112"/>
                    <a:pt x="175" y="109"/>
                  </a:cubicBezTo>
                  <a:cubicBezTo>
                    <a:pt x="175" y="106"/>
                    <a:pt x="178" y="99"/>
                    <a:pt x="182" y="91"/>
                  </a:cubicBezTo>
                  <a:cubicBezTo>
                    <a:pt x="186" y="83"/>
                    <a:pt x="189" y="70"/>
                    <a:pt x="190" y="64"/>
                  </a:cubicBezTo>
                  <a:cubicBezTo>
                    <a:pt x="191" y="60"/>
                    <a:pt x="189" y="63"/>
                    <a:pt x="186" y="66"/>
                  </a:cubicBezTo>
                  <a:cubicBezTo>
                    <a:pt x="185" y="68"/>
                    <a:pt x="184" y="71"/>
                    <a:pt x="182" y="72"/>
                  </a:cubicBezTo>
                  <a:cubicBezTo>
                    <a:pt x="182" y="72"/>
                    <a:pt x="182" y="72"/>
                    <a:pt x="182" y="72"/>
                  </a:cubicBezTo>
                  <a:cubicBezTo>
                    <a:pt x="181" y="74"/>
                    <a:pt x="179" y="76"/>
                    <a:pt x="178" y="80"/>
                  </a:cubicBezTo>
                  <a:cubicBezTo>
                    <a:pt x="178" y="81"/>
                    <a:pt x="177" y="82"/>
                    <a:pt x="177" y="83"/>
                  </a:cubicBezTo>
                  <a:cubicBezTo>
                    <a:pt x="177" y="85"/>
                    <a:pt x="176" y="88"/>
                    <a:pt x="173" y="90"/>
                  </a:cubicBezTo>
                  <a:cubicBezTo>
                    <a:pt x="170" y="94"/>
                    <a:pt x="166" y="97"/>
                    <a:pt x="164" y="98"/>
                  </a:cubicBezTo>
                  <a:cubicBezTo>
                    <a:pt x="161" y="101"/>
                    <a:pt x="158" y="110"/>
                    <a:pt x="158" y="113"/>
                  </a:cubicBezTo>
                  <a:cubicBezTo>
                    <a:pt x="158" y="114"/>
                    <a:pt x="157" y="115"/>
                    <a:pt x="156" y="116"/>
                  </a:cubicBezTo>
                  <a:cubicBezTo>
                    <a:pt x="155" y="116"/>
                    <a:pt x="155" y="116"/>
                    <a:pt x="155" y="116"/>
                  </a:cubicBezTo>
                  <a:cubicBezTo>
                    <a:pt x="151" y="116"/>
                    <a:pt x="151" y="110"/>
                    <a:pt x="153" y="107"/>
                  </a:cubicBezTo>
                  <a:cubicBezTo>
                    <a:pt x="154" y="107"/>
                    <a:pt x="155" y="106"/>
                    <a:pt x="155" y="106"/>
                  </a:cubicBezTo>
                  <a:cubicBezTo>
                    <a:pt x="156" y="105"/>
                    <a:pt x="157" y="104"/>
                    <a:pt x="158" y="104"/>
                  </a:cubicBezTo>
                  <a:cubicBezTo>
                    <a:pt x="159" y="103"/>
                    <a:pt x="160" y="101"/>
                    <a:pt x="160" y="99"/>
                  </a:cubicBezTo>
                  <a:cubicBezTo>
                    <a:pt x="160" y="98"/>
                    <a:pt x="161" y="97"/>
                    <a:pt x="161" y="97"/>
                  </a:cubicBezTo>
                  <a:cubicBezTo>
                    <a:pt x="161" y="97"/>
                    <a:pt x="161" y="96"/>
                    <a:pt x="161" y="96"/>
                  </a:cubicBezTo>
                  <a:cubicBezTo>
                    <a:pt x="161" y="94"/>
                    <a:pt x="164" y="89"/>
                    <a:pt x="167" y="86"/>
                  </a:cubicBezTo>
                  <a:cubicBezTo>
                    <a:pt x="168" y="85"/>
                    <a:pt x="169" y="83"/>
                    <a:pt x="168" y="82"/>
                  </a:cubicBezTo>
                  <a:cubicBezTo>
                    <a:pt x="168" y="82"/>
                    <a:pt x="168" y="82"/>
                    <a:pt x="168" y="82"/>
                  </a:cubicBezTo>
                  <a:cubicBezTo>
                    <a:pt x="168" y="81"/>
                    <a:pt x="168" y="81"/>
                    <a:pt x="168" y="81"/>
                  </a:cubicBezTo>
                  <a:cubicBezTo>
                    <a:pt x="167" y="80"/>
                    <a:pt x="166" y="79"/>
                    <a:pt x="165" y="77"/>
                  </a:cubicBezTo>
                  <a:cubicBezTo>
                    <a:pt x="167" y="80"/>
                    <a:pt x="168" y="82"/>
                    <a:pt x="168" y="8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7" name="Freeform 57">
              <a:extLst>
                <a:ext uri="{FF2B5EF4-FFF2-40B4-BE49-F238E27FC236}">
                  <a16:creationId xmlns:a16="http://schemas.microsoft.com/office/drawing/2014/main" id="{72B09EA9-4CDE-4206-84F3-F12F30706E1D}"/>
                </a:ext>
              </a:extLst>
            </p:cNvPr>
            <p:cNvSpPr>
              <a:spLocks/>
            </p:cNvSpPr>
            <p:nvPr/>
          </p:nvSpPr>
          <p:spPr bwMode="auto">
            <a:xfrm>
              <a:off x="14513999" y="4855941"/>
              <a:ext cx="785813" cy="438151"/>
            </a:xfrm>
            <a:custGeom>
              <a:avLst/>
              <a:gdLst>
                <a:gd name="T0" fmla="*/ 203 w 209"/>
                <a:gd name="T1" fmla="*/ 57 h 117"/>
                <a:gd name="T2" fmla="*/ 193 w 209"/>
                <a:gd name="T3" fmla="*/ 49 h 117"/>
                <a:gd name="T4" fmla="*/ 186 w 209"/>
                <a:gd name="T5" fmla="*/ 38 h 117"/>
                <a:gd name="T6" fmla="*/ 177 w 209"/>
                <a:gd name="T7" fmla="*/ 41 h 117"/>
                <a:gd name="T8" fmla="*/ 166 w 209"/>
                <a:gd name="T9" fmla="*/ 34 h 117"/>
                <a:gd name="T10" fmla="*/ 165 w 209"/>
                <a:gd name="T11" fmla="*/ 26 h 117"/>
                <a:gd name="T12" fmla="*/ 157 w 209"/>
                <a:gd name="T13" fmla="*/ 29 h 117"/>
                <a:gd name="T14" fmla="*/ 144 w 209"/>
                <a:gd name="T15" fmla="*/ 33 h 117"/>
                <a:gd name="T16" fmla="*/ 127 w 209"/>
                <a:gd name="T17" fmla="*/ 36 h 117"/>
                <a:gd name="T18" fmla="*/ 117 w 209"/>
                <a:gd name="T19" fmla="*/ 47 h 117"/>
                <a:gd name="T20" fmla="*/ 97 w 209"/>
                <a:gd name="T21" fmla="*/ 47 h 117"/>
                <a:gd name="T22" fmla="*/ 80 w 209"/>
                <a:gd name="T23" fmla="*/ 38 h 117"/>
                <a:gd name="T24" fmla="*/ 72 w 209"/>
                <a:gd name="T25" fmla="*/ 34 h 117"/>
                <a:gd name="T26" fmla="*/ 70 w 209"/>
                <a:gd name="T27" fmla="*/ 34 h 117"/>
                <a:gd name="T28" fmla="*/ 63 w 209"/>
                <a:gd name="T29" fmla="*/ 35 h 117"/>
                <a:gd name="T30" fmla="*/ 55 w 209"/>
                <a:gd name="T31" fmla="*/ 41 h 117"/>
                <a:gd name="T32" fmla="*/ 57 w 209"/>
                <a:gd name="T33" fmla="*/ 22 h 117"/>
                <a:gd name="T34" fmla="*/ 71 w 209"/>
                <a:gd name="T35" fmla="*/ 11 h 117"/>
                <a:gd name="T36" fmla="*/ 74 w 209"/>
                <a:gd name="T37" fmla="*/ 2 h 117"/>
                <a:gd name="T38" fmla="*/ 58 w 209"/>
                <a:gd name="T39" fmla="*/ 6 h 117"/>
                <a:gd name="T40" fmla="*/ 50 w 209"/>
                <a:gd name="T41" fmla="*/ 14 h 117"/>
                <a:gd name="T42" fmla="*/ 41 w 209"/>
                <a:gd name="T43" fmla="*/ 18 h 117"/>
                <a:gd name="T44" fmla="*/ 37 w 209"/>
                <a:gd name="T45" fmla="*/ 28 h 117"/>
                <a:gd name="T46" fmla="*/ 28 w 209"/>
                <a:gd name="T47" fmla="*/ 32 h 117"/>
                <a:gd name="T48" fmla="*/ 23 w 209"/>
                <a:gd name="T49" fmla="*/ 33 h 117"/>
                <a:gd name="T50" fmla="*/ 9 w 209"/>
                <a:gd name="T51" fmla="*/ 39 h 117"/>
                <a:gd name="T52" fmla="*/ 2 w 209"/>
                <a:gd name="T53" fmla="*/ 47 h 117"/>
                <a:gd name="T54" fmla="*/ 9 w 209"/>
                <a:gd name="T55" fmla="*/ 58 h 117"/>
                <a:gd name="T56" fmla="*/ 14 w 209"/>
                <a:gd name="T57" fmla="*/ 61 h 117"/>
                <a:gd name="T58" fmla="*/ 31 w 209"/>
                <a:gd name="T59" fmla="*/ 64 h 117"/>
                <a:gd name="T60" fmla="*/ 36 w 209"/>
                <a:gd name="T61" fmla="*/ 66 h 117"/>
                <a:gd name="T62" fmla="*/ 46 w 209"/>
                <a:gd name="T63" fmla="*/ 69 h 117"/>
                <a:gd name="T64" fmla="*/ 79 w 209"/>
                <a:gd name="T65" fmla="*/ 90 h 117"/>
                <a:gd name="T66" fmla="*/ 84 w 209"/>
                <a:gd name="T67" fmla="*/ 100 h 117"/>
                <a:gd name="T68" fmla="*/ 86 w 209"/>
                <a:gd name="T69" fmla="*/ 112 h 117"/>
                <a:gd name="T70" fmla="*/ 90 w 209"/>
                <a:gd name="T71" fmla="*/ 117 h 117"/>
                <a:gd name="T72" fmla="*/ 91 w 209"/>
                <a:gd name="T73" fmla="*/ 109 h 117"/>
                <a:gd name="T74" fmla="*/ 98 w 209"/>
                <a:gd name="T75" fmla="*/ 90 h 117"/>
                <a:gd name="T76" fmla="*/ 117 w 209"/>
                <a:gd name="T77" fmla="*/ 74 h 117"/>
                <a:gd name="T78" fmla="*/ 119 w 209"/>
                <a:gd name="T79" fmla="*/ 81 h 117"/>
                <a:gd name="T80" fmla="*/ 121 w 209"/>
                <a:gd name="T81" fmla="*/ 86 h 117"/>
                <a:gd name="T82" fmla="*/ 124 w 209"/>
                <a:gd name="T83" fmla="*/ 80 h 117"/>
                <a:gd name="T84" fmla="*/ 151 w 209"/>
                <a:gd name="T85" fmla="*/ 59 h 117"/>
                <a:gd name="T86" fmla="*/ 174 w 209"/>
                <a:gd name="T87" fmla="*/ 67 h 117"/>
                <a:gd name="T88" fmla="*/ 175 w 209"/>
                <a:gd name="T89" fmla="*/ 72 h 117"/>
                <a:gd name="T90" fmla="*/ 178 w 209"/>
                <a:gd name="T91" fmla="*/ 72 h 117"/>
                <a:gd name="T92" fmla="*/ 181 w 209"/>
                <a:gd name="T93" fmla="*/ 63 h 117"/>
                <a:gd name="T94" fmla="*/ 183 w 209"/>
                <a:gd name="T95" fmla="*/ 61 h 117"/>
                <a:gd name="T96" fmla="*/ 189 w 209"/>
                <a:gd name="T97" fmla="*/ 60 h 117"/>
                <a:gd name="T98" fmla="*/ 196 w 209"/>
                <a:gd name="T99" fmla="*/ 61 h 117"/>
                <a:gd name="T100" fmla="*/ 209 w 209"/>
                <a:gd name="T101" fmla="*/ 6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9" h="117">
                  <a:moveTo>
                    <a:pt x="208" y="59"/>
                  </a:moveTo>
                  <a:cubicBezTo>
                    <a:pt x="208" y="59"/>
                    <a:pt x="205" y="59"/>
                    <a:pt x="204" y="58"/>
                  </a:cubicBezTo>
                  <a:cubicBezTo>
                    <a:pt x="203" y="58"/>
                    <a:pt x="203" y="57"/>
                    <a:pt x="203" y="57"/>
                  </a:cubicBezTo>
                  <a:cubicBezTo>
                    <a:pt x="201" y="56"/>
                    <a:pt x="198" y="55"/>
                    <a:pt x="197" y="53"/>
                  </a:cubicBezTo>
                  <a:cubicBezTo>
                    <a:pt x="196" y="52"/>
                    <a:pt x="195" y="50"/>
                    <a:pt x="194" y="50"/>
                  </a:cubicBezTo>
                  <a:cubicBezTo>
                    <a:pt x="193" y="50"/>
                    <a:pt x="193" y="49"/>
                    <a:pt x="193" y="49"/>
                  </a:cubicBezTo>
                  <a:cubicBezTo>
                    <a:pt x="193" y="49"/>
                    <a:pt x="192" y="49"/>
                    <a:pt x="192" y="48"/>
                  </a:cubicBezTo>
                  <a:cubicBezTo>
                    <a:pt x="192" y="47"/>
                    <a:pt x="192" y="46"/>
                    <a:pt x="192" y="45"/>
                  </a:cubicBezTo>
                  <a:cubicBezTo>
                    <a:pt x="191" y="44"/>
                    <a:pt x="186" y="38"/>
                    <a:pt x="186" y="38"/>
                  </a:cubicBezTo>
                  <a:cubicBezTo>
                    <a:pt x="186" y="38"/>
                    <a:pt x="185" y="38"/>
                    <a:pt x="183" y="38"/>
                  </a:cubicBezTo>
                  <a:cubicBezTo>
                    <a:pt x="183" y="38"/>
                    <a:pt x="183" y="38"/>
                    <a:pt x="182" y="38"/>
                  </a:cubicBezTo>
                  <a:cubicBezTo>
                    <a:pt x="181" y="39"/>
                    <a:pt x="179" y="40"/>
                    <a:pt x="177" y="41"/>
                  </a:cubicBezTo>
                  <a:cubicBezTo>
                    <a:pt x="175" y="43"/>
                    <a:pt x="173" y="43"/>
                    <a:pt x="171" y="43"/>
                  </a:cubicBezTo>
                  <a:cubicBezTo>
                    <a:pt x="167" y="43"/>
                    <a:pt x="164" y="39"/>
                    <a:pt x="165" y="36"/>
                  </a:cubicBezTo>
                  <a:cubicBezTo>
                    <a:pt x="165" y="35"/>
                    <a:pt x="166" y="35"/>
                    <a:pt x="166" y="34"/>
                  </a:cubicBezTo>
                  <a:cubicBezTo>
                    <a:pt x="166" y="31"/>
                    <a:pt x="166" y="29"/>
                    <a:pt x="166" y="28"/>
                  </a:cubicBezTo>
                  <a:cubicBezTo>
                    <a:pt x="166" y="28"/>
                    <a:pt x="166" y="27"/>
                    <a:pt x="165" y="27"/>
                  </a:cubicBezTo>
                  <a:cubicBezTo>
                    <a:pt x="165" y="27"/>
                    <a:pt x="165" y="26"/>
                    <a:pt x="165" y="26"/>
                  </a:cubicBezTo>
                  <a:cubicBezTo>
                    <a:pt x="164" y="26"/>
                    <a:pt x="162" y="25"/>
                    <a:pt x="161" y="25"/>
                  </a:cubicBezTo>
                  <a:cubicBezTo>
                    <a:pt x="159" y="26"/>
                    <a:pt x="157" y="28"/>
                    <a:pt x="157" y="29"/>
                  </a:cubicBezTo>
                  <a:cubicBezTo>
                    <a:pt x="157" y="29"/>
                    <a:pt x="157" y="29"/>
                    <a:pt x="157" y="29"/>
                  </a:cubicBezTo>
                  <a:cubicBezTo>
                    <a:pt x="157" y="29"/>
                    <a:pt x="156" y="29"/>
                    <a:pt x="154" y="30"/>
                  </a:cubicBezTo>
                  <a:cubicBezTo>
                    <a:pt x="147" y="32"/>
                    <a:pt x="147" y="32"/>
                    <a:pt x="147" y="32"/>
                  </a:cubicBezTo>
                  <a:cubicBezTo>
                    <a:pt x="145" y="33"/>
                    <a:pt x="144" y="33"/>
                    <a:pt x="144" y="33"/>
                  </a:cubicBezTo>
                  <a:cubicBezTo>
                    <a:pt x="131" y="34"/>
                    <a:pt x="131" y="34"/>
                    <a:pt x="131" y="34"/>
                  </a:cubicBezTo>
                  <a:cubicBezTo>
                    <a:pt x="131" y="34"/>
                    <a:pt x="131" y="34"/>
                    <a:pt x="131" y="34"/>
                  </a:cubicBezTo>
                  <a:cubicBezTo>
                    <a:pt x="130" y="34"/>
                    <a:pt x="128" y="34"/>
                    <a:pt x="127" y="36"/>
                  </a:cubicBezTo>
                  <a:cubicBezTo>
                    <a:pt x="127" y="36"/>
                    <a:pt x="126" y="37"/>
                    <a:pt x="126" y="38"/>
                  </a:cubicBezTo>
                  <a:cubicBezTo>
                    <a:pt x="126" y="38"/>
                    <a:pt x="124" y="39"/>
                    <a:pt x="122" y="40"/>
                  </a:cubicBezTo>
                  <a:cubicBezTo>
                    <a:pt x="119" y="42"/>
                    <a:pt x="117" y="44"/>
                    <a:pt x="117" y="47"/>
                  </a:cubicBezTo>
                  <a:cubicBezTo>
                    <a:pt x="117" y="51"/>
                    <a:pt x="115" y="52"/>
                    <a:pt x="112" y="51"/>
                  </a:cubicBezTo>
                  <a:cubicBezTo>
                    <a:pt x="111" y="50"/>
                    <a:pt x="111" y="50"/>
                    <a:pt x="110" y="49"/>
                  </a:cubicBezTo>
                  <a:cubicBezTo>
                    <a:pt x="107" y="47"/>
                    <a:pt x="100" y="45"/>
                    <a:pt x="97" y="47"/>
                  </a:cubicBezTo>
                  <a:cubicBezTo>
                    <a:pt x="96" y="48"/>
                    <a:pt x="95" y="48"/>
                    <a:pt x="94" y="48"/>
                  </a:cubicBezTo>
                  <a:cubicBezTo>
                    <a:pt x="92" y="48"/>
                    <a:pt x="91" y="47"/>
                    <a:pt x="89" y="45"/>
                  </a:cubicBezTo>
                  <a:cubicBezTo>
                    <a:pt x="86" y="41"/>
                    <a:pt x="83" y="39"/>
                    <a:pt x="80" y="38"/>
                  </a:cubicBezTo>
                  <a:cubicBezTo>
                    <a:pt x="77" y="37"/>
                    <a:pt x="75" y="36"/>
                    <a:pt x="73" y="35"/>
                  </a:cubicBezTo>
                  <a:cubicBezTo>
                    <a:pt x="73" y="35"/>
                    <a:pt x="73" y="35"/>
                    <a:pt x="73" y="34"/>
                  </a:cubicBezTo>
                  <a:cubicBezTo>
                    <a:pt x="73" y="34"/>
                    <a:pt x="73" y="34"/>
                    <a:pt x="72" y="34"/>
                  </a:cubicBezTo>
                  <a:cubicBezTo>
                    <a:pt x="72" y="34"/>
                    <a:pt x="72" y="34"/>
                    <a:pt x="72" y="34"/>
                  </a:cubicBezTo>
                  <a:cubicBezTo>
                    <a:pt x="71" y="34"/>
                    <a:pt x="71" y="34"/>
                    <a:pt x="71" y="34"/>
                  </a:cubicBezTo>
                  <a:cubicBezTo>
                    <a:pt x="70" y="34"/>
                    <a:pt x="70" y="34"/>
                    <a:pt x="70" y="34"/>
                  </a:cubicBezTo>
                  <a:cubicBezTo>
                    <a:pt x="69" y="33"/>
                    <a:pt x="68" y="33"/>
                    <a:pt x="66" y="33"/>
                  </a:cubicBezTo>
                  <a:cubicBezTo>
                    <a:pt x="66" y="33"/>
                    <a:pt x="66" y="34"/>
                    <a:pt x="65" y="33"/>
                  </a:cubicBezTo>
                  <a:cubicBezTo>
                    <a:pt x="64" y="34"/>
                    <a:pt x="64" y="34"/>
                    <a:pt x="63" y="35"/>
                  </a:cubicBezTo>
                  <a:cubicBezTo>
                    <a:pt x="65" y="34"/>
                    <a:pt x="65" y="34"/>
                    <a:pt x="65" y="34"/>
                  </a:cubicBezTo>
                  <a:cubicBezTo>
                    <a:pt x="62" y="36"/>
                    <a:pt x="62" y="36"/>
                    <a:pt x="62" y="36"/>
                  </a:cubicBezTo>
                  <a:cubicBezTo>
                    <a:pt x="62" y="36"/>
                    <a:pt x="58" y="40"/>
                    <a:pt x="55" y="41"/>
                  </a:cubicBezTo>
                  <a:cubicBezTo>
                    <a:pt x="55" y="41"/>
                    <a:pt x="55" y="40"/>
                    <a:pt x="55" y="40"/>
                  </a:cubicBezTo>
                  <a:cubicBezTo>
                    <a:pt x="55" y="38"/>
                    <a:pt x="54" y="29"/>
                    <a:pt x="56" y="23"/>
                  </a:cubicBezTo>
                  <a:cubicBezTo>
                    <a:pt x="57" y="23"/>
                    <a:pt x="57" y="22"/>
                    <a:pt x="57" y="22"/>
                  </a:cubicBezTo>
                  <a:cubicBezTo>
                    <a:pt x="60" y="19"/>
                    <a:pt x="60" y="19"/>
                    <a:pt x="63" y="17"/>
                  </a:cubicBezTo>
                  <a:cubicBezTo>
                    <a:pt x="65" y="16"/>
                    <a:pt x="65" y="16"/>
                    <a:pt x="66" y="15"/>
                  </a:cubicBezTo>
                  <a:cubicBezTo>
                    <a:pt x="67" y="13"/>
                    <a:pt x="69" y="11"/>
                    <a:pt x="71" y="11"/>
                  </a:cubicBezTo>
                  <a:cubicBezTo>
                    <a:pt x="73" y="11"/>
                    <a:pt x="74" y="10"/>
                    <a:pt x="75" y="9"/>
                  </a:cubicBezTo>
                  <a:cubicBezTo>
                    <a:pt x="76" y="9"/>
                    <a:pt x="77" y="8"/>
                    <a:pt x="77" y="7"/>
                  </a:cubicBezTo>
                  <a:cubicBezTo>
                    <a:pt x="76" y="5"/>
                    <a:pt x="75" y="3"/>
                    <a:pt x="74" y="2"/>
                  </a:cubicBezTo>
                  <a:cubicBezTo>
                    <a:pt x="74" y="2"/>
                    <a:pt x="70" y="0"/>
                    <a:pt x="67" y="3"/>
                  </a:cubicBezTo>
                  <a:cubicBezTo>
                    <a:pt x="63" y="5"/>
                    <a:pt x="63" y="4"/>
                    <a:pt x="61" y="5"/>
                  </a:cubicBezTo>
                  <a:cubicBezTo>
                    <a:pt x="60" y="5"/>
                    <a:pt x="59" y="5"/>
                    <a:pt x="58" y="6"/>
                  </a:cubicBezTo>
                  <a:cubicBezTo>
                    <a:pt x="57" y="6"/>
                    <a:pt x="57" y="7"/>
                    <a:pt x="56" y="9"/>
                  </a:cubicBezTo>
                  <a:cubicBezTo>
                    <a:pt x="55" y="10"/>
                    <a:pt x="55" y="11"/>
                    <a:pt x="54" y="11"/>
                  </a:cubicBezTo>
                  <a:cubicBezTo>
                    <a:pt x="53" y="13"/>
                    <a:pt x="52" y="13"/>
                    <a:pt x="50" y="14"/>
                  </a:cubicBezTo>
                  <a:cubicBezTo>
                    <a:pt x="50" y="14"/>
                    <a:pt x="50" y="14"/>
                    <a:pt x="50" y="14"/>
                  </a:cubicBezTo>
                  <a:cubicBezTo>
                    <a:pt x="48" y="15"/>
                    <a:pt x="46" y="15"/>
                    <a:pt x="44" y="15"/>
                  </a:cubicBezTo>
                  <a:cubicBezTo>
                    <a:pt x="43" y="16"/>
                    <a:pt x="41" y="17"/>
                    <a:pt x="41" y="18"/>
                  </a:cubicBezTo>
                  <a:cubicBezTo>
                    <a:pt x="41" y="19"/>
                    <a:pt x="41" y="20"/>
                    <a:pt x="41" y="21"/>
                  </a:cubicBezTo>
                  <a:cubicBezTo>
                    <a:pt x="41" y="23"/>
                    <a:pt x="41" y="25"/>
                    <a:pt x="40" y="26"/>
                  </a:cubicBezTo>
                  <a:cubicBezTo>
                    <a:pt x="39" y="27"/>
                    <a:pt x="38" y="28"/>
                    <a:pt x="37" y="28"/>
                  </a:cubicBezTo>
                  <a:cubicBezTo>
                    <a:pt x="37" y="28"/>
                    <a:pt x="37" y="28"/>
                    <a:pt x="37" y="28"/>
                  </a:cubicBezTo>
                  <a:cubicBezTo>
                    <a:pt x="37" y="29"/>
                    <a:pt x="36" y="29"/>
                    <a:pt x="36" y="29"/>
                  </a:cubicBezTo>
                  <a:cubicBezTo>
                    <a:pt x="33" y="30"/>
                    <a:pt x="30" y="31"/>
                    <a:pt x="28" y="32"/>
                  </a:cubicBezTo>
                  <a:cubicBezTo>
                    <a:pt x="28" y="32"/>
                    <a:pt x="27" y="32"/>
                    <a:pt x="27" y="32"/>
                  </a:cubicBezTo>
                  <a:cubicBezTo>
                    <a:pt x="27" y="32"/>
                    <a:pt x="27" y="32"/>
                    <a:pt x="26" y="32"/>
                  </a:cubicBezTo>
                  <a:cubicBezTo>
                    <a:pt x="25" y="32"/>
                    <a:pt x="24" y="33"/>
                    <a:pt x="23" y="33"/>
                  </a:cubicBezTo>
                  <a:cubicBezTo>
                    <a:pt x="22" y="33"/>
                    <a:pt x="20" y="33"/>
                    <a:pt x="19" y="34"/>
                  </a:cubicBezTo>
                  <a:cubicBezTo>
                    <a:pt x="18" y="35"/>
                    <a:pt x="16" y="38"/>
                    <a:pt x="14" y="38"/>
                  </a:cubicBezTo>
                  <a:cubicBezTo>
                    <a:pt x="13" y="39"/>
                    <a:pt x="11" y="39"/>
                    <a:pt x="9" y="39"/>
                  </a:cubicBezTo>
                  <a:cubicBezTo>
                    <a:pt x="9" y="39"/>
                    <a:pt x="9" y="39"/>
                    <a:pt x="9" y="39"/>
                  </a:cubicBezTo>
                  <a:cubicBezTo>
                    <a:pt x="7" y="40"/>
                    <a:pt x="5" y="40"/>
                    <a:pt x="4" y="42"/>
                  </a:cubicBezTo>
                  <a:cubicBezTo>
                    <a:pt x="3" y="43"/>
                    <a:pt x="2" y="45"/>
                    <a:pt x="2" y="47"/>
                  </a:cubicBezTo>
                  <a:cubicBezTo>
                    <a:pt x="2" y="49"/>
                    <a:pt x="3" y="51"/>
                    <a:pt x="0" y="51"/>
                  </a:cubicBezTo>
                  <a:cubicBezTo>
                    <a:pt x="0" y="51"/>
                    <a:pt x="1" y="55"/>
                    <a:pt x="5" y="56"/>
                  </a:cubicBezTo>
                  <a:cubicBezTo>
                    <a:pt x="6" y="56"/>
                    <a:pt x="8" y="57"/>
                    <a:pt x="9" y="58"/>
                  </a:cubicBezTo>
                  <a:cubicBezTo>
                    <a:pt x="10" y="58"/>
                    <a:pt x="11" y="59"/>
                    <a:pt x="12" y="60"/>
                  </a:cubicBezTo>
                  <a:cubicBezTo>
                    <a:pt x="12" y="60"/>
                    <a:pt x="13" y="60"/>
                    <a:pt x="13" y="60"/>
                  </a:cubicBezTo>
                  <a:cubicBezTo>
                    <a:pt x="13" y="61"/>
                    <a:pt x="13" y="61"/>
                    <a:pt x="14" y="61"/>
                  </a:cubicBezTo>
                  <a:cubicBezTo>
                    <a:pt x="16" y="62"/>
                    <a:pt x="18" y="63"/>
                    <a:pt x="20" y="64"/>
                  </a:cubicBezTo>
                  <a:cubicBezTo>
                    <a:pt x="20" y="64"/>
                    <a:pt x="20" y="64"/>
                    <a:pt x="20" y="64"/>
                  </a:cubicBezTo>
                  <a:cubicBezTo>
                    <a:pt x="25" y="64"/>
                    <a:pt x="31" y="63"/>
                    <a:pt x="31" y="64"/>
                  </a:cubicBezTo>
                  <a:cubicBezTo>
                    <a:pt x="31" y="65"/>
                    <a:pt x="32" y="65"/>
                    <a:pt x="32" y="65"/>
                  </a:cubicBezTo>
                  <a:cubicBezTo>
                    <a:pt x="32" y="65"/>
                    <a:pt x="32" y="66"/>
                    <a:pt x="32" y="66"/>
                  </a:cubicBezTo>
                  <a:cubicBezTo>
                    <a:pt x="33" y="66"/>
                    <a:pt x="36" y="66"/>
                    <a:pt x="36" y="66"/>
                  </a:cubicBezTo>
                  <a:cubicBezTo>
                    <a:pt x="36" y="66"/>
                    <a:pt x="37" y="67"/>
                    <a:pt x="38" y="67"/>
                  </a:cubicBezTo>
                  <a:cubicBezTo>
                    <a:pt x="39" y="67"/>
                    <a:pt x="40" y="67"/>
                    <a:pt x="41" y="68"/>
                  </a:cubicBezTo>
                  <a:cubicBezTo>
                    <a:pt x="42" y="68"/>
                    <a:pt x="44" y="68"/>
                    <a:pt x="46" y="69"/>
                  </a:cubicBezTo>
                  <a:cubicBezTo>
                    <a:pt x="50" y="72"/>
                    <a:pt x="63" y="79"/>
                    <a:pt x="67" y="79"/>
                  </a:cubicBezTo>
                  <a:cubicBezTo>
                    <a:pt x="70" y="80"/>
                    <a:pt x="73" y="82"/>
                    <a:pt x="74" y="84"/>
                  </a:cubicBezTo>
                  <a:cubicBezTo>
                    <a:pt x="75" y="86"/>
                    <a:pt x="77" y="89"/>
                    <a:pt x="79" y="90"/>
                  </a:cubicBezTo>
                  <a:cubicBezTo>
                    <a:pt x="79" y="90"/>
                    <a:pt x="80" y="91"/>
                    <a:pt x="80" y="91"/>
                  </a:cubicBezTo>
                  <a:cubicBezTo>
                    <a:pt x="81" y="91"/>
                    <a:pt x="81" y="92"/>
                    <a:pt x="82" y="93"/>
                  </a:cubicBezTo>
                  <a:cubicBezTo>
                    <a:pt x="83" y="95"/>
                    <a:pt x="84" y="98"/>
                    <a:pt x="84" y="100"/>
                  </a:cubicBezTo>
                  <a:cubicBezTo>
                    <a:pt x="84" y="100"/>
                    <a:pt x="84" y="100"/>
                    <a:pt x="84" y="100"/>
                  </a:cubicBezTo>
                  <a:cubicBezTo>
                    <a:pt x="84" y="102"/>
                    <a:pt x="84" y="103"/>
                    <a:pt x="84" y="104"/>
                  </a:cubicBezTo>
                  <a:cubicBezTo>
                    <a:pt x="84" y="107"/>
                    <a:pt x="85" y="109"/>
                    <a:pt x="86" y="112"/>
                  </a:cubicBezTo>
                  <a:cubicBezTo>
                    <a:pt x="87" y="113"/>
                    <a:pt x="87" y="113"/>
                    <a:pt x="87" y="113"/>
                  </a:cubicBezTo>
                  <a:cubicBezTo>
                    <a:pt x="88" y="115"/>
                    <a:pt x="89" y="116"/>
                    <a:pt x="90" y="117"/>
                  </a:cubicBezTo>
                  <a:cubicBezTo>
                    <a:pt x="90" y="117"/>
                    <a:pt x="90" y="117"/>
                    <a:pt x="90" y="117"/>
                  </a:cubicBezTo>
                  <a:cubicBezTo>
                    <a:pt x="90" y="116"/>
                    <a:pt x="90" y="116"/>
                    <a:pt x="90" y="116"/>
                  </a:cubicBezTo>
                  <a:cubicBezTo>
                    <a:pt x="90" y="116"/>
                    <a:pt x="90" y="116"/>
                    <a:pt x="90" y="117"/>
                  </a:cubicBezTo>
                  <a:cubicBezTo>
                    <a:pt x="90" y="115"/>
                    <a:pt x="91" y="112"/>
                    <a:pt x="91" y="109"/>
                  </a:cubicBezTo>
                  <a:cubicBezTo>
                    <a:pt x="92" y="105"/>
                    <a:pt x="93" y="101"/>
                    <a:pt x="94" y="98"/>
                  </a:cubicBezTo>
                  <a:cubicBezTo>
                    <a:pt x="94" y="97"/>
                    <a:pt x="95" y="96"/>
                    <a:pt x="96" y="94"/>
                  </a:cubicBezTo>
                  <a:cubicBezTo>
                    <a:pt x="96" y="93"/>
                    <a:pt x="97" y="91"/>
                    <a:pt x="98" y="90"/>
                  </a:cubicBezTo>
                  <a:cubicBezTo>
                    <a:pt x="101" y="85"/>
                    <a:pt x="106" y="79"/>
                    <a:pt x="111" y="76"/>
                  </a:cubicBezTo>
                  <a:cubicBezTo>
                    <a:pt x="113" y="75"/>
                    <a:pt x="115" y="74"/>
                    <a:pt x="116" y="74"/>
                  </a:cubicBezTo>
                  <a:cubicBezTo>
                    <a:pt x="116" y="74"/>
                    <a:pt x="117" y="74"/>
                    <a:pt x="117" y="74"/>
                  </a:cubicBezTo>
                  <a:cubicBezTo>
                    <a:pt x="119" y="75"/>
                    <a:pt x="119" y="77"/>
                    <a:pt x="119" y="79"/>
                  </a:cubicBezTo>
                  <a:cubicBezTo>
                    <a:pt x="119" y="80"/>
                    <a:pt x="119" y="80"/>
                    <a:pt x="119" y="80"/>
                  </a:cubicBezTo>
                  <a:cubicBezTo>
                    <a:pt x="119" y="81"/>
                    <a:pt x="119" y="81"/>
                    <a:pt x="119" y="81"/>
                  </a:cubicBezTo>
                  <a:cubicBezTo>
                    <a:pt x="117" y="86"/>
                    <a:pt x="117" y="91"/>
                    <a:pt x="120" y="91"/>
                  </a:cubicBezTo>
                  <a:cubicBezTo>
                    <a:pt x="122" y="91"/>
                    <a:pt x="122" y="90"/>
                    <a:pt x="122" y="89"/>
                  </a:cubicBezTo>
                  <a:cubicBezTo>
                    <a:pt x="122" y="88"/>
                    <a:pt x="121" y="87"/>
                    <a:pt x="121" y="86"/>
                  </a:cubicBezTo>
                  <a:cubicBezTo>
                    <a:pt x="121" y="85"/>
                    <a:pt x="121" y="84"/>
                    <a:pt x="122" y="82"/>
                  </a:cubicBezTo>
                  <a:cubicBezTo>
                    <a:pt x="122" y="82"/>
                    <a:pt x="122" y="81"/>
                    <a:pt x="123" y="81"/>
                  </a:cubicBezTo>
                  <a:cubicBezTo>
                    <a:pt x="123" y="80"/>
                    <a:pt x="123" y="80"/>
                    <a:pt x="124" y="80"/>
                  </a:cubicBezTo>
                  <a:cubicBezTo>
                    <a:pt x="125" y="77"/>
                    <a:pt x="127" y="72"/>
                    <a:pt x="127" y="71"/>
                  </a:cubicBezTo>
                  <a:cubicBezTo>
                    <a:pt x="127" y="71"/>
                    <a:pt x="135" y="70"/>
                    <a:pt x="143" y="67"/>
                  </a:cubicBezTo>
                  <a:cubicBezTo>
                    <a:pt x="146" y="65"/>
                    <a:pt x="149" y="63"/>
                    <a:pt x="151" y="59"/>
                  </a:cubicBezTo>
                  <a:cubicBezTo>
                    <a:pt x="151" y="59"/>
                    <a:pt x="154" y="59"/>
                    <a:pt x="158" y="59"/>
                  </a:cubicBezTo>
                  <a:cubicBezTo>
                    <a:pt x="161" y="59"/>
                    <a:pt x="164" y="60"/>
                    <a:pt x="167" y="61"/>
                  </a:cubicBezTo>
                  <a:cubicBezTo>
                    <a:pt x="174" y="64"/>
                    <a:pt x="176" y="65"/>
                    <a:pt x="174" y="67"/>
                  </a:cubicBezTo>
                  <a:cubicBezTo>
                    <a:pt x="174" y="67"/>
                    <a:pt x="174" y="67"/>
                    <a:pt x="174" y="67"/>
                  </a:cubicBezTo>
                  <a:cubicBezTo>
                    <a:pt x="174" y="68"/>
                    <a:pt x="174" y="69"/>
                    <a:pt x="174" y="69"/>
                  </a:cubicBezTo>
                  <a:cubicBezTo>
                    <a:pt x="174" y="70"/>
                    <a:pt x="175" y="71"/>
                    <a:pt x="175" y="72"/>
                  </a:cubicBezTo>
                  <a:cubicBezTo>
                    <a:pt x="175" y="72"/>
                    <a:pt x="176" y="72"/>
                    <a:pt x="176" y="72"/>
                  </a:cubicBezTo>
                  <a:cubicBezTo>
                    <a:pt x="176" y="73"/>
                    <a:pt x="177" y="73"/>
                    <a:pt x="177" y="73"/>
                  </a:cubicBezTo>
                  <a:cubicBezTo>
                    <a:pt x="178" y="72"/>
                    <a:pt x="178" y="72"/>
                    <a:pt x="178" y="72"/>
                  </a:cubicBezTo>
                  <a:cubicBezTo>
                    <a:pt x="179" y="72"/>
                    <a:pt x="179" y="71"/>
                    <a:pt x="179" y="71"/>
                  </a:cubicBezTo>
                  <a:cubicBezTo>
                    <a:pt x="179" y="71"/>
                    <a:pt x="179" y="70"/>
                    <a:pt x="179" y="70"/>
                  </a:cubicBezTo>
                  <a:cubicBezTo>
                    <a:pt x="180" y="68"/>
                    <a:pt x="180" y="65"/>
                    <a:pt x="181" y="63"/>
                  </a:cubicBezTo>
                  <a:cubicBezTo>
                    <a:pt x="181" y="62"/>
                    <a:pt x="182" y="62"/>
                    <a:pt x="182" y="62"/>
                  </a:cubicBezTo>
                  <a:cubicBezTo>
                    <a:pt x="182" y="62"/>
                    <a:pt x="182" y="62"/>
                    <a:pt x="182" y="62"/>
                  </a:cubicBezTo>
                  <a:cubicBezTo>
                    <a:pt x="182" y="61"/>
                    <a:pt x="183" y="61"/>
                    <a:pt x="183" y="61"/>
                  </a:cubicBezTo>
                  <a:cubicBezTo>
                    <a:pt x="183" y="61"/>
                    <a:pt x="183" y="61"/>
                    <a:pt x="183" y="61"/>
                  </a:cubicBezTo>
                  <a:cubicBezTo>
                    <a:pt x="186" y="61"/>
                    <a:pt x="188" y="61"/>
                    <a:pt x="189" y="61"/>
                  </a:cubicBezTo>
                  <a:cubicBezTo>
                    <a:pt x="189" y="61"/>
                    <a:pt x="189" y="61"/>
                    <a:pt x="189" y="60"/>
                  </a:cubicBezTo>
                  <a:cubicBezTo>
                    <a:pt x="190" y="60"/>
                    <a:pt x="190" y="60"/>
                    <a:pt x="190" y="60"/>
                  </a:cubicBezTo>
                  <a:cubicBezTo>
                    <a:pt x="192" y="59"/>
                    <a:pt x="193" y="60"/>
                    <a:pt x="195" y="61"/>
                  </a:cubicBezTo>
                  <a:cubicBezTo>
                    <a:pt x="195" y="61"/>
                    <a:pt x="196" y="61"/>
                    <a:pt x="196" y="61"/>
                  </a:cubicBezTo>
                  <a:cubicBezTo>
                    <a:pt x="197" y="61"/>
                    <a:pt x="198" y="61"/>
                    <a:pt x="199" y="61"/>
                  </a:cubicBezTo>
                  <a:cubicBezTo>
                    <a:pt x="201" y="62"/>
                    <a:pt x="203" y="62"/>
                    <a:pt x="205" y="63"/>
                  </a:cubicBezTo>
                  <a:cubicBezTo>
                    <a:pt x="207" y="63"/>
                    <a:pt x="209" y="63"/>
                    <a:pt x="209" y="62"/>
                  </a:cubicBezTo>
                  <a:cubicBezTo>
                    <a:pt x="209" y="59"/>
                    <a:pt x="208" y="59"/>
                    <a:pt x="208" y="5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grpSp>
      <p:cxnSp>
        <p:nvCxnSpPr>
          <p:cNvPr id="58" name="Straight Connector 57">
            <a:extLst>
              <a:ext uri="{FF2B5EF4-FFF2-40B4-BE49-F238E27FC236}">
                <a16:creationId xmlns:a16="http://schemas.microsoft.com/office/drawing/2014/main" id="{C94548D8-4464-452F-8E96-BC643CE9699F}"/>
              </a:ext>
            </a:extLst>
          </p:cNvPr>
          <p:cNvCxnSpPr/>
          <p:nvPr userDrawn="1"/>
        </p:nvCxnSpPr>
        <p:spPr>
          <a:xfrm>
            <a:off x="4094680" y="2010524"/>
            <a:ext cx="2362200" cy="0"/>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511A91F-839C-484A-983C-2F284AD8725F}"/>
              </a:ext>
            </a:extLst>
          </p:cNvPr>
          <p:cNvCxnSpPr/>
          <p:nvPr userDrawn="1"/>
        </p:nvCxnSpPr>
        <p:spPr>
          <a:xfrm>
            <a:off x="4811074" y="3533883"/>
            <a:ext cx="2362200" cy="0"/>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E09B881-F01F-4B09-8749-FE8EFBA4382A}"/>
              </a:ext>
            </a:extLst>
          </p:cNvPr>
          <p:cNvCxnSpPr/>
          <p:nvPr userDrawn="1"/>
        </p:nvCxnSpPr>
        <p:spPr>
          <a:xfrm>
            <a:off x="4223735" y="5095122"/>
            <a:ext cx="2362200" cy="0"/>
          </a:xfrm>
          <a:prstGeom prst="line">
            <a:avLst/>
          </a:prstGeom>
          <a:ln w="38100" cap="rnd">
            <a:solidFill>
              <a:schemeClr val="accent2"/>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C1785ABF-3B7F-4BF8-8FB2-5BB50B8E34FB}"/>
              </a:ext>
            </a:extLst>
          </p:cNvPr>
          <p:cNvSpPr/>
          <p:nvPr userDrawn="1"/>
        </p:nvSpPr>
        <p:spPr>
          <a:xfrm>
            <a:off x="6716074" y="1588075"/>
            <a:ext cx="914400" cy="914400"/>
          </a:xfrm>
          <a:prstGeom prst="ellipse">
            <a:avLst/>
          </a:prstGeom>
          <a:solidFill>
            <a:srgbClr val="4280A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endParaRPr>
          </a:p>
        </p:txBody>
      </p:sp>
      <p:sp>
        <p:nvSpPr>
          <p:cNvPr id="62" name="Freeform 166">
            <a:extLst>
              <a:ext uri="{FF2B5EF4-FFF2-40B4-BE49-F238E27FC236}">
                <a16:creationId xmlns:a16="http://schemas.microsoft.com/office/drawing/2014/main" id="{830139B9-1EB9-490A-83F4-9D0F8CAE90AA}"/>
              </a:ext>
            </a:extLst>
          </p:cNvPr>
          <p:cNvSpPr>
            <a:spLocks noEditPoints="1"/>
          </p:cNvSpPr>
          <p:nvPr userDrawn="1"/>
        </p:nvSpPr>
        <p:spPr bwMode="auto">
          <a:xfrm>
            <a:off x="6883179" y="1780966"/>
            <a:ext cx="580190" cy="528618"/>
          </a:xfrm>
          <a:custGeom>
            <a:avLst/>
            <a:gdLst>
              <a:gd name="T0" fmla="*/ 72 w 176"/>
              <a:gd name="T1" fmla="*/ 97 h 161"/>
              <a:gd name="T2" fmla="*/ 80 w 176"/>
              <a:gd name="T3" fmla="*/ 97 h 161"/>
              <a:gd name="T4" fmla="*/ 100 w 176"/>
              <a:gd name="T5" fmla="*/ 93 h 161"/>
              <a:gd name="T6" fmla="*/ 100 w 176"/>
              <a:gd name="T7" fmla="*/ 101 h 161"/>
              <a:gd name="T8" fmla="*/ 100 w 176"/>
              <a:gd name="T9" fmla="*/ 93 h 161"/>
              <a:gd name="T10" fmla="*/ 48 w 176"/>
              <a:gd name="T11" fmla="*/ 113 h 161"/>
              <a:gd name="T12" fmla="*/ 44 w 176"/>
              <a:gd name="T13" fmla="*/ 101 h 161"/>
              <a:gd name="T14" fmla="*/ 40 w 176"/>
              <a:gd name="T15" fmla="*/ 113 h 161"/>
              <a:gd name="T16" fmla="*/ 28 w 176"/>
              <a:gd name="T17" fmla="*/ 117 h 161"/>
              <a:gd name="T18" fmla="*/ 40 w 176"/>
              <a:gd name="T19" fmla="*/ 121 h 161"/>
              <a:gd name="T20" fmla="*/ 44 w 176"/>
              <a:gd name="T21" fmla="*/ 133 h 161"/>
              <a:gd name="T22" fmla="*/ 48 w 176"/>
              <a:gd name="T23" fmla="*/ 121 h 161"/>
              <a:gd name="T24" fmla="*/ 60 w 176"/>
              <a:gd name="T25" fmla="*/ 117 h 161"/>
              <a:gd name="T26" fmla="*/ 132 w 176"/>
              <a:gd name="T27" fmla="*/ 73 h 161"/>
              <a:gd name="T28" fmla="*/ 97 w 176"/>
              <a:gd name="T29" fmla="*/ 56 h 161"/>
              <a:gd name="T30" fmla="*/ 82 w 176"/>
              <a:gd name="T31" fmla="*/ 1 h 161"/>
              <a:gd name="T32" fmla="*/ 78 w 176"/>
              <a:gd name="T33" fmla="*/ 9 h 161"/>
              <a:gd name="T34" fmla="*/ 92 w 176"/>
              <a:gd name="T35" fmla="*/ 51 h 161"/>
              <a:gd name="T36" fmla="*/ 44 w 176"/>
              <a:gd name="T37" fmla="*/ 73 h 161"/>
              <a:gd name="T38" fmla="*/ 44 w 176"/>
              <a:gd name="T39" fmla="*/ 161 h 161"/>
              <a:gd name="T40" fmla="*/ 98 w 176"/>
              <a:gd name="T41" fmla="*/ 145 h 161"/>
              <a:gd name="T42" fmla="*/ 176 w 176"/>
              <a:gd name="T43" fmla="*/ 117 h 161"/>
              <a:gd name="T44" fmla="*/ 132 w 176"/>
              <a:gd name="T45" fmla="*/ 153 h 161"/>
              <a:gd name="T46" fmla="*/ 74 w 176"/>
              <a:gd name="T47" fmla="*/ 137 h 161"/>
              <a:gd name="T48" fmla="*/ 8 w 176"/>
              <a:gd name="T49" fmla="*/ 117 h 161"/>
              <a:gd name="T50" fmla="*/ 132 w 176"/>
              <a:gd name="T51" fmla="*/ 81 h 161"/>
              <a:gd name="T52" fmla="*/ 132 w 176"/>
              <a:gd name="T53" fmla="*/ 153 h 161"/>
              <a:gd name="T54" fmla="*/ 116 w 176"/>
              <a:gd name="T55" fmla="*/ 125 h 161"/>
              <a:gd name="T56" fmla="*/ 132 w 176"/>
              <a:gd name="T57" fmla="*/ 125 h 161"/>
              <a:gd name="T58" fmla="*/ 140 w 176"/>
              <a:gd name="T59" fmla="*/ 101 h 161"/>
              <a:gd name="T60" fmla="*/ 140 w 176"/>
              <a:gd name="T61" fmla="*/ 117 h 161"/>
              <a:gd name="T62" fmla="*/ 140 w 176"/>
              <a:gd name="T63" fmla="*/ 10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61">
                <a:moveTo>
                  <a:pt x="76" y="93"/>
                </a:moveTo>
                <a:cubicBezTo>
                  <a:pt x="74" y="93"/>
                  <a:pt x="72" y="95"/>
                  <a:pt x="72" y="97"/>
                </a:cubicBezTo>
                <a:cubicBezTo>
                  <a:pt x="72" y="99"/>
                  <a:pt x="74" y="101"/>
                  <a:pt x="76" y="101"/>
                </a:cubicBezTo>
                <a:cubicBezTo>
                  <a:pt x="78" y="101"/>
                  <a:pt x="80" y="99"/>
                  <a:pt x="80" y="97"/>
                </a:cubicBezTo>
                <a:cubicBezTo>
                  <a:pt x="80" y="95"/>
                  <a:pt x="78" y="93"/>
                  <a:pt x="76" y="93"/>
                </a:cubicBezTo>
                <a:moveTo>
                  <a:pt x="100" y="93"/>
                </a:moveTo>
                <a:cubicBezTo>
                  <a:pt x="98" y="93"/>
                  <a:pt x="96" y="95"/>
                  <a:pt x="96" y="97"/>
                </a:cubicBezTo>
                <a:cubicBezTo>
                  <a:pt x="96" y="99"/>
                  <a:pt x="98" y="101"/>
                  <a:pt x="100" y="101"/>
                </a:cubicBezTo>
                <a:cubicBezTo>
                  <a:pt x="102" y="101"/>
                  <a:pt x="104" y="99"/>
                  <a:pt x="104" y="97"/>
                </a:cubicBezTo>
                <a:cubicBezTo>
                  <a:pt x="104" y="95"/>
                  <a:pt x="102" y="93"/>
                  <a:pt x="100" y="93"/>
                </a:cubicBezTo>
                <a:moveTo>
                  <a:pt x="56" y="113"/>
                </a:moveTo>
                <a:cubicBezTo>
                  <a:pt x="48" y="113"/>
                  <a:pt x="48" y="113"/>
                  <a:pt x="48" y="113"/>
                </a:cubicBezTo>
                <a:cubicBezTo>
                  <a:pt x="48" y="105"/>
                  <a:pt x="48" y="105"/>
                  <a:pt x="48" y="105"/>
                </a:cubicBezTo>
                <a:cubicBezTo>
                  <a:pt x="48" y="103"/>
                  <a:pt x="46" y="101"/>
                  <a:pt x="44" y="101"/>
                </a:cubicBezTo>
                <a:cubicBezTo>
                  <a:pt x="42" y="101"/>
                  <a:pt x="40" y="103"/>
                  <a:pt x="40" y="105"/>
                </a:cubicBezTo>
                <a:cubicBezTo>
                  <a:pt x="40" y="113"/>
                  <a:pt x="40" y="113"/>
                  <a:pt x="40" y="113"/>
                </a:cubicBezTo>
                <a:cubicBezTo>
                  <a:pt x="32" y="113"/>
                  <a:pt x="32" y="113"/>
                  <a:pt x="32" y="113"/>
                </a:cubicBezTo>
                <a:cubicBezTo>
                  <a:pt x="30" y="113"/>
                  <a:pt x="28" y="115"/>
                  <a:pt x="28" y="117"/>
                </a:cubicBezTo>
                <a:cubicBezTo>
                  <a:pt x="28" y="119"/>
                  <a:pt x="30" y="121"/>
                  <a:pt x="32" y="121"/>
                </a:cubicBezTo>
                <a:cubicBezTo>
                  <a:pt x="40" y="121"/>
                  <a:pt x="40" y="121"/>
                  <a:pt x="40" y="121"/>
                </a:cubicBezTo>
                <a:cubicBezTo>
                  <a:pt x="40" y="129"/>
                  <a:pt x="40" y="129"/>
                  <a:pt x="40" y="129"/>
                </a:cubicBezTo>
                <a:cubicBezTo>
                  <a:pt x="40" y="131"/>
                  <a:pt x="42" y="133"/>
                  <a:pt x="44" y="133"/>
                </a:cubicBezTo>
                <a:cubicBezTo>
                  <a:pt x="46" y="133"/>
                  <a:pt x="48" y="131"/>
                  <a:pt x="48" y="129"/>
                </a:cubicBezTo>
                <a:cubicBezTo>
                  <a:pt x="48" y="121"/>
                  <a:pt x="48" y="121"/>
                  <a:pt x="48" y="121"/>
                </a:cubicBezTo>
                <a:cubicBezTo>
                  <a:pt x="56" y="121"/>
                  <a:pt x="56" y="121"/>
                  <a:pt x="56" y="121"/>
                </a:cubicBezTo>
                <a:cubicBezTo>
                  <a:pt x="58" y="121"/>
                  <a:pt x="60" y="119"/>
                  <a:pt x="60" y="117"/>
                </a:cubicBezTo>
                <a:cubicBezTo>
                  <a:pt x="60" y="115"/>
                  <a:pt x="58" y="113"/>
                  <a:pt x="56" y="113"/>
                </a:cubicBezTo>
                <a:moveTo>
                  <a:pt x="132" y="73"/>
                </a:moveTo>
                <a:cubicBezTo>
                  <a:pt x="92" y="73"/>
                  <a:pt x="92" y="73"/>
                  <a:pt x="92" y="73"/>
                </a:cubicBezTo>
                <a:cubicBezTo>
                  <a:pt x="88" y="66"/>
                  <a:pt x="91" y="62"/>
                  <a:pt x="97" y="56"/>
                </a:cubicBezTo>
                <a:cubicBezTo>
                  <a:pt x="102" y="52"/>
                  <a:pt x="108" y="46"/>
                  <a:pt x="108" y="37"/>
                </a:cubicBezTo>
                <a:cubicBezTo>
                  <a:pt x="108" y="15"/>
                  <a:pt x="83" y="2"/>
                  <a:pt x="82" y="1"/>
                </a:cubicBezTo>
                <a:cubicBezTo>
                  <a:pt x="80" y="0"/>
                  <a:pt x="77" y="1"/>
                  <a:pt x="76" y="3"/>
                </a:cubicBezTo>
                <a:cubicBezTo>
                  <a:pt x="75" y="5"/>
                  <a:pt x="76" y="8"/>
                  <a:pt x="78" y="9"/>
                </a:cubicBezTo>
                <a:cubicBezTo>
                  <a:pt x="78" y="9"/>
                  <a:pt x="100" y="20"/>
                  <a:pt x="100" y="37"/>
                </a:cubicBezTo>
                <a:cubicBezTo>
                  <a:pt x="100" y="43"/>
                  <a:pt x="96" y="46"/>
                  <a:pt x="92" y="51"/>
                </a:cubicBezTo>
                <a:cubicBezTo>
                  <a:pt x="86" y="56"/>
                  <a:pt x="80" y="63"/>
                  <a:pt x="84" y="73"/>
                </a:cubicBezTo>
                <a:cubicBezTo>
                  <a:pt x="44" y="73"/>
                  <a:pt x="44" y="73"/>
                  <a:pt x="44" y="73"/>
                </a:cubicBezTo>
                <a:cubicBezTo>
                  <a:pt x="20" y="73"/>
                  <a:pt x="0" y="93"/>
                  <a:pt x="0" y="117"/>
                </a:cubicBezTo>
                <a:cubicBezTo>
                  <a:pt x="0" y="141"/>
                  <a:pt x="20" y="161"/>
                  <a:pt x="44" y="161"/>
                </a:cubicBezTo>
                <a:cubicBezTo>
                  <a:pt x="58" y="161"/>
                  <a:pt x="70" y="155"/>
                  <a:pt x="78" y="145"/>
                </a:cubicBezTo>
                <a:cubicBezTo>
                  <a:pt x="98" y="145"/>
                  <a:pt x="98" y="145"/>
                  <a:pt x="98" y="145"/>
                </a:cubicBezTo>
                <a:cubicBezTo>
                  <a:pt x="106" y="155"/>
                  <a:pt x="118" y="161"/>
                  <a:pt x="132" y="161"/>
                </a:cubicBezTo>
                <a:cubicBezTo>
                  <a:pt x="156" y="161"/>
                  <a:pt x="176" y="141"/>
                  <a:pt x="176" y="117"/>
                </a:cubicBezTo>
                <a:cubicBezTo>
                  <a:pt x="176" y="93"/>
                  <a:pt x="156" y="73"/>
                  <a:pt x="132" y="73"/>
                </a:cubicBezTo>
                <a:moveTo>
                  <a:pt x="132" y="153"/>
                </a:moveTo>
                <a:cubicBezTo>
                  <a:pt x="120" y="153"/>
                  <a:pt x="109" y="147"/>
                  <a:pt x="102" y="137"/>
                </a:cubicBezTo>
                <a:cubicBezTo>
                  <a:pt x="74" y="137"/>
                  <a:pt x="74" y="137"/>
                  <a:pt x="74" y="137"/>
                </a:cubicBezTo>
                <a:cubicBezTo>
                  <a:pt x="67" y="147"/>
                  <a:pt x="56" y="153"/>
                  <a:pt x="44" y="153"/>
                </a:cubicBezTo>
                <a:cubicBezTo>
                  <a:pt x="24" y="153"/>
                  <a:pt x="8" y="137"/>
                  <a:pt x="8" y="117"/>
                </a:cubicBezTo>
                <a:cubicBezTo>
                  <a:pt x="8" y="97"/>
                  <a:pt x="24" y="81"/>
                  <a:pt x="44" y="81"/>
                </a:cubicBezTo>
                <a:cubicBezTo>
                  <a:pt x="132" y="81"/>
                  <a:pt x="132" y="81"/>
                  <a:pt x="132" y="81"/>
                </a:cubicBezTo>
                <a:cubicBezTo>
                  <a:pt x="152" y="81"/>
                  <a:pt x="168" y="97"/>
                  <a:pt x="168" y="117"/>
                </a:cubicBezTo>
                <a:cubicBezTo>
                  <a:pt x="168" y="137"/>
                  <a:pt x="152" y="153"/>
                  <a:pt x="132" y="153"/>
                </a:cubicBezTo>
                <a:moveTo>
                  <a:pt x="124" y="117"/>
                </a:moveTo>
                <a:cubicBezTo>
                  <a:pt x="120" y="117"/>
                  <a:pt x="116" y="121"/>
                  <a:pt x="116" y="125"/>
                </a:cubicBezTo>
                <a:cubicBezTo>
                  <a:pt x="116" y="129"/>
                  <a:pt x="120" y="133"/>
                  <a:pt x="124" y="133"/>
                </a:cubicBezTo>
                <a:cubicBezTo>
                  <a:pt x="128" y="133"/>
                  <a:pt x="132" y="129"/>
                  <a:pt x="132" y="125"/>
                </a:cubicBezTo>
                <a:cubicBezTo>
                  <a:pt x="132" y="121"/>
                  <a:pt x="128" y="117"/>
                  <a:pt x="124" y="117"/>
                </a:cubicBezTo>
                <a:moveTo>
                  <a:pt x="140" y="101"/>
                </a:moveTo>
                <a:cubicBezTo>
                  <a:pt x="136" y="101"/>
                  <a:pt x="132" y="105"/>
                  <a:pt x="132" y="109"/>
                </a:cubicBezTo>
                <a:cubicBezTo>
                  <a:pt x="132" y="113"/>
                  <a:pt x="136" y="117"/>
                  <a:pt x="140" y="117"/>
                </a:cubicBezTo>
                <a:cubicBezTo>
                  <a:pt x="144" y="117"/>
                  <a:pt x="148" y="113"/>
                  <a:pt x="148" y="109"/>
                </a:cubicBezTo>
                <a:cubicBezTo>
                  <a:pt x="148" y="105"/>
                  <a:pt x="144" y="101"/>
                  <a:pt x="140" y="101"/>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63" name="Oval 62">
            <a:extLst>
              <a:ext uri="{FF2B5EF4-FFF2-40B4-BE49-F238E27FC236}">
                <a16:creationId xmlns:a16="http://schemas.microsoft.com/office/drawing/2014/main" id="{4E1C6C26-2D36-4FED-9D6D-F0E369E5F142}"/>
              </a:ext>
            </a:extLst>
          </p:cNvPr>
          <p:cNvSpPr/>
          <p:nvPr userDrawn="1"/>
        </p:nvSpPr>
        <p:spPr>
          <a:xfrm>
            <a:off x="7463369" y="3141211"/>
            <a:ext cx="914400" cy="914400"/>
          </a:xfrm>
          <a:prstGeom prst="ellipse">
            <a:avLst/>
          </a:prstGeom>
          <a:solidFill>
            <a:srgbClr val="83838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endParaRPr>
          </a:p>
        </p:txBody>
      </p:sp>
      <p:sp>
        <p:nvSpPr>
          <p:cNvPr id="64" name="Freeform 169">
            <a:extLst>
              <a:ext uri="{FF2B5EF4-FFF2-40B4-BE49-F238E27FC236}">
                <a16:creationId xmlns:a16="http://schemas.microsoft.com/office/drawing/2014/main" id="{0526FA01-A0AF-4FF5-A4BE-C69A24880B40}"/>
              </a:ext>
            </a:extLst>
          </p:cNvPr>
          <p:cNvSpPr>
            <a:spLocks noEditPoints="1"/>
          </p:cNvSpPr>
          <p:nvPr userDrawn="1"/>
        </p:nvSpPr>
        <p:spPr bwMode="auto">
          <a:xfrm>
            <a:off x="7662123" y="3364662"/>
            <a:ext cx="516891" cy="516891"/>
          </a:xfrm>
          <a:custGeom>
            <a:avLst/>
            <a:gdLst>
              <a:gd name="T0" fmla="*/ 116 w 176"/>
              <a:gd name="T1" fmla="*/ 152 h 176"/>
              <a:gd name="T2" fmla="*/ 116 w 176"/>
              <a:gd name="T3" fmla="*/ 144 h 176"/>
              <a:gd name="T4" fmla="*/ 56 w 176"/>
              <a:gd name="T5" fmla="*/ 148 h 176"/>
              <a:gd name="T6" fmla="*/ 60 w 176"/>
              <a:gd name="T7" fmla="*/ 136 h 176"/>
              <a:gd name="T8" fmla="*/ 104 w 176"/>
              <a:gd name="T9" fmla="*/ 132 h 176"/>
              <a:gd name="T10" fmla="*/ 60 w 176"/>
              <a:gd name="T11" fmla="*/ 128 h 176"/>
              <a:gd name="T12" fmla="*/ 60 w 176"/>
              <a:gd name="T13" fmla="*/ 136 h 176"/>
              <a:gd name="T14" fmla="*/ 112 w 176"/>
              <a:gd name="T15" fmla="*/ 80 h 176"/>
              <a:gd name="T16" fmla="*/ 128 w 176"/>
              <a:gd name="T17" fmla="*/ 80 h 176"/>
              <a:gd name="T18" fmla="*/ 144 w 176"/>
              <a:gd name="T19" fmla="*/ 72 h 176"/>
              <a:gd name="T20" fmla="*/ 144 w 176"/>
              <a:gd name="T21" fmla="*/ 88 h 176"/>
              <a:gd name="T22" fmla="*/ 144 w 176"/>
              <a:gd name="T23" fmla="*/ 72 h 176"/>
              <a:gd name="T24" fmla="*/ 144 w 176"/>
              <a:gd name="T25" fmla="*/ 48 h 176"/>
              <a:gd name="T26" fmla="*/ 136 w 176"/>
              <a:gd name="T27" fmla="*/ 0 h 176"/>
              <a:gd name="T28" fmla="*/ 32 w 176"/>
              <a:gd name="T29" fmla="*/ 8 h 176"/>
              <a:gd name="T30" fmla="*/ 24 w 176"/>
              <a:gd name="T31" fmla="*/ 48 h 176"/>
              <a:gd name="T32" fmla="*/ 0 w 176"/>
              <a:gd name="T33" fmla="*/ 136 h 176"/>
              <a:gd name="T34" fmla="*/ 32 w 176"/>
              <a:gd name="T35" fmla="*/ 160 h 176"/>
              <a:gd name="T36" fmla="*/ 40 w 176"/>
              <a:gd name="T37" fmla="*/ 176 h 176"/>
              <a:gd name="T38" fmla="*/ 144 w 176"/>
              <a:gd name="T39" fmla="*/ 168 h 176"/>
              <a:gd name="T40" fmla="*/ 152 w 176"/>
              <a:gd name="T41" fmla="*/ 160 h 176"/>
              <a:gd name="T42" fmla="*/ 176 w 176"/>
              <a:gd name="T43" fmla="*/ 72 h 176"/>
              <a:gd name="T44" fmla="*/ 40 w 176"/>
              <a:gd name="T45" fmla="*/ 8 h 176"/>
              <a:gd name="T46" fmla="*/ 136 w 176"/>
              <a:gd name="T47" fmla="*/ 48 h 176"/>
              <a:gd name="T48" fmla="*/ 40 w 176"/>
              <a:gd name="T49" fmla="*/ 8 h 176"/>
              <a:gd name="T50" fmla="*/ 40 w 176"/>
              <a:gd name="T51" fmla="*/ 168 h 176"/>
              <a:gd name="T52" fmla="*/ 136 w 176"/>
              <a:gd name="T53" fmla="*/ 120 h 176"/>
              <a:gd name="T54" fmla="*/ 168 w 176"/>
              <a:gd name="T55" fmla="*/ 136 h 176"/>
              <a:gd name="T56" fmla="*/ 144 w 176"/>
              <a:gd name="T57" fmla="*/ 152 h 176"/>
              <a:gd name="T58" fmla="*/ 136 w 176"/>
              <a:gd name="T59" fmla="*/ 112 h 176"/>
              <a:gd name="T60" fmla="*/ 32 w 176"/>
              <a:gd name="T61" fmla="*/ 120 h 176"/>
              <a:gd name="T62" fmla="*/ 24 w 176"/>
              <a:gd name="T63" fmla="*/ 152 h 176"/>
              <a:gd name="T64" fmla="*/ 8 w 176"/>
              <a:gd name="T65" fmla="*/ 72 h 176"/>
              <a:gd name="T66" fmla="*/ 152 w 176"/>
              <a:gd name="T67" fmla="*/ 56 h 176"/>
              <a:gd name="T68" fmla="*/ 168 w 176"/>
              <a:gd name="T69" fmla="*/ 13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 h="176">
                <a:moveTo>
                  <a:pt x="60" y="152"/>
                </a:moveTo>
                <a:cubicBezTo>
                  <a:pt x="116" y="152"/>
                  <a:pt x="116" y="152"/>
                  <a:pt x="116" y="152"/>
                </a:cubicBezTo>
                <a:cubicBezTo>
                  <a:pt x="118" y="152"/>
                  <a:pt x="120" y="150"/>
                  <a:pt x="120" y="148"/>
                </a:cubicBezTo>
                <a:cubicBezTo>
                  <a:pt x="120" y="146"/>
                  <a:pt x="118" y="144"/>
                  <a:pt x="116" y="144"/>
                </a:cubicBezTo>
                <a:cubicBezTo>
                  <a:pt x="60" y="144"/>
                  <a:pt x="60" y="144"/>
                  <a:pt x="60" y="144"/>
                </a:cubicBezTo>
                <a:cubicBezTo>
                  <a:pt x="58" y="144"/>
                  <a:pt x="56" y="146"/>
                  <a:pt x="56" y="148"/>
                </a:cubicBezTo>
                <a:cubicBezTo>
                  <a:pt x="56" y="150"/>
                  <a:pt x="58" y="152"/>
                  <a:pt x="60" y="152"/>
                </a:cubicBezTo>
                <a:moveTo>
                  <a:pt x="60" y="136"/>
                </a:moveTo>
                <a:cubicBezTo>
                  <a:pt x="100" y="136"/>
                  <a:pt x="100" y="136"/>
                  <a:pt x="100" y="136"/>
                </a:cubicBezTo>
                <a:cubicBezTo>
                  <a:pt x="102" y="136"/>
                  <a:pt x="104" y="134"/>
                  <a:pt x="104" y="132"/>
                </a:cubicBezTo>
                <a:cubicBezTo>
                  <a:pt x="104" y="130"/>
                  <a:pt x="102" y="128"/>
                  <a:pt x="100" y="128"/>
                </a:cubicBezTo>
                <a:cubicBezTo>
                  <a:pt x="60" y="128"/>
                  <a:pt x="60" y="128"/>
                  <a:pt x="60" y="128"/>
                </a:cubicBezTo>
                <a:cubicBezTo>
                  <a:pt x="58" y="128"/>
                  <a:pt x="56" y="130"/>
                  <a:pt x="56" y="132"/>
                </a:cubicBezTo>
                <a:cubicBezTo>
                  <a:pt x="56" y="134"/>
                  <a:pt x="58" y="136"/>
                  <a:pt x="60" y="136"/>
                </a:cubicBezTo>
                <a:moveTo>
                  <a:pt x="120" y="72"/>
                </a:moveTo>
                <a:cubicBezTo>
                  <a:pt x="116" y="72"/>
                  <a:pt x="112" y="76"/>
                  <a:pt x="112" y="80"/>
                </a:cubicBezTo>
                <a:cubicBezTo>
                  <a:pt x="112" y="84"/>
                  <a:pt x="116" y="88"/>
                  <a:pt x="120" y="88"/>
                </a:cubicBezTo>
                <a:cubicBezTo>
                  <a:pt x="124" y="88"/>
                  <a:pt x="128" y="84"/>
                  <a:pt x="128" y="80"/>
                </a:cubicBezTo>
                <a:cubicBezTo>
                  <a:pt x="128" y="76"/>
                  <a:pt x="124" y="72"/>
                  <a:pt x="120" y="72"/>
                </a:cubicBezTo>
                <a:moveTo>
                  <a:pt x="144" y="72"/>
                </a:moveTo>
                <a:cubicBezTo>
                  <a:pt x="140" y="72"/>
                  <a:pt x="136" y="76"/>
                  <a:pt x="136" y="80"/>
                </a:cubicBezTo>
                <a:cubicBezTo>
                  <a:pt x="136" y="84"/>
                  <a:pt x="140" y="88"/>
                  <a:pt x="144" y="88"/>
                </a:cubicBezTo>
                <a:cubicBezTo>
                  <a:pt x="148" y="88"/>
                  <a:pt x="152" y="84"/>
                  <a:pt x="152" y="80"/>
                </a:cubicBezTo>
                <a:cubicBezTo>
                  <a:pt x="152" y="76"/>
                  <a:pt x="148" y="72"/>
                  <a:pt x="144" y="72"/>
                </a:cubicBezTo>
                <a:moveTo>
                  <a:pt x="152" y="48"/>
                </a:moveTo>
                <a:cubicBezTo>
                  <a:pt x="144" y="48"/>
                  <a:pt x="144" y="48"/>
                  <a:pt x="144" y="48"/>
                </a:cubicBezTo>
                <a:cubicBezTo>
                  <a:pt x="144" y="8"/>
                  <a:pt x="144" y="8"/>
                  <a:pt x="144" y="8"/>
                </a:cubicBezTo>
                <a:cubicBezTo>
                  <a:pt x="144" y="4"/>
                  <a:pt x="140" y="0"/>
                  <a:pt x="136" y="0"/>
                </a:cubicBezTo>
                <a:cubicBezTo>
                  <a:pt x="40" y="0"/>
                  <a:pt x="40" y="0"/>
                  <a:pt x="40" y="0"/>
                </a:cubicBezTo>
                <a:cubicBezTo>
                  <a:pt x="36" y="0"/>
                  <a:pt x="32" y="4"/>
                  <a:pt x="32" y="8"/>
                </a:cubicBezTo>
                <a:cubicBezTo>
                  <a:pt x="32" y="48"/>
                  <a:pt x="32" y="48"/>
                  <a:pt x="32" y="48"/>
                </a:cubicBezTo>
                <a:cubicBezTo>
                  <a:pt x="24" y="48"/>
                  <a:pt x="24" y="48"/>
                  <a:pt x="24" y="48"/>
                </a:cubicBezTo>
                <a:cubicBezTo>
                  <a:pt x="11" y="48"/>
                  <a:pt x="0" y="59"/>
                  <a:pt x="0" y="72"/>
                </a:cubicBezTo>
                <a:cubicBezTo>
                  <a:pt x="0" y="136"/>
                  <a:pt x="0" y="136"/>
                  <a:pt x="0" y="136"/>
                </a:cubicBezTo>
                <a:cubicBezTo>
                  <a:pt x="0" y="149"/>
                  <a:pt x="11" y="160"/>
                  <a:pt x="24" y="160"/>
                </a:cubicBezTo>
                <a:cubicBezTo>
                  <a:pt x="32" y="160"/>
                  <a:pt x="32" y="160"/>
                  <a:pt x="32" y="160"/>
                </a:cubicBezTo>
                <a:cubicBezTo>
                  <a:pt x="32" y="168"/>
                  <a:pt x="32" y="168"/>
                  <a:pt x="32" y="168"/>
                </a:cubicBezTo>
                <a:cubicBezTo>
                  <a:pt x="32" y="172"/>
                  <a:pt x="36" y="176"/>
                  <a:pt x="40" y="176"/>
                </a:cubicBezTo>
                <a:cubicBezTo>
                  <a:pt x="136" y="176"/>
                  <a:pt x="136" y="176"/>
                  <a:pt x="136" y="176"/>
                </a:cubicBezTo>
                <a:cubicBezTo>
                  <a:pt x="140" y="176"/>
                  <a:pt x="144" y="172"/>
                  <a:pt x="144" y="168"/>
                </a:cubicBezTo>
                <a:cubicBezTo>
                  <a:pt x="144" y="160"/>
                  <a:pt x="144" y="160"/>
                  <a:pt x="144" y="160"/>
                </a:cubicBezTo>
                <a:cubicBezTo>
                  <a:pt x="152" y="160"/>
                  <a:pt x="152" y="160"/>
                  <a:pt x="152" y="160"/>
                </a:cubicBezTo>
                <a:cubicBezTo>
                  <a:pt x="165" y="160"/>
                  <a:pt x="176" y="149"/>
                  <a:pt x="176" y="136"/>
                </a:cubicBezTo>
                <a:cubicBezTo>
                  <a:pt x="176" y="72"/>
                  <a:pt x="176" y="72"/>
                  <a:pt x="176" y="72"/>
                </a:cubicBezTo>
                <a:cubicBezTo>
                  <a:pt x="176" y="59"/>
                  <a:pt x="165" y="48"/>
                  <a:pt x="152" y="48"/>
                </a:cubicBezTo>
                <a:moveTo>
                  <a:pt x="40" y="8"/>
                </a:moveTo>
                <a:cubicBezTo>
                  <a:pt x="136" y="8"/>
                  <a:pt x="136" y="8"/>
                  <a:pt x="136" y="8"/>
                </a:cubicBezTo>
                <a:cubicBezTo>
                  <a:pt x="136" y="48"/>
                  <a:pt x="136" y="48"/>
                  <a:pt x="136" y="48"/>
                </a:cubicBezTo>
                <a:cubicBezTo>
                  <a:pt x="40" y="48"/>
                  <a:pt x="40" y="48"/>
                  <a:pt x="40" y="48"/>
                </a:cubicBezTo>
                <a:lnTo>
                  <a:pt x="40" y="8"/>
                </a:lnTo>
                <a:close/>
                <a:moveTo>
                  <a:pt x="136" y="168"/>
                </a:moveTo>
                <a:cubicBezTo>
                  <a:pt x="40" y="168"/>
                  <a:pt x="40" y="168"/>
                  <a:pt x="40" y="168"/>
                </a:cubicBezTo>
                <a:cubicBezTo>
                  <a:pt x="40" y="120"/>
                  <a:pt x="40" y="120"/>
                  <a:pt x="40" y="120"/>
                </a:cubicBezTo>
                <a:cubicBezTo>
                  <a:pt x="136" y="120"/>
                  <a:pt x="136" y="120"/>
                  <a:pt x="136" y="120"/>
                </a:cubicBezTo>
                <a:lnTo>
                  <a:pt x="136" y="168"/>
                </a:lnTo>
                <a:close/>
                <a:moveTo>
                  <a:pt x="168" y="136"/>
                </a:moveTo>
                <a:cubicBezTo>
                  <a:pt x="168" y="145"/>
                  <a:pt x="161" y="152"/>
                  <a:pt x="152" y="152"/>
                </a:cubicBezTo>
                <a:cubicBezTo>
                  <a:pt x="144" y="152"/>
                  <a:pt x="144" y="152"/>
                  <a:pt x="144" y="152"/>
                </a:cubicBezTo>
                <a:cubicBezTo>
                  <a:pt x="144" y="120"/>
                  <a:pt x="144" y="120"/>
                  <a:pt x="144" y="120"/>
                </a:cubicBezTo>
                <a:cubicBezTo>
                  <a:pt x="144" y="116"/>
                  <a:pt x="140" y="112"/>
                  <a:pt x="136" y="112"/>
                </a:cubicBezTo>
                <a:cubicBezTo>
                  <a:pt x="40" y="112"/>
                  <a:pt x="40" y="112"/>
                  <a:pt x="40" y="112"/>
                </a:cubicBezTo>
                <a:cubicBezTo>
                  <a:pt x="36" y="112"/>
                  <a:pt x="32" y="116"/>
                  <a:pt x="32" y="120"/>
                </a:cubicBezTo>
                <a:cubicBezTo>
                  <a:pt x="32" y="152"/>
                  <a:pt x="32" y="152"/>
                  <a:pt x="32" y="152"/>
                </a:cubicBezTo>
                <a:cubicBezTo>
                  <a:pt x="24" y="152"/>
                  <a:pt x="24" y="152"/>
                  <a:pt x="24" y="152"/>
                </a:cubicBezTo>
                <a:cubicBezTo>
                  <a:pt x="15" y="152"/>
                  <a:pt x="8" y="145"/>
                  <a:pt x="8" y="136"/>
                </a:cubicBezTo>
                <a:cubicBezTo>
                  <a:pt x="8" y="72"/>
                  <a:pt x="8" y="72"/>
                  <a:pt x="8" y="72"/>
                </a:cubicBezTo>
                <a:cubicBezTo>
                  <a:pt x="8" y="63"/>
                  <a:pt x="15" y="56"/>
                  <a:pt x="24" y="56"/>
                </a:cubicBezTo>
                <a:cubicBezTo>
                  <a:pt x="152" y="56"/>
                  <a:pt x="152" y="56"/>
                  <a:pt x="152" y="56"/>
                </a:cubicBezTo>
                <a:cubicBezTo>
                  <a:pt x="161" y="56"/>
                  <a:pt x="168" y="63"/>
                  <a:pt x="168" y="72"/>
                </a:cubicBezTo>
                <a:lnTo>
                  <a:pt x="168" y="13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65" name="Oval 64">
            <a:extLst>
              <a:ext uri="{FF2B5EF4-FFF2-40B4-BE49-F238E27FC236}">
                <a16:creationId xmlns:a16="http://schemas.microsoft.com/office/drawing/2014/main" id="{E13159F6-2C82-4CAD-88B6-132F8AC0F625}"/>
              </a:ext>
            </a:extLst>
          </p:cNvPr>
          <p:cNvSpPr/>
          <p:nvPr userDrawn="1"/>
        </p:nvSpPr>
        <p:spPr>
          <a:xfrm>
            <a:off x="6883179" y="4577449"/>
            <a:ext cx="914400" cy="914400"/>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3600" b="1">
              <a:solidFill>
                <a:schemeClr val="bg1"/>
              </a:solidFill>
            </a:endParaRPr>
          </a:p>
        </p:txBody>
      </p:sp>
      <p:sp>
        <p:nvSpPr>
          <p:cNvPr id="66" name="Freeform 142">
            <a:extLst>
              <a:ext uri="{FF2B5EF4-FFF2-40B4-BE49-F238E27FC236}">
                <a16:creationId xmlns:a16="http://schemas.microsoft.com/office/drawing/2014/main" id="{F7A35945-DB6C-41C5-9FEE-84CF6B1959F0}"/>
              </a:ext>
            </a:extLst>
          </p:cNvPr>
          <p:cNvSpPr>
            <a:spLocks noEditPoints="1"/>
          </p:cNvSpPr>
          <p:nvPr userDrawn="1"/>
        </p:nvSpPr>
        <p:spPr bwMode="auto">
          <a:xfrm>
            <a:off x="7062984" y="4806111"/>
            <a:ext cx="568249" cy="457074"/>
          </a:xfrm>
          <a:custGeom>
            <a:avLst/>
            <a:gdLst>
              <a:gd name="T0" fmla="*/ 108 w 176"/>
              <a:gd name="T1" fmla="*/ 24 h 144"/>
              <a:gd name="T2" fmla="*/ 108 w 176"/>
              <a:gd name="T3" fmla="*/ 16 h 144"/>
              <a:gd name="T4" fmla="*/ 64 w 176"/>
              <a:gd name="T5" fmla="*/ 20 h 144"/>
              <a:gd name="T6" fmla="*/ 88 w 176"/>
              <a:gd name="T7" fmla="*/ 56 h 144"/>
              <a:gd name="T8" fmla="*/ 88 w 176"/>
              <a:gd name="T9" fmla="*/ 104 h 144"/>
              <a:gd name="T10" fmla="*/ 88 w 176"/>
              <a:gd name="T11" fmla="*/ 56 h 144"/>
              <a:gd name="T12" fmla="*/ 72 w 176"/>
              <a:gd name="T13" fmla="*/ 80 h 144"/>
              <a:gd name="T14" fmla="*/ 104 w 176"/>
              <a:gd name="T15" fmla="*/ 80 h 144"/>
              <a:gd name="T16" fmla="*/ 88 w 176"/>
              <a:gd name="T17" fmla="*/ 40 h 144"/>
              <a:gd name="T18" fmla="*/ 88 w 176"/>
              <a:gd name="T19" fmla="*/ 120 h 144"/>
              <a:gd name="T20" fmla="*/ 88 w 176"/>
              <a:gd name="T21" fmla="*/ 40 h 144"/>
              <a:gd name="T22" fmla="*/ 56 w 176"/>
              <a:gd name="T23" fmla="*/ 80 h 144"/>
              <a:gd name="T24" fmla="*/ 120 w 176"/>
              <a:gd name="T25" fmla="*/ 80 h 144"/>
              <a:gd name="T26" fmla="*/ 148 w 176"/>
              <a:gd name="T27" fmla="*/ 64 h 144"/>
              <a:gd name="T28" fmla="*/ 148 w 176"/>
              <a:gd name="T29" fmla="*/ 72 h 144"/>
              <a:gd name="T30" fmla="*/ 148 w 176"/>
              <a:gd name="T31" fmla="*/ 64 h 144"/>
              <a:gd name="T32" fmla="*/ 136 w 176"/>
              <a:gd name="T33" fmla="*/ 44 h 144"/>
              <a:gd name="T34" fmla="*/ 160 w 176"/>
              <a:gd name="T35" fmla="*/ 44 h 144"/>
              <a:gd name="T36" fmla="*/ 148 w 176"/>
              <a:gd name="T37" fmla="*/ 48 h 144"/>
              <a:gd name="T38" fmla="*/ 148 w 176"/>
              <a:gd name="T39" fmla="*/ 40 h 144"/>
              <a:gd name="T40" fmla="*/ 148 w 176"/>
              <a:gd name="T41" fmla="*/ 48 h 144"/>
              <a:gd name="T42" fmla="*/ 144 w 176"/>
              <a:gd name="T43" fmla="*/ 16 h 144"/>
              <a:gd name="T44" fmla="*/ 88 w 176"/>
              <a:gd name="T45" fmla="*/ 0 h 144"/>
              <a:gd name="T46" fmla="*/ 32 w 176"/>
              <a:gd name="T47" fmla="*/ 16 h 144"/>
              <a:gd name="T48" fmla="*/ 0 w 176"/>
              <a:gd name="T49" fmla="*/ 32 h 144"/>
              <a:gd name="T50" fmla="*/ 16 w 176"/>
              <a:gd name="T51" fmla="*/ 144 h 144"/>
              <a:gd name="T52" fmla="*/ 176 w 176"/>
              <a:gd name="T53" fmla="*/ 128 h 144"/>
              <a:gd name="T54" fmla="*/ 160 w 176"/>
              <a:gd name="T55" fmla="*/ 16 h 144"/>
              <a:gd name="T56" fmla="*/ 133 w 176"/>
              <a:gd name="T57" fmla="*/ 96 h 144"/>
              <a:gd name="T58" fmla="*/ 168 w 176"/>
              <a:gd name="T59" fmla="*/ 104 h 144"/>
              <a:gd name="T60" fmla="*/ 160 w 176"/>
              <a:gd name="T61" fmla="*/ 136 h 144"/>
              <a:gd name="T62" fmla="*/ 8 w 176"/>
              <a:gd name="T63" fmla="*/ 128 h 144"/>
              <a:gd name="T64" fmla="*/ 46 w 176"/>
              <a:gd name="T65" fmla="*/ 104 h 144"/>
              <a:gd name="T66" fmla="*/ 8 w 176"/>
              <a:gd name="T67" fmla="*/ 96 h 144"/>
              <a:gd name="T68" fmla="*/ 16 w 176"/>
              <a:gd name="T69" fmla="*/ 24 h 144"/>
              <a:gd name="T70" fmla="*/ 60 w 176"/>
              <a:gd name="T71" fmla="*/ 8 h 144"/>
              <a:gd name="T72" fmla="*/ 116 w 176"/>
              <a:gd name="T73" fmla="*/ 8 h 144"/>
              <a:gd name="T74" fmla="*/ 160 w 176"/>
              <a:gd name="T75" fmla="*/ 24 h 144"/>
              <a:gd name="T76" fmla="*/ 168 w 176"/>
              <a:gd name="T77"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44">
                <a:moveTo>
                  <a:pt x="68" y="24"/>
                </a:moveTo>
                <a:cubicBezTo>
                  <a:pt x="108" y="24"/>
                  <a:pt x="108" y="24"/>
                  <a:pt x="108" y="24"/>
                </a:cubicBezTo>
                <a:cubicBezTo>
                  <a:pt x="110" y="24"/>
                  <a:pt x="112" y="22"/>
                  <a:pt x="112" y="20"/>
                </a:cubicBezTo>
                <a:cubicBezTo>
                  <a:pt x="112" y="18"/>
                  <a:pt x="110" y="16"/>
                  <a:pt x="108" y="16"/>
                </a:cubicBezTo>
                <a:cubicBezTo>
                  <a:pt x="68" y="16"/>
                  <a:pt x="68" y="16"/>
                  <a:pt x="68" y="16"/>
                </a:cubicBezTo>
                <a:cubicBezTo>
                  <a:pt x="66" y="16"/>
                  <a:pt x="64" y="18"/>
                  <a:pt x="64" y="20"/>
                </a:cubicBezTo>
                <a:cubicBezTo>
                  <a:pt x="64" y="22"/>
                  <a:pt x="66" y="24"/>
                  <a:pt x="68" y="24"/>
                </a:cubicBezTo>
                <a:moveTo>
                  <a:pt x="88" y="56"/>
                </a:moveTo>
                <a:cubicBezTo>
                  <a:pt x="75" y="56"/>
                  <a:pt x="64" y="67"/>
                  <a:pt x="64" y="80"/>
                </a:cubicBezTo>
                <a:cubicBezTo>
                  <a:pt x="64" y="93"/>
                  <a:pt x="75" y="104"/>
                  <a:pt x="88" y="104"/>
                </a:cubicBezTo>
                <a:cubicBezTo>
                  <a:pt x="101" y="104"/>
                  <a:pt x="112" y="93"/>
                  <a:pt x="112" y="80"/>
                </a:cubicBezTo>
                <a:cubicBezTo>
                  <a:pt x="112" y="67"/>
                  <a:pt x="101" y="56"/>
                  <a:pt x="88" y="56"/>
                </a:cubicBezTo>
                <a:moveTo>
                  <a:pt x="88" y="96"/>
                </a:moveTo>
                <a:cubicBezTo>
                  <a:pt x="79" y="96"/>
                  <a:pt x="72" y="89"/>
                  <a:pt x="72" y="80"/>
                </a:cubicBezTo>
                <a:cubicBezTo>
                  <a:pt x="72" y="71"/>
                  <a:pt x="79" y="64"/>
                  <a:pt x="88" y="64"/>
                </a:cubicBezTo>
                <a:cubicBezTo>
                  <a:pt x="97" y="64"/>
                  <a:pt x="104" y="71"/>
                  <a:pt x="104" y="80"/>
                </a:cubicBezTo>
                <a:cubicBezTo>
                  <a:pt x="104" y="89"/>
                  <a:pt x="97" y="96"/>
                  <a:pt x="88" y="96"/>
                </a:cubicBezTo>
                <a:moveTo>
                  <a:pt x="88" y="40"/>
                </a:moveTo>
                <a:cubicBezTo>
                  <a:pt x="66" y="40"/>
                  <a:pt x="48" y="58"/>
                  <a:pt x="48" y="80"/>
                </a:cubicBezTo>
                <a:cubicBezTo>
                  <a:pt x="48" y="102"/>
                  <a:pt x="66" y="120"/>
                  <a:pt x="88" y="120"/>
                </a:cubicBezTo>
                <a:cubicBezTo>
                  <a:pt x="110" y="120"/>
                  <a:pt x="128" y="102"/>
                  <a:pt x="128" y="80"/>
                </a:cubicBezTo>
                <a:cubicBezTo>
                  <a:pt x="128" y="58"/>
                  <a:pt x="110" y="40"/>
                  <a:pt x="88" y="40"/>
                </a:cubicBezTo>
                <a:moveTo>
                  <a:pt x="88" y="112"/>
                </a:moveTo>
                <a:cubicBezTo>
                  <a:pt x="70" y="112"/>
                  <a:pt x="56" y="98"/>
                  <a:pt x="56" y="80"/>
                </a:cubicBezTo>
                <a:cubicBezTo>
                  <a:pt x="56" y="62"/>
                  <a:pt x="70" y="48"/>
                  <a:pt x="88" y="48"/>
                </a:cubicBezTo>
                <a:cubicBezTo>
                  <a:pt x="106" y="48"/>
                  <a:pt x="120" y="62"/>
                  <a:pt x="120" y="80"/>
                </a:cubicBezTo>
                <a:cubicBezTo>
                  <a:pt x="120" y="98"/>
                  <a:pt x="106" y="112"/>
                  <a:pt x="88" y="112"/>
                </a:cubicBezTo>
                <a:moveTo>
                  <a:pt x="148" y="64"/>
                </a:moveTo>
                <a:cubicBezTo>
                  <a:pt x="146" y="64"/>
                  <a:pt x="144" y="66"/>
                  <a:pt x="144" y="68"/>
                </a:cubicBezTo>
                <a:cubicBezTo>
                  <a:pt x="144" y="70"/>
                  <a:pt x="146" y="72"/>
                  <a:pt x="148" y="72"/>
                </a:cubicBezTo>
                <a:cubicBezTo>
                  <a:pt x="150" y="72"/>
                  <a:pt x="152" y="70"/>
                  <a:pt x="152" y="68"/>
                </a:cubicBezTo>
                <a:cubicBezTo>
                  <a:pt x="152" y="66"/>
                  <a:pt x="150" y="64"/>
                  <a:pt x="148" y="64"/>
                </a:cubicBezTo>
                <a:moveTo>
                  <a:pt x="148" y="32"/>
                </a:moveTo>
                <a:cubicBezTo>
                  <a:pt x="141" y="32"/>
                  <a:pt x="136" y="37"/>
                  <a:pt x="136" y="44"/>
                </a:cubicBezTo>
                <a:cubicBezTo>
                  <a:pt x="136" y="51"/>
                  <a:pt x="141" y="56"/>
                  <a:pt x="148" y="56"/>
                </a:cubicBezTo>
                <a:cubicBezTo>
                  <a:pt x="155" y="56"/>
                  <a:pt x="160" y="51"/>
                  <a:pt x="160" y="44"/>
                </a:cubicBezTo>
                <a:cubicBezTo>
                  <a:pt x="160" y="37"/>
                  <a:pt x="155" y="32"/>
                  <a:pt x="148" y="32"/>
                </a:cubicBezTo>
                <a:moveTo>
                  <a:pt x="148" y="48"/>
                </a:moveTo>
                <a:cubicBezTo>
                  <a:pt x="146" y="48"/>
                  <a:pt x="144" y="46"/>
                  <a:pt x="144" y="44"/>
                </a:cubicBezTo>
                <a:cubicBezTo>
                  <a:pt x="144" y="42"/>
                  <a:pt x="146" y="40"/>
                  <a:pt x="148" y="40"/>
                </a:cubicBezTo>
                <a:cubicBezTo>
                  <a:pt x="150" y="40"/>
                  <a:pt x="152" y="42"/>
                  <a:pt x="152" y="44"/>
                </a:cubicBezTo>
                <a:cubicBezTo>
                  <a:pt x="152" y="46"/>
                  <a:pt x="150" y="48"/>
                  <a:pt x="148" y="48"/>
                </a:cubicBezTo>
                <a:moveTo>
                  <a:pt x="160" y="16"/>
                </a:moveTo>
                <a:cubicBezTo>
                  <a:pt x="144" y="16"/>
                  <a:pt x="144" y="16"/>
                  <a:pt x="144" y="16"/>
                </a:cubicBezTo>
                <a:cubicBezTo>
                  <a:pt x="132" y="16"/>
                  <a:pt x="132" y="0"/>
                  <a:pt x="116" y="0"/>
                </a:cubicBezTo>
                <a:cubicBezTo>
                  <a:pt x="88" y="0"/>
                  <a:pt x="88" y="0"/>
                  <a:pt x="88" y="0"/>
                </a:cubicBezTo>
                <a:cubicBezTo>
                  <a:pt x="60" y="0"/>
                  <a:pt x="60" y="0"/>
                  <a:pt x="60" y="0"/>
                </a:cubicBezTo>
                <a:cubicBezTo>
                  <a:pt x="44" y="0"/>
                  <a:pt x="44" y="16"/>
                  <a:pt x="32" y="16"/>
                </a:cubicBezTo>
                <a:cubicBezTo>
                  <a:pt x="16" y="16"/>
                  <a:pt x="16" y="16"/>
                  <a:pt x="16" y="16"/>
                </a:cubicBezTo>
                <a:cubicBezTo>
                  <a:pt x="7" y="16"/>
                  <a:pt x="0" y="23"/>
                  <a:pt x="0" y="32"/>
                </a:cubicBezTo>
                <a:cubicBezTo>
                  <a:pt x="0" y="128"/>
                  <a:pt x="0" y="128"/>
                  <a:pt x="0" y="128"/>
                </a:cubicBezTo>
                <a:cubicBezTo>
                  <a:pt x="0" y="137"/>
                  <a:pt x="7" y="144"/>
                  <a:pt x="16" y="144"/>
                </a:cubicBezTo>
                <a:cubicBezTo>
                  <a:pt x="160" y="144"/>
                  <a:pt x="160" y="144"/>
                  <a:pt x="160" y="144"/>
                </a:cubicBezTo>
                <a:cubicBezTo>
                  <a:pt x="169" y="144"/>
                  <a:pt x="176" y="137"/>
                  <a:pt x="176" y="128"/>
                </a:cubicBezTo>
                <a:cubicBezTo>
                  <a:pt x="176" y="32"/>
                  <a:pt x="176" y="32"/>
                  <a:pt x="176" y="32"/>
                </a:cubicBezTo>
                <a:cubicBezTo>
                  <a:pt x="176" y="23"/>
                  <a:pt x="169" y="16"/>
                  <a:pt x="160" y="16"/>
                </a:cubicBezTo>
                <a:moveTo>
                  <a:pt x="168" y="96"/>
                </a:moveTo>
                <a:cubicBezTo>
                  <a:pt x="133" y="96"/>
                  <a:pt x="133" y="96"/>
                  <a:pt x="133" y="96"/>
                </a:cubicBezTo>
                <a:cubicBezTo>
                  <a:pt x="132" y="99"/>
                  <a:pt x="131" y="101"/>
                  <a:pt x="130" y="104"/>
                </a:cubicBezTo>
                <a:cubicBezTo>
                  <a:pt x="168" y="104"/>
                  <a:pt x="168" y="104"/>
                  <a:pt x="168" y="104"/>
                </a:cubicBezTo>
                <a:cubicBezTo>
                  <a:pt x="168" y="128"/>
                  <a:pt x="168" y="128"/>
                  <a:pt x="168" y="128"/>
                </a:cubicBezTo>
                <a:cubicBezTo>
                  <a:pt x="168" y="132"/>
                  <a:pt x="164" y="136"/>
                  <a:pt x="160" y="136"/>
                </a:cubicBezTo>
                <a:cubicBezTo>
                  <a:pt x="16" y="136"/>
                  <a:pt x="16" y="136"/>
                  <a:pt x="16" y="136"/>
                </a:cubicBezTo>
                <a:cubicBezTo>
                  <a:pt x="12" y="136"/>
                  <a:pt x="8" y="132"/>
                  <a:pt x="8" y="128"/>
                </a:cubicBezTo>
                <a:cubicBezTo>
                  <a:pt x="8" y="104"/>
                  <a:pt x="8" y="104"/>
                  <a:pt x="8" y="104"/>
                </a:cubicBezTo>
                <a:cubicBezTo>
                  <a:pt x="46" y="104"/>
                  <a:pt x="46" y="104"/>
                  <a:pt x="46" y="104"/>
                </a:cubicBezTo>
                <a:cubicBezTo>
                  <a:pt x="45" y="101"/>
                  <a:pt x="44" y="99"/>
                  <a:pt x="43" y="96"/>
                </a:cubicBezTo>
                <a:cubicBezTo>
                  <a:pt x="8" y="96"/>
                  <a:pt x="8" y="96"/>
                  <a:pt x="8" y="96"/>
                </a:cubicBezTo>
                <a:cubicBezTo>
                  <a:pt x="8" y="32"/>
                  <a:pt x="8" y="32"/>
                  <a:pt x="8" y="32"/>
                </a:cubicBezTo>
                <a:cubicBezTo>
                  <a:pt x="8" y="28"/>
                  <a:pt x="12" y="24"/>
                  <a:pt x="16" y="24"/>
                </a:cubicBezTo>
                <a:cubicBezTo>
                  <a:pt x="32" y="24"/>
                  <a:pt x="32" y="24"/>
                  <a:pt x="32" y="24"/>
                </a:cubicBezTo>
                <a:cubicBezTo>
                  <a:pt x="48" y="24"/>
                  <a:pt x="48" y="8"/>
                  <a:pt x="60" y="8"/>
                </a:cubicBezTo>
                <a:cubicBezTo>
                  <a:pt x="88" y="8"/>
                  <a:pt x="88" y="8"/>
                  <a:pt x="88" y="8"/>
                </a:cubicBezTo>
                <a:cubicBezTo>
                  <a:pt x="116" y="8"/>
                  <a:pt x="116" y="8"/>
                  <a:pt x="116" y="8"/>
                </a:cubicBezTo>
                <a:cubicBezTo>
                  <a:pt x="128" y="8"/>
                  <a:pt x="128" y="24"/>
                  <a:pt x="144" y="24"/>
                </a:cubicBezTo>
                <a:cubicBezTo>
                  <a:pt x="160" y="24"/>
                  <a:pt x="160" y="24"/>
                  <a:pt x="160" y="24"/>
                </a:cubicBezTo>
                <a:cubicBezTo>
                  <a:pt x="164" y="24"/>
                  <a:pt x="168" y="28"/>
                  <a:pt x="168" y="32"/>
                </a:cubicBezTo>
                <a:lnTo>
                  <a:pt x="168" y="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67" name="Text Placeholder 15">
            <a:extLst>
              <a:ext uri="{FF2B5EF4-FFF2-40B4-BE49-F238E27FC236}">
                <a16:creationId xmlns:a16="http://schemas.microsoft.com/office/drawing/2014/main" id="{FD49DE97-5F2D-46C3-BDC2-FB4DB54803ED}"/>
              </a:ext>
            </a:extLst>
          </p:cNvPr>
          <p:cNvSpPr>
            <a:spLocks noGrp="1"/>
          </p:cNvSpPr>
          <p:nvPr>
            <p:ph type="body" sz="quarter" idx="12" hasCustomPrompt="1"/>
          </p:nvPr>
        </p:nvSpPr>
        <p:spPr>
          <a:xfrm>
            <a:off x="7823502" y="1327790"/>
            <a:ext cx="3171858" cy="453176"/>
          </a:xfrm>
          <a:prstGeom prst="rect">
            <a:avLst/>
          </a:prstGeom>
        </p:spPr>
        <p:txBody>
          <a:bodyPr/>
          <a:lstStyle>
            <a:lvl1pPr marL="0" indent="0" algn="l">
              <a:buNone/>
              <a:defRPr sz="2800" b="0">
                <a:solidFill>
                  <a:srgbClr val="F6DE55"/>
                </a:solidFill>
                <a:latin typeface="Arial" panose="020B0604020202020204" pitchFamily="34" charset="0"/>
                <a:cs typeface="Arial" panose="020B0604020202020204" pitchFamily="34" charset="0"/>
              </a:defRPr>
            </a:lvl1pPr>
          </a:lstStyle>
          <a:p>
            <a:pPr lvl="0"/>
            <a:r>
              <a:rPr lang="en-US"/>
              <a:t>key point</a:t>
            </a:r>
          </a:p>
        </p:txBody>
      </p:sp>
      <p:sp>
        <p:nvSpPr>
          <p:cNvPr id="68" name="Text Placeholder 15">
            <a:extLst>
              <a:ext uri="{FF2B5EF4-FFF2-40B4-BE49-F238E27FC236}">
                <a16:creationId xmlns:a16="http://schemas.microsoft.com/office/drawing/2014/main" id="{686E6D29-EEF3-427C-AD44-5C16785B240C}"/>
              </a:ext>
            </a:extLst>
          </p:cNvPr>
          <p:cNvSpPr>
            <a:spLocks noGrp="1"/>
          </p:cNvSpPr>
          <p:nvPr>
            <p:ph type="body" sz="quarter" idx="13" hasCustomPrompt="1"/>
          </p:nvPr>
        </p:nvSpPr>
        <p:spPr>
          <a:xfrm>
            <a:off x="8540929" y="3038085"/>
            <a:ext cx="2919205" cy="453176"/>
          </a:xfrm>
          <a:prstGeom prst="rect">
            <a:avLst/>
          </a:prstGeom>
        </p:spPr>
        <p:txBody>
          <a:bodyPr/>
          <a:lstStyle>
            <a:lvl1pPr marL="0" indent="0" algn="l">
              <a:buNone/>
              <a:defRPr sz="2800" b="0">
                <a:solidFill>
                  <a:srgbClr val="F6DE55"/>
                </a:solidFill>
                <a:latin typeface="Arial" panose="020B0604020202020204" pitchFamily="34" charset="0"/>
                <a:cs typeface="Arial" panose="020B0604020202020204" pitchFamily="34" charset="0"/>
              </a:defRPr>
            </a:lvl1pPr>
          </a:lstStyle>
          <a:p>
            <a:pPr lvl="0"/>
            <a:r>
              <a:rPr lang="en-US"/>
              <a:t>key point</a:t>
            </a:r>
          </a:p>
        </p:txBody>
      </p:sp>
      <p:sp>
        <p:nvSpPr>
          <p:cNvPr id="69" name="Text Placeholder 15">
            <a:extLst>
              <a:ext uri="{FF2B5EF4-FFF2-40B4-BE49-F238E27FC236}">
                <a16:creationId xmlns:a16="http://schemas.microsoft.com/office/drawing/2014/main" id="{D317D7A0-344B-4439-A164-C9523D005DF4}"/>
              </a:ext>
            </a:extLst>
          </p:cNvPr>
          <p:cNvSpPr>
            <a:spLocks noGrp="1"/>
          </p:cNvSpPr>
          <p:nvPr>
            <p:ph type="body" sz="quarter" idx="14" hasCustomPrompt="1"/>
          </p:nvPr>
        </p:nvSpPr>
        <p:spPr>
          <a:xfrm>
            <a:off x="7967834" y="4694347"/>
            <a:ext cx="3028983" cy="453176"/>
          </a:xfrm>
          <a:prstGeom prst="rect">
            <a:avLst/>
          </a:prstGeom>
        </p:spPr>
        <p:txBody>
          <a:bodyPr/>
          <a:lstStyle>
            <a:lvl1pPr marL="0" indent="0" algn="l">
              <a:buNone/>
              <a:defRPr sz="2800" b="0">
                <a:solidFill>
                  <a:srgbClr val="F6DE55"/>
                </a:solidFill>
                <a:latin typeface="Arial" panose="020B0604020202020204" pitchFamily="34" charset="0"/>
                <a:cs typeface="Arial" panose="020B0604020202020204" pitchFamily="34" charset="0"/>
              </a:defRPr>
            </a:lvl1pPr>
          </a:lstStyle>
          <a:p>
            <a:pPr lvl="0"/>
            <a:r>
              <a:rPr lang="en-US"/>
              <a:t>key point</a:t>
            </a:r>
          </a:p>
        </p:txBody>
      </p:sp>
      <p:sp>
        <p:nvSpPr>
          <p:cNvPr id="70" name="Text Placeholder 19">
            <a:extLst>
              <a:ext uri="{FF2B5EF4-FFF2-40B4-BE49-F238E27FC236}">
                <a16:creationId xmlns:a16="http://schemas.microsoft.com/office/drawing/2014/main" id="{DCDC8385-6B1D-4E35-9E3C-C351AB9BB138}"/>
              </a:ext>
            </a:extLst>
          </p:cNvPr>
          <p:cNvSpPr>
            <a:spLocks noGrp="1"/>
          </p:cNvSpPr>
          <p:nvPr>
            <p:ph type="body" sz="quarter" idx="18" hasCustomPrompt="1"/>
          </p:nvPr>
        </p:nvSpPr>
        <p:spPr>
          <a:xfrm>
            <a:off x="7823726" y="1815308"/>
            <a:ext cx="3215948" cy="93588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71" name="Text Placeholder 19">
            <a:extLst>
              <a:ext uri="{FF2B5EF4-FFF2-40B4-BE49-F238E27FC236}">
                <a16:creationId xmlns:a16="http://schemas.microsoft.com/office/drawing/2014/main" id="{E27FFADA-7DD7-4CFC-BC6A-8FC0148C26DA}"/>
              </a:ext>
            </a:extLst>
          </p:cNvPr>
          <p:cNvSpPr>
            <a:spLocks noGrp="1"/>
          </p:cNvSpPr>
          <p:nvPr>
            <p:ph type="body" sz="quarter" idx="19" hasCustomPrompt="1"/>
          </p:nvPr>
        </p:nvSpPr>
        <p:spPr>
          <a:xfrm>
            <a:off x="8540930" y="3535273"/>
            <a:ext cx="2919205" cy="93588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
        <p:nvSpPr>
          <p:cNvPr id="72" name="Text Placeholder 19">
            <a:extLst>
              <a:ext uri="{FF2B5EF4-FFF2-40B4-BE49-F238E27FC236}">
                <a16:creationId xmlns:a16="http://schemas.microsoft.com/office/drawing/2014/main" id="{0729AAE5-B755-4910-B082-B2A92C2D9182}"/>
              </a:ext>
            </a:extLst>
          </p:cNvPr>
          <p:cNvSpPr>
            <a:spLocks noGrp="1"/>
          </p:cNvSpPr>
          <p:nvPr>
            <p:ph type="body" sz="quarter" idx="20" hasCustomPrompt="1"/>
          </p:nvPr>
        </p:nvSpPr>
        <p:spPr>
          <a:xfrm>
            <a:off x="7960440" y="5206301"/>
            <a:ext cx="3028983" cy="935885"/>
          </a:xfrm>
          <a:prstGeom prst="rect">
            <a:avLst/>
          </a:prstGeom>
        </p:spPr>
        <p:txBody>
          <a:bodyPr/>
          <a:lstStyle>
            <a:lvl1pPr marL="0" indent="0" algn="l">
              <a:buNone/>
              <a:defRPr sz="2000">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p>
        </p:txBody>
      </p:sp>
    </p:spTree>
    <p:extLst>
      <p:ext uri="{BB962C8B-B14F-4D97-AF65-F5344CB8AC3E}">
        <p14:creationId xmlns:p14="http://schemas.microsoft.com/office/powerpoint/2010/main" val="3387135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6E984659-CD03-4F4F-95F1-58975DAAF080}"/>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TITLE</a:t>
            </a:r>
          </a:p>
        </p:txBody>
      </p:sp>
      <p:sp>
        <p:nvSpPr>
          <p:cNvPr id="4" name="Text Placeholder 15">
            <a:extLst>
              <a:ext uri="{FF2B5EF4-FFF2-40B4-BE49-F238E27FC236}">
                <a16:creationId xmlns:a16="http://schemas.microsoft.com/office/drawing/2014/main" id="{715EC3F6-4DF2-40DB-9D18-2545FD5BD416}"/>
              </a:ext>
            </a:extLst>
          </p:cNvPr>
          <p:cNvSpPr>
            <a:spLocks noGrp="1"/>
          </p:cNvSpPr>
          <p:nvPr>
            <p:ph type="body" sz="quarter" idx="11" hasCustomPrompt="1"/>
          </p:nvPr>
        </p:nvSpPr>
        <p:spPr>
          <a:xfrm>
            <a:off x="547333" y="951578"/>
            <a:ext cx="2674937" cy="614386"/>
          </a:xfrm>
          <a:prstGeom prst="rect">
            <a:avLst/>
          </a:prstGeom>
        </p:spPr>
        <p:txBody>
          <a:bodyPr/>
          <a:lstStyle>
            <a:lvl1pPr marL="0" indent="0" algn="l">
              <a:buNone/>
              <a:defRPr sz="3600" b="0">
                <a:solidFill>
                  <a:srgbClr val="F6DE55"/>
                </a:solidFill>
                <a:latin typeface="Arial" panose="020B0604020202020204" pitchFamily="34" charset="0"/>
                <a:cs typeface="Arial" panose="020B0604020202020204" pitchFamily="34" charset="0"/>
              </a:defRPr>
            </a:lvl1pPr>
          </a:lstStyle>
          <a:p>
            <a:pPr lvl="0"/>
            <a:r>
              <a:rPr lang="en-US"/>
              <a:t>SUBTITLE</a:t>
            </a:r>
          </a:p>
        </p:txBody>
      </p:sp>
      <p:grpSp>
        <p:nvGrpSpPr>
          <p:cNvPr id="5" name="Group 4">
            <a:extLst>
              <a:ext uri="{FF2B5EF4-FFF2-40B4-BE49-F238E27FC236}">
                <a16:creationId xmlns:a16="http://schemas.microsoft.com/office/drawing/2014/main" id="{F68CEF16-E38D-409A-85A0-8C4BE5D325FA}"/>
              </a:ext>
            </a:extLst>
          </p:cNvPr>
          <p:cNvGrpSpPr/>
          <p:nvPr userDrawn="1"/>
        </p:nvGrpSpPr>
        <p:grpSpPr>
          <a:xfrm>
            <a:off x="2526716" y="2180350"/>
            <a:ext cx="7138567" cy="4187377"/>
            <a:chOff x="3074514" y="2076450"/>
            <a:chExt cx="12137939" cy="7119934"/>
          </a:xfrm>
        </p:grpSpPr>
        <p:grpSp>
          <p:nvGrpSpPr>
            <p:cNvPr id="6" name="Group 5">
              <a:extLst>
                <a:ext uri="{FF2B5EF4-FFF2-40B4-BE49-F238E27FC236}">
                  <a16:creationId xmlns:a16="http://schemas.microsoft.com/office/drawing/2014/main" id="{BD96B316-779C-4ECA-B412-277E7654CE11}"/>
                </a:ext>
              </a:extLst>
            </p:cNvPr>
            <p:cNvGrpSpPr/>
            <p:nvPr/>
          </p:nvGrpSpPr>
          <p:grpSpPr>
            <a:xfrm>
              <a:off x="3626549" y="2076450"/>
              <a:ext cx="11585904" cy="7119934"/>
              <a:chOff x="10057884" y="4157440"/>
              <a:chExt cx="7318379" cy="4497394"/>
            </a:xfrm>
            <a:solidFill>
              <a:schemeClr val="accent2"/>
            </a:solidFill>
            <a:effectLst/>
          </p:grpSpPr>
          <p:sp>
            <p:nvSpPr>
              <p:cNvPr id="22" name="Freeform 6">
                <a:extLst>
                  <a:ext uri="{FF2B5EF4-FFF2-40B4-BE49-F238E27FC236}">
                    <a16:creationId xmlns:a16="http://schemas.microsoft.com/office/drawing/2014/main" id="{A0B175E5-0D4B-4636-8D85-53E1D43511B2}"/>
                  </a:ext>
                </a:extLst>
              </p:cNvPr>
              <p:cNvSpPr>
                <a:spLocks/>
              </p:cNvSpPr>
              <p:nvPr/>
            </p:nvSpPr>
            <p:spPr bwMode="auto">
              <a:xfrm>
                <a:off x="16850800" y="4490816"/>
                <a:ext cx="525463" cy="808038"/>
              </a:xfrm>
              <a:custGeom>
                <a:avLst/>
                <a:gdLst>
                  <a:gd name="T0" fmla="*/ 134 w 140"/>
                  <a:gd name="T1" fmla="*/ 94 h 215"/>
                  <a:gd name="T2" fmla="*/ 132 w 140"/>
                  <a:gd name="T3" fmla="*/ 90 h 215"/>
                  <a:gd name="T4" fmla="*/ 131 w 140"/>
                  <a:gd name="T5" fmla="*/ 84 h 215"/>
                  <a:gd name="T6" fmla="*/ 120 w 140"/>
                  <a:gd name="T7" fmla="*/ 73 h 215"/>
                  <a:gd name="T8" fmla="*/ 111 w 140"/>
                  <a:gd name="T9" fmla="*/ 71 h 215"/>
                  <a:gd name="T10" fmla="*/ 101 w 140"/>
                  <a:gd name="T11" fmla="*/ 71 h 215"/>
                  <a:gd name="T12" fmla="*/ 90 w 140"/>
                  <a:gd name="T13" fmla="*/ 47 h 215"/>
                  <a:gd name="T14" fmla="*/ 77 w 140"/>
                  <a:gd name="T15" fmla="*/ 10 h 215"/>
                  <a:gd name="T16" fmla="*/ 70 w 140"/>
                  <a:gd name="T17" fmla="*/ 6 h 215"/>
                  <a:gd name="T18" fmla="*/ 59 w 140"/>
                  <a:gd name="T19" fmla="*/ 3 h 215"/>
                  <a:gd name="T20" fmla="*/ 49 w 140"/>
                  <a:gd name="T21" fmla="*/ 2 h 215"/>
                  <a:gd name="T22" fmla="*/ 41 w 140"/>
                  <a:gd name="T23" fmla="*/ 6 h 215"/>
                  <a:gd name="T24" fmla="*/ 31 w 140"/>
                  <a:gd name="T25" fmla="*/ 6 h 215"/>
                  <a:gd name="T26" fmla="*/ 10 w 140"/>
                  <a:gd name="T27" fmla="*/ 42 h 215"/>
                  <a:gd name="T28" fmla="*/ 15 w 140"/>
                  <a:gd name="T29" fmla="*/ 80 h 215"/>
                  <a:gd name="T30" fmla="*/ 11 w 140"/>
                  <a:gd name="T31" fmla="*/ 95 h 215"/>
                  <a:gd name="T32" fmla="*/ 4 w 140"/>
                  <a:gd name="T33" fmla="*/ 112 h 215"/>
                  <a:gd name="T34" fmla="*/ 35 w 140"/>
                  <a:gd name="T35" fmla="*/ 207 h 215"/>
                  <a:gd name="T36" fmla="*/ 49 w 140"/>
                  <a:gd name="T37" fmla="*/ 207 h 215"/>
                  <a:gd name="T38" fmla="*/ 57 w 140"/>
                  <a:gd name="T39" fmla="*/ 190 h 215"/>
                  <a:gd name="T40" fmla="*/ 55 w 140"/>
                  <a:gd name="T41" fmla="*/ 186 h 215"/>
                  <a:gd name="T42" fmla="*/ 57 w 140"/>
                  <a:gd name="T43" fmla="*/ 175 h 215"/>
                  <a:gd name="T44" fmla="*/ 61 w 140"/>
                  <a:gd name="T45" fmla="*/ 168 h 215"/>
                  <a:gd name="T46" fmla="*/ 71 w 140"/>
                  <a:gd name="T47" fmla="*/ 176 h 215"/>
                  <a:gd name="T48" fmla="*/ 69 w 140"/>
                  <a:gd name="T49" fmla="*/ 164 h 215"/>
                  <a:gd name="T50" fmla="*/ 76 w 140"/>
                  <a:gd name="T51" fmla="*/ 152 h 215"/>
                  <a:gd name="T52" fmla="*/ 82 w 140"/>
                  <a:gd name="T53" fmla="*/ 157 h 215"/>
                  <a:gd name="T54" fmla="*/ 83 w 140"/>
                  <a:gd name="T55" fmla="*/ 147 h 215"/>
                  <a:gd name="T56" fmla="*/ 83 w 140"/>
                  <a:gd name="T57" fmla="*/ 124 h 215"/>
                  <a:gd name="T58" fmla="*/ 90 w 140"/>
                  <a:gd name="T59" fmla="*/ 135 h 215"/>
                  <a:gd name="T60" fmla="*/ 96 w 140"/>
                  <a:gd name="T61" fmla="*/ 127 h 215"/>
                  <a:gd name="T62" fmla="*/ 107 w 140"/>
                  <a:gd name="T63" fmla="*/ 132 h 215"/>
                  <a:gd name="T64" fmla="*/ 105 w 140"/>
                  <a:gd name="T65" fmla="*/ 124 h 215"/>
                  <a:gd name="T66" fmla="*/ 115 w 140"/>
                  <a:gd name="T67" fmla="*/ 128 h 215"/>
                  <a:gd name="T68" fmla="*/ 116 w 140"/>
                  <a:gd name="T69" fmla="*/ 122 h 215"/>
                  <a:gd name="T70" fmla="*/ 119 w 140"/>
                  <a:gd name="T71" fmla="*/ 119 h 215"/>
                  <a:gd name="T72" fmla="*/ 120 w 140"/>
                  <a:gd name="T73" fmla="*/ 115 h 215"/>
                  <a:gd name="T74" fmla="*/ 127 w 140"/>
                  <a:gd name="T75" fmla="*/ 110 h 215"/>
                  <a:gd name="T76" fmla="*/ 140 w 140"/>
                  <a:gd name="T77" fmla="*/ 99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215">
                    <a:moveTo>
                      <a:pt x="137" y="97"/>
                    </a:moveTo>
                    <a:cubicBezTo>
                      <a:pt x="137" y="97"/>
                      <a:pt x="135" y="94"/>
                      <a:pt x="134" y="94"/>
                    </a:cubicBezTo>
                    <a:cubicBezTo>
                      <a:pt x="133" y="91"/>
                      <a:pt x="133" y="91"/>
                      <a:pt x="133" y="91"/>
                    </a:cubicBezTo>
                    <a:cubicBezTo>
                      <a:pt x="132" y="90"/>
                      <a:pt x="132" y="90"/>
                      <a:pt x="132" y="90"/>
                    </a:cubicBezTo>
                    <a:cubicBezTo>
                      <a:pt x="133" y="86"/>
                      <a:pt x="133" y="86"/>
                      <a:pt x="133" y="86"/>
                    </a:cubicBezTo>
                    <a:cubicBezTo>
                      <a:pt x="133" y="86"/>
                      <a:pt x="133" y="85"/>
                      <a:pt x="131" y="84"/>
                    </a:cubicBezTo>
                    <a:cubicBezTo>
                      <a:pt x="130" y="83"/>
                      <a:pt x="126" y="80"/>
                      <a:pt x="125" y="77"/>
                    </a:cubicBezTo>
                    <a:cubicBezTo>
                      <a:pt x="124" y="74"/>
                      <a:pt x="122" y="73"/>
                      <a:pt x="120" y="73"/>
                    </a:cubicBezTo>
                    <a:cubicBezTo>
                      <a:pt x="117" y="73"/>
                      <a:pt x="115" y="73"/>
                      <a:pt x="115" y="73"/>
                    </a:cubicBezTo>
                    <a:cubicBezTo>
                      <a:pt x="115" y="73"/>
                      <a:pt x="112" y="72"/>
                      <a:pt x="111" y="71"/>
                    </a:cubicBezTo>
                    <a:cubicBezTo>
                      <a:pt x="110" y="70"/>
                      <a:pt x="108" y="70"/>
                      <a:pt x="107" y="70"/>
                    </a:cubicBezTo>
                    <a:cubicBezTo>
                      <a:pt x="105" y="70"/>
                      <a:pt x="101" y="71"/>
                      <a:pt x="101" y="71"/>
                    </a:cubicBezTo>
                    <a:cubicBezTo>
                      <a:pt x="101" y="71"/>
                      <a:pt x="99" y="70"/>
                      <a:pt x="98" y="68"/>
                    </a:cubicBezTo>
                    <a:cubicBezTo>
                      <a:pt x="97" y="65"/>
                      <a:pt x="90" y="47"/>
                      <a:pt x="90" y="47"/>
                    </a:cubicBezTo>
                    <a:cubicBezTo>
                      <a:pt x="81" y="22"/>
                      <a:pt x="81" y="22"/>
                      <a:pt x="81" y="22"/>
                    </a:cubicBezTo>
                    <a:cubicBezTo>
                      <a:pt x="77" y="10"/>
                      <a:pt x="77" y="10"/>
                      <a:pt x="77" y="10"/>
                    </a:cubicBezTo>
                    <a:cubicBezTo>
                      <a:pt x="77" y="10"/>
                      <a:pt x="75" y="7"/>
                      <a:pt x="73" y="7"/>
                    </a:cubicBezTo>
                    <a:cubicBezTo>
                      <a:pt x="72" y="6"/>
                      <a:pt x="71" y="6"/>
                      <a:pt x="70" y="6"/>
                    </a:cubicBezTo>
                    <a:cubicBezTo>
                      <a:pt x="69" y="7"/>
                      <a:pt x="66" y="6"/>
                      <a:pt x="64" y="5"/>
                    </a:cubicBezTo>
                    <a:cubicBezTo>
                      <a:pt x="62" y="3"/>
                      <a:pt x="60" y="3"/>
                      <a:pt x="59" y="3"/>
                    </a:cubicBezTo>
                    <a:cubicBezTo>
                      <a:pt x="58" y="3"/>
                      <a:pt x="56" y="4"/>
                      <a:pt x="55" y="4"/>
                    </a:cubicBezTo>
                    <a:cubicBezTo>
                      <a:pt x="53" y="4"/>
                      <a:pt x="51" y="3"/>
                      <a:pt x="49" y="2"/>
                    </a:cubicBezTo>
                    <a:cubicBezTo>
                      <a:pt x="47" y="1"/>
                      <a:pt x="46" y="0"/>
                      <a:pt x="46" y="0"/>
                    </a:cubicBezTo>
                    <a:cubicBezTo>
                      <a:pt x="46" y="0"/>
                      <a:pt x="44" y="5"/>
                      <a:pt x="41" y="6"/>
                    </a:cubicBezTo>
                    <a:cubicBezTo>
                      <a:pt x="38" y="7"/>
                      <a:pt x="35" y="8"/>
                      <a:pt x="34" y="8"/>
                    </a:cubicBezTo>
                    <a:cubicBezTo>
                      <a:pt x="33" y="8"/>
                      <a:pt x="32" y="8"/>
                      <a:pt x="31" y="6"/>
                    </a:cubicBezTo>
                    <a:cubicBezTo>
                      <a:pt x="29" y="4"/>
                      <a:pt x="28" y="1"/>
                      <a:pt x="26" y="1"/>
                    </a:cubicBezTo>
                    <a:cubicBezTo>
                      <a:pt x="10" y="42"/>
                      <a:pt x="10" y="42"/>
                      <a:pt x="10" y="42"/>
                    </a:cubicBezTo>
                    <a:cubicBezTo>
                      <a:pt x="10" y="42"/>
                      <a:pt x="6" y="50"/>
                      <a:pt x="11" y="62"/>
                    </a:cubicBezTo>
                    <a:cubicBezTo>
                      <a:pt x="16" y="74"/>
                      <a:pt x="17" y="77"/>
                      <a:pt x="15" y="80"/>
                    </a:cubicBezTo>
                    <a:cubicBezTo>
                      <a:pt x="13" y="83"/>
                      <a:pt x="13" y="86"/>
                      <a:pt x="14" y="89"/>
                    </a:cubicBezTo>
                    <a:cubicBezTo>
                      <a:pt x="16" y="92"/>
                      <a:pt x="14" y="94"/>
                      <a:pt x="11" y="95"/>
                    </a:cubicBezTo>
                    <a:cubicBezTo>
                      <a:pt x="9" y="96"/>
                      <a:pt x="8" y="97"/>
                      <a:pt x="9" y="100"/>
                    </a:cubicBezTo>
                    <a:cubicBezTo>
                      <a:pt x="10" y="104"/>
                      <a:pt x="10" y="111"/>
                      <a:pt x="4" y="112"/>
                    </a:cubicBezTo>
                    <a:cubicBezTo>
                      <a:pt x="0" y="111"/>
                      <a:pt x="0" y="111"/>
                      <a:pt x="0" y="111"/>
                    </a:cubicBezTo>
                    <a:cubicBezTo>
                      <a:pt x="35" y="207"/>
                      <a:pt x="35" y="207"/>
                      <a:pt x="35" y="207"/>
                    </a:cubicBezTo>
                    <a:cubicBezTo>
                      <a:pt x="35" y="207"/>
                      <a:pt x="39" y="215"/>
                      <a:pt x="43" y="214"/>
                    </a:cubicBezTo>
                    <a:cubicBezTo>
                      <a:pt x="43" y="214"/>
                      <a:pt x="48" y="210"/>
                      <a:pt x="49" y="207"/>
                    </a:cubicBezTo>
                    <a:cubicBezTo>
                      <a:pt x="50" y="204"/>
                      <a:pt x="51" y="199"/>
                      <a:pt x="49" y="198"/>
                    </a:cubicBezTo>
                    <a:cubicBezTo>
                      <a:pt x="49" y="198"/>
                      <a:pt x="57" y="196"/>
                      <a:pt x="57" y="190"/>
                    </a:cubicBezTo>
                    <a:cubicBezTo>
                      <a:pt x="57" y="190"/>
                      <a:pt x="55" y="191"/>
                      <a:pt x="53" y="190"/>
                    </a:cubicBezTo>
                    <a:cubicBezTo>
                      <a:pt x="52" y="188"/>
                      <a:pt x="52" y="187"/>
                      <a:pt x="55" y="186"/>
                    </a:cubicBezTo>
                    <a:cubicBezTo>
                      <a:pt x="57" y="184"/>
                      <a:pt x="60" y="183"/>
                      <a:pt x="60" y="180"/>
                    </a:cubicBezTo>
                    <a:cubicBezTo>
                      <a:pt x="60" y="178"/>
                      <a:pt x="58" y="176"/>
                      <a:pt x="57" y="175"/>
                    </a:cubicBezTo>
                    <a:cubicBezTo>
                      <a:pt x="56" y="174"/>
                      <a:pt x="55" y="171"/>
                      <a:pt x="57" y="170"/>
                    </a:cubicBezTo>
                    <a:cubicBezTo>
                      <a:pt x="59" y="169"/>
                      <a:pt x="61" y="168"/>
                      <a:pt x="61" y="168"/>
                    </a:cubicBezTo>
                    <a:cubicBezTo>
                      <a:pt x="61" y="168"/>
                      <a:pt x="63" y="166"/>
                      <a:pt x="64" y="169"/>
                    </a:cubicBezTo>
                    <a:cubicBezTo>
                      <a:pt x="65" y="171"/>
                      <a:pt x="67" y="178"/>
                      <a:pt x="71" y="176"/>
                    </a:cubicBezTo>
                    <a:cubicBezTo>
                      <a:pt x="74" y="174"/>
                      <a:pt x="72" y="172"/>
                      <a:pt x="71" y="171"/>
                    </a:cubicBezTo>
                    <a:cubicBezTo>
                      <a:pt x="70" y="170"/>
                      <a:pt x="68" y="166"/>
                      <a:pt x="69" y="164"/>
                    </a:cubicBezTo>
                    <a:cubicBezTo>
                      <a:pt x="71" y="161"/>
                      <a:pt x="73" y="159"/>
                      <a:pt x="74" y="157"/>
                    </a:cubicBezTo>
                    <a:cubicBezTo>
                      <a:pt x="74" y="155"/>
                      <a:pt x="74" y="153"/>
                      <a:pt x="76" y="152"/>
                    </a:cubicBezTo>
                    <a:cubicBezTo>
                      <a:pt x="78" y="152"/>
                      <a:pt x="79" y="153"/>
                      <a:pt x="79" y="154"/>
                    </a:cubicBezTo>
                    <a:cubicBezTo>
                      <a:pt x="79" y="156"/>
                      <a:pt x="80" y="158"/>
                      <a:pt x="82" y="157"/>
                    </a:cubicBezTo>
                    <a:cubicBezTo>
                      <a:pt x="84" y="157"/>
                      <a:pt x="85" y="156"/>
                      <a:pt x="84" y="154"/>
                    </a:cubicBezTo>
                    <a:cubicBezTo>
                      <a:pt x="82" y="152"/>
                      <a:pt x="82" y="149"/>
                      <a:pt x="83" y="147"/>
                    </a:cubicBezTo>
                    <a:cubicBezTo>
                      <a:pt x="84" y="144"/>
                      <a:pt x="84" y="140"/>
                      <a:pt x="83" y="136"/>
                    </a:cubicBezTo>
                    <a:cubicBezTo>
                      <a:pt x="82" y="131"/>
                      <a:pt x="82" y="125"/>
                      <a:pt x="83" y="124"/>
                    </a:cubicBezTo>
                    <a:cubicBezTo>
                      <a:pt x="83" y="124"/>
                      <a:pt x="87" y="124"/>
                      <a:pt x="88" y="129"/>
                    </a:cubicBezTo>
                    <a:cubicBezTo>
                      <a:pt x="89" y="133"/>
                      <a:pt x="88" y="135"/>
                      <a:pt x="90" y="135"/>
                    </a:cubicBezTo>
                    <a:cubicBezTo>
                      <a:pt x="92" y="135"/>
                      <a:pt x="93" y="134"/>
                      <a:pt x="93" y="131"/>
                    </a:cubicBezTo>
                    <a:cubicBezTo>
                      <a:pt x="93" y="129"/>
                      <a:pt x="94" y="127"/>
                      <a:pt x="96" y="127"/>
                    </a:cubicBezTo>
                    <a:cubicBezTo>
                      <a:pt x="98" y="127"/>
                      <a:pt x="103" y="131"/>
                      <a:pt x="103" y="131"/>
                    </a:cubicBezTo>
                    <a:cubicBezTo>
                      <a:pt x="103" y="131"/>
                      <a:pt x="105" y="133"/>
                      <a:pt x="107" y="132"/>
                    </a:cubicBezTo>
                    <a:cubicBezTo>
                      <a:pt x="108" y="130"/>
                      <a:pt x="107" y="130"/>
                      <a:pt x="106" y="128"/>
                    </a:cubicBezTo>
                    <a:cubicBezTo>
                      <a:pt x="105" y="127"/>
                      <a:pt x="104" y="125"/>
                      <a:pt x="105" y="124"/>
                    </a:cubicBezTo>
                    <a:cubicBezTo>
                      <a:pt x="106" y="122"/>
                      <a:pt x="107" y="123"/>
                      <a:pt x="108" y="125"/>
                    </a:cubicBezTo>
                    <a:cubicBezTo>
                      <a:pt x="109" y="126"/>
                      <a:pt x="114" y="128"/>
                      <a:pt x="115" y="128"/>
                    </a:cubicBezTo>
                    <a:cubicBezTo>
                      <a:pt x="115" y="128"/>
                      <a:pt x="114" y="125"/>
                      <a:pt x="113" y="124"/>
                    </a:cubicBezTo>
                    <a:cubicBezTo>
                      <a:pt x="112" y="123"/>
                      <a:pt x="114" y="120"/>
                      <a:pt x="116" y="122"/>
                    </a:cubicBezTo>
                    <a:cubicBezTo>
                      <a:pt x="118" y="124"/>
                      <a:pt x="119" y="124"/>
                      <a:pt x="120" y="123"/>
                    </a:cubicBezTo>
                    <a:cubicBezTo>
                      <a:pt x="121" y="122"/>
                      <a:pt x="120" y="120"/>
                      <a:pt x="119" y="119"/>
                    </a:cubicBezTo>
                    <a:cubicBezTo>
                      <a:pt x="118" y="119"/>
                      <a:pt x="115" y="117"/>
                      <a:pt x="116" y="116"/>
                    </a:cubicBezTo>
                    <a:cubicBezTo>
                      <a:pt x="117" y="114"/>
                      <a:pt x="119" y="114"/>
                      <a:pt x="120" y="115"/>
                    </a:cubicBezTo>
                    <a:cubicBezTo>
                      <a:pt x="121" y="116"/>
                      <a:pt x="123" y="118"/>
                      <a:pt x="124" y="116"/>
                    </a:cubicBezTo>
                    <a:cubicBezTo>
                      <a:pt x="126" y="113"/>
                      <a:pt x="127" y="110"/>
                      <a:pt x="127" y="110"/>
                    </a:cubicBezTo>
                    <a:cubicBezTo>
                      <a:pt x="127" y="110"/>
                      <a:pt x="131" y="110"/>
                      <a:pt x="134" y="107"/>
                    </a:cubicBezTo>
                    <a:cubicBezTo>
                      <a:pt x="138" y="104"/>
                      <a:pt x="138" y="101"/>
                      <a:pt x="140" y="99"/>
                    </a:cubicBezTo>
                    <a:cubicBezTo>
                      <a:pt x="140" y="99"/>
                      <a:pt x="138" y="97"/>
                      <a:pt x="137" y="9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3" name="Freeform 7">
                <a:extLst>
                  <a:ext uri="{FF2B5EF4-FFF2-40B4-BE49-F238E27FC236}">
                    <a16:creationId xmlns:a16="http://schemas.microsoft.com/office/drawing/2014/main" id="{C3F7980F-B04A-4664-A121-95BBBA7CC3D9}"/>
                  </a:ext>
                </a:extLst>
              </p:cNvPr>
              <p:cNvSpPr>
                <a:spLocks/>
              </p:cNvSpPr>
              <p:nvPr/>
            </p:nvSpPr>
            <p:spPr bwMode="auto">
              <a:xfrm>
                <a:off x="12013685" y="5868767"/>
                <a:ext cx="1014413" cy="800101"/>
              </a:xfrm>
              <a:custGeom>
                <a:avLst/>
                <a:gdLst>
                  <a:gd name="T0" fmla="*/ 266 w 270"/>
                  <a:gd name="T1" fmla="*/ 72 h 213"/>
                  <a:gd name="T2" fmla="*/ 270 w 270"/>
                  <a:gd name="T3" fmla="*/ 30 h 213"/>
                  <a:gd name="T4" fmla="*/ 199 w 270"/>
                  <a:gd name="T5" fmla="*/ 21 h 213"/>
                  <a:gd name="T6" fmla="*/ 29 w 270"/>
                  <a:gd name="T7" fmla="*/ 0 h 213"/>
                  <a:gd name="T8" fmla="*/ 27 w 270"/>
                  <a:gd name="T9" fmla="*/ 0 h 213"/>
                  <a:gd name="T10" fmla="*/ 0 w 270"/>
                  <a:gd name="T11" fmla="*/ 180 h 213"/>
                  <a:gd name="T12" fmla="*/ 253 w 270"/>
                  <a:gd name="T13" fmla="*/ 213 h 213"/>
                  <a:gd name="T14" fmla="*/ 253 w 270"/>
                  <a:gd name="T15" fmla="*/ 211 h 213"/>
                  <a:gd name="T16" fmla="*/ 252 w 270"/>
                  <a:gd name="T17" fmla="*/ 211 h 213"/>
                  <a:gd name="T18" fmla="*/ 253 w 270"/>
                  <a:gd name="T19" fmla="*/ 211 h 213"/>
                  <a:gd name="T20" fmla="*/ 266 w 270"/>
                  <a:gd name="T21" fmla="*/ 72 h 213"/>
                  <a:gd name="T22" fmla="*/ 266 w 270"/>
                  <a:gd name="T23" fmla="*/ 7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213">
                    <a:moveTo>
                      <a:pt x="266" y="72"/>
                    </a:moveTo>
                    <a:cubicBezTo>
                      <a:pt x="270" y="30"/>
                      <a:pt x="270" y="30"/>
                      <a:pt x="270" y="30"/>
                    </a:cubicBezTo>
                    <a:cubicBezTo>
                      <a:pt x="199" y="21"/>
                      <a:pt x="199" y="21"/>
                      <a:pt x="199" y="21"/>
                    </a:cubicBezTo>
                    <a:cubicBezTo>
                      <a:pt x="29" y="0"/>
                      <a:pt x="29" y="0"/>
                      <a:pt x="29" y="0"/>
                    </a:cubicBezTo>
                    <a:cubicBezTo>
                      <a:pt x="27" y="0"/>
                      <a:pt x="27" y="0"/>
                      <a:pt x="27" y="0"/>
                    </a:cubicBezTo>
                    <a:cubicBezTo>
                      <a:pt x="0" y="180"/>
                      <a:pt x="0" y="180"/>
                      <a:pt x="0" y="180"/>
                    </a:cubicBezTo>
                    <a:cubicBezTo>
                      <a:pt x="13" y="182"/>
                      <a:pt x="172" y="206"/>
                      <a:pt x="253" y="213"/>
                    </a:cubicBezTo>
                    <a:cubicBezTo>
                      <a:pt x="253" y="211"/>
                      <a:pt x="253" y="211"/>
                      <a:pt x="253" y="211"/>
                    </a:cubicBezTo>
                    <a:cubicBezTo>
                      <a:pt x="252" y="211"/>
                      <a:pt x="252" y="211"/>
                      <a:pt x="252" y="211"/>
                    </a:cubicBezTo>
                    <a:cubicBezTo>
                      <a:pt x="253" y="211"/>
                      <a:pt x="253" y="211"/>
                      <a:pt x="253" y="211"/>
                    </a:cubicBezTo>
                    <a:cubicBezTo>
                      <a:pt x="266" y="72"/>
                      <a:pt x="266" y="72"/>
                      <a:pt x="266" y="72"/>
                    </a:cubicBezTo>
                    <a:cubicBezTo>
                      <a:pt x="266" y="72"/>
                      <a:pt x="266" y="72"/>
                      <a:pt x="266" y="7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24" name="Freeform 8">
                <a:extLst>
                  <a:ext uri="{FF2B5EF4-FFF2-40B4-BE49-F238E27FC236}">
                    <a16:creationId xmlns:a16="http://schemas.microsoft.com/office/drawing/2014/main" id="{5CCC6AA4-23AC-4909-B5ED-6F741950A905}"/>
                  </a:ext>
                </a:extLst>
              </p:cNvPr>
              <p:cNvSpPr>
                <a:spLocks/>
              </p:cNvSpPr>
              <p:nvPr/>
            </p:nvSpPr>
            <p:spPr bwMode="auto">
              <a:xfrm>
                <a:off x="11319948" y="5576667"/>
                <a:ext cx="795338" cy="968376"/>
              </a:xfrm>
              <a:custGeom>
                <a:avLst/>
                <a:gdLst>
                  <a:gd name="T0" fmla="*/ 143 w 212"/>
                  <a:gd name="T1" fmla="*/ 65 h 258"/>
                  <a:gd name="T2" fmla="*/ 152 w 212"/>
                  <a:gd name="T3" fmla="*/ 20 h 258"/>
                  <a:gd name="T4" fmla="*/ 50 w 212"/>
                  <a:gd name="T5" fmla="*/ 0 h 258"/>
                  <a:gd name="T6" fmla="*/ 0 w 212"/>
                  <a:gd name="T7" fmla="*/ 225 h 258"/>
                  <a:gd name="T8" fmla="*/ 184 w 212"/>
                  <a:gd name="T9" fmla="*/ 258 h 258"/>
                  <a:gd name="T10" fmla="*/ 184 w 212"/>
                  <a:gd name="T11" fmla="*/ 258 h 258"/>
                  <a:gd name="T12" fmla="*/ 185 w 212"/>
                  <a:gd name="T13" fmla="*/ 258 h 258"/>
                  <a:gd name="T14" fmla="*/ 212 w 212"/>
                  <a:gd name="T15" fmla="*/ 78 h 258"/>
                  <a:gd name="T16" fmla="*/ 143 w 212"/>
                  <a:gd name="T17" fmla="*/ 6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258">
                    <a:moveTo>
                      <a:pt x="143" y="65"/>
                    </a:moveTo>
                    <a:cubicBezTo>
                      <a:pt x="152" y="20"/>
                      <a:pt x="152" y="20"/>
                      <a:pt x="152" y="20"/>
                    </a:cubicBezTo>
                    <a:cubicBezTo>
                      <a:pt x="50" y="0"/>
                      <a:pt x="50" y="0"/>
                      <a:pt x="50" y="0"/>
                    </a:cubicBezTo>
                    <a:cubicBezTo>
                      <a:pt x="0" y="225"/>
                      <a:pt x="0" y="225"/>
                      <a:pt x="0" y="225"/>
                    </a:cubicBezTo>
                    <a:cubicBezTo>
                      <a:pt x="184" y="258"/>
                      <a:pt x="184" y="258"/>
                      <a:pt x="184" y="258"/>
                    </a:cubicBezTo>
                    <a:cubicBezTo>
                      <a:pt x="184" y="258"/>
                      <a:pt x="184" y="258"/>
                      <a:pt x="184" y="258"/>
                    </a:cubicBezTo>
                    <a:cubicBezTo>
                      <a:pt x="184" y="258"/>
                      <a:pt x="185" y="258"/>
                      <a:pt x="185" y="258"/>
                    </a:cubicBezTo>
                    <a:cubicBezTo>
                      <a:pt x="212" y="78"/>
                      <a:pt x="212" y="78"/>
                      <a:pt x="212" y="78"/>
                    </a:cubicBezTo>
                    <a:lnTo>
                      <a:pt x="143" y="65"/>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5" name="Freeform 9">
                <a:extLst>
                  <a:ext uri="{FF2B5EF4-FFF2-40B4-BE49-F238E27FC236}">
                    <a16:creationId xmlns:a16="http://schemas.microsoft.com/office/drawing/2014/main" id="{C464F7D7-53E3-475D-9CC0-830E929532E2}"/>
                  </a:ext>
                </a:extLst>
              </p:cNvPr>
              <p:cNvSpPr>
                <a:spLocks/>
              </p:cNvSpPr>
              <p:nvPr/>
            </p:nvSpPr>
            <p:spPr bwMode="auto">
              <a:xfrm>
                <a:off x="14991837" y="5122642"/>
                <a:ext cx="577850" cy="720726"/>
              </a:xfrm>
              <a:custGeom>
                <a:avLst/>
                <a:gdLst>
                  <a:gd name="T0" fmla="*/ 133 w 154"/>
                  <a:gd name="T1" fmla="*/ 185 h 192"/>
                  <a:gd name="T2" fmla="*/ 140 w 154"/>
                  <a:gd name="T3" fmla="*/ 170 h 192"/>
                  <a:gd name="T4" fmla="*/ 145 w 154"/>
                  <a:gd name="T5" fmla="*/ 153 h 192"/>
                  <a:gd name="T6" fmla="*/ 147 w 154"/>
                  <a:gd name="T7" fmla="*/ 144 h 192"/>
                  <a:gd name="T8" fmla="*/ 154 w 154"/>
                  <a:gd name="T9" fmla="*/ 131 h 192"/>
                  <a:gd name="T10" fmla="*/ 150 w 154"/>
                  <a:gd name="T11" fmla="*/ 115 h 192"/>
                  <a:gd name="T12" fmla="*/ 139 w 154"/>
                  <a:gd name="T13" fmla="*/ 82 h 192"/>
                  <a:gd name="T14" fmla="*/ 119 w 154"/>
                  <a:gd name="T15" fmla="*/ 80 h 192"/>
                  <a:gd name="T16" fmla="*/ 113 w 154"/>
                  <a:gd name="T17" fmla="*/ 84 h 192"/>
                  <a:gd name="T18" fmla="*/ 109 w 154"/>
                  <a:gd name="T19" fmla="*/ 93 h 192"/>
                  <a:gd name="T20" fmla="*/ 101 w 154"/>
                  <a:gd name="T21" fmla="*/ 98 h 192"/>
                  <a:gd name="T22" fmla="*/ 99 w 154"/>
                  <a:gd name="T23" fmla="*/ 79 h 192"/>
                  <a:gd name="T24" fmla="*/ 106 w 154"/>
                  <a:gd name="T25" fmla="*/ 76 h 192"/>
                  <a:gd name="T26" fmla="*/ 111 w 154"/>
                  <a:gd name="T27" fmla="*/ 57 h 192"/>
                  <a:gd name="T28" fmla="*/ 104 w 154"/>
                  <a:gd name="T29" fmla="*/ 36 h 192"/>
                  <a:gd name="T30" fmla="*/ 109 w 154"/>
                  <a:gd name="T31" fmla="*/ 29 h 192"/>
                  <a:gd name="T32" fmla="*/ 104 w 154"/>
                  <a:gd name="T33" fmla="*/ 18 h 192"/>
                  <a:gd name="T34" fmla="*/ 96 w 154"/>
                  <a:gd name="T35" fmla="*/ 14 h 192"/>
                  <a:gd name="T36" fmla="*/ 82 w 154"/>
                  <a:gd name="T37" fmla="*/ 11 h 192"/>
                  <a:gd name="T38" fmla="*/ 73 w 154"/>
                  <a:gd name="T39" fmla="*/ 9 h 192"/>
                  <a:gd name="T40" fmla="*/ 61 w 154"/>
                  <a:gd name="T41" fmla="*/ 0 h 192"/>
                  <a:gd name="T42" fmla="*/ 52 w 154"/>
                  <a:gd name="T43" fmla="*/ 1 h 192"/>
                  <a:gd name="T44" fmla="*/ 50 w 154"/>
                  <a:gd name="T45" fmla="*/ 13 h 192"/>
                  <a:gd name="T46" fmla="*/ 41 w 154"/>
                  <a:gd name="T47" fmla="*/ 33 h 192"/>
                  <a:gd name="T48" fmla="*/ 36 w 154"/>
                  <a:gd name="T49" fmla="*/ 46 h 192"/>
                  <a:gd name="T50" fmla="*/ 35 w 154"/>
                  <a:gd name="T51" fmla="*/ 31 h 192"/>
                  <a:gd name="T52" fmla="*/ 23 w 154"/>
                  <a:gd name="T53" fmla="*/ 43 h 192"/>
                  <a:gd name="T54" fmla="*/ 8 w 154"/>
                  <a:gd name="T55" fmla="*/ 66 h 192"/>
                  <a:gd name="T56" fmla="*/ 6 w 154"/>
                  <a:gd name="T57" fmla="*/ 96 h 192"/>
                  <a:gd name="T58" fmla="*/ 10 w 154"/>
                  <a:gd name="T59" fmla="*/ 113 h 192"/>
                  <a:gd name="T60" fmla="*/ 20 w 154"/>
                  <a:gd name="T61" fmla="*/ 136 h 192"/>
                  <a:gd name="T62" fmla="*/ 11 w 154"/>
                  <a:gd name="T63" fmla="*/ 180 h 192"/>
                  <a:gd name="T64" fmla="*/ 74 w 154"/>
                  <a:gd name="T65" fmla="*/ 1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192">
                    <a:moveTo>
                      <a:pt x="75" y="190"/>
                    </a:moveTo>
                    <a:cubicBezTo>
                      <a:pt x="133" y="185"/>
                      <a:pt x="133" y="185"/>
                      <a:pt x="133" y="185"/>
                    </a:cubicBezTo>
                    <a:cubicBezTo>
                      <a:pt x="133" y="183"/>
                      <a:pt x="136" y="179"/>
                      <a:pt x="137" y="177"/>
                    </a:cubicBezTo>
                    <a:cubicBezTo>
                      <a:pt x="139" y="175"/>
                      <a:pt x="140" y="173"/>
                      <a:pt x="140" y="170"/>
                    </a:cubicBezTo>
                    <a:cubicBezTo>
                      <a:pt x="140" y="167"/>
                      <a:pt x="141" y="164"/>
                      <a:pt x="142" y="163"/>
                    </a:cubicBezTo>
                    <a:cubicBezTo>
                      <a:pt x="143" y="161"/>
                      <a:pt x="145" y="155"/>
                      <a:pt x="145" y="153"/>
                    </a:cubicBezTo>
                    <a:cubicBezTo>
                      <a:pt x="145" y="151"/>
                      <a:pt x="142" y="147"/>
                      <a:pt x="143" y="145"/>
                    </a:cubicBezTo>
                    <a:cubicBezTo>
                      <a:pt x="144" y="142"/>
                      <a:pt x="147" y="143"/>
                      <a:pt x="147" y="144"/>
                    </a:cubicBezTo>
                    <a:cubicBezTo>
                      <a:pt x="148" y="144"/>
                      <a:pt x="151" y="145"/>
                      <a:pt x="152" y="141"/>
                    </a:cubicBezTo>
                    <a:cubicBezTo>
                      <a:pt x="152" y="138"/>
                      <a:pt x="154" y="134"/>
                      <a:pt x="154" y="131"/>
                    </a:cubicBezTo>
                    <a:cubicBezTo>
                      <a:pt x="153" y="128"/>
                      <a:pt x="152" y="124"/>
                      <a:pt x="151" y="122"/>
                    </a:cubicBezTo>
                    <a:cubicBezTo>
                      <a:pt x="149" y="120"/>
                      <a:pt x="150" y="116"/>
                      <a:pt x="150" y="115"/>
                    </a:cubicBezTo>
                    <a:cubicBezTo>
                      <a:pt x="150" y="114"/>
                      <a:pt x="149" y="107"/>
                      <a:pt x="147" y="102"/>
                    </a:cubicBezTo>
                    <a:cubicBezTo>
                      <a:pt x="146" y="97"/>
                      <a:pt x="142" y="87"/>
                      <a:pt x="139" y="82"/>
                    </a:cubicBezTo>
                    <a:cubicBezTo>
                      <a:pt x="136" y="77"/>
                      <a:pt x="129" y="72"/>
                      <a:pt x="123" y="77"/>
                    </a:cubicBezTo>
                    <a:cubicBezTo>
                      <a:pt x="123" y="77"/>
                      <a:pt x="120" y="80"/>
                      <a:pt x="119" y="80"/>
                    </a:cubicBezTo>
                    <a:cubicBezTo>
                      <a:pt x="118" y="80"/>
                      <a:pt x="112" y="80"/>
                      <a:pt x="112" y="80"/>
                    </a:cubicBezTo>
                    <a:cubicBezTo>
                      <a:pt x="112" y="80"/>
                      <a:pt x="112" y="83"/>
                      <a:pt x="113" y="84"/>
                    </a:cubicBezTo>
                    <a:cubicBezTo>
                      <a:pt x="114" y="86"/>
                      <a:pt x="114" y="87"/>
                      <a:pt x="113" y="88"/>
                    </a:cubicBezTo>
                    <a:cubicBezTo>
                      <a:pt x="112" y="90"/>
                      <a:pt x="110" y="91"/>
                      <a:pt x="109" y="93"/>
                    </a:cubicBezTo>
                    <a:cubicBezTo>
                      <a:pt x="107" y="94"/>
                      <a:pt x="107" y="94"/>
                      <a:pt x="106" y="96"/>
                    </a:cubicBezTo>
                    <a:cubicBezTo>
                      <a:pt x="106" y="97"/>
                      <a:pt x="104" y="100"/>
                      <a:pt x="101" y="98"/>
                    </a:cubicBezTo>
                    <a:cubicBezTo>
                      <a:pt x="99" y="97"/>
                      <a:pt x="92" y="94"/>
                      <a:pt x="93" y="88"/>
                    </a:cubicBezTo>
                    <a:cubicBezTo>
                      <a:pt x="94" y="82"/>
                      <a:pt x="98" y="79"/>
                      <a:pt x="99" y="79"/>
                    </a:cubicBezTo>
                    <a:cubicBezTo>
                      <a:pt x="101" y="79"/>
                      <a:pt x="103" y="79"/>
                      <a:pt x="103" y="79"/>
                    </a:cubicBezTo>
                    <a:cubicBezTo>
                      <a:pt x="106" y="76"/>
                      <a:pt x="106" y="76"/>
                      <a:pt x="106" y="76"/>
                    </a:cubicBezTo>
                    <a:cubicBezTo>
                      <a:pt x="106" y="76"/>
                      <a:pt x="104" y="73"/>
                      <a:pt x="106" y="70"/>
                    </a:cubicBezTo>
                    <a:cubicBezTo>
                      <a:pt x="108" y="67"/>
                      <a:pt x="111" y="60"/>
                      <a:pt x="111" y="57"/>
                    </a:cubicBezTo>
                    <a:cubicBezTo>
                      <a:pt x="110" y="54"/>
                      <a:pt x="109" y="48"/>
                      <a:pt x="107" y="44"/>
                    </a:cubicBezTo>
                    <a:cubicBezTo>
                      <a:pt x="106" y="40"/>
                      <a:pt x="105" y="38"/>
                      <a:pt x="104" y="36"/>
                    </a:cubicBezTo>
                    <a:cubicBezTo>
                      <a:pt x="103" y="33"/>
                      <a:pt x="102" y="27"/>
                      <a:pt x="104" y="29"/>
                    </a:cubicBezTo>
                    <a:cubicBezTo>
                      <a:pt x="107" y="32"/>
                      <a:pt x="110" y="33"/>
                      <a:pt x="109" y="29"/>
                    </a:cubicBezTo>
                    <a:cubicBezTo>
                      <a:pt x="107" y="24"/>
                      <a:pt x="107" y="24"/>
                      <a:pt x="106" y="22"/>
                    </a:cubicBezTo>
                    <a:cubicBezTo>
                      <a:pt x="106" y="21"/>
                      <a:pt x="105" y="20"/>
                      <a:pt x="104" y="18"/>
                    </a:cubicBezTo>
                    <a:cubicBezTo>
                      <a:pt x="102" y="17"/>
                      <a:pt x="100" y="14"/>
                      <a:pt x="100" y="14"/>
                    </a:cubicBezTo>
                    <a:cubicBezTo>
                      <a:pt x="99" y="13"/>
                      <a:pt x="97" y="14"/>
                      <a:pt x="96" y="14"/>
                    </a:cubicBezTo>
                    <a:cubicBezTo>
                      <a:pt x="95" y="15"/>
                      <a:pt x="93" y="16"/>
                      <a:pt x="90" y="14"/>
                    </a:cubicBezTo>
                    <a:cubicBezTo>
                      <a:pt x="88" y="12"/>
                      <a:pt x="85" y="11"/>
                      <a:pt x="82" y="11"/>
                    </a:cubicBezTo>
                    <a:cubicBezTo>
                      <a:pt x="80" y="11"/>
                      <a:pt x="76" y="10"/>
                      <a:pt x="76" y="10"/>
                    </a:cubicBezTo>
                    <a:cubicBezTo>
                      <a:pt x="76" y="10"/>
                      <a:pt x="75" y="9"/>
                      <a:pt x="73" y="9"/>
                    </a:cubicBezTo>
                    <a:cubicBezTo>
                      <a:pt x="72" y="9"/>
                      <a:pt x="71" y="9"/>
                      <a:pt x="69" y="7"/>
                    </a:cubicBezTo>
                    <a:cubicBezTo>
                      <a:pt x="67" y="5"/>
                      <a:pt x="62" y="0"/>
                      <a:pt x="61" y="0"/>
                    </a:cubicBezTo>
                    <a:cubicBezTo>
                      <a:pt x="59" y="0"/>
                      <a:pt x="58" y="1"/>
                      <a:pt x="56" y="1"/>
                    </a:cubicBezTo>
                    <a:cubicBezTo>
                      <a:pt x="54" y="2"/>
                      <a:pt x="52" y="2"/>
                      <a:pt x="52" y="1"/>
                    </a:cubicBezTo>
                    <a:cubicBezTo>
                      <a:pt x="52" y="1"/>
                      <a:pt x="53" y="4"/>
                      <a:pt x="52" y="5"/>
                    </a:cubicBezTo>
                    <a:cubicBezTo>
                      <a:pt x="50" y="7"/>
                      <a:pt x="47" y="9"/>
                      <a:pt x="50" y="13"/>
                    </a:cubicBezTo>
                    <a:cubicBezTo>
                      <a:pt x="52" y="17"/>
                      <a:pt x="53" y="18"/>
                      <a:pt x="49" y="20"/>
                    </a:cubicBezTo>
                    <a:cubicBezTo>
                      <a:pt x="46" y="22"/>
                      <a:pt x="39" y="24"/>
                      <a:pt x="41" y="33"/>
                    </a:cubicBezTo>
                    <a:cubicBezTo>
                      <a:pt x="42" y="41"/>
                      <a:pt x="39" y="48"/>
                      <a:pt x="39" y="48"/>
                    </a:cubicBezTo>
                    <a:cubicBezTo>
                      <a:pt x="39" y="48"/>
                      <a:pt x="36" y="49"/>
                      <a:pt x="36" y="46"/>
                    </a:cubicBezTo>
                    <a:cubicBezTo>
                      <a:pt x="36" y="46"/>
                      <a:pt x="32" y="48"/>
                      <a:pt x="33" y="44"/>
                    </a:cubicBezTo>
                    <a:cubicBezTo>
                      <a:pt x="33" y="40"/>
                      <a:pt x="36" y="32"/>
                      <a:pt x="35" y="31"/>
                    </a:cubicBezTo>
                    <a:cubicBezTo>
                      <a:pt x="33" y="29"/>
                      <a:pt x="31" y="33"/>
                      <a:pt x="30" y="35"/>
                    </a:cubicBezTo>
                    <a:cubicBezTo>
                      <a:pt x="29" y="37"/>
                      <a:pt x="24" y="41"/>
                      <a:pt x="23" y="43"/>
                    </a:cubicBezTo>
                    <a:cubicBezTo>
                      <a:pt x="22" y="45"/>
                      <a:pt x="19" y="51"/>
                      <a:pt x="14" y="52"/>
                    </a:cubicBezTo>
                    <a:cubicBezTo>
                      <a:pt x="9" y="54"/>
                      <a:pt x="5" y="58"/>
                      <a:pt x="8" y="66"/>
                    </a:cubicBezTo>
                    <a:cubicBezTo>
                      <a:pt x="12" y="74"/>
                      <a:pt x="10" y="78"/>
                      <a:pt x="9" y="81"/>
                    </a:cubicBezTo>
                    <a:cubicBezTo>
                      <a:pt x="7" y="84"/>
                      <a:pt x="3" y="90"/>
                      <a:pt x="6" y="96"/>
                    </a:cubicBezTo>
                    <a:cubicBezTo>
                      <a:pt x="6" y="96"/>
                      <a:pt x="7" y="98"/>
                      <a:pt x="7" y="101"/>
                    </a:cubicBezTo>
                    <a:cubicBezTo>
                      <a:pt x="6" y="104"/>
                      <a:pt x="8" y="110"/>
                      <a:pt x="10" y="113"/>
                    </a:cubicBezTo>
                    <a:cubicBezTo>
                      <a:pt x="12" y="116"/>
                      <a:pt x="18" y="124"/>
                      <a:pt x="19" y="126"/>
                    </a:cubicBezTo>
                    <a:cubicBezTo>
                      <a:pt x="19" y="128"/>
                      <a:pt x="20" y="128"/>
                      <a:pt x="20" y="136"/>
                    </a:cubicBezTo>
                    <a:cubicBezTo>
                      <a:pt x="19" y="144"/>
                      <a:pt x="20" y="150"/>
                      <a:pt x="19" y="159"/>
                    </a:cubicBezTo>
                    <a:cubicBezTo>
                      <a:pt x="18" y="167"/>
                      <a:pt x="18" y="173"/>
                      <a:pt x="11" y="180"/>
                    </a:cubicBezTo>
                    <a:cubicBezTo>
                      <a:pt x="6" y="186"/>
                      <a:pt x="2" y="189"/>
                      <a:pt x="0" y="192"/>
                    </a:cubicBezTo>
                    <a:cubicBezTo>
                      <a:pt x="74" y="187"/>
                      <a:pt x="74" y="187"/>
                      <a:pt x="74" y="187"/>
                    </a:cubicBezTo>
                    <a:lnTo>
                      <a:pt x="75" y="19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6" name="Freeform 10">
                <a:extLst>
                  <a:ext uri="{FF2B5EF4-FFF2-40B4-BE49-F238E27FC236}">
                    <a16:creationId xmlns:a16="http://schemas.microsoft.com/office/drawing/2014/main" id="{56FF4809-9E24-4F12-9497-ECD41D2FCFB7}"/>
                  </a:ext>
                </a:extLst>
              </p:cNvPr>
              <p:cNvSpPr>
                <a:spLocks/>
              </p:cNvSpPr>
              <p:nvPr/>
            </p:nvSpPr>
            <p:spPr bwMode="auto">
              <a:xfrm>
                <a:off x="10591285" y="5376642"/>
                <a:ext cx="915988" cy="1366839"/>
              </a:xfrm>
              <a:custGeom>
                <a:avLst/>
                <a:gdLst>
                  <a:gd name="T0" fmla="*/ 148 w 244"/>
                  <a:gd name="T1" fmla="*/ 29 h 364"/>
                  <a:gd name="T2" fmla="*/ 39 w 244"/>
                  <a:gd name="T3" fmla="*/ 0 h 364"/>
                  <a:gd name="T4" fmla="*/ 6 w 244"/>
                  <a:gd name="T5" fmla="*/ 111 h 364"/>
                  <a:gd name="T6" fmla="*/ 10 w 244"/>
                  <a:gd name="T7" fmla="*/ 118 h 364"/>
                  <a:gd name="T8" fmla="*/ 2 w 244"/>
                  <a:gd name="T9" fmla="*/ 131 h 364"/>
                  <a:gd name="T10" fmla="*/ 1 w 244"/>
                  <a:gd name="T11" fmla="*/ 136 h 364"/>
                  <a:gd name="T12" fmla="*/ 149 w 244"/>
                  <a:gd name="T13" fmla="*/ 362 h 364"/>
                  <a:gd name="T14" fmla="*/ 154 w 244"/>
                  <a:gd name="T15" fmla="*/ 357 h 364"/>
                  <a:gd name="T16" fmla="*/ 152 w 244"/>
                  <a:gd name="T17" fmla="*/ 340 h 364"/>
                  <a:gd name="T18" fmla="*/ 153 w 244"/>
                  <a:gd name="T19" fmla="*/ 329 h 364"/>
                  <a:gd name="T20" fmla="*/ 156 w 244"/>
                  <a:gd name="T21" fmla="*/ 319 h 364"/>
                  <a:gd name="T22" fmla="*/ 168 w 244"/>
                  <a:gd name="T23" fmla="*/ 306 h 364"/>
                  <a:gd name="T24" fmla="*/ 178 w 244"/>
                  <a:gd name="T25" fmla="*/ 309 h 364"/>
                  <a:gd name="T26" fmla="*/ 185 w 244"/>
                  <a:gd name="T27" fmla="*/ 317 h 364"/>
                  <a:gd name="T28" fmla="*/ 194 w 244"/>
                  <a:gd name="T29" fmla="*/ 278 h 364"/>
                  <a:gd name="T30" fmla="*/ 244 w 244"/>
                  <a:gd name="T31" fmla="*/ 53 h 364"/>
                  <a:gd name="T32" fmla="*/ 148 w 244"/>
                  <a:gd name="T33" fmla="*/ 2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64">
                    <a:moveTo>
                      <a:pt x="148" y="29"/>
                    </a:moveTo>
                    <a:cubicBezTo>
                      <a:pt x="39" y="0"/>
                      <a:pt x="39" y="0"/>
                      <a:pt x="39" y="0"/>
                    </a:cubicBezTo>
                    <a:cubicBezTo>
                      <a:pt x="6" y="111"/>
                      <a:pt x="6" y="111"/>
                      <a:pt x="6" y="111"/>
                    </a:cubicBezTo>
                    <a:cubicBezTo>
                      <a:pt x="6" y="111"/>
                      <a:pt x="5" y="119"/>
                      <a:pt x="10" y="118"/>
                    </a:cubicBezTo>
                    <a:cubicBezTo>
                      <a:pt x="10" y="118"/>
                      <a:pt x="3" y="129"/>
                      <a:pt x="2" y="131"/>
                    </a:cubicBezTo>
                    <a:cubicBezTo>
                      <a:pt x="1" y="133"/>
                      <a:pt x="3" y="135"/>
                      <a:pt x="1" y="136"/>
                    </a:cubicBezTo>
                    <a:cubicBezTo>
                      <a:pt x="0" y="138"/>
                      <a:pt x="149" y="362"/>
                      <a:pt x="149" y="362"/>
                    </a:cubicBezTo>
                    <a:cubicBezTo>
                      <a:pt x="149" y="362"/>
                      <a:pt x="154" y="364"/>
                      <a:pt x="154" y="357"/>
                    </a:cubicBezTo>
                    <a:cubicBezTo>
                      <a:pt x="154" y="350"/>
                      <a:pt x="153" y="343"/>
                      <a:pt x="152" y="340"/>
                    </a:cubicBezTo>
                    <a:cubicBezTo>
                      <a:pt x="150" y="336"/>
                      <a:pt x="151" y="332"/>
                      <a:pt x="153" y="329"/>
                    </a:cubicBezTo>
                    <a:cubicBezTo>
                      <a:pt x="154" y="326"/>
                      <a:pt x="156" y="323"/>
                      <a:pt x="156" y="319"/>
                    </a:cubicBezTo>
                    <a:cubicBezTo>
                      <a:pt x="156" y="315"/>
                      <a:pt x="160" y="306"/>
                      <a:pt x="168" y="306"/>
                    </a:cubicBezTo>
                    <a:cubicBezTo>
                      <a:pt x="177" y="306"/>
                      <a:pt x="176" y="305"/>
                      <a:pt x="178" y="309"/>
                    </a:cubicBezTo>
                    <a:cubicBezTo>
                      <a:pt x="180" y="313"/>
                      <a:pt x="185" y="317"/>
                      <a:pt x="185" y="317"/>
                    </a:cubicBezTo>
                    <a:cubicBezTo>
                      <a:pt x="194" y="278"/>
                      <a:pt x="194" y="278"/>
                      <a:pt x="194" y="278"/>
                    </a:cubicBezTo>
                    <a:cubicBezTo>
                      <a:pt x="244" y="53"/>
                      <a:pt x="244" y="53"/>
                      <a:pt x="244" y="53"/>
                    </a:cubicBezTo>
                    <a:lnTo>
                      <a:pt x="148" y="29"/>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7" name="Freeform 11">
                <a:extLst>
                  <a:ext uri="{FF2B5EF4-FFF2-40B4-BE49-F238E27FC236}">
                    <a16:creationId xmlns:a16="http://schemas.microsoft.com/office/drawing/2014/main" id="{21B0C03B-6EB5-4395-918B-73911B07C1E2}"/>
                  </a:ext>
                </a:extLst>
              </p:cNvPr>
              <p:cNvSpPr>
                <a:spLocks/>
              </p:cNvSpPr>
              <p:nvPr/>
            </p:nvSpPr>
            <p:spPr bwMode="auto">
              <a:xfrm>
                <a:off x="12964598" y="6140230"/>
                <a:ext cx="1035051" cy="561976"/>
              </a:xfrm>
              <a:custGeom>
                <a:avLst/>
                <a:gdLst>
                  <a:gd name="T0" fmla="*/ 263 w 276"/>
                  <a:gd name="T1" fmla="*/ 40 h 150"/>
                  <a:gd name="T2" fmla="*/ 268 w 276"/>
                  <a:gd name="T3" fmla="*/ 25 h 150"/>
                  <a:gd name="T4" fmla="*/ 249 w 276"/>
                  <a:gd name="T5" fmla="*/ 11 h 150"/>
                  <a:gd name="T6" fmla="*/ 13 w 276"/>
                  <a:gd name="T7" fmla="*/ 0 h 150"/>
                  <a:gd name="T8" fmla="*/ 0 w 276"/>
                  <a:gd name="T9" fmla="*/ 139 h 150"/>
                  <a:gd name="T10" fmla="*/ 276 w 276"/>
                  <a:gd name="T11" fmla="*/ 150 h 150"/>
                  <a:gd name="T12" fmla="*/ 273 w 276"/>
                  <a:gd name="T13" fmla="*/ 54 h 150"/>
                  <a:gd name="T14" fmla="*/ 263 w 276"/>
                  <a:gd name="T15" fmla="*/ 4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150">
                    <a:moveTo>
                      <a:pt x="263" y="40"/>
                    </a:moveTo>
                    <a:cubicBezTo>
                      <a:pt x="263" y="29"/>
                      <a:pt x="269" y="30"/>
                      <a:pt x="268" y="25"/>
                    </a:cubicBezTo>
                    <a:cubicBezTo>
                      <a:pt x="268" y="20"/>
                      <a:pt x="249" y="11"/>
                      <a:pt x="249" y="11"/>
                    </a:cubicBezTo>
                    <a:cubicBezTo>
                      <a:pt x="194" y="13"/>
                      <a:pt x="15" y="0"/>
                      <a:pt x="13" y="0"/>
                    </a:cubicBezTo>
                    <a:cubicBezTo>
                      <a:pt x="0" y="139"/>
                      <a:pt x="0" y="139"/>
                      <a:pt x="0" y="139"/>
                    </a:cubicBezTo>
                    <a:cubicBezTo>
                      <a:pt x="276" y="150"/>
                      <a:pt x="276" y="150"/>
                      <a:pt x="276" y="150"/>
                    </a:cubicBezTo>
                    <a:cubicBezTo>
                      <a:pt x="273" y="54"/>
                      <a:pt x="273" y="54"/>
                      <a:pt x="273" y="54"/>
                    </a:cubicBezTo>
                    <a:cubicBezTo>
                      <a:pt x="273" y="54"/>
                      <a:pt x="263" y="50"/>
                      <a:pt x="263" y="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8" name="Freeform 12">
                <a:extLst>
                  <a:ext uri="{FF2B5EF4-FFF2-40B4-BE49-F238E27FC236}">
                    <a16:creationId xmlns:a16="http://schemas.microsoft.com/office/drawing/2014/main" id="{CC1493EA-3173-400D-B349-189A2D52F473}"/>
                  </a:ext>
                </a:extLst>
              </p:cNvPr>
              <p:cNvSpPr>
                <a:spLocks/>
              </p:cNvSpPr>
              <p:nvPr/>
            </p:nvSpPr>
            <p:spPr bwMode="auto">
              <a:xfrm>
                <a:off x="11856523" y="5144867"/>
                <a:ext cx="979488" cy="803276"/>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29" name="Freeform 13">
                <a:extLst>
                  <a:ext uri="{FF2B5EF4-FFF2-40B4-BE49-F238E27FC236}">
                    <a16:creationId xmlns:a16="http://schemas.microsoft.com/office/drawing/2014/main" id="{FADCCDB0-2ABD-4708-A3D7-CB7AB4D360B5}"/>
                  </a:ext>
                </a:extLst>
              </p:cNvPr>
              <p:cNvSpPr>
                <a:spLocks/>
              </p:cNvSpPr>
              <p:nvPr/>
            </p:nvSpPr>
            <p:spPr bwMode="auto">
              <a:xfrm>
                <a:off x="11856523" y="5144867"/>
                <a:ext cx="979488" cy="803276"/>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30" name="Freeform 14">
                <a:extLst>
                  <a:ext uri="{FF2B5EF4-FFF2-40B4-BE49-F238E27FC236}">
                    <a16:creationId xmlns:a16="http://schemas.microsoft.com/office/drawing/2014/main" id="{F55CC1BB-732F-4C8C-A0E8-D67576FA416C}"/>
                  </a:ext>
                </a:extLst>
              </p:cNvPr>
              <p:cNvSpPr>
                <a:spLocks/>
              </p:cNvSpPr>
              <p:nvPr/>
            </p:nvSpPr>
            <p:spPr bwMode="auto">
              <a:xfrm>
                <a:off x="13875824" y="6087843"/>
                <a:ext cx="904875" cy="754063"/>
              </a:xfrm>
              <a:custGeom>
                <a:avLst/>
                <a:gdLst>
                  <a:gd name="T0" fmla="*/ 1 w 241"/>
                  <a:gd name="T1" fmla="*/ 9 h 201"/>
                  <a:gd name="T2" fmla="*/ 4 w 241"/>
                  <a:gd name="T3" fmla="*/ 16 h 201"/>
                  <a:gd name="T4" fmla="*/ 6 w 241"/>
                  <a:gd name="T5" fmla="*/ 25 h 201"/>
                  <a:gd name="T6" fmla="*/ 25 w 241"/>
                  <a:gd name="T7" fmla="*/ 39 h 201"/>
                  <a:gd name="T8" fmla="*/ 20 w 241"/>
                  <a:gd name="T9" fmla="*/ 54 h 201"/>
                  <a:gd name="T10" fmla="*/ 30 w 241"/>
                  <a:gd name="T11" fmla="*/ 68 h 201"/>
                  <a:gd name="T12" fmla="*/ 33 w 241"/>
                  <a:gd name="T13" fmla="*/ 164 h 201"/>
                  <a:gd name="T14" fmla="*/ 32 w 241"/>
                  <a:gd name="T15" fmla="*/ 188 h 201"/>
                  <a:gd name="T16" fmla="*/ 199 w 241"/>
                  <a:gd name="T17" fmla="*/ 184 h 201"/>
                  <a:gd name="T18" fmla="*/ 200 w 241"/>
                  <a:gd name="T19" fmla="*/ 188 h 201"/>
                  <a:gd name="T20" fmla="*/ 201 w 241"/>
                  <a:gd name="T21" fmla="*/ 193 h 201"/>
                  <a:gd name="T22" fmla="*/ 203 w 241"/>
                  <a:gd name="T23" fmla="*/ 201 h 201"/>
                  <a:gd name="T24" fmla="*/ 219 w 241"/>
                  <a:gd name="T25" fmla="*/ 200 h 201"/>
                  <a:gd name="T26" fmla="*/ 222 w 241"/>
                  <a:gd name="T27" fmla="*/ 192 h 201"/>
                  <a:gd name="T28" fmla="*/ 223 w 241"/>
                  <a:gd name="T29" fmla="*/ 185 h 201"/>
                  <a:gd name="T30" fmla="*/ 223 w 241"/>
                  <a:gd name="T31" fmla="*/ 181 h 201"/>
                  <a:gd name="T32" fmla="*/ 226 w 241"/>
                  <a:gd name="T33" fmla="*/ 177 h 201"/>
                  <a:gd name="T34" fmla="*/ 231 w 241"/>
                  <a:gd name="T35" fmla="*/ 178 h 201"/>
                  <a:gd name="T36" fmla="*/ 235 w 241"/>
                  <a:gd name="T37" fmla="*/ 161 h 201"/>
                  <a:gd name="T38" fmla="*/ 222 w 241"/>
                  <a:gd name="T39" fmla="*/ 148 h 201"/>
                  <a:gd name="T40" fmla="*/ 219 w 241"/>
                  <a:gd name="T41" fmla="*/ 132 h 201"/>
                  <a:gd name="T42" fmla="*/ 212 w 241"/>
                  <a:gd name="T43" fmla="*/ 123 h 201"/>
                  <a:gd name="T44" fmla="*/ 207 w 241"/>
                  <a:gd name="T45" fmla="*/ 120 h 201"/>
                  <a:gd name="T46" fmla="*/ 191 w 241"/>
                  <a:gd name="T47" fmla="*/ 103 h 201"/>
                  <a:gd name="T48" fmla="*/ 191 w 241"/>
                  <a:gd name="T49" fmla="*/ 97 h 201"/>
                  <a:gd name="T50" fmla="*/ 195 w 241"/>
                  <a:gd name="T51" fmla="*/ 84 h 201"/>
                  <a:gd name="T52" fmla="*/ 183 w 241"/>
                  <a:gd name="T53" fmla="*/ 73 h 201"/>
                  <a:gd name="T54" fmla="*/ 175 w 241"/>
                  <a:gd name="T55" fmla="*/ 68 h 201"/>
                  <a:gd name="T56" fmla="*/ 169 w 241"/>
                  <a:gd name="T57" fmla="*/ 59 h 201"/>
                  <a:gd name="T58" fmla="*/ 166 w 241"/>
                  <a:gd name="T59" fmla="*/ 52 h 201"/>
                  <a:gd name="T60" fmla="*/ 157 w 241"/>
                  <a:gd name="T61" fmla="*/ 48 h 201"/>
                  <a:gd name="T62" fmla="*/ 148 w 241"/>
                  <a:gd name="T63" fmla="*/ 41 h 201"/>
                  <a:gd name="T64" fmla="*/ 149 w 241"/>
                  <a:gd name="T65" fmla="*/ 27 h 201"/>
                  <a:gd name="T66" fmla="*/ 146 w 241"/>
                  <a:gd name="T67" fmla="*/ 14 h 201"/>
                  <a:gd name="T68" fmla="*/ 142 w 241"/>
                  <a:gd name="T69" fmla="*/ 10 h 201"/>
                  <a:gd name="T70" fmla="*/ 139 w 241"/>
                  <a:gd name="T71" fmla="*/ 7 h 201"/>
                  <a:gd name="T72" fmla="*/ 134 w 241"/>
                  <a:gd name="T73" fmla="*/ 3 h 201"/>
                  <a:gd name="T74" fmla="*/ 128 w 241"/>
                  <a:gd name="T75" fmla="*/ 0 h 201"/>
                  <a:gd name="T76" fmla="*/ 1 w 241"/>
                  <a:gd name="T77" fmla="*/ 2 h 201"/>
                  <a:gd name="T78" fmla="*/ 1 w 241"/>
                  <a:gd name="T79" fmla="*/ 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 h="201">
                    <a:moveTo>
                      <a:pt x="1" y="9"/>
                    </a:moveTo>
                    <a:cubicBezTo>
                      <a:pt x="0" y="12"/>
                      <a:pt x="1" y="13"/>
                      <a:pt x="4" y="16"/>
                    </a:cubicBezTo>
                    <a:cubicBezTo>
                      <a:pt x="7" y="19"/>
                      <a:pt x="6" y="25"/>
                      <a:pt x="6" y="25"/>
                    </a:cubicBezTo>
                    <a:cubicBezTo>
                      <a:pt x="6" y="25"/>
                      <a:pt x="25" y="34"/>
                      <a:pt x="25" y="39"/>
                    </a:cubicBezTo>
                    <a:cubicBezTo>
                      <a:pt x="26" y="44"/>
                      <a:pt x="20" y="43"/>
                      <a:pt x="20" y="54"/>
                    </a:cubicBezTo>
                    <a:cubicBezTo>
                      <a:pt x="20" y="64"/>
                      <a:pt x="30" y="68"/>
                      <a:pt x="30" y="68"/>
                    </a:cubicBezTo>
                    <a:cubicBezTo>
                      <a:pt x="33" y="164"/>
                      <a:pt x="33" y="164"/>
                      <a:pt x="33" y="164"/>
                    </a:cubicBezTo>
                    <a:cubicBezTo>
                      <a:pt x="32" y="188"/>
                      <a:pt x="32" y="188"/>
                      <a:pt x="32" y="188"/>
                    </a:cubicBezTo>
                    <a:cubicBezTo>
                      <a:pt x="199" y="184"/>
                      <a:pt x="199" y="184"/>
                      <a:pt x="199" y="184"/>
                    </a:cubicBezTo>
                    <a:cubicBezTo>
                      <a:pt x="199" y="184"/>
                      <a:pt x="199" y="186"/>
                      <a:pt x="200" y="188"/>
                    </a:cubicBezTo>
                    <a:cubicBezTo>
                      <a:pt x="202" y="190"/>
                      <a:pt x="202" y="191"/>
                      <a:pt x="201" y="193"/>
                    </a:cubicBezTo>
                    <a:cubicBezTo>
                      <a:pt x="200" y="196"/>
                      <a:pt x="200" y="201"/>
                      <a:pt x="203" y="201"/>
                    </a:cubicBezTo>
                    <a:cubicBezTo>
                      <a:pt x="207" y="201"/>
                      <a:pt x="219" y="200"/>
                      <a:pt x="219" y="200"/>
                    </a:cubicBezTo>
                    <a:cubicBezTo>
                      <a:pt x="219" y="200"/>
                      <a:pt x="222" y="196"/>
                      <a:pt x="222" y="192"/>
                    </a:cubicBezTo>
                    <a:cubicBezTo>
                      <a:pt x="222" y="189"/>
                      <a:pt x="223" y="185"/>
                      <a:pt x="223" y="185"/>
                    </a:cubicBezTo>
                    <a:cubicBezTo>
                      <a:pt x="223" y="185"/>
                      <a:pt x="223" y="185"/>
                      <a:pt x="223" y="181"/>
                    </a:cubicBezTo>
                    <a:cubicBezTo>
                      <a:pt x="223" y="177"/>
                      <a:pt x="226" y="177"/>
                      <a:pt x="226" y="177"/>
                    </a:cubicBezTo>
                    <a:cubicBezTo>
                      <a:pt x="231" y="178"/>
                      <a:pt x="231" y="178"/>
                      <a:pt x="231" y="178"/>
                    </a:cubicBezTo>
                    <a:cubicBezTo>
                      <a:pt x="241" y="176"/>
                      <a:pt x="238" y="163"/>
                      <a:pt x="235" y="161"/>
                    </a:cubicBezTo>
                    <a:cubicBezTo>
                      <a:pt x="232" y="160"/>
                      <a:pt x="224" y="153"/>
                      <a:pt x="222" y="148"/>
                    </a:cubicBezTo>
                    <a:cubicBezTo>
                      <a:pt x="220" y="144"/>
                      <a:pt x="221" y="136"/>
                      <a:pt x="219" y="132"/>
                    </a:cubicBezTo>
                    <a:cubicBezTo>
                      <a:pt x="218" y="127"/>
                      <a:pt x="215" y="123"/>
                      <a:pt x="212" y="123"/>
                    </a:cubicBezTo>
                    <a:cubicBezTo>
                      <a:pt x="210" y="123"/>
                      <a:pt x="207" y="120"/>
                      <a:pt x="207" y="120"/>
                    </a:cubicBezTo>
                    <a:cubicBezTo>
                      <a:pt x="207" y="120"/>
                      <a:pt x="196" y="108"/>
                      <a:pt x="191" y="103"/>
                    </a:cubicBezTo>
                    <a:cubicBezTo>
                      <a:pt x="187" y="98"/>
                      <a:pt x="191" y="97"/>
                      <a:pt x="191" y="97"/>
                    </a:cubicBezTo>
                    <a:cubicBezTo>
                      <a:pt x="191" y="97"/>
                      <a:pt x="197" y="93"/>
                      <a:pt x="195" y="84"/>
                    </a:cubicBezTo>
                    <a:cubicBezTo>
                      <a:pt x="193" y="74"/>
                      <a:pt x="187" y="73"/>
                      <a:pt x="183" y="73"/>
                    </a:cubicBezTo>
                    <a:cubicBezTo>
                      <a:pt x="179" y="74"/>
                      <a:pt x="175" y="72"/>
                      <a:pt x="175" y="68"/>
                    </a:cubicBezTo>
                    <a:cubicBezTo>
                      <a:pt x="175" y="65"/>
                      <a:pt x="173" y="61"/>
                      <a:pt x="169" y="59"/>
                    </a:cubicBezTo>
                    <a:cubicBezTo>
                      <a:pt x="166" y="57"/>
                      <a:pt x="166" y="52"/>
                      <a:pt x="166" y="52"/>
                    </a:cubicBezTo>
                    <a:cubicBezTo>
                      <a:pt x="166" y="52"/>
                      <a:pt x="159" y="49"/>
                      <a:pt x="157" y="48"/>
                    </a:cubicBezTo>
                    <a:cubicBezTo>
                      <a:pt x="155" y="47"/>
                      <a:pt x="152" y="44"/>
                      <a:pt x="148" y="41"/>
                    </a:cubicBezTo>
                    <a:cubicBezTo>
                      <a:pt x="145" y="38"/>
                      <a:pt x="150" y="32"/>
                      <a:pt x="149" y="27"/>
                    </a:cubicBezTo>
                    <a:cubicBezTo>
                      <a:pt x="148" y="23"/>
                      <a:pt x="146" y="14"/>
                      <a:pt x="146" y="14"/>
                    </a:cubicBezTo>
                    <a:cubicBezTo>
                      <a:pt x="144" y="14"/>
                      <a:pt x="143" y="12"/>
                      <a:pt x="142" y="10"/>
                    </a:cubicBezTo>
                    <a:cubicBezTo>
                      <a:pt x="142" y="8"/>
                      <a:pt x="142" y="7"/>
                      <a:pt x="139" y="7"/>
                    </a:cubicBezTo>
                    <a:cubicBezTo>
                      <a:pt x="137" y="7"/>
                      <a:pt x="137" y="6"/>
                      <a:pt x="134" y="3"/>
                    </a:cubicBezTo>
                    <a:cubicBezTo>
                      <a:pt x="132" y="0"/>
                      <a:pt x="128" y="0"/>
                      <a:pt x="128" y="0"/>
                    </a:cubicBezTo>
                    <a:cubicBezTo>
                      <a:pt x="1" y="2"/>
                      <a:pt x="1" y="2"/>
                      <a:pt x="1" y="2"/>
                    </a:cubicBezTo>
                    <a:cubicBezTo>
                      <a:pt x="3" y="4"/>
                      <a:pt x="2" y="6"/>
                      <a:pt x="1" y="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31" name="Freeform 15">
                <a:extLst>
                  <a:ext uri="{FF2B5EF4-FFF2-40B4-BE49-F238E27FC236}">
                    <a16:creationId xmlns:a16="http://schemas.microsoft.com/office/drawing/2014/main" id="{08B29368-F06E-4072-9942-ACCC9B236030}"/>
                  </a:ext>
                </a:extLst>
              </p:cNvPr>
              <p:cNvSpPr>
                <a:spLocks/>
              </p:cNvSpPr>
              <p:nvPr/>
            </p:nvSpPr>
            <p:spPr bwMode="auto">
              <a:xfrm>
                <a:off x="12756636" y="5613180"/>
                <a:ext cx="1146176" cy="574676"/>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2" name="Freeform 16">
                <a:extLst>
                  <a:ext uri="{FF2B5EF4-FFF2-40B4-BE49-F238E27FC236}">
                    <a16:creationId xmlns:a16="http://schemas.microsoft.com/office/drawing/2014/main" id="{2BD66530-CFAA-480B-8CC5-ADA3EA15F315}"/>
                  </a:ext>
                </a:extLst>
              </p:cNvPr>
              <p:cNvSpPr>
                <a:spLocks/>
              </p:cNvSpPr>
              <p:nvPr/>
            </p:nvSpPr>
            <p:spPr bwMode="auto">
              <a:xfrm>
                <a:off x="12756636" y="5613180"/>
                <a:ext cx="1146176" cy="574676"/>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33" name="Freeform 17">
                <a:extLst>
                  <a:ext uri="{FF2B5EF4-FFF2-40B4-BE49-F238E27FC236}">
                    <a16:creationId xmlns:a16="http://schemas.microsoft.com/office/drawing/2014/main" id="{DC93E58E-6042-45C9-BB16-D9EFB071BB1F}"/>
                  </a:ext>
                </a:extLst>
              </p:cNvPr>
              <p:cNvSpPr>
                <a:spLocks/>
              </p:cNvSpPr>
              <p:nvPr/>
            </p:nvSpPr>
            <p:spPr bwMode="auto">
              <a:xfrm>
                <a:off x="14901349" y="7003831"/>
                <a:ext cx="530225" cy="863601"/>
              </a:xfrm>
              <a:custGeom>
                <a:avLst/>
                <a:gdLst>
                  <a:gd name="T0" fmla="*/ 38 w 141"/>
                  <a:gd name="T1" fmla="*/ 218 h 230"/>
                  <a:gd name="T2" fmla="*/ 44 w 141"/>
                  <a:gd name="T3" fmla="*/ 213 h 230"/>
                  <a:gd name="T4" fmla="*/ 41 w 141"/>
                  <a:gd name="T5" fmla="*/ 205 h 230"/>
                  <a:gd name="T6" fmla="*/ 38 w 141"/>
                  <a:gd name="T7" fmla="*/ 190 h 230"/>
                  <a:gd name="T8" fmla="*/ 137 w 141"/>
                  <a:gd name="T9" fmla="*/ 184 h 230"/>
                  <a:gd name="T10" fmla="*/ 132 w 141"/>
                  <a:gd name="T11" fmla="*/ 154 h 230"/>
                  <a:gd name="T12" fmla="*/ 137 w 141"/>
                  <a:gd name="T13" fmla="*/ 126 h 230"/>
                  <a:gd name="T14" fmla="*/ 138 w 141"/>
                  <a:gd name="T15" fmla="*/ 117 h 230"/>
                  <a:gd name="T16" fmla="*/ 124 w 141"/>
                  <a:gd name="T17" fmla="*/ 91 h 230"/>
                  <a:gd name="T18" fmla="*/ 105 w 141"/>
                  <a:gd name="T19" fmla="*/ 0 h 230"/>
                  <a:gd name="T20" fmla="*/ 3 w 141"/>
                  <a:gd name="T21" fmla="*/ 7 h 230"/>
                  <a:gd name="T22" fmla="*/ 6 w 141"/>
                  <a:gd name="T23" fmla="*/ 13 h 230"/>
                  <a:gd name="T24" fmla="*/ 0 w 141"/>
                  <a:gd name="T25" fmla="*/ 155 h 230"/>
                  <a:gd name="T26" fmla="*/ 5 w 141"/>
                  <a:gd name="T27" fmla="*/ 224 h 230"/>
                  <a:gd name="T28" fmla="*/ 12 w 141"/>
                  <a:gd name="T29" fmla="*/ 223 h 230"/>
                  <a:gd name="T30" fmla="*/ 15 w 141"/>
                  <a:gd name="T31" fmla="*/ 223 h 230"/>
                  <a:gd name="T32" fmla="*/ 20 w 141"/>
                  <a:gd name="T33" fmla="*/ 220 h 230"/>
                  <a:gd name="T34" fmla="*/ 19 w 141"/>
                  <a:gd name="T35" fmla="*/ 216 h 230"/>
                  <a:gd name="T36" fmla="*/ 18 w 141"/>
                  <a:gd name="T37" fmla="*/ 211 h 230"/>
                  <a:gd name="T38" fmla="*/ 19 w 141"/>
                  <a:gd name="T39" fmla="*/ 208 h 230"/>
                  <a:gd name="T40" fmla="*/ 18 w 141"/>
                  <a:gd name="T41" fmla="*/ 199 h 230"/>
                  <a:gd name="T42" fmla="*/ 19 w 141"/>
                  <a:gd name="T43" fmla="*/ 188 h 230"/>
                  <a:gd name="T44" fmla="*/ 20 w 141"/>
                  <a:gd name="T45" fmla="*/ 186 h 230"/>
                  <a:gd name="T46" fmla="*/ 21 w 141"/>
                  <a:gd name="T47" fmla="*/ 192 h 230"/>
                  <a:gd name="T48" fmla="*/ 25 w 141"/>
                  <a:gd name="T49" fmla="*/ 198 h 230"/>
                  <a:gd name="T50" fmla="*/ 23 w 141"/>
                  <a:gd name="T51" fmla="*/ 204 h 230"/>
                  <a:gd name="T52" fmla="*/ 28 w 141"/>
                  <a:gd name="T53" fmla="*/ 212 h 230"/>
                  <a:gd name="T54" fmla="*/ 29 w 141"/>
                  <a:gd name="T55" fmla="*/ 219 h 230"/>
                  <a:gd name="T56" fmla="*/ 28 w 141"/>
                  <a:gd name="T57" fmla="*/ 224 h 230"/>
                  <a:gd name="T58" fmla="*/ 19 w 141"/>
                  <a:gd name="T59" fmla="*/ 228 h 230"/>
                  <a:gd name="T60" fmla="*/ 25 w 141"/>
                  <a:gd name="T61" fmla="*/ 228 h 230"/>
                  <a:gd name="T62" fmla="*/ 31 w 141"/>
                  <a:gd name="T63" fmla="*/ 227 h 230"/>
                  <a:gd name="T64" fmla="*/ 42 w 141"/>
                  <a:gd name="T65" fmla="*/ 222 h 230"/>
                  <a:gd name="T66" fmla="*/ 38 w 141"/>
                  <a:gd name="T67" fmla="*/ 21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230">
                    <a:moveTo>
                      <a:pt x="38" y="218"/>
                    </a:moveTo>
                    <a:cubicBezTo>
                      <a:pt x="38" y="215"/>
                      <a:pt x="44" y="216"/>
                      <a:pt x="44" y="213"/>
                    </a:cubicBezTo>
                    <a:cubicBezTo>
                      <a:pt x="43" y="210"/>
                      <a:pt x="41" y="208"/>
                      <a:pt x="41" y="205"/>
                    </a:cubicBezTo>
                    <a:cubicBezTo>
                      <a:pt x="41" y="202"/>
                      <a:pt x="42" y="191"/>
                      <a:pt x="38" y="190"/>
                    </a:cubicBezTo>
                    <a:cubicBezTo>
                      <a:pt x="137" y="184"/>
                      <a:pt x="137" y="184"/>
                      <a:pt x="137" y="184"/>
                    </a:cubicBezTo>
                    <a:cubicBezTo>
                      <a:pt x="138" y="175"/>
                      <a:pt x="134" y="166"/>
                      <a:pt x="132" y="154"/>
                    </a:cubicBezTo>
                    <a:cubicBezTo>
                      <a:pt x="130" y="142"/>
                      <a:pt x="133" y="129"/>
                      <a:pt x="137" y="126"/>
                    </a:cubicBezTo>
                    <a:cubicBezTo>
                      <a:pt x="141" y="122"/>
                      <a:pt x="138" y="117"/>
                      <a:pt x="138" y="117"/>
                    </a:cubicBezTo>
                    <a:cubicBezTo>
                      <a:pt x="124" y="91"/>
                      <a:pt x="124" y="91"/>
                      <a:pt x="124" y="91"/>
                    </a:cubicBezTo>
                    <a:cubicBezTo>
                      <a:pt x="105" y="0"/>
                      <a:pt x="105" y="0"/>
                      <a:pt x="105" y="0"/>
                    </a:cubicBezTo>
                    <a:cubicBezTo>
                      <a:pt x="64" y="6"/>
                      <a:pt x="3" y="7"/>
                      <a:pt x="3" y="7"/>
                    </a:cubicBezTo>
                    <a:cubicBezTo>
                      <a:pt x="3" y="11"/>
                      <a:pt x="6" y="13"/>
                      <a:pt x="6" y="13"/>
                    </a:cubicBezTo>
                    <a:cubicBezTo>
                      <a:pt x="0" y="155"/>
                      <a:pt x="0" y="155"/>
                      <a:pt x="0" y="155"/>
                    </a:cubicBezTo>
                    <a:cubicBezTo>
                      <a:pt x="5" y="224"/>
                      <a:pt x="5" y="224"/>
                      <a:pt x="5" y="224"/>
                    </a:cubicBezTo>
                    <a:cubicBezTo>
                      <a:pt x="8" y="224"/>
                      <a:pt x="10" y="224"/>
                      <a:pt x="12" y="223"/>
                    </a:cubicBezTo>
                    <a:cubicBezTo>
                      <a:pt x="13" y="221"/>
                      <a:pt x="14" y="223"/>
                      <a:pt x="15" y="223"/>
                    </a:cubicBezTo>
                    <a:cubicBezTo>
                      <a:pt x="16" y="223"/>
                      <a:pt x="20" y="222"/>
                      <a:pt x="20" y="220"/>
                    </a:cubicBezTo>
                    <a:cubicBezTo>
                      <a:pt x="20" y="218"/>
                      <a:pt x="20" y="217"/>
                      <a:pt x="19" y="216"/>
                    </a:cubicBezTo>
                    <a:cubicBezTo>
                      <a:pt x="18" y="215"/>
                      <a:pt x="18" y="211"/>
                      <a:pt x="18" y="211"/>
                    </a:cubicBezTo>
                    <a:cubicBezTo>
                      <a:pt x="18" y="211"/>
                      <a:pt x="17" y="210"/>
                      <a:pt x="19" y="208"/>
                    </a:cubicBezTo>
                    <a:cubicBezTo>
                      <a:pt x="20" y="206"/>
                      <a:pt x="20" y="204"/>
                      <a:pt x="18" y="199"/>
                    </a:cubicBezTo>
                    <a:cubicBezTo>
                      <a:pt x="16" y="195"/>
                      <a:pt x="16" y="192"/>
                      <a:pt x="19" y="188"/>
                    </a:cubicBezTo>
                    <a:cubicBezTo>
                      <a:pt x="19" y="188"/>
                      <a:pt x="20" y="187"/>
                      <a:pt x="20" y="186"/>
                    </a:cubicBezTo>
                    <a:cubicBezTo>
                      <a:pt x="20" y="186"/>
                      <a:pt x="21" y="189"/>
                      <a:pt x="21" y="192"/>
                    </a:cubicBezTo>
                    <a:cubicBezTo>
                      <a:pt x="22" y="194"/>
                      <a:pt x="25" y="197"/>
                      <a:pt x="25" y="198"/>
                    </a:cubicBezTo>
                    <a:cubicBezTo>
                      <a:pt x="25" y="199"/>
                      <a:pt x="22" y="202"/>
                      <a:pt x="23" y="204"/>
                    </a:cubicBezTo>
                    <a:cubicBezTo>
                      <a:pt x="23" y="207"/>
                      <a:pt x="28" y="210"/>
                      <a:pt x="28" y="212"/>
                    </a:cubicBezTo>
                    <a:cubicBezTo>
                      <a:pt x="28" y="215"/>
                      <a:pt x="27" y="219"/>
                      <a:pt x="29" y="219"/>
                    </a:cubicBezTo>
                    <a:cubicBezTo>
                      <a:pt x="31" y="220"/>
                      <a:pt x="33" y="222"/>
                      <a:pt x="28" y="224"/>
                    </a:cubicBezTo>
                    <a:cubicBezTo>
                      <a:pt x="23" y="226"/>
                      <a:pt x="19" y="227"/>
                      <a:pt x="19" y="228"/>
                    </a:cubicBezTo>
                    <a:cubicBezTo>
                      <a:pt x="19" y="230"/>
                      <a:pt x="23" y="229"/>
                      <a:pt x="25" y="228"/>
                    </a:cubicBezTo>
                    <a:cubicBezTo>
                      <a:pt x="27" y="228"/>
                      <a:pt x="28" y="227"/>
                      <a:pt x="31" y="227"/>
                    </a:cubicBezTo>
                    <a:cubicBezTo>
                      <a:pt x="34" y="227"/>
                      <a:pt x="41" y="226"/>
                      <a:pt x="42" y="222"/>
                    </a:cubicBezTo>
                    <a:cubicBezTo>
                      <a:pt x="42" y="222"/>
                      <a:pt x="38" y="221"/>
                      <a:pt x="38" y="21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4" name="Freeform 18">
                <a:extLst>
                  <a:ext uri="{FF2B5EF4-FFF2-40B4-BE49-F238E27FC236}">
                    <a16:creationId xmlns:a16="http://schemas.microsoft.com/office/drawing/2014/main" id="{CAA03097-A27A-4995-8057-EA51B04BDCCE}"/>
                  </a:ext>
                </a:extLst>
              </p:cNvPr>
              <p:cNvSpPr>
                <a:spLocks/>
              </p:cNvSpPr>
              <p:nvPr/>
            </p:nvSpPr>
            <p:spPr bwMode="auto">
              <a:xfrm>
                <a:off x="15044225" y="7678520"/>
                <a:ext cx="1204913" cy="976314"/>
              </a:xfrm>
              <a:custGeom>
                <a:avLst/>
                <a:gdLst>
                  <a:gd name="T0" fmla="*/ 212 w 321"/>
                  <a:gd name="T1" fmla="*/ 10 h 260"/>
                  <a:gd name="T2" fmla="*/ 3 w 321"/>
                  <a:gd name="T3" fmla="*/ 25 h 260"/>
                  <a:gd name="T4" fmla="*/ 14 w 321"/>
                  <a:gd name="T5" fmla="*/ 37 h 260"/>
                  <a:gd name="T6" fmla="*/ 21 w 321"/>
                  <a:gd name="T7" fmla="*/ 26 h 260"/>
                  <a:gd name="T8" fmla="*/ 38 w 321"/>
                  <a:gd name="T9" fmla="*/ 40 h 260"/>
                  <a:gd name="T10" fmla="*/ 37 w 321"/>
                  <a:gd name="T11" fmla="*/ 34 h 260"/>
                  <a:gd name="T12" fmla="*/ 44 w 321"/>
                  <a:gd name="T13" fmla="*/ 35 h 260"/>
                  <a:gd name="T14" fmla="*/ 75 w 321"/>
                  <a:gd name="T15" fmla="*/ 41 h 260"/>
                  <a:gd name="T16" fmla="*/ 87 w 321"/>
                  <a:gd name="T17" fmla="*/ 44 h 260"/>
                  <a:gd name="T18" fmla="*/ 88 w 321"/>
                  <a:gd name="T19" fmla="*/ 57 h 260"/>
                  <a:gd name="T20" fmla="*/ 102 w 321"/>
                  <a:gd name="T21" fmla="*/ 61 h 260"/>
                  <a:gd name="T22" fmla="*/ 112 w 321"/>
                  <a:gd name="T23" fmla="*/ 62 h 260"/>
                  <a:gd name="T24" fmla="*/ 121 w 321"/>
                  <a:gd name="T25" fmla="*/ 55 h 260"/>
                  <a:gd name="T26" fmla="*/ 137 w 321"/>
                  <a:gd name="T27" fmla="*/ 41 h 260"/>
                  <a:gd name="T28" fmla="*/ 156 w 321"/>
                  <a:gd name="T29" fmla="*/ 53 h 260"/>
                  <a:gd name="T30" fmla="*/ 172 w 321"/>
                  <a:gd name="T31" fmla="*/ 65 h 260"/>
                  <a:gd name="T32" fmla="*/ 196 w 321"/>
                  <a:gd name="T33" fmla="*/ 77 h 260"/>
                  <a:gd name="T34" fmla="*/ 205 w 321"/>
                  <a:gd name="T35" fmla="*/ 108 h 260"/>
                  <a:gd name="T36" fmla="*/ 199 w 321"/>
                  <a:gd name="T37" fmla="*/ 139 h 260"/>
                  <a:gd name="T38" fmla="*/ 205 w 321"/>
                  <a:gd name="T39" fmla="*/ 131 h 260"/>
                  <a:gd name="T40" fmla="*/ 216 w 321"/>
                  <a:gd name="T41" fmla="*/ 133 h 260"/>
                  <a:gd name="T42" fmla="*/ 220 w 321"/>
                  <a:gd name="T43" fmla="*/ 154 h 260"/>
                  <a:gd name="T44" fmla="*/ 208 w 321"/>
                  <a:gd name="T45" fmla="*/ 158 h 260"/>
                  <a:gd name="T46" fmla="*/ 213 w 321"/>
                  <a:gd name="T47" fmla="*/ 173 h 260"/>
                  <a:gd name="T48" fmla="*/ 227 w 321"/>
                  <a:gd name="T49" fmla="*/ 183 h 260"/>
                  <a:gd name="T50" fmla="*/ 236 w 321"/>
                  <a:gd name="T51" fmla="*/ 185 h 260"/>
                  <a:gd name="T52" fmla="*/ 228 w 321"/>
                  <a:gd name="T53" fmla="*/ 195 h 260"/>
                  <a:gd name="T54" fmla="*/ 244 w 321"/>
                  <a:gd name="T55" fmla="*/ 201 h 260"/>
                  <a:gd name="T56" fmla="*/ 258 w 321"/>
                  <a:gd name="T57" fmla="*/ 218 h 260"/>
                  <a:gd name="T58" fmla="*/ 266 w 321"/>
                  <a:gd name="T59" fmla="*/ 226 h 260"/>
                  <a:gd name="T60" fmla="*/ 280 w 321"/>
                  <a:gd name="T61" fmla="*/ 236 h 260"/>
                  <a:gd name="T62" fmla="*/ 279 w 321"/>
                  <a:gd name="T63" fmla="*/ 244 h 260"/>
                  <a:gd name="T64" fmla="*/ 278 w 321"/>
                  <a:gd name="T65" fmla="*/ 251 h 260"/>
                  <a:gd name="T66" fmla="*/ 291 w 321"/>
                  <a:gd name="T67" fmla="*/ 256 h 260"/>
                  <a:gd name="T68" fmla="*/ 313 w 321"/>
                  <a:gd name="T69" fmla="*/ 244 h 260"/>
                  <a:gd name="T70" fmla="*/ 315 w 321"/>
                  <a:gd name="T71" fmla="*/ 215 h 260"/>
                  <a:gd name="T72" fmla="*/ 319 w 321"/>
                  <a:gd name="T73" fmla="*/ 188 h 260"/>
                  <a:gd name="T74" fmla="*/ 314 w 321"/>
                  <a:gd name="T75" fmla="*/ 176 h 260"/>
                  <a:gd name="T76" fmla="*/ 303 w 321"/>
                  <a:gd name="T77" fmla="*/ 150 h 260"/>
                  <a:gd name="T78" fmla="*/ 311 w 321"/>
                  <a:gd name="T79" fmla="*/ 152 h 260"/>
                  <a:gd name="T80" fmla="*/ 296 w 321"/>
                  <a:gd name="T81" fmla="*/ 130 h 260"/>
                  <a:gd name="T82" fmla="*/ 293 w 321"/>
                  <a:gd name="T83" fmla="*/ 123 h 260"/>
                  <a:gd name="T84" fmla="*/ 288 w 321"/>
                  <a:gd name="T85" fmla="*/ 117 h 260"/>
                  <a:gd name="T86" fmla="*/ 273 w 321"/>
                  <a:gd name="T87" fmla="*/ 92 h 260"/>
                  <a:gd name="T88" fmla="*/ 280 w 321"/>
                  <a:gd name="T89" fmla="*/ 85 h 260"/>
                  <a:gd name="T90" fmla="*/ 264 w 321"/>
                  <a:gd name="T91" fmla="*/ 76 h 260"/>
                  <a:gd name="T92" fmla="*/ 269 w 321"/>
                  <a:gd name="T93" fmla="*/ 72 h 260"/>
                  <a:gd name="T94" fmla="*/ 257 w 321"/>
                  <a:gd name="T95" fmla="*/ 52 h 260"/>
                  <a:gd name="T96" fmla="*/ 248 w 321"/>
                  <a:gd name="T97" fmla="*/ 20 h 260"/>
                  <a:gd name="T98" fmla="*/ 243 w 321"/>
                  <a:gd name="T99" fmla="*/ 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1" h="260">
                    <a:moveTo>
                      <a:pt x="225" y="0"/>
                    </a:moveTo>
                    <a:cubicBezTo>
                      <a:pt x="222" y="0"/>
                      <a:pt x="223" y="6"/>
                      <a:pt x="223" y="6"/>
                    </a:cubicBezTo>
                    <a:cubicBezTo>
                      <a:pt x="223" y="6"/>
                      <a:pt x="221" y="15"/>
                      <a:pt x="217" y="17"/>
                    </a:cubicBezTo>
                    <a:cubicBezTo>
                      <a:pt x="213" y="18"/>
                      <a:pt x="212" y="10"/>
                      <a:pt x="212" y="10"/>
                    </a:cubicBezTo>
                    <a:cubicBezTo>
                      <a:pt x="106" y="15"/>
                      <a:pt x="106" y="15"/>
                      <a:pt x="106" y="15"/>
                    </a:cubicBezTo>
                    <a:cubicBezTo>
                      <a:pt x="99" y="4"/>
                      <a:pt x="99" y="4"/>
                      <a:pt x="99" y="4"/>
                    </a:cubicBezTo>
                    <a:cubicBezTo>
                      <a:pt x="0" y="10"/>
                      <a:pt x="0" y="10"/>
                      <a:pt x="0" y="10"/>
                    </a:cubicBezTo>
                    <a:cubicBezTo>
                      <a:pt x="4" y="11"/>
                      <a:pt x="3" y="22"/>
                      <a:pt x="3" y="25"/>
                    </a:cubicBezTo>
                    <a:cubicBezTo>
                      <a:pt x="3" y="28"/>
                      <a:pt x="5" y="30"/>
                      <a:pt x="6" y="33"/>
                    </a:cubicBezTo>
                    <a:cubicBezTo>
                      <a:pt x="6" y="36"/>
                      <a:pt x="0" y="35"/>
                      <a:pt x="0" y="38"/>
                    </a:cubicBezTo>
                    <a:cubicBezTo>
                      <a:pt x="0" y="41"/>
                      <a:pt x="4" y="42"/>
                      <a:pt x="4" y="42"/>
                    </a:cubicBezTo>
                    <a:cubicBezTo>
                      <a:pt x="4" y="42"/>
                      <a:pt x="14" y="42"/>
                      <a:pt x="14" y="37"/>
                    </a:cubicBezTo>
                    <a:cubicBezTo>
                      <a:pt x="13" y="32"/>
                      <a:pt x="12" y="31"/>
                      <a:pt x="13" y="31"/>
                    </a:cubicBezTo>
                    <a:cubicBezTo>
                      <a:pt x="15" y="30"/>
                      <a:pt x="14" y="33"/>
                      <a:pt x="16" y="33"/>
                    </a:cubicBezTo>
                    <a:cubicBezTo>
                      <a:pt x="17" y="33"/>
                      <a:pt x="18" y="32"/>
                      <a:pt x="19" y="30"/>
                    </a:cubicBezTo>
                    <a:cubicBezTo>
                      <a:pt x="19" y="27"/>
                      <a:pt x="19" y="26"/>
                      <a:pt x="21" y="26"/>
                    </a:cubicBezTo>
                    <a:cubicBezTo>
                      <a:pt x="23" y="26"/>
                      <a:pt x="26" y="28"/>
                      <a:pt x="23" y="31"/>
                    </a:cubicBezTo>
                    <a:cubicBezTo>
                      <a:pt x="21" y="34"/>
                      <a:pt x="17" y="36"/>
                      <a:pt x="17" y="39"/>
                    </a:cubicBezTo>
                    <a:cubicBezTo>
                      <a:pt x="18" y="43"/>
                      <a:pt x="21" y="44"/>
                      <a:pt x="26" y="44"/>
                    </a:cubicBezTo>
                    <a:cubicBezTo>
                      <a:pt x="30" y="43"/>
                      <a:pt x="38" y="43"/>
                      <a:pt x="38" y="40"/>
                    </a:cubicBezTo>
                    <a:cubicBezTo>
                      <a:pt x="38" y="36"/>
                      <a:pt x="32" y="39"/>
                      <a:pt x="29" y="39"/>
                    </a:cubicBezTo>
                    <a:cubicBezTo>
                      <a:pt x="26" y="39"/>
                      <a:pt x="22" y="39"/>
                      <a:pt x="23" y="38"/>
                    </a:cubicBezTo>
                    <a:cubicBezTo>
                      <a:pt x="23" y="36"/>
                      <a:pt x="27" y="35"/>
                      <a:pt x="30" y="35"/>
                    </a:cubicBezTo>
                    <a:cubicBezTo>
                      <a:pt x="34" y="35"/>
                      <a:pt x="37" y="34"/>
                      <a:pt x="37" y="34"/>
                    </a:cubicBezTo>
                    <a:cubicBezTo>
                      <a:pt x="37" y="34"/>
                      <a:pt x="39" y="29"/>
                      <a:pt x="43" y="29"/>
                    </a:cubicBezTo>
                    <a:cubicBezTo>
                      <a:pt x="47" y="29"/>
                      <a:pt x="55" y="29"/>
                      <a:pt x="55" y="32"/>
                    </a:cubicBezTo>
                    <a:cubicBezTo>
                      <a:pt x="55" y="34"/>
                      <a:pt x="51" y="36"/>
                      <a:pt x="50" y="35"/>
                    </a:cubicBezTo>
                    <a:cubicBezTo>
                      <a:pt x="48" y="34"/>
                      <a:pt x="44" y="34"/>
                      <a:pt x="44" y="35"/>
                    </a:cubicBezTo>
                    <a:cubicBezTo>
                      <a:pt x="44" y="37"/>
                      <a:pt x="46" y="39"/>
                      <a:pt x="49" y="39"/>
                    </a:cubicBezTo>
                    <a:cubicBezTo>
                      <a:pt x="53" y="38"/>
                      <a:pt x="59" y="36"/>
                      <a:pt x="61" y="36"/>
                    </a:cubicBezTo>
                    <a:cubicBezTo>
                      <a:pt x="64" y="37"/>
                      <a:pt x="69" y="41"/>
                      <a:pt x="70" y="42"/>
                    </a:cubicBezTo>
                    <a:cubicBezTo>
                      <a:pt x="71" y="44"/>
                      <a:pt x="75" y="45"/>
                      <a:pt x="75" y="41"/>
                    </a:cubicBezTo>
                    <a:cubicBezTo>
                      <a:pt x="74" y="38"/>
                      <a:pt x="74" y="33"/>
                      <a:pt x="78" y="33"/>
                    </a:cubicBezTo>
                    <a:cubicBezTo>
                      <a:pt x="82" y="33"/>
                      <a:pt x="82" y="36"/>
                      <a:pt x="81" y="37"/>
                    </a:cubicBezTo>
                    <a:cubicBezTo>
                      <a:pt x="80" y="39"/>
                      <a:pt x="80" y="42"/>
                      <a:pt x="83" y="42"/>
                    </a:cubicBezTo>
                    <a:cubicBezTo>
                      <a:pt x="85" y="42"/>
                      <a:pt x="87" y="42"/>
                      <a:pt x="87" y="44"/>
                    </a:cubicBezTo>
                    <a:cubicBezTo>
                      <a:pt x="87" y="45"/>
                      <a:pt x="86" y="47"/>
                      <a:pt x="84" y="46"/>
                    </a:cubicBezTo>
                    <a:cubicBezTo>
                      <a:pt x="82" y="44"/>
                      <a:pt x="78" y="43"/>
                      <a:pt x="78" y="43"/>
                    </a:cubicBezTo>
                    <a:cubicBezTo>
                      <a:pt x="78" y="43"/>
                      <a:pt x="78" y="46"/>
                      <a:pt x="80" y="48"/>
                    </a:cubicBezTo>
                    <a:cubicBezTo>
                      <a:pt x="82" y="50"/>
                      <a:pt x="88" y="53"/>
                      <a:pt x="88" y="57"/>
                    </a:cubicBezTo>
                    <a:cubicBezTo>
                      <a:pt x="88" y="60"/>
                      <a:pt x="88" y="64"/>
                      <a:pt x="88" y="64"/>
                    </a:cubicBezTo>
                    <a:cubicBezTo>
                      <a:pt x="88" y="64"/>
                      <a:pt x="89" y="67"/>
                      <a:pt x="91" y="66"/>
                    </a:cubicBezTo>
                    <a:cubicBezTo>
                      <a:pt x="94" y="64"/>
                      <a:pt x="96" y="63"/>
                      <a:pt x="99" y="63"/>
                    </a:cubicBezTo>
                    <a:cubicBezTo>
                      <a:pt x="101" y="63"/>
                      <a:pt x="102" y="61"/>
                      <a:pt x="102" y="61"/>
                    </a:cubicBezTo>
                    <a:cubicBezTo>
                      <a:pt x="102" y="61"/>
                      <a:pt x="103" y="60"/>
                      <a:pt x="105" y="61"/>
                    </a:cubicBezTo>
                    <a:cubicBezTo>
                      <a:pt x="106" y="61"/>
                      <a:pt x="109" y="59"/>
                      <a:pt x="110" y="58"/>
                    </a:cubicBezTo>
                    <a:cubicBezTo>
                      <a:pt x="111" y="57"/>
                      <a:pt x="113" y="57"/>
                      <a:pt x="113" y="59"/>
                    </a:cubicBezTo>
                    <a:cubicBezTo>
                      <a:pt x="114" y="60"/>
                      <a:pt x="114" y="60"/>
                      <a:pt x="112" y="62"/>
                    </a:cubicBezTo>
                    <a:cubicBezTo>
                      <a:pt x="110" y="63"/>
                      <a:pt x="107" y="65"/>
                      <a:pt x="109" y="66"/>
                    </a:cubicBezTo>
                    <a:cubicBezTo>
                      <a:pt x="110" y="67"/>
                      <a:pt x="114" y="67"/>
                      <a:pt x="116" y="64"/>
                    </a:cubicBezTo>
                    <a:cubicBezTo>
                      <a:pt x="118" y="62"/>
                      <a:pt x="120" y="60"/>
                      <a:pt x="118" y="58"/>
                    </a:cubicBezTo>
                    <a:cubicBezTo>
                      <a:pt x="118" y="58"/>
                      <a:pt x="121" y="57"/>
                      <a:pt x="121" y="55"/>
                    </a:cubicBezTo>
                    <a:cubicBezTo>
                      <a:pt x="120" y="52"/>
                      <a:pt x="125" y="51"/>
                      <a:pt x="128" y="52"/>
                    </a:cubicBezTo>
                    <a:cubicBezTo>
                      <a:pt x="130" y="52"/>
                      <a:pt x="132" y="52"/>
                      <a:pt x="132" y="49"/>
                    </a:cubicBezTo>
                    <a:cubicBezTo>
                      <a:pt x="131" y="45"/>
                      <a:pt x="131" y="43"/>
                      <a:pt x="134" y="43"/>
                    </a:cubicBezTo>
                    <a:cubicBezTo>
                      <a:pt x="136" y="43"/>
                      <a:pt x="137" y="42"/>
                      <a:pt x="137" y="41"/>
                    </a:cubicBezTo>
                    <a:cubicBezTo>
                      <a:pt x="137" y="39"/>
                      <a:pt x="140" y="39"/>
                      <a:pt x="142" y="40"/>
                    </a:cubicBezTo>
                    <a:cubicBezTo>
                      <a:pt x="144" y="41"/>
                      <a:pt x="146" y="42"/>
                      <a:pt x="148" y="42"/>
                    </a:cubicBezTo>
                    <a:cubicBezTo>
                      <a:pt x="150" y="42"/>
                      <a:pt x="153" y="40"/>
                      <a:pt x="154" y="44"/>
                    </a:cubicBezTo>
                    <a:cubicBezTo>
                      <a:pt x="154" y="47"/>
                      <a:pt x="153" y="52"/>
                      <a:pt x="156" y="53"/>
                    </a:cubicBezTo>
                    <a:cubicBezTo>
                      <a:pt x="160" y="53"/>
                      <a:pt x="160" y="53"/>
                      <a:pt x="162" y="55"/>
                    </a:cubicBezTo>
                    <a:cubicBezTo>
                      <a:pt x="165" y="56"/>
                      <a:pt x="167" y="55"/>
                      <a:pt x="167" y="54"/>
                    </a:cubicBezTo>
                    <a:cubicBezTo>
                      <a:pt x="168" y="54"/>
                      <a:pt x="171" y="55"/>
                      <a:pt x="170" y="57"/>
                    </a:cubicBezTo>
                    <a:cubicBezTo>
                      <a:pt x="169" y="59"/>
                      <a:pt x="167" y="63"/>
                      <a:pt x="172" y="65"/>
                    </a:cubicBezTo>
                    <a:cubicBezTo>
                      <a:pt x="176" y="68"/>
                      <a:pt x="182" y="68"/>
                      <a:pt x="182" y="72"/>
                    </a:cubicBezTo>
                    <a:cubicBezTo>
                      <a:pt x="182" y="76"/>
                      <a:pt x="182" y="82"/>
                      <a:pt x="182" y="82"/>
                    </a:cubicBezTo>
                    <a:cubicBezTo>
                      <a:pt x="182" y="82"/>
                      <a:pt x="189" y="82"/>
                      <a:pt x="193" y="78"/>
                    </a:cubicBezTo>
                    <a:cubicBezTo>
                      <a:pt x="193" y="78"/>
                      <a:pt x="195" y="76"/>
                      <a:pt x="196" y="77"/>
                    </a:cubicBezTo>
                    <a:cubicBezTo>
                      <a:pt x="197" y="78"/>
                      <a:pt x="198" y="79"/>
                      <a:pt x="197" y="81"/>
                    </a:cubicBezTo>
                    <a:cubicBezTo>
                      <a:pt x="196" y="83"/>
                      <a:pt x="197" y="85"/>
                      <a:pt x="199" y="87"/>
                    </a:cubicBezTo>
                    <a:cubicBezTo>
                      <a:pt x="201" y="89"/>
                      <a:pt x="203" y="90"/>
                      <a:pt x="204" y="95"/>
                    </a:cubicBezTo>
                    <a:cubicBezTo>
                      <a:pt x="204" y="100"/>
                      <a:pt x="205" y="104"/>
                      <a:pt x="205" y="108"/>
                    </a:cubicBezTo>
                    <a:cubicBezTo>
                      <a:pt x="204" y="111"/>
                      <a:pt x="204" y="113"/>
                      <a:pt x="202" y="117"/>
                    </a:cubicBezTo>
                    <a:cubicBezTo>
                      <a:pt x="201" y="120"/>
                      <a:pt x="199" y="122"/>
                      <a:pt x="198" y="125"/>
                    </a:cubicBezTo>
                    <a:cubicBezTo>
                      <a:pt x="198" y="128"/>
                      <a:pt x="196" y="130"/>
                      <a:pt x="197" y="132"/>
                    </a:cubicBezTo>
                    <a:cubicBezTo>
                      <a:pt x="197" y="135"/>
                      <a:pt x="196" y="138"/>
                      <a:pt x="199" y="139"/>
                    </a:cubicBezTo>
                    <a:cubicBezTo>
                      <a:pt x="203" y="140"/>
                      <a:pt x="204" y="141"/>
                      <a:pt x="204" y="143"/>
                    </a:cubicBezTo>
                    <a:cubicBezTo>
                      <a:pt x="205" y="144"/>
                      <a:pt x="205" y="147"/>
                      <a:pt x="207" y="147"/>
                    </a:cubicBezTo>
                    <a:cubicBezTo>
                      <a:pt x="209" y="147"/>
                      <a:pt x="211" y="143"/>
                      <a:pt x="209" y="139"/>
                    </a:cubicBezTo>
                    <a:cubicBezTo>
                      <a:pt x="207" y="135"/>
                      <a:pt x="205" y="133"/>
                      <a:pt x="205" y="131"/>
                    </a:cubicBezTo>
                    <a:cubicBezTo>
                      <a:pt x="204" y="128"/>
                      <a:pt x="207" y="127"/>
                      <a:pt x="209" y="129"/>
                    </a:cubicBezTo>
                    <a:cubicBezTo>
                      <a:pt x="211" y="132"/>
                      <a:pt x="210" y="138"/>
                      <a:pt x="212" y="139"/>
                    </a:cubicBezTo>
                    <a:cubicBezTo>
                      <a:pt x="214" y="139"/>
                      <a:pt x="215" y="138"/>
                      <a:pt x="215" y="137"/>
                    </a:cubicBezTo>
                    <a:cubicBezTo>
                      <a:pt x="214" y="135"/>
                      <a:pt x="215" y="133"/>
                      <a:pt x="216" y="133"/>
                    </a:cubicBezTo>
                    <a:cubicBezTo>
                      <a:pt x="217" y="133"/>
                      <a:pt x="220" y="135"/>
                      <a:pt x="219" y="139"/>
                    </a:cubicBezTo>
                    <a:cubicBezTo>
                      <a:pt x="219" y="142"/>
                      <a:pt x="217" y="144"/>
                      <a:pt x="217" y="146"/>
                    </a:cubicBezTo>
                    <a:cubicBezTo>
                      <a:pt x="216" y="147"/>
                      <a:pt x="215" y="150"/>
                      <a:pt x="218" y="150"/>
                    </a:cubicBezTo>
                    <a:cubicBezTo>
                      <a:pt x="220" y="151"/>
                      <a:pt x="222" y="153"/>
                      <a:pt x="220" y="154"/>
                    </a:cubicBezTo>
                    <a:cubicBezTo>
                      <a:pt x="217" y="155"/>
                      <a:pt x="216" y="152"/>
                      <a:pt x="215" y="154"/>
                    </a:cubicBezTo>
                    <a:cubicBezTo>
                      <a:pt x="215" y="156"/>
                      <a:pt x="215" y="157"/>
                      <a:pt x="213" y="157"/>
                    </a:cubicBezTo>
                    <a:cubicBezTo>
                      <a:pt x="212" y="156"/>
                      <a:pt x="209" y="155"/>
                      <a:pt x="208" y="155"/>
                    </a:cubicBezTo>
                    <a:cubicBezTo>
                      <a:pt x="206" y="156"/>
                      <a:pt x="208" y="158"/>
                      <a:pt x="208" y="158"/>
                    </a:cubicBezTo>
                    <a:cubicBezTo>
                      <a:pt x="208" y="158"/>
                      <a:pt x="211" y="160"/>
                      <a:pt x="211" y="162"/>
                    </a:cubicBezTo>
                    <a:cubicBezTo>
                      <a:pt x="210" y="164"/>
                      <a:pt x="209" y="167"/>
                      <a:pt x="209" y="167"/>
                    </a:cubicBezTo>
                    <a:cubicBezTo>
                      <a:pt x="209" y="167"/>
                      <a:pt x="209" y="169"/>
                      <a:pt x="210" y="170"/>
                    </a:cubicBezTo>
                    <a:cubicBezTo>
                      <a:pt x="211" y="170"/>
                      <a:pt x="212" y="173"/>
                      <a:pt x="213" y="173"/>
                    </a:cubicBezTo>
                    <a:cubicBezTo>
                      <a:pt x="215" y="173"/>
                      <a:pt x="216" y="174"/>
                      <a:pt x="217" y="176"/>
                    </a:cubicBezTo>
                    <a:cubicBezTo>
                      <a:pt x="218" y="178"/>
                      <a:pt x="218" y="179"/>
                      <a:pt x="220" y="179"/>
                    </a:cubicBezTo>
                    <a:cubicBezTo>
                      <a:pt x="221" y="179"/>
                      <a:pt x="223" y="177"/>
                      <a:pt x="224" y="179"/>
                    </a:cubicBezTo>
                    <a:cubicBezTo>
                      <a:pt x="225" y="181"/>
                      <a:pt x="226" y="183"/>
                      <a:pt x="227" y="183"/>
                    </a:cubicBezTo>
                    <a:cubicBezTo>
                      <a:pt x="229" y="183"/>
                      <a:pt x="229" y="182"/>
                      <a:pt x="229" y="180"/>
                    </a:cubicBezTo>
                    <a:cubicBezTo>
                      <a:pt x="230" y="178"/>
                      <a:pt x="230" y="174"/>
                      <a:pt x="235" y="174"/>
                    </a:cubicBezTo>
                    <a:cubicBezTo>
                      <a:pt x="239" y="174"/>
                      <a:pt x="240" y="177"/>
                      <a:pt x="238" y="180"/>
                    </a:cubicBezTo>
                    <a:cubicBezTo>
                      <a:pt x="236" y="182"/>
                      <a:pt x="234" y="184"/>
                      <a:pt x="236" y="185"/>
                    </a:cubicBezTo>
                    <a:cubicBezTo>
                      <a:pt x="238" y="186"/>
                      <a:pt x="240" y="189"/>
                      <a:pt x="239" y="191"/>
                    </a:cubicBezTo>
                    <a:cubicBezTo>
                      <a:pt x="238" y="193"/>
                      <a:pt x="234" y="193"/>
                      <a:pt x="231" y="190"/>
                    </a:cubicBezTo>
                    <a:cubicBezTo>
                      <a:pt x="229" y="188"/>
                      <a:pt x="227" y="186"/>
                      <a:pt x="225" y="188"/>
                    </a:cubicBezTo>
                    <a:cubicBezTo>
                      <a:pt x="224" y="190"/>
                      <a:pt x="228" y="195"/>
                      <a:pt x="228" y="195"/>
                    </a:cubicBezTo>
                    <a:cubicBezTo>
                      <a:pt x="228" y="195"/>
                      <a:pt x="227" y="200"/>
                      <a:pt x="230" y="202"/>
                    </a:cubicBezTo>
                    <a:cubicBezTo>
                      <a:pt x="232" y="203"/>
                      <a:pt x="235" y="203"/>
                      <a:pt x="236" y="203"/>
                    </a:cubicBezTo>
                    <a:cubicBezTo>
                      <a:pt x="237" y="202"/>
                      <a:pt x="239" y="202"/>
                      <a:pt x="240" y="204"/>
                    </a:cubicBezTo>
                    <a:cubicBezTo>
                      <a:pt x="241" y="205"/>
                      <a:pt x="243" y="205"/>
                      <a:pt x="244" y="201"/>
                    </a:cubicBezTo>
                    <a:cubicBezTo>
                      <a:pt x="244" y="198"/>
                      <a:pt x="246" y="195"/>
                      <a:pt x="248" y="195"/>
                    </a:cubicBezTo>
                    <a:cubicBezTo>
                      <a:pt x="250" y="196"/>
                      <a:pt x="250" y="199"/>
                      <a:pt x="250" y="200"/>
                    </a:cubicBezTo>
                    <a:cubicBezTo>
                      <a:pt x="251" y="202"/>
                      <a:pt x="251" y="210"/>
                      <a:pt x="253" y="213"/>
                    </a:cubicBezTo>
                    <a:cubicBezTo>
                      <a:pt x="254" y="216"/>
                      <a:pt x="256" y="219"/>
                      <a:pt x="258" y="218"/>
                    </a:cubicBezTo>
                    <a:cubicBezTo>
                      <a:pt x="259" y="218"/>
                      <a:pt x="260" y="219"/>
                      <a:pt x="260" y="220"/>
                    </a:cubicBezTo>
                    <a:cubicBezTo>
                      <a:pt x="260" y="221"/>
                      <a:pt x="261" y="223"/>
                      <a:pt x="263" y="222"/>
                    </a:cubicBezTo>
                    <a:cubicBezTo>
                      <a:pt x="264" y="221"/>
                      <a:pt x="267" y="220"/>
                      <a:pt x="266" y="222"/>
                    </a:cubicBezTo>
                    <a:cubicBezTo>
                      <a:pt x="265" y="224"/>
                      <a:pt x="264" y="226"/>
                      <a:pt x="266" y="226"/>
                    </a:cubicBezTo>
                    <a:cubicBezTo>
                      <a:pt x="269" y="226"/>
                      <a:pt x="273" y="227"/>
                      <a:pt x="275" y="226"/>
                    </a:cubicBezTo>
                    <a:cubicBezTo>
                      <a:pt x="276" y="226"/>
                      <a:pt x="278" y="224"/>
                      <a:pt x="280" y="224"/>
                    </a:cubicBezTo>
                    <a:cubicBezTo>
                      <a:pt x="282" y="225"/>
                      <a:pt x="282" y="229"/>
                      <a:pt x="282" y="230"/>
                    </a:cubicBezTo>
                    <a:cubicBezTo>
                      <a:pt x="282" y="231"/>
                      <a:pt x="283" y="234"/>
                      <a:pt x="280" y="236"/>
                    </a:cubicBezTo>
                    <a:cubicBezTo>
                      <a:pt x="277" y="237"/>
                      <a:pt x="270" y="240"/>
                      <a:pt x="273" y="242"/>
                    </a:cubicBezTo>
                    <a:cubicBezTo>
                      <a:pt x="275" y="244"/>
                      <a:pt x="279" y="241"/>
                      <a:pt x="280" y="240"/>
                    </a:cubicBezTo>
                    <a:cubicBezTo>
                      <a:pt x="281" y="239"/>
                      <a:pt x="283" y="238"/>
                      <a:pt x="283" y="238"/>
                    </a:cubicBezTo>
                    <a:cubicBezTo>
                      <a:pt x="284" y="239"/>
                      <a:pt x="283" y="241"/>
                      <a:pt x="279" y="244"/>
                    </a:cubicBezTo>
                    <a:cubicBezTo>
                      <a:pt x="275" y="247"/>
                      <a:pt x="280" y="249"/>
                      <a:pt x="284" y="246"/>
                    </a:cubicBezTo>
                    <a:cubicBezTo>
                      <a:pt x="288" y="243"/>
                      <a:pt x="289" y="243"/>
                      <a:pt x="291" y="244"/>
                    </a:cubicBezTo>
                    <a:cubicBezTo>
                      <a:pt x="293" y="246"/>
                      <a:pt x="294" y="249"/>
                      <a:pt x="290" y="250"/>
                    </a:cubicBezTo>
                    <a:cubicBezTo>
                      <a:pt x="287" y="251"/>
                      <a:pt x="281" y="250"/>
                      <a:pt x="278" y="251"/>
                    </a:cubicBezTo>
                    <a:cubicBezTo>
                      <a:pt x="276" y="253"/>
                      <a:pt x="275" y="255"/>
                      <a:pt x="275" y="255"/>
                    </a:cubicBezTo>
                    <a:cubicBezTo>
                      <a:pt x="275" y="255"/>
                      <a:pt x="278" y="257"/>
                      <a:pt x="279" y="258"/>
                    </a:cubicBezTo>
                    <a:cubicBezTo>
                      <a:pt x="281" y="259"/>
                      <a:pt x="283" y="260"/>
                      <a:pt x="285" y="260"/>
                    </a:cubicBezTo>
                    <a:cubicBezTo>
                      <a:pt x="286" y="260"/>
                      <a:pt x="290" y="256"/>
                      <a:pt x="291" y="256"/>
                    </a:cubicBezTo>
                    <a:cubicBezTo>
                      <a:pt x="293" y="256"/>
                      <a:pt x="294" y="259"/>
                      <a:pt x="296" y="259"/>
                    </a:cubicBezTo>
                    <a:cubicBezTo>
                      <a:pt x="299" y="259"/>
                      <a:pt x="299" y="255"/>
                      <a:pt x="299" y="254"/>
                    </a:cubicBezTo>
                    <a:cubicBezTo>
                      <a:pt x="299" y="254"/>
                      <a:pt x="299" y="252"/>
                      <a:pt x="303" y="250"/>
                    </a:cubicBezTo>
                    <a:cubicBezTo>
                      <a:pt x="308" y="249"/>
                      <a:pt x="313" y="244"/>
                      <a:pt x="313" y="244"/>
                    </a:cubicBezTo>
                    <a:cubicBezTo>
                      <a:pt x="313" y="244"/>
                      <a:pt x="314" y="243"/>
                      <a:pt x="313" y="241"/>
                    </a:cubicBezTo>
                    <a:cubicBezTo>
                      <a:pt x="311" y="240"/>
                      <a:pt x="309" y="237"/>
                      <a:pt x="308" y="235"/>
                    </a:cubicBezTo>
                    <a:cubicBezTo>
                      <a:pt x="308" y="233"/>
                      <a:pt x="308" y="230"/>
                      <a:pt x="309" y="227"/>
                    </a:cubicBezTo>
                    <a:cubicBezTo>
                      <a:pt x="310" y="224"/>
                      <a:pt x="313" y="218"/>
                      <a:pt x="315" y="215"/>
                    </a:cubicBezTo>
                    <a:cubicBezTo>
                      <a:pt x="317" y="211"/>
                      <a:pt x="320" y="215"/>
                      <a:pt x="321" y="211"/>
                    </a:cubicBezTo>
                    <a:cubicBezTo>
                      <a:pt x="321" y="208"/>
                      <a:pt x="319" y="203"/>
                      <a:pt x="318" y="201"/>
                    </a:cubicBezTo>
                    <a:cubicBezTo>
                      <a:pt x="318" y="199"/>
                      <a:pt x="318" y="197"/>
                      <a:pt x="318" y="196"/>
                    </a:cubicBezTo>
                    <a:cubicBezTo>
                      <a:pt x="318" y="194"/>
                      <a:pt x="319" y="189"/>
                      <a:pt x="319" y="188"/>
                    </a:cubicBezTo>
                    <a:cubicBezTo>
                      <a:pt x="319" y="187"/>
                      <a:pt x="317" y="189"/>
                      <a:pt x="316" y="189"/>
                    </a:cubicBezTo>
                    <a:cubicBezTo>
                      <a:pt x="315" y="189"/>
                      <a:pt x="314" y="185"/>
                      <a:pt x="315" y="183"/>
                    </a:cubicBezTo>
                    <a:cubicBezTo>
                      <a:pt x="315" y="181"/>
                      <a:pt x="318" y="182"/>
                      <a:pt x="318" y="180"/>
                    </a:cubicBezTo>
                    <a:cubicBezTo>
                      <a:pt x="318" y="179"/>
                      <a:pt x="318" y="175"/>
                      <a:pt x="314" y="176"/>
                    </a:cubicBezTo>
                    <a:cubicBezTo>
                      <a:pt x="311" y="177"/>
                      <a:pt x="309" y="175"/>
                      <a:pt x="309" y="172"/>
                    </a:cubicBezTo>
                    <a:cubicBezTo>
                      <a:pt x="309" y="169"/>
                      <a:pt x="309" y="164"/>
                      <a:pt x="308" y="162"/>
                    </a:cubicBezTo>
                    <a:cubicBezTo>
                      <a:pt x="307" y="160"/>
                      <a:pt x="307" y="157"/>
                      <a:pt x="306" y="155"/>
                    </a:cubicBezTo>
                    <a:cubicBezTo>
                      <a:pt x="304" y="153"/>
                      <a:pt x="303" y="151"/>
                      <a:pt x="303" y="150"/>
                    </a:cubicBezTo>
                    <a:cubicBezTo>
                      <a:pt x="303" y="148"/>
                      <a:pt x="304" y="146"/>
                      <a:pt x="305" y="148"/>
                    </a:cubicBezTo>
                    <a:cubicBezTo>
                      <a:pt x="306" y="151"/>
                      <a:pt x="309" y="155"/>
                      <a:pt x="310" y="157"/>
                    </a:cubicBezTo>
                    <a:cubicBezTo>
                      <a:pt x="311" y="160"/>
                      <a:pt x="311" y="170"/>
                      <a:pt x="316" y="168"/>
                    </a:cubicBezTo>
                    <a:cubicBezTo>
                      <a:pt x="320" y="166"/>
                      <a:pt x="313" y="156"/>
                      <a:pt x="311" y="152"/>
                    </a:cubicBezTo>
                    <a:cubicBezTo>
                      <a:pt x="309" y="149"/>
                      <a:pt x="307" y="143"/>
                      <a:pt x="304" y="140"/>
                    </a:cubicBezTo>
                    <a:cubicBezTo>
                      <a:pt x="302" y="137"/>
                      <a:pt x="301" y="132"/>
                      <a:pt x="300" y="129"/>
                    </a:cubicBezTo>
                    <a:cubicBezTo>
                      <a:pt x="299" y="126"/>
                      <a:pt x="298" y="125"/>
                      <a:pt x="296" y="125"/>
                    </a:cubicBezTo>
                    <a:cubicBezTo>
                      <a:pt x="295" y="125"/>
                      <a:pt x="295" y="127"/>
                      <a:pt x="296" y="130"/>
                    </a:cubicBezTo>
                    <a:cubicBezTo>
                      <a:pt x="298" y="132"/>
                      <a:pt x="298" y="136"/>
                      <a:pt x="297" y="136"/>
                    </a:cubicBezTo>
                    <a:cubicBezTo>
                      <a:pt x="297" y="135"/>
                      <a:pt x="294" y="133"/>
                      <a:pt x="292" y="129"/>
                    </a:cubicBezTo>
                    <a:cubicBezTo>
                      <a:pt x="290" y="126"/>
                      <a:pt x="290" y="123"/>
                      <a:pt x="290" y="123"/>
                    </a:cubicBezTo>
                    <a:cubicBezTo>
                      <a:pt x="290" y="123"/>
                      <a:pt x="292" y="124"/>
                      <a:pt x="293" y="123"/>
                    </a:cubicBezTo>
                    <a:cubicBezTo>
                      <a:pt x="294" y="121"/>
                      <a:pt x="294" y="119"/>
                      <a:pt x="293" y="118"/>
                    </a:cubicBezTo>
                    <a:cubicBezTo>
                      <a:pt x="292" y="117"/>
                      <a:pt x="290" y="109"/>
                      <a:pt x="288" y="109"/>
                    </a:cubicBezTo>
                    <a:cubicBezTo>
                      <a:pt x="286" y="109"/>
                      <a:pt x="288" y="112"/>
                      <a:pt x="288" y="112"/>
                    </a:cubicBezTo>
                    <a:cubicBezTo>
                      <a:pt x="288" y="112"/>
                      <a:pt x="288" y="115"/>
                      <a:pt x="288" y="117"/>
                    </a:cubicBezTo>
                    <a:cubicBezTo>
                      <a:pt x="288" y="119"/>
                      <a:pt x="288" y="119"/>
                      <a:pt x="288" y="119"/>
                    </a:cubicBezTo>
                    <a:cubicBezTo>
                      <a:pt x="288" y="119"/>
                      <a:pt x="284" y="118"/>
                      <a:pt x="283" y="114"/>
                    </a:cubicBezTo>
                    <a:cubicBezTo>
                      <a:pt x="281" y="110"/>
                      <a:pt x="280" y="108"/>
                      <a:pt x="278" y="104"/>
                    </a:cubicBezTo>
                    <a:cubicBezTo>
                      <a:pt x="276" y="100"/>
                      <a:pt x="273" y="94"/>
                      <a:pt x="273" y="92"/>
                    </a:cubicBezTo>
                    <a:cubicBezTo>
                      <a:pt x="273" y="91"/>
                      <a:pt x="274" y="90"/>
                      <a:pt x="275" y="91"/>
                    </a:cubicBezTo>
                    <a:cubicBezTo>
                      <a:pt x="276" y="93"/>
                      <a:pt x="279" y="95"/>
                      <a:pt x="280" y="94"/>
                    </a:cubicBezTo>
                    <a:cubicBezTo>
                      <a:pt x="281" y="94"/>
                      <a:pt x="282" y="99"/>
                      <a:pt x="284" y="97"/>
                    </a:cubicBezTo>
                    <a:cubicBezTo>
                      <a:pt x="286" y="95"/>
                      <a:pt x="285" y="91"/>
                      <a:pt x="280" y="85"/>
                    </a:cubicBezTo>
                    <a:cubicBezTo>
                      <a:pt x="275" y="79"/>
                      <a:pt x="275" y="78"/>
                      <a:pt x="273" y="79"/>
                    </a:cubicBezTo>
                    <a:cubicBezTo>
                      <a:pt x="272" y="80"/>
                      <a:pt x="273" y="82"/>
                      <a:pt x="273" y="82"/>
                    </a:cubicBezTo>
                    <a:cubicBezTo>
                      <a:pt x="273" y="82"/>
                      <a:pt x="271" y="82"/>
                      <a:pt x="270" y="80"/>
                    </a:cubicBezTo>
                    <a:cubicBezTo>
                      <a:pt x="269" y="78"/>
                      <a:pt x="267" y="76"/>
                      <a:pt x="264" y="76"/>
                    </a:cubicBezTo>
                    <a:cubicBezTo>
                      <a:pt x="261" y="73"/>
                      <a:pt x="261" y="73"/>
                      <a:pt x="261" y="73"/>
                    </a:cubicBezTo>
                    <a:cubicBezTo>
                      <a:pt x="261" y="73"/>
                      <a:pt x="260" y="71"/>
                      <a:pt x="261" y="70"/>
                    </a:cubicBezTo>
                    <a:cubicBezTo>
                      <a:pt x="263" y="69"/>
                      <a:pt x="264" y="70"/>
                      <a:pt x="264" y="70"/>
                    </a:cubicBezTo>
                    <a:cubicBezTo>
                      <a:pt x="264" y="70"/>
                      <a:pt x="268" y="73"/>
                      <a:pt x="269" y="72"/>
                    </a:cubicBezTo>
                    <a:cubicBezTo>
                      <a:pt x="270" y="71"/>
                      <a:pt x="267" y="68"/>
                      <a:pt x="267" y="68"/>
                    </a:cubicBezTo>
                    <a:cubicBezTo>
                      <a:pt x="267" y="68"/>
                      <a:pt x="265" y="66"/>
                      <a:pt x="264" y="64"/>
                    </a:cubicBezTo>
                    <a:cubicBezTo>
                      <a:pt x="264" y="63"/>
                      <a:pt x="263" y="62"/>
                      <a:pt x="261" y="60"/>
                    </a:cubicBezTo>
                    <a:cubicBezTo>
                      <a:pt x="260" y="58"/>
                      <a:pt x="258" y="55"/>
                      <a:pt x="257" y="52"/>
                    </a:cubicBezTo>
                    <a:cubicBezTo>
                      <a:pt x="256" y="49"/>
                      <a:pt x="256" y="46"/>
                      <a:pt x="255" y="43"/>
                    </a:cubicBezTo>
                    <a:cubicBezTo>
                      <a:pt x="254" y="41"/>
                      <a:pt x="253" y="37"/>
                      <a:pt x="252" y="36"/>
                    </a:cubicBezTo>
                    <a:cubicBezTo>
                      <a:pt x="250" y="34"/>
                      <a:pt x="249" y="32"/>
                      <a:pt x="249" y="30"/>
                    </a:cubicBezTo>
                    <a:cubicBezTo>
                      <a:pt x="249" y="28"/>
                      <a:pt x="249" y="23"/>
                      <a:pt x="248" y="20"/>
                    </a:cubicBezTo>
                    <a:cubicBezTo>
                      <a:pt x="247" y="17"/>
                      <a:pt x="246" y="16"/>
                      <a:pt x="245" y="14"/>
                    </a:cubicBezTo>
                    <a:cubicBezTo>
                      <a:pt x="244" y="12"/>
                      <a:pt x="244" y="9"/>
                      <a:pt x="244" y="8"/>
                    </a:cubicBezTo>
                    <a:cubicBezTo>
                      <a:pt x="245" y="7"/>
                      <a:pt x="244" y="2"/>
                      <a:pt x="244" y="1"/>
                    </a:cubicBezTo>
                    <a:cubicBezTo>
                      <a:pt x="243" y="1"/>
                      <a:pt x="243" y="1"/>
                      <a:pt x="243" y="1"/>
                    </a:cubicBezTo>
                    <a:cubicBezTo>
                      <a:pt x="234" y="6"/>
                      <a:pt x="228" y="0"/>
                      <a:pt x="225"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5" name="Freeform 19">
                <a:extLst>
                  <a:ext uri="{FF2B5EF4-FFF2-40B4-BE49-F238E27FC236}">
                    <a16:creationId xmlns:a16="http://schemas.microsoft.com/office/drawing/2014/main" id="{90A8119C-09B9-46C2-8185-D69AAC7CCF4F}"/>
                  </a:ext>
                </a:extLst>
              </p:cNvPr>
              <p:cNvSpPr>
                <a:spLocks/>
              </p:cNvSpPr>
              <p:nvPr/>
            </p:nvSpPr>
            <p:spPr bwMode="auto">
              <a:xfrm>
                <a:off x="15295050" y="6968906"/>
                <a:ext cx="728663" cy="777876"/>
              </a:xfrm>
              <a:custGeom>
                <a:avLst/>
                <a:gdLst>
                  <a:gd name="T0" fmla="*/ 162 w 194"/>
                  <a:gd name="T1" fmla="*/ 84 h 207"/>
                  <a:gd name="T2" fmla="*/ 149 w 194"/>
                  <a:gd name="T3" fmla="*/ 75 h 207"/>
                  <a:gd name="T4" fmla="*/ 139 w 194"/>
                  <a:gd name="T5" fmla="*/ 63 h 207"/>
                  <a:gd name="T6" fmla="*/ 90 w 194"/>
                  <a:gd name="T7" fmla="*/ 14 h 207"/>
                  <a:gd name="T8" fmla="*/ 92 w 194"/>
                  <a:gd name="T9" fmla="*/ 4 h 207"/>
                  <a:gd name="T10" fmla="*/ 93 w 194"/>
                  <a:gd name="T11" fmla="*/ 0 h 207"/>
                  <a:gd name="T12" fmla="*/ 0 w 194"/>
                  <a:gd name="T13" fmla="*/ 9 h 207"/>
                  <a:gd name="T14" fmla="*/ 19 w 194"/>
                  <a:gd name="T15" fmla="*/ 100 h 207"/>
                  <a:gd name="T16" fmla="*/ 33 w 194"/>
                  <a:gd name="T17" fmla="*/ 126 h 207"/>
                  <a:gd name="T18" fmla="*/ 32 w 194"/>
                  <a:gd name="T19" fmla="*/ 135 h 207"/>
                  <a:gd name="T20" fmla="*/ 27 w 194"/>
                  <a:gd name="T21" fmla="*/ 163 h 207"/>
                  <a:gd name="T22" fmla="*/ 32 w 194"/>
                  <a:gd name="T23" fmla="*/ 193 h 207"/>
                  <a:gd name="T24" fmla="*/ 39 w 194"/>
                  <a:gd name="T25" fmla="*/ 204 h 207"/>
                  <a:gd name="T26" fmla="*/ 145 w 194"/>
                  <a:gd name="T27" fmla="*/ 199 h 207"/>
                  <a:gd name="T28" fmla="*/ 150 w 194"/>
                  <a:gd name="T29" fmla="*/ 206 h 207"/>
                  <a:gd name="T30" fmla="*/ 156 w 194"/>
                  <a:gd name="T31" fmla="*/ 195 h 207"/>
                  <a:gd name="T32" fmla="*/ 158 w 194"/>
                  <a:gd name="T33" fmla="*/ 189 h 207"/>
                  <a:gd name="T34" fmla="*/ 176 w 194"/>
                  <a:gd name="T35" fmla="*/ 190 h 207"/>
                  <a:gd name="T36" fmla="*/ 177 w 194"/>
                  <a:gd name="T37" fmla="*/ 190 h 207"/>
                  <a:gd name="T38" fmla="*/ 174 w 194"/>
                  <a:gd name="T39" fmla="*/ 185 h 207"/>
                  <a:gd name="T40" fmla="*/ 173 w 194"/>
                  <a:gd name="T41" fmla="*/ 175 h 207"/>
                  <a:gd name="T42" fmla="*/ 176 w 194"/>
                  <a:gd name="T43" fmla="*/ 168 h 207"/>
                  <a:gd name="T44" fmla="*/ 176 w 194"/>
                  <a:gd name="T45" fmla="*/ 162 h 207"/>
                  <a:gd name="T46" fmla="*/ 177 w 194"/>
                  <a:gd name="T47" fmla="*/ 156 h 207"/>
                  <a:gd name="T48" fmla="*/ 182 w 194"/>
                  <a:gd name="T49" fmla="*/ 148 h 207"/>
                  <a:gd name="T50" fmla="*/ 185 w 194"/>
                  <a:gd name="T51" fmla="*/ 142 h 207"/>
                  <a:gd name="T52" fmla="*/ 187 w 194"/>
                  <a:gd name="T53" fmla="*/ 136 h 207"/>
                  <a:gd name="T54" fmla="*/ 193 w 194"/>
                  <a:gd name="T55" fmla="*/ 126 h 207"/>
                  <a:gd name="T56" fmla="*/ 180 w 194"/>
                  <a:gd name="T57" fmla="*/ 120 h 207"/>
                  <a:gd name="T58" fmla="*/ 178 w 194"/>
                  <a:gd name="T59" fmla="*/ 118 h 207"/>
                  <a:gd name="T60" fmla="*/ 178 w 194"/>
                  <a:gd name="T61" fmla="*/ 107 h 207"/>
                  <a:gd name="T62" fmla="*/ 178 w 194"/>
                  <a:gd name="T63" fmla="*/ 105 h 207"/>
                  <a:gd name="T64" fmla="*/ 169 w 194"/>
                  <a:gd name="T65" fmla="*/ 98 h 207"/>
                  <a:gd name="T66" fmla="*/ 162 w 194"/>
                  <a:gd name="T67" fmla="*/ 8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207">
                    <a:moveTo>
                      <a:pt x="162" y="84"/>
                    </a:moveTo>
                    <a:cubicBezTo>
                      <a:pt x="160" y="80"/>
                      <a:pt x="154" y="77"/>
                      <a:pt x="149" y="75"/>
                    </a:cubicBezTo>
                    <a:cubicBezTo>
                      <a:pt x="144" y="73"/>
                      <a:pt x="139" y="63"/>
                      <a:pt x="139" y="63"/>
                    </a:cubicBezTo>
                    <a:cubicBezTo>
                      <a:pt x="139" y="63"/>
                      <a:pt x="94" y="20"/>
                      <a:pt x="90" y="14"/>
                    </a:cubicBezTo>
                    <a:cubicBezTo>
                      <a:pt x="86" y="7"/>
                      <a:pt x="92" y="4"/>
                      <a:pt x="92" y="4"/>
                    </a:cubicBezTo>
                    <a:cubicBezTo>
                      <a:pt x="93" y="0"/>
                      <a:pt x="93" y="0"/>
                      <a:pt x="93" y="0"/>
                    </a:cubicBezTo>
                    <a:cubicBezTo>
                      <a:pt x="0" y="9"/>
                      <a:pt x="0" y="9"/>
                      <a:pt x="0" y="9"/>
                    </a:cubicBezTo>
                    <a:cubicBezTo>
                      <a:pt x="19" y="100"/>
                      <a:pt x="19" y="100"/>
                      <a:pt x="19" y="100"/>
                    </a:cubicBezTo>
                    <a:cubicBezTo>
                      <a:pt x="33" y="126"/>
                      <a:pt x="33" y="126"/>
                      <a:pt x="33" y="126"/>
                    </a:cubicBezTo>
                    <a:cubicBezTo>
                      <a:pt x="33" y="126"/>
                      <a:pt x="36" y="131"/>
                      <a:pt x="32" y="135"/>
                    </a:cubicBezTo>
                    <a:cubicBezTo>
                      <a:pt x="28" y="138"/>
                      <a:pt x="25" y="151"/>
                      <a:pt x="27" y="163"/>
                    </a:cubicBezTo>
                    <a:cubicBezTo>
                      <a:pt x="29" y="175"/>
                      <a:pt x="33" y="184"/>
                      <a:pt x="32" y="193"/>
                    </a:cubicBezTo>
                    <a:cubicBezTo>
                      <a:pt x="39" y="204"/>
                      <a:pt x="39" y="204"/>
                      <a:pt x="39" y="204"/>
                    </a:cubicBezTo>
                    <a:cubicBezTo>
                      <a:pt x="145" y="199"/>
                      <a:pt x="145" y="199"/>
                      <a:pt x="145" y="199"/>
                    </a:cubicBezTo>
                    <a:cubicBezTo>
                      <a:pt x="145" y="199"/>
                      <a:pt x="146" y="207"/>
                      <a:pt x="150" y="206"/>
                    </a:cubicBezTo>
                    <a:cubicBezTo>
                      <a:pt x="154" y="204"/>
                      <a:pt x="156" y="195"/>
                      <a:pt x="156" y="195"/>
                    </a:cubicBezTo>
                    <a:cubicBezTo>
                      <a:pt x="156" y="195"/>
                      <a:pt x="155" y="189"/>
                      <a:pt x="158" y="189"/>
                    </a:cubicBezTo>
                    <a:cubicBezTo>
                      <a:pt x="161" y="189"/>
                      <a:pt x="167" y="195"/>
                      <a:pt x="176" y="190"/>
                    </a:cubicBezTo>
                    <a:cubicBezTo>
                      <a:pt x="177" y="190"/>
                      <a:pt x="177" y="190"/>
                      <a:pt x="177" y="190"/>
                    </a:cubicBezTo>
                    <a:cubicBezTo>
                      <a:pt x="177" y="190"/>
                      <a:pt x="177" y="188"/>
                      <a:pt x="174" y="185"/>
                    </a:cubicBezTo>
                    <a:cubicBezTo>
                      <a:pt x="172" y="182"/>
                      <a:pt x="171" y="178"/>
                      <a:pt x="173" y="175"/>
                    </a:cubicBezTo>
                    <a:cubicBezTo>
                      <a:pt x="176" y="172"/>
                      <a:pt x="179" y="171"/>
                      <a:pt x="176" y="168"/>
                    </a:cubicBezTo>
                    <a:cubicBezTo>
                      <a:pt x="174" y="165"/>
                      <a:pt x="174" y="164"/>
                      <a:pt x="176" y="162"/>
                    </a:cubicBezTo>
                    <a:cubicBezTo>
                      <a:pt x="179" y="160"/>
                      <a:pt x="178" y="158"/>
                      <a:pt x="177" y="156"/>
                    </a:cubicBezTo>
                    <a:cubicBezTo>
                      <a:pt x="176" y="154"/>
                      <a:pt x="177" y="149"/>
                      <a:pt x="182" y="148"/>
                    </a:cubicBezTo>
                    <a:cubicBezTo>
                      <a:pt x="187" y="148"/>
                      <a:pt x="186" y="145"/>
                      <a:pt x="185" y="142"/>
                    </a:cubicBezTo>
                    <a:cubicBezTo>
                      <a:pt x="185" y="139"/>
                      <a:pt x="185" y="138"/>
                      <a:pt x="187" y="136"/>
                    </a:cubicBezTo>
                    <a:cubicBezTo>
                      <a:pt x="188" y="133"/>
                      <a:pt x="193" y="129"/>
                      <a:pt x="193" y="126"/>
                    </a:cubicBezTo>
                    <a:cubicBezTo>
                      <a:pt x="194" y="123"/>
                      <a:pt x="189" y="116"/>
                      <a:pt x="180" y="120"/>
                    </a:cubicBezTo>
                    <a:cubicBezTo>
                      <a:pt x="180" y="120"/>
                      <a:pt x="179" y="121"/>
                      <a:pt x="178" y="118"/>
                    </a:cubicBezTo>
                    <a:cubicBezTo>
                      <a:pt x="178" y="115"/>
                      <a:pt x="179" y="109"/>
                      <a:pt x="178" y="107"/>
                    </a:cubicBezTo>
                    <a:cubicBezTo>
                      <a:pt x="177" y="106"/>
                      <a:pt x="178" y="105"/>
                      <a:pt x="178" y="105"/>
                    </a:cubicBezTo>
                    <a:cubicBezTo>
                      <a:pt x="177" y="103"/>
                      <a:pt x="172" y="99"/>
                      <a:pt x="169" y="98"/>
                    </a:cubicBezTo>
                    <a:cubicBezTo>
                      <a:pt x="166" y="96"/>
                      <a:pt x="164" y="89"/>
                      <a:pt x="162"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6" name="Freeform 20">
                <a:extLst>
                  <a:ext uri="{FF2B5EF4-FFF2-40B4-BE49-F238E27FC236}">
                    <a16:creationId xmlns:a16="http://schemas.microsoft.com/office/drawing/2014/main" id="{08BF98EE-795D-4E52-BE66-DC0ED0F82509}"/>
                  </a:ext>
                </a:extLst>
              </p:cNvPr>
              <p:cNvSpPr>
                <a:spLocks/>
              </p:cNvSpPr>
              <p:nvPr/>
            </p:nvSpPr>
            <p:spPr bwMode="auto">
              <a:xfrm>
                <a:off x="14067912" y="7389594"/>
                <a:ext cx="762000" cy="692151"/>
              </a:xfrm>
              <a:custGeom>
                <a:avLst/>
                <a:gdLst>
                  <a:gd name="T0" fmla="*/ 177 w 203"/>
                  <a:gd name="T1" fmla="*/ 118 h 184"/>
                  <a:gd name="T2" fmla="*/ 173 w 203"/>
                  <a:gd name="T3" fmla="*/ 101 h 184"/>
                  <a:gd name="T4" fmla="*/ 101 w 203"/>
                  <a:gd name="T5" fmla="*/ 95 h 184"/>
                  <a:gd name="T6" fmla="*/ 108 w 203"/>
                  <a:gd name="T7" fmla="*/ 73 h 184"/>
                  <a:gd name="T8" fmla="*/ 117 w 203"/>
                  <a:gd name="T9" fmla="*/ 56 h 184"/>
                  <a:gd name="T10" fmla="*/ 127 w 203"/>
                  <a:gd name="T11" fmla="*/ 31 h 184"/>
                  <a:gd name="T12" fmla="*/ 122 w 203"/>
                  <a:gd name="T13" fmla="*/ 15 h 184"/>
                  <a:gd name="T14" fmla="*/ 120 w 203"/>
                  <a:gd name="T15" fmla="*/ 0 h 184"/>
                  <a:gd name="T16" fmla="*/ 0 w 203"/>
                  <a:gd name="T17" fmla="*/ 40 h 184"/>
                  <a:gd name="T18" fmla="*/ 13 w 203"/>
                  <a:gd name="T19" fmla="*/ 63 h 184"/>
                  <a:gd name="T20" fmla="*/ 18 w 203"/>
                  <a:gd name="T21" fmla="*/ 88 h 184"/>
                  <a:gd name="T22" fmla="*/ 20 w 203"/>
                  <a:gd name="T23" fmla="*/ 118 h 184"/>
                  <a:gd name="T24" fmla="*/ 18 w 203"/>
                  <a:gd name="T25" fmla="*/ 139 h 184"/>
                  <a:gd name="T26" fmla="*/ 14 w 203"/>
                  <a:gd name="T27" fmla="*/ 155 h 184"/>
                  <a:gd name="T28" fmla="*/ 30 w 203"/>
                  <a:gd name="T29" fmla="*/ 151 h 184"/>
                  <a:gd name="T30" fmla="*/ 31 w 203"/>
                  <a:gd name="T31" fmla="*/ 141 h 184"/>
                  <a:gd name="T32" fmla="*/ 38 w 203"/>
                  <a:gd name="T33" fmla="*/ 142 h 184"/>
                  <a:gd name="T34" fmla="*/ 44 w 203"/>
                  <a:gd name="T35" fmla="*/ 150 h 184"/>
                  <a:gd name="T36" fmla="*/ 50 w 203"/>
                  <a:gd name="T37" fmla="*/ 155 h 184"/>
                  <a:gd name="T38" fmla="*/ 70 w 203"/>
                  <a:gd name="T39" fmla="*/ 158 h 184"/>
                  <a:gd name="T40" fmla="*/ 88 w 203"/>
                  <a:gd name="T41" fmla="*/ 159 h 184"/>
                  <a:gd name="T42" fmla="*/ 84 w 203"/>
                  <a:gd name="T43" fmla="*/ 154 h 184"/>
                  <a:gd name="T44" fmla="*/ 86 w 203"/>
                  <a:gd name="T45" fmla="*/ 145 h 184"/>
                  <a:gd name="T46" fmla="*/ 99 w 203"/>
                  <a:gd name="T47" fmla="*/ 149 h 184"/>
                  <a:gd name="T48" fmla="*/ 104 w 203"/>
                  <a:gd name="T49" fmla="*/ 156 h 184"/>
                  <a:gd name="T50" fmla="*/ 113 w 203"/>
                  <a:gd name="T51" fmla="*/ 156 h 184"/>
                  <a:gd name="T52" fmla="*/ 118 w 203"/>
                  <a:gd name="T53" fmla="*/ 156 h 184"/>
                  <a:gd name="T54" fmla="*/ 113 w 203"/>
                  <a:gd name="T55" fmla="*/ 171 h 184"/>
                  <a:gd name="T56" fmla="*/ 131 w 203"/>
                  <a:gd name="T57" fmla="*/ 172 h 184"/>
                  <a:gd name="T58" fmla="*/ 142 w 203"/>
                  <a:gd name="T59" fmla="*/ 181 h 184"/>
                  <a:gd name="T60" fmla="*/ 146 w 203"/>
                  <a:gd name="T61" fmla="*/ 167 h 184"/>
                  <a:gd name="T62" fmla="*/ 154 w 203"/>
                  <a:gd name="T63" fmla="*/ 170 h 184"/>
                  <a:gd name="T64" fmla="*/ 155 w 203"/>
                  <a:gd name="T65" fmla="*/ 175 h 184"/>
                  <a:gd name="T66" fmla="*/ 166 w 203"/>
                  <a:gd name="T67" fmla="*/ 176 h 184"/>
                  <a:gd name="T68" fmla="*/ 166 w 203"/>
                  <a:gd name="T69" fmla="*/ 161 h 184"/>
                  <a:gd name="T70" fmla="*/ 177 w 203"/>
                  <a:gd name="T71" fmla="*/ 166 h 184"/>
                  <a:gd name="T72" fmla="*/ 180 w 203"/>
                  <a:gd name="T73" fmla="*/ 173 h 184"/>
                  <a:gd name="T74" fmla="*/ 185 w 203"/>
                  <a:gd name="T75" fmla="*/ 182 h 184"/>
                  <a:gd name="T76" fmla="*/ 190 w 203"/>
                  <a:gd name="T77" fmla="*/ 183 h 184"/>
                  <a:gd name="T78" fmla="*/ 195 w 203"/>
                  <a:gd name="T79" fmla="*/ 182 h 184"/>
                  <a:gd name="T80" fmla="*/ 196 w 203"/>
                  <a:gd name="T81" fmla="*/ 176 h 184"/>
                  <a:gd name="T82" fmla="*/ 190 w 203"/>
                  <a:gd name="T83" fmla="*/ 170 h 184"/>
                  <a:gd name="T84" fmla="*/ 202 w 203"/>
                  <a:gd name="T85" fmla="*/ 171 h 184"/>
                  <a:gd name="T86" fmla="*/ 189 w 203"/>
                  <a:gd name="T87" fmla="*/ 165 h 184"/>
                  <a:gd name="T88" fmla="*/ 183 w 203"/>
                  <a:gd name="T89" fmla="*/ 155 h 184"/>
                  <a:gd name="T90" fmla="*/ 183 w 203"/>
                  <a:gd name="T91" fmla="*/ 152 h 184"/>
                  <a:gd name="T92" fmla="*/ 183 w 203"/>
                  <a:gd name="T93" fmla="*/ 148 h 184"/>
                  <a:gd name="T94" fmla="*/ 191 w 203"/>
                  <a:gd name="T95" fmla="*/ 149 h 184"/>
                  <a:gd name="T96" fmla="*/ 192 w 203"/>
                  <a:gd name="T97" fmla="*/ 137 h 184"/>
                  <a:gd name="T98" fmla="*/ 183 w 203"/>
                  <a:gd name="T99" fmla="*/ 139 h 184"/>
                  <a:gd name="T100" fmla="*/ 176 w 203"/>
                  <a:gd name="T101" fmla="*/ 144 h 184"/>
                  <a:gd name="T102" fmla="*/ 172 w 203"/>
                  <a:gd name="T103" fmla="*/ 138 h 184"/>
                  <a:gd name="T104" fmla="*/ 173 w 203"/>
                  <a:gd name="T105" fmla="*/ 137 h 184"/>
                  <a:gd name="T106" fmla="*/ 184 w 203"/>
                  <a:gd name="T107" fmla="*/ 131 h 184"/>
                  <a:gd name="T108" fmla="*/ 162 w 203"/>
                  <a:gd name="T109" fmla="*/ 134 h 184"/>
                  <a:gd name="T110" fmla="*/ 143 w 203"/>
                  <a:gd name="T111" fmla="*/ 132 h 184"/>
                  <a:gd name="T112" fmla="*/ 142 w 203"/>
                  <a:gd name="T113" fmla="*/ 126 h 184"/>
                  <a:gd name="T114" fmla="*/ 151 w 203"/>
                  <a:gd name="T115" fmla="*/ 121 h 184"/>
                  <a:gd name="T116" fmla="*/ 170 w 203"/>
                  <a:gd name="T117" fmla="*/ 122 h 184"/>
                  <a:gd name="T118" fmla="*/ 181 w 203"/>
                  <a:gd name="T119"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3" h="184">
                    <a:moveTo>
                      <a:pt x="181" y="121"/>
                    </a:moveTo>
                    <a:cubicBezTo>
                      <a:pt x="179" y="120"/>
                      <a:pt x="177" y="120"/>
                      <a:pt x="177" y="118"/>
                    </a:cubicBezTo>
                    <a:cubicBezTo>
                      <a:pt x="177" y="115"/>
                      <a:pt x="176" y="113"/>
                      <a:pt x="174" y="111"/>
                    </a:cubicBezTo>
                    <a:cubicBezTo>
                      <a:pt x="171" y="109"/>
                      <a:pt x="171" y="104"/>
                      <a:pt x="173" y="101"/>
                    </a:cubicBezTo>
                    <a:cubicBezTo>
                      <a:pt x="175" y="99"/>
                      <a:pt x="173" y="93"/>
                      <a:pt x="173" y="93"/>
                    </a:cubicBezTo>
                    <a:cubicBezTo>
                      <a:pt x="173" y="93"/>
                      <a:pt x="102" y="96"/>
                      <a:pt x="101" y="95"/>
                    </a:cubicBezTo>
                    <a:cubicBezTo>
                      <a:pt x="99" y="91"/>
                      <a:pt x="104" y="90"/>
                      <a:pt x="104" y="86"/>
                    </a:cubicBezTo>
                    <a:cubicBezTo>
                      <a:pt x="104" y="82"/>
                      <a:pt x="105" y="77"/>
                      <a:pt x="108" y="73"/>
                    </a:cubicBezTo>
                    <a:cubicBezTo>
                      <a:pt x="111" y="69"/>
                      <a:pt x="111" y="68"/>
                      <a:pt x="113" y="65"/>
                    </a:cubicBezTo>
                    <a:cubicBezTo>
                      <a:pt x="114" y="63"/>
                      <a:pt x="115" y="59"/>
                      <a:pt x="117" y="56"/>
                    </a:cubicBezTo>
                    <a:cubicBezTo>
                      <a:pt x="119" y="53"/>
                      <a:pt x="120" y="48"/>
                      <a:pt x="120" y="43"/>
                    </a:cubicBezTo>
                    <a:cubicBezTo>
                      <a:pt x="120" y="39"/>
                      <a:pt x="127" y="35"/>
                      <a:pt x="127" y="31"/>
                    </a:cubicBezTo>
                    <a:cubicBezTo>
                      <a:pt x="127" y="27"/>
                      <a:pt x="125" y="25"/>
                      <a:pt x="123" y="22"/>
                    </a:cubicBezTo>
                    <a:cubicBezTo>
                      <a:pt x="121" y="20"/>
                      <a:pt x="123" y="18"/>
                      <a:pt x="122" y="15"/>
                    </a:cubicBezTo>
                    <a:cubicBezTo>
                      <a:pt x="120" y="12"/>
                      <a:pt x="118" y="10"/>
                      <a:pt x="121" y="7"/>
                    </a:cubicBezTo>
                    <a:cubicBezTo>
                      <a:pt x="123" y="4"/>
                      <a:pt x="120" y="0"/>
                      <a:pt x="120" y="0"/>
                    </a:cubicBezTo>
                    <a:cubicBezTo>
                      <a:pt x="2" y="1"/>
                      <a:pt x="2" y="1"/>
                      <a:pt x="2" y="1"/>
                    </a:cubicBezTo>
                    <a:cubicBezTo>
                      <a:pt x="0" y="40"/>
                      <a:pt x="0" y="40"/>
                      <a:pt x="0" y="40"/>
                    </a:cubicBezTo>
                    <a:cubicBezTo>
                      <a:pt x="0" y="40"/>
                      <a:pt x="7" y="46"/>
                      <a:pt x="7" y="53"/>
                    </a:cubicBezTo>
                    <a:cubicBezTo>
                      <a:pt x="8" y="59"/>
                      <a:pt x="10" y="63"/>
                      <a:pt x="13" y="63"/>
                    </a:cubicBezTo>
                    <a:cubicBezTo>
                      <a:pt x="15" y="63"/>
                      <a:pt x="16" y="72"/>
                      <a:pt x="16" y="76"/>
                    </a:cubicBezTo>
                    <a:cubicBezTo>
                      <a:pt x="16" y="81"/>
                      <a:pt x="14" y="87"/>
                      <a:pt x="18" y="88"/>
                    </a:cubicBezTo>
                    <a:cubicBezTo>
                      <a:pt x="22" y="89"/>
                      <a:pt x="25" y="93"/>
                      <a:pt x="23" y="98"/>
                    </a:cubicBezTo>
                    <a:cubicBezTo>
                      <a:pt x="21" y="104"/>
                      <a:pt x="18" y="111"/>
                      <a:pt x="20" y="118"/>
                    </a:cubicBezTo>
                    <a:cubicBezTo>
                      <a:pt x="22" y="125"/>
                      <a:pt x="22" y="137"/>
                      <a:pt x="20" y="138"/>
                    </a:cubicBezTo>
                    <a:cubicBezTo>
                      <a:pt x="19" y="139"/>
                      <a:pt x="18" y="139"/>
                      <a:pt x="18" y="139"/>
                    </a:cubicBezTo>
                    <a:cubicBezTo>
                      <a:pt x="19" y="140"/>
                      <a:pt x="22" y="141"/>
                      <a:pt x="19" y="143"/>
                    </a:cubicBezTo>
                    <a:cubicBezTo>
                      <a:pt x="15" y="146"/>
                      <a:pt x="12" y="149"/>
                      <a:pt x="14" y="155"/>
                    </a:cubicBezTo>
                    <a:cubicBezTo>
                      <a:pt x="15" y="154"/>
                      <a:pt x="16" y="156"/>
                      <a:pt x="21" y="154"/>
                    </a:cubicBezTo>
                    <a:cubicBezTo>
                      <a:pt x="26" y="152"/>
                      <a:pt x="27" y="151"/>
                      <a:pt x="30" y="151"/>
                    </a:cubicBezTo>
                    <a:cubicBezTo>
                      <a:pt x="33" y="151"/>
                      <a:pt x="38" y="150"/>
                      <a:pt x="36" y="147"/>
                    </a:cubicBezTo>
                    <a:cubicBezTo>
                      <a:pt x="34" y="145"/>
                      <a:pt x="31" y="144"/>
                      <a:pt x="31" y="141"/>
                    </a:cubicBezTo>
                    <a:cubicBezTo>
                      <a:pt x="31" y="139"/>
                      <a:pt x="31" y="135"/>
                      <a:pt x="33" y="135"/>
                    </a:cubicBezTo>
                    <a:cubicBezTo>
                      <a:pt x="36" y="135"/>
                      <a:pt x="38" y="139"/>
                      <a:pt x="38" y="142"/>
                    </a:cubicBezTo>
                    <a:cubicBezTo>
                      <a:pt x="38" y="145"/>
                      <a:pt x="37" y="147"/>
                      <a:pt x="37" y="147"/>
                    </a:cubicBezTo>
                    <a:cubicBezTo>
                      <a:pt x="37" y="147"/>
                      <a:pt x="44" y="150"/>
                      <a:pt x="44" y="150"/>
                    </a:cubicBezTo>
                    <a:cubicBezTo>
                      <a:pt x="45" y="150"/>
                      <a:pt x="45" y="152"/>
                      <a:pt x="45" y="153"/>
                    </a:cubicBezTo>
                    <a:cubicBezTo>
                      <a:pt x="45" y="155"/>
                      <a:pt x="48" y="154"/>
                      <a:pt x="50" y="155"/>
                    </a:cubicBezTo>
                    <a:cubicBezTo>
                      <a:pt x="53" y="157"/>
                      <a:pt x="55" y="158"/>
                      <a:pt x="58" y="158"/>
                    </a:cubicBezTo>
                    <a:cubicBezTo>
                      <a:pt x="62" y="158"/>
                      <a:pt x="65" y="155"/>
                      <a:pt x="70" y="158"/>
                    </a:cubicBezTo>
                    <a:cubicBezTo>
                      <a:pt x="75" y="160"/>
                      <a:pt x="80" y="161"/>
                      <a:pt x="83" y="160"/>
                    </a:cubicBezTo>
                    <a:cubicBezTo>
                      <a:pt x="86" y="159"/>
                      <a:pt x="88" y="159"/>
                      <a:pt x="88" y="159"/>
                    </a:cubicBezTo>
                    <a:cubicBezTo>
                      <a:pt x="88" y="159"/>
                      <a:pt x="88" y="159"/>
                      <a:pt x="89" y="158"/>
                    </a:cubicBezTo>
                    <a:cubicBezTo>
                      <a:pt x="89" y="157"/>
                      <a:pt x="87" y="154"/>
                      <a:pt x="84" y="154"/>
                    </a:cubicBezTo>
                    <a:cubicBezTo>
                      <a:pt x="81" y="154"/>
                      <a:pt x="79" y="152"/>
                      <a:pt x="80" y="149"/>
                    </a:cubicBezTo>
                    <a:cubicBezTo>
                      <a:pt x="81" y="146"/>
                      <a:pt x="82" y="145"/>
                      <a:pt x="86" y="145"/>
                    </a:cubicBezTo>
                    <a:cubicBezTo>
                      <a:pt x="90" y="145"/>
                      <a:pt x="91" y="144"/>
                      <a:pt x="94" y="147"/>
                    </a:cubicBezTo>
                    <a:cubicBezTo>
                      <a:pt x="97" y="150"/>
                      <a:pt x="99" y="152"/>
                      <a:pt x="99" y="149"/>
                    </a:cubicBezTo>
                    <a:cubicBezTo>
                      <a:pt x="99" y="146"/>
                      <a:pt x="99" y="142"/>
                      <a:pt x="103" y="145"/>
                    </a:cubicBezTo>
                    <a:cubicBezTo>
                      <a:pt x="107" y="147"/>
                      <a:pt x="104" y="156"/>
                      <a:pt x="104" y="156"/>
                    </a:cubicBezTo>
                    <a:cubicBezTo>
                      <a:pt x="104" y="156"/>
                      <a:pt x="101" y="159"/>
                      <a:pt x="105" y="160"/>
                    </a:cubicBezTo>
                    <a:cubicBezTo>
                      <a:pt x="109" y="160"/>
                      <a:pt x="112" y="160"/>
                      <a:pt x="113" y="156"/>
                    </a:cubicBezTo>
                    <a:cubicBezTo>
                      <a:pt x="113" y="152"/>
                      <a:pt x="115" y="151"/>
                      <a:pt x="116" y="151"/>
                    </a:cubicBezTo>
                    <a:cubicBezTo>
                      <a:pt x="118" y="152"/>
                      <a:pt x="119" y="153"/>
                      <a:pt x="118" y="156"/>
                    </a:cubicBezTo>
                    <a:cubicBezTo>
                      <a:pt x="116" y="159"/>
                      <a:pt x="116" y="165"/>
                      <a:pt x="119" y="166"/>
                    </a:cubicBezTo>
                    <a:cubicBezTo>
                      <a:pt x="119" y="166"/>
                      <a:pt x="111" y="168"/>
                      <a:pt x="113" y="171"/>
                    </a:cubicBezTo>
                    <a:cubicBezTo>
                      <a:pt x="114" y="173"/>
                      <a:pt x="117" y="175"/>
                      <a:pt x="121" y="173"/>
                    </a:cubicBezTo>
                    <a:cubicBezTo>
                      <a:pt x="125" y="171"/>
                      <a:pt x="131" y="169"/>
                      <a:pt x="131" y="172"/>
                    </a:cubicBezTo>
                    <a:cubicBezTo>
                      <a:pt x="131" y="175"/>
                      <a:pt x="128" y="177"/>
                      <a:pt x="131" y="178"/>
                    </a:cubicBezTo>
                    <a:cubicBezTo>
                      <a:pt x="134" y="179"/>
                      <a:pt x="139" y="178"/>
                      <a:pt x="142" y="181"/>
                    </a:cubicBezTo>
                    <a:cubicBezTo>
                      <a:pt x="145" y="183"/>
                      <a:pt x="150" y="179"/>
                      <a:pt x="150" y="176"/>
                    </a:cubicBezTo>
                    <a:cubicBezTo>
                      <a:pt x="151" y="173"/>
                      <a:pt x="145" y="170"/>
                      <a:pt x="146" y="167"/>
                    </a:cubicBezTo>
                    <a:cubicBezTo>
                      <a:pt x="147" y="164"/>
                      <a:pt x="151" y="169"/>
                      <a:pt x="151" y="169"/>
                    </a:cubicBezTo>
                    <a:cubicBezTo>
                      <a:pt x="151" y="170"/>
                      <a:pt x="153" y="171"/>
                      <a:pt x="154" y="170"/>
                    </a:cubicBezTo>
                    <a:cubicBezTo>
                      <a:pt x="155" y="168"/>
                      <a:pt x="157" y="169"/>
                      <a:pt x="157" y="170"/>
                    </a:cubicBezTo>
                    <a:cubicBezTo>
                      <a:pt x="156" y="171"/>
                      <a:pt x="154" y="173"/>
                      <a:pt x="155" y="175"/>
                    </a:cubicBezTo>
                    <a:cubicBezTo>
                      <a:pt x="156" y="177"/>
                      <a:pt x="157" y="179"/>
                      <a:pt x="160" y="179"/>
                    </a:cubicBezTo>
                    <a:cubicBezTo>
                      <a:pt x="163" y="178"/>
                      <a:pt x="164" y="177"/>
                      <a:pt x="166" y="176"/>
                    </a:cubicBezTo>
                    <a:cubicBezTo>
                      <a:pt x="167" y="174"/>
                      <a:pt x="169" y="174"/>
                      <a:pt x="166" y="170"/>
                    </a:cubicBezTo>
                    <a:cubicBezTo>
                      <a:pt x="164" y="167"/>
                      <a:pt x="163" y="162"/>
                      <a:pt x="166" y="161"/>
                    </a:cubicBezTo>
                    <a:cubicBezTo>
                      <a:pt x="168" y="160"/>
                      <a:pt x="170" y="161"/>
                      <a:pt x="172" y="163"/>
                    </a:cubicBezTo>
                    <a:cubicBezTo>
                      <a:pt x="173" y="164"/>
                      <a:pt x="175" y="166"/>
                      <a:pt x="177" y="166"/>
                    </a:cubicBezTo>
                    <a:cubicBezTo>
                      <a:pt x="179" y="166"/>
                      <a:pt x="181" y="168"/>
                      <a:pt x="178" y="170"/>
                    </a:cubicBezTo>
                    <a:cubicBezTo>
                      <a:pt x="176" y="171"/>
                      <a:pt x="177" y="173"/>
                      <a:pt x="180" y="173"/>
                    </a:cubicBezTo>
                    <a:cubicBezTo>
                      <a:pt x="183" y="174"/>
                      <a:pt x="185" y="177"/>
                      <a:pt x="182" y="180"/>
                    </a:cubicBezTo>
                    <a:cubicBezTo>
                      <a:pt x="179" y="183"/>
                      <a:pt x="184" y="184"/>
                      <a:pt x="185" y="182"/>
                    </a:cubicBezTo>
                    <a:cubicBezTo>
                      <a:pt x="186" y="181"/>
                      <a:pt x="188" y="180"/>
                      <a:pt x="188" y="180"/>
                    </a:cubicBezTo>
                    <a:cubicBezTo>
                      <a:pt x="188" y="180"/>
                      <a:pt x="187" y="182"/>
                      <a:pt x="190" y="183"/>
                    </a:cubicBezTo>
                    <a:cubicBezTo>
                      <a:pt x="192" y="183"/>
                      <a:pt x="194" y="180"/>
                      <a:pt x="194" y="180"/>
                    </a:cubicBezTo>
                    <a:cubicBezTo>
                      <a:pt x="194" y="180"/>
                      <a:pt x="194" y="182"/>
                      <a:pt x="195" y="182"/>
                    </a:cubicBezTo>
                    <a:cubicBezTo>
                      <a:pt x="196" y="183"/>
                      <a:pt x="202" y="182"/>
                      <a:pt x="201" y="178"/>
                    </a:cubicBezTo>
                    <a:cubicBezTo>
                      <a:pt x="200" y="174"/>
                      <a:pt x="196" y="176"/>
                      <a:pt x="196" y="176"/>
                    </a:cubicBezTo>
                    <a:cubicBezTo>
                      <a:pt x="196" y="176"/>
                      <a:pt x="190" y="175"/>
                      <a:pt x="188" y="172"/>
                    </a:cubicBezTo>
                    <a:cubicBezTo>
                      <a:pt x="186" y="170"/>
                      <a:pt x="187" y="168"/>
                      <a:pt x="190" y="170"/>
                    </a:cubicBezTo>
                    <a:cubicBezTo>
                      <a:pt x="193" y="173"/>
                      <a:pt x="197" y="173"/>
                      <a:pt x="199" y="173"/>
                    </a:cubicBezTo>
                    <a:cubicBezTo>
                      <a:pt x="200" y="173"/>
                      <a:pt x="203" y="172"/>
                      <a:pt x="202" y="171"/>
                    </a:cubicBezTo>
                    <a:cubicBezTo>
                      <a:pt x="202" y="170"/>
                      <a:pt x="200" y="169"/>
                      <a:pt x="198" y="169"/>
                    </a:cubicBezTo>
                    <a:cubicBezTo>
                      <a:pt x="195" y="169"/>
                      <a:pt x="190" y="165"/>
                      <a:pt x="189" y="165"/>
                    </a:cubicBezTo>
                    <a:cubicBezTo>
                      <a:pt x="187" y="164"/>
                      <a:pt x="182" y="161"/>
                      <a:pt x="182" y="158"/>
                    </a:cubicBezTo>
                    <a:cubicBezTo>
                      <a:pt x="181" y="155"/>
                      <a:pt x="181" y="154"/>
                      <a:pt x="183" y="155"/>
                    </a:cubicBezTo>
                    <a:cubicBezTo>
                      <a:pt x="185" y="155"/>
                      <a:pt x="188" y="155"/>
                      <a:pt x="187" y="154"/>
                    </a:cubicBezTo>
                    <a:cubicBezTo>
                      <a:pt x="185" y="153"/>
                      <a:pt x="184" y="152"/>
                      <a:pt x="183" y="152"/>
                    </a:cubicBezTo>
                    <a:cubicBezTo>
                      <a:pt x="182" y="152"/>
                      <a:pt x="180" y="151"/>
                      <a:pt x="181" y="150"/>
                    </a:cubicBezTo>
                    <a:cubicBezTo>
                      <a:pt x="181" y="149"/>
                      <a:pt x="182" y="148"/>
                      <a:pt x="183" y="148"/>
                    </a:cubicBezTo>
                    <a:cubicBezTo>
                      <a:pt x="184" y="148"/>
                      <a:pt x="186" y="151"/>
                      <a:pt x="188" y="151"/>
                    </a:cubicBezTo>
                    <a:cubicBezTo>
                      <a:pt x="188" y="151"/>
                      <a:pt x="191" y="152"/>
                      <a:pt x="191" y="149"/>
                    </a:cubicBezTo>
                    <a:cubicBezTo>
                      <a:pt x="190" y="146"/>
                      <a:pt x="188" y="145"/>
                      <a:pt x="189" y="143"/>
                    </a:cubicBezTo>
                    <a:cubicBezTo>
                      <a:pt x="190" y="141"/>
                      <a:pt x="193" y="139"/>
                      <a:pt x="192" y="137"/>
                    </a:cubicBezTo>
                    <a:cubicBezTo>
                      <a:pt x="192" y="135"/>
                      <a:pt x="191" y="132"/>
                      <a:pt x="189" y="133"/>
                    </a:cubicBezTo>
                    <a:cubicBezTo>
                      <a:pt x="186" y="133"/>
                      <a:pt x="183" y="135"/>
                      <a:pt x="183" y="139"/>
                    </a:cubicBezTo>
                    <a:cubicBezTo>
                      <a:pt x="183" y="144"/>
                      <a:pt x="182" y="146"/>
                      <a:pt x="180" y="143"/>
                    </a:cubicBezTo>
                    <a:cubicBezTo>
                      <a:pt x="179" y="141"/>
                      <a:pt x="176" y="144"/>
                      <a:pt x="176" y="144"/>
                    </a:cubicBezTo>
                    <a:cubicBezTo>
                      <a:pt x="175" y="145"/>
                      <a:pt x="171" y="146"/>
                      <a:pt x="170" y="143"/>
                    </a:cubicBezTo>
                    <a:cubicBezTo>
                      <a:pt x="169" y="140"/>
                      <a:pt x="169" y="138"/>
                      <a:pt x="172" y="138"/>
                    </a:cubicBezTo>
                    <a:cubicBezTo>
                      <a:pt x="172" y="138"/>
                      <a:pt x="172" y="138"/>
                      <a:pt x="172" y="138"/>
                    </a:cubicBezTo>
                    <a:cubicBezTo>
                      <a:pt x="173" y="137"/>
                      <a:pt x="173" y="137"/>
                      <a:pt x="173" y="137"/>
                    </a:cubicBezTo>
                    <a:cubicBezTo>
                      <a:pt x="175" y="136"/>
                      <a:pt x="175" y="136"/>
                      <a:pt x="175" y="136"/>
                    </a:cubicBezTo>
                    <a:cubicBezTo>
                      <a:pt x="175" y="136"/>
                      <a:pt x="185" y="134"/>
                      <a:pt x="184" y="131"/>
                    </a:cubicBezTo>
                    <a:cubicBezTo>
                      <a:pt x="171" y="130"/>
                      <a:pt x="171" y="130"/>
                      <a:pt x="171" y="130"/>
                    </a:cubicBezTo>
                    <a:cubicBezTo>
                      <a:pt x="171" y="130"/>
                      <a:pt x="165" y="131"/>
                      <a:pt x="162" y="134"/>
                    </a:cubicBezTo>
                    <a:cubicBezTo>
                      <a:pt x="159" y="137"/>
                      <a:pt x="157" y="140"/>
                      <a:pt x="153" y="138"/>
                    </a:cubicBezTo>
                    <a:cubicBezTo>
                      <a:pt x="149" y="135"/>
                      <a:pt x="146" y="130"/>
                      <a:pt x="143" y="132"/>
                    </a:cubicBezTo>
                    <a:cubicBezTo>
                      <a:pt x="140" y="133"/>
                      <a:pt x="135" y="134"/>
                      <a:pt x="135" y="130"/>
                    </a:cubicBezTo>
                    <a:cubicBezTo>
                      <a:pt x="135" y="125"/>
                      <a:pt x="138" y="124"/>
                      <a:pt x="142" y="126"/>
                    </a:cubicBezTo>
                    <a:cubicBezTo>
                      <a:pt x="146" y="129"/>
                      <a:pt x="151" y="129"/>
                      <a:pt x="149" y="126"/>
                    </a:cubicBezTo>
                    <a:cubicBezTo>
                      <a:pt x="148" y="123"/>
                      <a:pt x="146" y="120"/>
                      <a:pt x="151" y="121"/>
                    </a:cubicBezTo>
                    <a:cubicBezTo>
                      <a:pt x="156" y="121"/>
                      <a:pt x="163" y="121"/>
                      <a:pt x="163" y="121"/>
                    </a:cubicBezTo>
                    <a:cubicBezTo>
                      <a:pt x="163" y="121"/>
                      <a:pt x="168" y="120"/>
                      <a:pt x="170" y="122"/>
                    </a:cubicBezTo>
                    <a:cubicBezTo>
                      <a:pt x="172" y="124"/>
                      <a:pt x="179" y="130"/>
                      <a:pt x="184" y="128"/>
                    </a:cubicBezTo>
                    <a:cubicBezTo>
                      <a:pt x="183" y="125"/>
                      <a:pt x="183" y="122"/>
                      <a:pt x="181" y="12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7" name="Freeform 21">
                <a:extLst>
                  <a:ext uri="{FF2B5EF4-FFF2-40B4-BE49-F238E27FC236}">
                    <a16:creationId xmlns:a16="http://schemas.microsoft.com/office/drawing/2014/main" id="{F3AD745B-1BE8-4F98-A8BB-011D62599BC7}"/>
                  </a:ext>
                </a:extLst>
              </p:cNvPr>
              <p:cNvSpPr>
                <a:spLocks/>
              </p:cNvSpPr>
              <p:nvPr/>
            </p:nvSpPr>
            <p:spPr bwMode="auto">
              <a:xfrm>
                <a:off x="15618900" y="6905406"/>
                <a:ext cx="698500" cy="511176"/>
              </a:xfrm>
              <a:custGeom>
                <a:avLst/>
                <a:gdLst>
                  <a:gd name="T0" fmla="*/ 101 w 186"/>
                  <a:gd name="T1" fmla="*/ 13 h 136"/>
                  <a:gd name="T2" fmla="*/ 80 w 186"/>
                  <a:gd name="T3" fmla="*/ 0 h 136"/>
                  <a:gd name="T4" fmla="*/ 31 w 186"/>
                  <a:gd name="T5" fmla="*/ 3 h 136"/>
                  <a:gd name="T6" fmla="*/ 7 w 186"/>
                  <a:gd name="T7" fmla="*/ 17 h 136"/>
                  <a:gd name="T8" fmla="*/ 6 w 186"/>
                  <a:gd name="T9" fmla="*/ 21 h 136"/>
                  <a:gd name="T10" fmla="*/ 4 w 186"/>
                  <a:gd name="T11" fmla="*/ 31 h 136"/>
                  <a:gd name="T12" fmla="*/ 53 w 186"/>
                  <a:gd name="T13" fmla="*/ 80 h 136"/>
                  <a:gd name="T14" fmla="*/ 63 w 186"/>
                  <a:gd name="T15" fmla="*/ 92 h 136"/>
                  <a:gd name="T16" fmla="*/ 76 w 186"/>
                  <a:gd name="T17" fmla="*/ 101 h 136"/>
                  <a:gd name="T18" fmla="*/ 83 w 186"/>
                  <a:gd name="T19" fmla="*/ 115 h 136"/>
                  <a:gd name="T20" fmla="*/ 92 w 186"/>
                  <a:gd name="T21" fmla="*/ 122 h 136"/>
                  <a:gd name="T22" fmla="*/ 93 w 186"/>
                  <a:gd name="T23" fmla="*/ 123 h 136"/>
                  <a:gd name="T24" fmla="*/ 97 w 186"/>
                  <a:gd name="T25" fmla="*/ 131 h 136"/>
                  <a:gd name="T26" fmla="*/ 105 w 186"/>
                  <a:gd name="T27" fmla="*/ 134 h 136"/>
                  <a:gd name="T28" fmla="*/ 108 w 186"/>
                  <a:gd name="T29" fmla="*/ 132 h 136"/>
                  <a:gd name="T30" fmla="*/ 112 w 186"/>
                  <a:gd name="T31" fmla="*/ 135 h 136"/>
                  <a:gd name="T32" fmla="*/ 113 w 186"/>
                  <a:gd name="T33" fmla="*/ 133 h 136"/>
                  <a:gd name="T34" fmla="*/ 117 w 186"/>
                  <a:gd name="T35" fmla="*/ 130 h 136"/>
                  <a:gd name="T36" fmla="*/ 121 w 186"/>
                  <a:gd name="T37" fmla="*/ 128 h 136"/>
                  <a:gd name="T38" fmla="*/ 114 w 186"/>
                  <a:gd name="T39" fmla="*/ 124 h 136"/>
                  <a:gd name="T40" fmla="*/ 108 w 186"/>
                  <a:gd name="T41" fmla="*/ 121 h 136"/>
                  <a:gd name="T42" fmla="*/ 113 w 186"/>
                  <a:gd name="T43" fmla="*/ 118 h 136"/>
                  <a:gd name="T44" fmla="*/ 120 w 186"/>
                  <a:gd name="T45" fmla="*/ 121 h 136"/>
                  <a:gd name="T46" fmla="*/ 122 w 186"/>
                  <a:gd name="T47" fmla="*/ 116 h 136"/>
                  <a:gd name="T48" fmla="*/ 126 w 186"/>
                  <a:gd name="T49" fmla="*/ 120 h 136"/>
                  <a:gd name="T50" fmla="*/ 138 w 186"/>
                  <a:gd name="T51" fmla="*/ 112 h 136"/>
                  <a:gd name="T52" fmla="*/ 147 w 186"/>
                  <a:gd name="T53" fmla="*/ 103 h 136"/>
                  <a:gd name="T54" fmla="*/ 151 w 186"/>
                  <a:gd name="T55" fmla="*/ 94 h 136"/>
                  <a:gd name="T56" fmla="*/ 152 w 186"/>
                  <a:gd name="T57" fmla="*/ 87 h 136"/>
                  <a:gd name="T58" fmla="*/ 156 w 186"/>
                  <a:gd name="T59" fmla="*/ 88 h 136"/>
                  <a:gd name="T60" fmla="*/ 159 w 186"/>
                  <a:gd name="T61" fmla="*/ 89 h 136"/>
                  <a:gd name="T62" fmla="*/ 162 w 186"/>
                  <a:gd name="T63" fmla="*/ 82 h 136"/>
                  <a:gd name="T64" fmla="*/ 166 w 186"/>
                  <a:gd name="T65" fmla="*/ 76 h 136"/>
                  <a:gd name="T66" fmla="*/ 167 w 186"/>
                  <a:gd name="T67" fmla="*/ 71 h 136"/>
                  <a:gd name="T68" fmla="*/ 169 w 186"/>
                  <a:gd name="T69" fmla="*/ 65 h 136"/>
                  <a:gd name="T70" fmla="*/ 171 w 186"/>
                  <a:gd name="T71" fmla="*/ 63 h 136"/>
                  <a:gd name="T72" fmla="*/ 176 w 186"/>
                  <a:gd name="T73" fmla="*/ 55 h 136"/>
                  <a:gd name="T74" fmla="*/ 186 w 186"/>
                  <a:gd name="T75" fmla="*/ 45 h 136"/>
                  <a:gd name="T76" fmla="*/ 136 w 186"/>
                  <a:gd name="T77" fmla="*/ 6 h 136"/>
                  <a:gd name="T78" fmla="*/ 101 w 186"/>
                  <a:gd name="T79" fmla="*/ 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6" h="136">
                    <a:moveTo>
                      <a:pt x="101" y="13"/>
                    </a:moveTo>
                    <a:cubicBezTo>
                      <a:pt x="80" y="0"/>
                      <a:pt x="80" y="0"/>
                      <a:pt x="80" y="0"/>
                    </a:cubicBezTo>
                    <a:cubicBezTo>
                      <a:pt x="31" y="3"/>
                      <a:pt x="31" y="3"/>
                      <a:pt x="31" y="3"/>
                    </a:cubicBezTo>
                    <a:cubicBezTo>
                      <a:pt x="7" y="17"/>
                      <a:pt x="7" y="17"/>
                      <a:pt x="7" y="17"/>
                    </a:cubicBezTo>
                    <a:cubicBezTo>
                      <a:pt x="6" y="21"/>
                      <a:pt x="6" y="21"/>
                      <a:pt x="6" y="21"/>
                    </a:cubicBezTo>
                    <a:cubicBezTo>
                      <a:pt x="6" y="21"/>
                      <a:pt x="0" y="24"/>
                      <a:pt x="4" y="31"/>
                    </a:cubicBezTo>
                    <a:cubicBezTo>
                      <a:pt x="8" y="37"/>
                      <a:pt x="53" y="80"/>
                      <a:pt x="53" y="80"/>
                    </a:cubicBezTo>
                    <a:cubicBezTo>
                      <a:pt x="53" y="80"/>
                      <a:pt x="58" y="90"/>
                      <a:pt x="63" y="92"/>
                    </a:cubicBezTo>
                    <a:cubicBezTo>
                      <a:pt x="68" y="94"/>
                      <a:pt x="74" y="97"/>
                      <a:pt x="76" y="101"/>
                    </a:cubicBezTo>
                    <a:cubicBezTo>
                      <a:pt x="78" y="106"/>
                      <a:pt x="80" y="113"/>
                      <a:pt x="83" y="115"/>
                    </a:cubicBezTo>
                    <a:cubicBezTo>
                      <a:pt x="86" y="116"/>
                      <a:pt x="91" y="120"/>
                      <a:pt x="92" y="122"/>
                    </a:cubicBezTo>
                    <a:cubicBezTo>
                      <a:pt x="93" y="122"/>
                      <a:pt x="93" y="122"/>
                      <a:pt x="93" y="123"/>
                    </a:cubicBezTo>
                    <a:cubicBezTo>
                      <a:pt x="94" y="125"/>
                      <a:pt x="94" y="129"/>
                      <a:pt x="97" y="131"/>
                    </a:cubicBezTo>
                    <a:cubicBezTo>
                      <a:pt x="99" y="133"/>
                      <a:pt x="102" y="134"/>
                      <a:pt x="105" y="134"/>
                    </a:cubicBezTo>
                    <a:cubicBezTo>
                      <a:pt x="108" y="134"/>
                      <a:pt x="108" y="132"/>
                      <a:pt x="108" y="132"/>
                    </a:cubicBezTo>
                    <a:cubicBezTo>
                      <a:pt x="108" y="132"/>
                      <a:pt x="111" y="136"/>
                      <a:pt x="112" y="135"/>
                    </a:cubicBezTo>
                    <a:cubicBezTo>
                      <a:pt x="114" y="135"/>
                      <a:pt x="113" y="133"/>
                      <a:pt x="113" y="133"/>
                    </a:cubicBezTo>
                    <a:cubicBezTo>
                      <a:pt x="113" y="133"/>
                      <a:pt x="112" y="130"/>
                      <a:pt x="117" y="130"/>
                    </a:cubicBezTo>
                    <a:cubicBezTo>
                      <a:pt x="117" y="130"/>
                      <a:pt x="121" y="130"/>
                      <a:pt x="121" y="128"/>
                    </a:cubicBezTo>
                    <a:cubicBezTo>
                      <a:pt x="121" y="126"/>
                      <a:pt x="120" y="124"/>
                      <a:pt x="114" y="124"/>
                    </a:cubicBezTo>
                    <a:cubicBezTo>
                      <a:pt x="107" y="124"/>
                      <a:pt x="108" y="121"/>
                      <a:pt x="108" y="121"/>
                    </a:cubicBezTo>
                    <a:cubicBezTo>
                      <a:pt x="108" y="121"/>
                      <a:pt x="110" y="117"/>
                      <a:pt x="113" y="118"/>
                    </a:cubicBezTo>
                    <a:cubicBezTo>
                      <a:pt x="116" y="119"/>
                      <a:pt x="120" y="121"/>
                      <a:pt x="120" y="121"/>
                    </a:cubicBezTo>
                    <a:cubicBezTo>
                      <a:pt x="120" y="121"/>
                      <a:pt x="120" y="116"/>
                      <a:pt x="122" y="116"/>
                    </a:cubicBezTo>
                    <a:cubicBezTo>
                      <a:pt x="123" y="116"/>
                      <a:pt x="124" y="120"/>
                      <a:pt x="126" y="120"/>
                    </a:cubicBezTo>
                    <a:cubicBezTo>
                      <a:pt x="128" y="119"/>
                      <a:pt x="132" y="118"/>
                      <a:pt x="138" y="112"/>
                    </a:cubicBezTo>
                    <a:cubicBezTo>
                      <a:pt x="143" y="106"/>
                      <a:pt x="145" y="105"/>
                      <a:pt x="147" y="103"/>
                    </a:cubicBezTo>
                    <a:cubicBezTo>
                      <a:pt x="148" y="102"/>
                      <a:pt x="151" y="98"/>
                      <a:pt x="151" y="94"/>
                    </a:cubicBezTo>
                    <a:cubicBezTo>
                      <a:pt x="151" y="89"/>
                      <a:pt x="150" y="88"/>
                      <a:pt x="152" y="87"/>
                    </a:cubicBezTo>
                    <a:cubicBezTo>
                      <a:pt x="154" y="86"/>
                      <a:pt x="156" y="88"/>
                      <a:pt x="156" y="88"/>
                    </a:cubicBezTo>
                    <a:cubicBezTo>
                      <a:pt x="156" y="89"/>
                      <a:pt x="159" y="91"/>
                      <a:pt x="159" y="89"/>
                    </a:cubicBezTo>
                    <a:cubicBezTo>
                      <a:pt x="160" y="86"/>
                      <a:pt x="160" y="84"/>
                      <a:pt x="162" y="82"/>
                    </a:cubicBezTo>
                    <a:cubicBezTo>
                      <a:pt x="165" y="80"/>
                      <a:pt x="167" y="77"/>
                      <a:pt x="166" y="76"/>
                    </a:cubicBezTo>
                    <a:cubicBezTo>
                      <a:pt x="166" y="75"/>
                      <a:pt x="166" y="73"/>
                      <a:pt x="167" y="71"/>
                    </a:cubicBezTo>
                    <a:cubicBezTo>
                      <a:pt x="167" y="69"/>
                      <a:pt x="169" y="65"/>
                      <a:pt x="169" y="65"/>
                    </a:cubicBezTo>
                    <a:cubicBezTo>
                      <a:pt x="169" y="65"/>
                      <a:pt x="170" y="64"/>
                      <a:pt x="171" y="63"/>
                    </a:cubicBezTo>
                    <a:cubicBezTo>
                      <a:pt x="172" y="61"/>
                      <a:pt x="173" y="58"/>
                      <a:pt x="176" y="55"/>
                    </a:cubicBezTo>
                    <a:cubicBezTo>
                      <a:pt x="179" y="52"/>
                      <a:pt x="186" y="45"/>
                      <a:pt x="186" y="45"/>
                    </a:cubicBezTo>
                    <a:cubicBezTo>
                      <a:pt x="136" y="6"/>
                      <a:pt x="136" y="6"/>
                      <a:pt x="136" y="6"/>
                    </a:cubicBezTo>
                    <a:lnTo>
                      <a:pt x="101" y="1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38" name="Freeform 22">
                <a:extLst>
                  <a:ext uri="{FF2B5EF4-FFF2-40B4-BE49-F238E27FC236}">
                    <a16:creationId xmlns:a16="http://schemas.microsoft.com/office/drawing/2014/main" id="{8C79CD2A-F2A0-449A-B001-FBFC869D0D23}"/>
                  </a:ext>
                </a:extLst>
              </p:cNvPr>
              <p:cNvSpPr>
                <a:spLocks/>
              </p:cNvSpPr>
              <p:nvPr/>
            </p:nvSpPr>
            <p:spPr bwMode="auto">
              <a:xfrm>
                <a:off x="14439387" y="7021294"/>
                <a:ext cx="484188" cy="852489"/>
              </a:xfrm>
              <a:custGeom>
                <a:avLst/>
                <a:gdLst>
                  <a:gd name="T0" fmla="*/ 129 w 129"/>
                  <a:gd name="T1" fmla="*/ 8 h 227"/>
                  <a:gd name="T2" fmla="*/ 126 w 129"/>
                  <a:gd name="T3" fmla="*/ 2 h 227"/>
                  <a:gd name="T4" fmla="*/ 54 w 129"/>
                  <a:gd name="T5" fmla="*/ 0 h 227"/>
                  <a:gd name="T6" fmla="*/ 52 w 129"/>
                  <a:gd name="T7" fmla="*/ 3 h 227"/>
                  <a:gd name="T8" fmla="*/ 49 w 129"/>
                  <a:gd name="T9" fmla="*/ 8 h 227"/>
                  <a:gd name="T10" fmla="*/ 45 w 129"/>
                  <a:gd name="T11" fmla="*/ 13 h 227"/>
                  <a:gd name="T12" fmla="*/ 45 w 129"/>
                  <a:gd name="T13" fmla="*/ 16 h 227"/>
                  <a:gd name="T14" fmla="*/ 41 w 129"/>
                  <a:gd name="T15" fmla="*/ 25 h 227"/>
                  <a:gd name="T16" fmla="*/ 31 w 129"/>
                  <a:gd name="T17" fmla="*/ 40 h 227"/>
                  <a:gd name="T18" fmla="*/ 20 w 129"/>
                  <a:gd name="T19" fmla="*/ 64 h 227"/>
                  <a:gd name="T20" fmla="*/ 25 w 129"/>
                  <a:gd name="T21" fmla="*/ 76 h 227"/>
                  <a:gd name="T22" fmla="*/ 26 w 129"/>
                  <a:gd name="T23" fmla="*/ 83 h 227"/>
                  <a:gd name="T24" fmla="*/ 21 w 129"/>
                  <a:gd name="T25" fmla="*/ 98 h 227"/>
                  <a:gd name="T26" fmla="*/ 22 w 129"/>
                  <a:gd name="T27" fmla="*/ 105 h 227"/>
                  <a:gd name="T28" fmla="*/ 23 w 129"/>
                  <a:gd name="T29" fmla="*/ 113 h 227"/>
                  <a:gd name="T30" fmla="*/ 24 w 129"/>
                  <a:gd name="T31" fmla="*/ 120 h 227"/>
                  <a:gd name="T32" fmla="*/ 28 w 129"/>
                  <a:gd name="T33" fmla="*/ 129 h 227"/>
                  <a:gd name="T34" fmla="*/ 21 w 129"/>
                  <a:gd name="T35" fmla="*/ 141 h 227"/>
                  <a:gd name="T36" fmla="*/ 18 w 129"/>
                  <a:gd name="T37" fmla="*/ 154 h 227"/>
                  <a:gd name="T38" fmla="*/ 14 w 129"/>
                  <a:gd name="T39" fmla="*/ 163 h 227"/>
                  <a:gd name="T40" fmla="*/ 9 w 129"/>
                  <a:gd name="T41" fmla="*/ 171 h 227"/>
                  <a:gd name="T42" fmla="*/ 5 w 129"/>
                  <a:gd name="T43" fmla="*/ 184 h 227"/>
                  <a:gd name="T44" fmla="*/ 2 w 129"/>
                  <a:gd name="T45" fmla="*/ 193 h 227"/>
                  <a:gd name="T46" fmla="*/ 74 w 129"/>
                  <a:gd name="T47" fmla="*/ 191 h 227"/>
                  <a:gd name="T48" fmla="*/ 74 w 129"/>
                  <a:gd name="T49" fmla="*/ 199 h 227"/>
                  <a:gd name="T50" fmla="*/ 75 w 129"/>
                  <a:gd name="T51" fmla="*/ 209 h 227"/>
                  <a:gd name="T52" fmla="*/ 78 w 129"/>
                  <a:gd name="T53" fmla="*/ 216 h 227"/>
                  <a:gd name="T54" fmla="*/ 82 w 129"/>
                  <a:gd name="T55" fmla="*/ 219 h 227"/>
                  <a:gd name="T56" fmla="*/ 85 w 129"/>
                  <a:gd name="T57" fmla="*/ 226 h 227"/>
                  <a:gd name="T58" fmla="*/ 92 w 129"/>
                  <a:gd name="T59" fmla="*/ 225 h 227"/>
                  <a:gd name="T60" fmla="*/ 101 w 129"/>
                  <a:gd name="T61" fmla="*/ 219 h 227"/>
                  <a:gd name="T62" fmla="*/ 110 w 129"/>
                  <a:gd name="T63" fmla="*/ 220 h 227"/>
                  <a:gd name="T64" fmla="*/ 119 w 129"/>
                  <a:gd name="T65" fmla="*/ 216 h 227"/>
                  <a:gd name="T66" fmla="*/ 128 w 129"/>
                  <a:gd name="T67" fmla="*/ 219 h 227"/>
                  <a:gd name="T68" fmla="*/ 123 w 129"/>
                  <a:gd name="T69" fmla="*/ 150 h 227"/>
                  <a:gd name="T70" fmla="*/ 129 w 129"/>
                  <a:gd name="T71" fmla="*/ 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227">
                    <a:moveTo>
                      <a:pt x="129" y="8"/>
                    </a:moveTo>
                    <a:cubicBezTo>
                      <a:pt x="129" y="8"/>
                      <a:pt x="126" y="6"/>
                      <a:pt x="126" y="2"/>
                    </a:cubicBezTo>
                    <a:cubicBezTo>
                      <a:pt x="54" y="0"/>
                      <a:pt x="54" y="0"/>
                      <a:pt x="54" y="0"/>
                    </a:cubicBezTo>
                    <a:cubicBezTo>
                      <a:pt x="54" y="0"/>
                      <a:pt x="52" y="0"/>
                      <a:pt x="52" y="3"/>
                    </a:cubicBezTo>
                    <a:cubicBezTo>
                      <a:pt x="53" y="6"/>
                      <a:pt x="50" y="7"/>
                      <a:pt x="49" y="8"/>
                    </a:cubicBezTo>
                    <a:cubicBezTo>
                      <a:pt x="48" y="10"/>
                      <a:pt x="45" y="13"/>
                      <a:pt x="45" y="13"/>
                    </a:cubicBezTo>
                    <a:cubicBezTo>
                      <a:pt x="45" y="13"/>
                      <a:pt x="46" y="13"/>
                      <a:pt x="45" y="16"/>
                    </a:cubicBezTo>
                    <a:cubicBezTo>
                      <a:pt x="44" y="19"/>
                      <a:pt x="41" y="24"/>
                      <a:pt x="41" y="25"/>
                    </a:cubicBezTo>
                    <a:cubicBezTo>
                      <a:pt x="41" y="27"/>
                      <a:pt x="34" y="37"/>
                      <a:pt x="31" y="40"/>
                    </a:cubicBezTo>
                    <a:cubicBezTo>
                      <a:pt x="28" y="44"/>
                      <a:pt x="20" y="55"/>
                      <a:pt x="20" y="64"/>
                    </a:cubicBezTo>
                    <a:cubicBezTo>
                      <a:pt x="20" y="72"/>
                      <a:pt x="27" y="72"/>
                      <a:pt x="25" y="76"/>
                    </a:cubicBezTo>
                    <a:cubicBezTo>
                      <a:pt x="23" y="79"/>
                      <a:pt x="26" y="82"/>
                      <a:pt x="26" y="83"/>
                    </a:cubicBezTo>
                    <a:cubicBezTo>
                      <a:pt x="26" y="85"/>
                      <a:pt x="19" y="91"/>
                      <a:pt x="21" y="98"/>
                    </a:cubicBezTo>
                    <a:cubicBezTo>
                      <a:pt x="21" y="98"/>
                      <a:pt x="24" y="102"/>
                      <a:pt x="22" y="105"/>
                    </a:cubicBezTo>
                    <a:cubicBezTo>
                      <a:pt x="19" y="108"/>
                      <a:pt x="21" y="110"/>
                      <a:pt x="23" y="113"/>
                    </a:cubicBezTo>
                    <a:cubicBezTo>
                      <a:pt x="24" y="116"/>
                      <a:pt x="22" y="118"/>
                      <a:pt x="24" y="120"/>
                    </a:cubicBezTo>
                    <a:cubicBezTo>
                      <a:pt x="26" y="123"/>
                      <a:pt x="28" y="125"/>
                      <a:pt x="28" y="129"/>
                    </a:cubicBezTo>
                    <a:cubicBezTo>
                      <a:pt x="28" y="133"/>
                      <a:pt x="21" y="137"/>
                      <a:pt x="21" y="141"/>
                    </a:cubicBezTo>
                    <a:cubicBezTo>
                      <a:pt x="21" y="146"/>
                      <a:pt x="20" y="151"/>
                      <a:pt x="18" y="154"/>
                    </a:cubicBezTo>
                    <a:cubicBezTo>
                      <a:pt x="16" y="157"/>
                      <a:pt x="15" y="161"/>
                      <a:pt x="14" y="163"/>
                    </a:cubicBezTo>
                    <a:cubicBezTo>
                      <a:pt x="12" y="166"/>
                      <a:pt x="12" y="167"/>
                      <a:pt x="9" y="171"/>
                    </a:cubicBezTo>
                    <a:cubicBezTo>
                      <a:pt x="6" y="175"/>
                      <a:pt x="5" y="180"/>
                      <a:pt x="5" y="184"/>
                    </a:cubicBezTo>
                    <a:cubicBezTo>
                      <a:pt x="5" y="188"/>
                      <a:pt x="0" y="189"/>
                      <a:pt x="2" y="193"/>
                    </a:cubicBezTo>
                    <a:cubicBezTo>
                      <a:pt x="3" y="194"/>
                      <a:pt x="74" y="191"/>
                      <a:pt x="74" y="191"/>
                    </a:cubicBezTo>
                    <a:cubicBezTo>
                      <a:pt x="74" y="191"/>
                      <a:pt x="76" y="197"/>
                      <a:pt x="74" y="199"/>
                    </a:cubicBezTo>
                    <a:cubicBezTo>
                      <a:pt x="72" y="202"/>
                      <a:pt x="72" y="207"/>
                      <a:pt x="75" y="209"/>
                    </a:cubicBezTo>
                    <a:cubicBezTo>
                      <a:pt x="77" y="211"/>
                      <a:pt x="78" y="213"/>
                      <a:pt x="78" y="216"/>
                    </a:cubicBezTo>
                    <a:cubicBezTo>
                      <a:pt x="78" y="218"/>
                      <a:pt x="80" y="218"/>
                      <a:pt x="82" y="219"/>
                    </a:cubicBezTo>
                    <a:cubicBezTo>
                      <a:pt x="84" y="220"/>
                      <a:pt x="84" y="223"/>
                      <a:pt x="85" y="226"/>
                    </a:cubicBezTo>
                    <a:cubicBezTo>
                      <a:pt x="85" y="226"/>
                      <a:pt x="89" y="227"/>
                      <a:pt x="92" y="225"/>
                    </a:cubicBezTo>
                    <a:cubicBezTo>
                      <a:pt x="95" y="222"/>
                      <a:pt x="98" y="219"/>
                      <a:pt x="101" y="219"/>
                    </a:cubicBezTo>
                    <a:cubicBezTo>
                      <a:pt x="105" y="220"/>
                      <a:pt x="106" y="220"/>
                      <a:pt x="110" y="220"/>
                    </a:cubicBezTo>
                    <a:cubicBezTo>
                      <a:pt x="113" y="220"/>
                      <a:pt x="116" y="216"/>
                      <a:pt x="119" y="216"/>
                    </a:cubicBezTo>
                    <a:cubicBezTo>
                      <a:pt x="122" y="216"/>
                      <a:pt x="125" y="219"/>
                      <a:pt x="128" y="219"/>
                    </a:cubicBezTo>
                    <a:cubicBezTo>
                      <a:pt x="123" y="150"/>
                      <a:pt x="123" y="150"/>
                      <a:pt x="123" y="150"/>
                    </a:cubicBezTo>
                    <a:lnTo>
                      <a:pt x="129" y="8"/>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39" name="Freeform 23">
                <a:extLst>
                  <a:ext uri="{FF2B5EF4-FFF2-40B4-BE49-F238E27FC236}">
                    <a16:creationId xmlns:a16="http://schemas.microsoft.com/office/drawing/2014/main" id="{0C91C560-6C2D-4ED2-A88C-6CCEE97C735A}"/>
                  </a:ext>
                </a:extLst>
              </p:cNvPr>
              <p:cNvSpPr>
                <a:spLocks/>
              </p:cNvSpPr>
              <p:nvPr/>
            </p:nvSpPr>
            <p:spPr bwMode="auto">
              <a:xfrm>
                <a:off x="10057884" y="5216304"/>
                <a:ext cx="1149351" cy="1925640"/>
              </a:xfrm>
              <a:custGeom>
                <a:avLst/>
                <a:gdLst>
                  <a:gd name="T0" fmla="*/ 283 w 306"/>
                  <a:gd name="T1" fmla="*/ 502 h 513"/>
                  <a:gd name="T2" fmla="*/ 282 w 306"/>
                  <a:gd name="T3" fmla="*/ 470 h 513"/>
                  <a:gd name="T4" fmla="*/ 291 w 306"/>
                  <a:gd name="T5" fmla="*/ 455 h 513"/>
                  <a:gd name="T6" fmla="*/ 301 w 306"/>
                  <a:gd name="T7" fmla="*/ 432 h 513"/>
                  <a:gd name="T8" fmla="*/ 295 w 306"/>
                  <a:gd name="T9" fmla="*/ 412 h 513"/>
                  <a:gd name="T10" fmla="*/ 143 w 306"/>
                  <a:gd name="T11" fmla="*/ 179 h 513"/>
                  <a:gd name="T12" fmla="*/ 152 w 306"/>
                  <a:gd name="T13" fmla="*/ 161 h 513"/>
                  <a:gd name="T14" fmla="*/ 181 w 306"/>
                  <a:gd name="T15" fmla="*/ 43 h 513"/>
                  <a:gd name="T16" fmla="*/ 37 w 306"/>
                  <a:gd name="T17" fmla="*/ 1 h 513"/>
                  <a:gd name="T18" fmla="*/ 36 w 306"/>
                  <a:gd name="T19" fmla="*/ 10 h 513"/>
                  <a:gd name="T20" fmla="*/ 35 w 306"/>
                  <a:gd name="T21" fmla="*/ 26 h 513"/>
                  <a:gd name="T22" fmla="*/ 28 w 306"/>
                  <a:gd name="T23" fmla="*/ 35 h 513"/>
                  <a:gd name="T24" fmla="*/ 24 w 306"/>
                  <a:gd name="T25" fmla="*/ 51 h 513"/>
                  <a:gd name="T26" fmla="*/ 9 w 306"/>
                  <a:gd name="T27" fmla="*/ 71 h 513"/>
                  <a:gd name="T28" fmla="*/ 15 w 306"/>
                  <a:gd name="T29" fmla="*/ 86 h 513"/>
                  <a:gd name="T30" fmla="*/ 16 w 306"/>
                  <a:gd name="T31" fmla="*/ 93 h 513"/>
                  <a:gd name="T32" fmla="*/ 16 w 306"/>
                  <a:gd name="T33" fmla="*/ 113 h 513"/>
                  <a:gd name="T34" fmla="*/ 12 w 306"/>
                  <a:gd name="T35" fmla="*/ 127 h 513"/>
                  <a:gd name="T36" fmla="*/ 7 w 306"/>
                  <a:gd name="T37" fmla="*/ 134 h 513"/>
                  <a:gd name="T38" fmla="*/ 0 w 306"/>
                  <a:gd name="T39" fmla="*/ 141 h 513"/>
                  <a:gd name="T40" fmla="*/ 7 w 306"/>
                  <a:gd name="T41" fmla="*/ 145 h 513"/>
                  <a:gd name="T42" fmla="*/ 14 w 306"/>
                  <a:gd name="T43" fmla="*/ 150 h 513"/>
                  <a:gd name="T44" fmla="*/ 21 w 306"/>
                  <a:gd name="T45" fmla="*/ 163 h 513"/>
                  <a:gd name="T46" fmla="*/ 26 w 306"/>
                  <a:gd name="T47" fmla="*/ 169 h 513"/>
                  <a:gd name="T48" fmla="*/ 20 w 306"/>
                  <a:gd name="T49" fmla="*/ 181 h 513"/>
                  <a:gd name="T50" fmla="*/ 25 w 306"/>
                  <a:gd name="T51" fmla="*/ 193 h 513"/>
                  <a:gd name="T52" fmla="*/ 30 w 306"/>
                  <a:gd name="T53" fmla="*/ 195 h 513"/>
                  <a:gd name="T54" fmla="*/ 42 w 306"/>
                  <a:gd name="T55" fmla="*/ 195 h 513"/>
                  <a:gd name="T56" fmla="*/ 63 w 306"/>
                  <a:gd name="T57" fmla="*/ 191 h 513"/>
                  <a:gd name="T58" fmla="*/ 69 w 306"/>
                  <a:gd name="T59" fmla="*/ 200 h 513"/>
                  <a:gd name="T60" fmla="*/ 46 w 306"/>
                  <a:gd name="T61" fmla="*/ 195 h 513"/>
                  <a:gd name="T62" fmla="*/ 47 w 306"/>
                  <a:gd name="T63" fmla="*/ 202 h 513"/>
                  <a:gd name="T64" fmla="*/ 49 w 306"/>
                  <a:gd name="T65" fmla="*/ 220 h 513"/>
                  <a:gd name="T66" fmla="*/ 48 w 306"/>
                  <a:gd name="T67" fmla="*/ 230 h 513"/>
                  <a:gd name="T68" fmla="*/ 44 w 306"/>
                  <a:gd name="T69" fmla="*/ 220 h 513"/>
                  <a:gd name="T70" fmla="*/ 37 w 306"/>
                  <a:gd name="T71" fmla="*/ 208 h 513"/>
                  <a:gd name="T72" fmla="*/ 32 w 306"/>
                  <a:gd name="T73" fmla="*/ 222 h 513"/>
                  <a:gd name="T74" fmla="*/ 31 w 306"/>
                  <a:gd name="T75" fmla="*/ 241 h 513"/>
                  <a:gd name="T76" fmla="*/ 30 w 306"/>
                  <a:gd name="T77" fmla="*/ 255 h 513"/>
                  <a:gd name="T78" fmla="*/ 35 w 306"/>
                  <a:gd name="T79" fmla="*/ 270 h 513"/>
                  <a:gd name="T80" fmla="*/ 47 w 306"/>
                  <a:gd name="T81" fmla="*/ 293 h 513"/>
                  <a:gd name="T82" fmla="*/ 53 w 306"/>
                  <a:gd name="T83" fmla="*/ 311 h 513"/>
                  <a:gd name="T84" fmla="*/ 58 w 306"/>
                  <a:gd name="T85" fmla="*/ 321 h 513"/>
                  <a:gd name="T86" fmla="*/ 64 w 306"/>
                  <a:gd name="T87" fmla="*/ 333 h 513"/>
                  <a:gd name="T88" fmla="*/ 67 w 306"/>
                  <a:gd name="T89" fmla="*/ 349 h 513"/>
                  <a:gd name="T90" fmla="*/ 61 w 306"/>
                  <a:gd name="T91" fmla="*/ 367 h 513"/>
                  <a:gd name="T92" fmla="*/ 71 w 306"/>
                  <a:gd name="T93" fmla="*/ 378 h 513"/>
                  <a:gd name="T94" fmla="*/ 90 w 306"/>
                  <a:gd name="T95" fmla="*/ 386 h 513"/>
                  <a:gd name="T96" fmla="*/ 103 w 306"/>
                  <a:gd name="T97" fmla="*/ 392 h 513"/>
                  <a:gd name="T98" fmla="*/ 114 w 306"/>
                  <a:gd name="T99" fmla="*/ 401 h 513"/>
                  <a:gd name="T100" fmla="*/ 125 w 306"/>
                  <a:gd name="T101" fmla="*/ 411 h 513"/>
                  <a:gd name="T102" fmla="*/ 141 w 306"/>
                  <a:gd name="T103" fmla="*/ 421 h 513"/>
                  <a:gd name="T104" fmla="*/ 136 w 306"/>
                  <a:gd name="T105" fmla="*/ 429 h 513"/>
                  <a:gd name="T106" fmla="*/ 143 w 306"/>
                  <a:gd name="T107" fmla="*/ 435 h 513"/>
                  <a:gd name="T108" fmla="*/ 157 w 306"/>
                  <a:gd name="T109" fmla="*/ 437 h 513"/>
                  <a:gd name="T110" fmla="*/ 161 w 306"/>
                  <a:gd name="T111" fmla="*/ 453 h 513"/>
                  <a:gd name="T112" fmla="*/ 175 w 306"/>
                  <a:gd name="T113" fmla="*/ 474 h 513"/>
                  <a:gd name="T114" fmla="*/ 167 w 306"/>
                  <a:gd name="T115" fmla="*/ 490 h 513"/>
                  <a:gd name="T116" fmla="*/ 173 w 306"/>
                  <a:gd name="T117" fmla="*/ 486 h 513"/>
                  <a:gd name="T118" fmla="*/ 171 w 306"/>
                  <a:gd name="T119" fmla="*/ 496 h 513"/>
                  <a:gd name="T120" fmla="*/ 195 w 306"/>
                  <a:gd name="T121" fmla="*/ 500 h 513"/>
                  <a:gd name="T122" fmla="*/ 271 w 306"/>
                  <a:gd name="T123" fmla="*/ 508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513">
                    <a:moveTo>
                      <a:pt x="278" y="507"/>
                    </a:moveTo>
                    <a:cubicBezTo>
                      <a:pt x="282" y="510"/>
                      <a:pt x="284" y="504"/>
                      <a:pt x="283" y="502"/>
                    </a:cubicBezTo>
                    <a:cubicBezTo>
                      <a:pt x="281" y="501"/>
                      <a:pt x="280" y="496"/>
                      <a:pt x="275" y="489"/>
                    </a:cubicBezTo>
                    <a:cubicBezTo>
                      <a:pt x="270" y="482"/>
                      <a:pt x="282" y="470"/>
                      <a:pt x="282" y="470"/>
                    </a:cubicBezTo>
                    <a:cubicBezTo>
                      <a:pt x="283" y="463"/>
                      <a:pt x="283" y="463"/>
                      <a:pt x="283" y="463"/>
                    </a:cubicBezTo>
                    <a:cubicBezTo>
                      <a:pt x="287" y="463"/>
                      <a:pt x="291" y="460"/>
                      <a:pt x="291" y="455"/>
                    </a:cubicBezTo>
                    <a:cubicBezTo>
                      <a:pt x="291" y="451"/>
                      <a:pt x="294" y="446"/>
                      <a:pt x="300" y="443"/>
                    </a:cubicBezTo>
                    <a:cubicBezTo>
                      <a:pt x="306" y="441"/>
                      <a:pt x="304" y="434"/>
                      <a:pt x="301" y="432"/>
                    </a:cubicBezTo>
                    <a:cubicBezTo>
                      <a:pt x="298" y="431"/>
                      <a:pt x="298" y="428"/>
                      <a:pt x="296" y="423"/>
                    </a:cubicBezTo>
                    <a:cubicBezTo>
                      <a:pt x="294" y="418"/>
                      <a:pt x="295" y="417"/>
                      <a:pt x="295" y="412"/>
                    </a:cubicBezTo>
                    <a:cubicBezTo>
                      <a:pt x="295" y="407"/>
                      <a:pt x="291" y="405"/>
                      <a:pt x="291" y="405"/>
                    </a:cubicBezTo>
                    <a:cubicBezTo>
                      <a:pt x="291" y="405"/>
                      <a:pt x="142" y="181"/>
                      <a:pt x="143" y="179"/>
                    </a:cubicBezTo>
                    <a:cubicBezTo>
                      <a:pt x="145" y="178"/>
                      <a:pt x="143" y="176"/>
                      <a:pt x="144" y="174"/>
                    </a:cubicBezTo>
                    <a:cubicBezTo>
                      <a:pt x="145" y="172"/>
                      <a:pt x="152" y="161"/>
                      <a:pt x="152" y="161"/>
                    </a:cubicBezTo>
                    <a:cubicBezTo>
                      <a:pt x="147" y="162"/>
                      <a:pt x="148" y="154"/>
                      <a:pt x="148" y="154"/>
                    </a:cubicBezTo>
                    <a:cubicBezTo>
                      <a:pt x="181" y="43"/>
                      <a:pt x="181" y="43"/>
                      <a:pt x="181" y="43"/>
                    </a:cubicBezTo>
                    <a:cubicBezTo>
                      <a:pt x="40" y="0"/>
                      <a:pt x="40" y="0"/>
                      <a:pt x="40" y="0"/>
                    </a:cubicBezTo>
                    <a:cubicBezTo>
                      <a:pt x="40" y="1"/>
                      <a:pt x="39" y="2"/>
                      <a:pt x="37" y="1"/>
                    </a:cubicBezTo>
                    <a:cubicBezTo>
                      <a:pt x="35" y="1"/>
                      <a:pt x="33" y="2"/>
                      <a:pt x="33" y="3"/>
                    </a:cubicBezTo>
                    <a:cubicBezTo>
                      <a:pt x="33" y="5"/>
                      <a:pt x="34" y="8"/>
                      <a:pt x="36" y="10"/>
                    </a:cubicBezTo>
                    <a:cubicBezTo>
                      <a:pt x="37" y="11"/>
                      <a:pt x="37" y="13"/>
                      <a:pt x="37" y="15"/>
                    </a:cubicBezTo>
                    <a:cubicBezTo>
                      <a:pt x="37" y="18"/>
                      <a:pt x="35" y="24"/>
                      <a:pt x="35" y="26"/>
                    </a:cubicBezTo>
                    <a:cubicBezTo>
                      <a:pt x="35" y="27"/>
                      <a:pt x="32" y="35"/>
                      <a:pt x="29" y="35"/>
                    </a:cubicBezTo>
                    <a:cubicBezTo>
                      <a:pt x="28" y="35"/>
                      <a:pt x="28" y="35"/>
                      <a:pt x="28" y="35"/>
                    </a:cubicBezTo>
                    <a:cubicBezTo>
                      <a:pt x="28" y="35"/>
                      <a:pt x="27" y="46"/>
                      <a:pt x="27" y="46"/>
                    </a:cubicBezTo>
                    <a:cubicBezTo>
                      <a:pt x="27" y="47"/>
                      <a:pt x="27" y="49"/>
                      <a:pt x="24" y="51"/>
                    </a:cubicBezTo>
                    <a:cubicBezTo>
                      <a:pt x="21" y="53"/>
                      <a:pt x="17" y="57"/>
                      <a:pt x="14" y="61"/>
                    </a:cubicBezTo>
                    <a:cubicBezTo>
                      <a:pt x="11" y="65"/>
                      <a:pt x="9" y="70"/>
                      <a:pt x="9" y="71"/>
                    </a:cubicBezTo>
                    <a:cubicBezTo>
                      <a:pt x="9" y="72"/>
                      <a:pt x="9" y="75"/>
                      <a:pt x="10" y="78"/>
                    </a:cubicBezTo>
                    <a:cubicBezTo>
                      <a:pt x="12" y="81"/>
                      <a:pt x="15" y="86"/>
                      <a:pt x="15" y="86"/>
                    </a:cubicBezTo>
                    <a:cubicBezTo>
                      <a:pt x="15" y="89"/>
                      <a:pt x="15" y="89"/>
                      <a:pt x="15" y="89"/>
                    </a:cubicBezTo>
                    <a:cubicBezTo>
                      <a:pt x="16" y="93"/>
                      <a:pt x="16" y="93"/>
                      <a:pt x="16" y="93"/>
                    </a:cubicBezTo>
                    <a:cubicBezTo>
                      <a:pt x="16" y="93"/>
                      <a:pt x="18" y="98"/>
                      <a:pt x="17" y="102"/>
                    </a:cubicBezTo>
                    <a:cubicBezTo>
                      <a:pt x="17" y="106"/>
                      <a:pt x="17" y="110"/>
                      <a:pt x="16" y="113"/>
                    </a:cubicBezTo>
                    <a:cubicBezTo>
                      <a:pt x="14" y="116"/>
                      <a:pt x="11" y="119"/>
                      <a:pt x="11" y="121"/>
                    </a:cubicBezTo>
                    <a:cubicBezTo>
                      <a:pt x="10" y="123"/>
                      <a:pt x="12" y="125"/>
                      <a:pt x="12" y="127"/>
                    </a:cubicBezTo>
                    <a:cubicBezTo>
                      <a:pt x="12" y="129"/>
                      <a:pt x="11" y="131"/>
                      <a:pt x="9" y="131"/>
                    </a:cubicBezTo>
                    <a:cubicBezTo>
                      <a:pt x="8" y="132"/>
                      <a:pt x="7" y="133"/>
                      <a:pt x="7" y="134"/>
                    </a:cubicBezTo>
                    <a:cubicBezTo>
                      <a:pt x="7" y="136"/>
                      <a:pt x="7" y="137"/>
                      <a:pt x="5" y="137"/>
                    </a:cubicBezTo>
                    <a:cubicBezTo>
                      <a:pt x="4" y="138"/>
                      <a:pt x="0" y="140"/>
                      <a:pt x="0" y="141"/>
                    </a:cubicBezTo>
                    <a:cubicBezTo>
                      <a:pt x="0" y="142"/>
                      <a:pt x="1" y="143"/>
                      <a:pt x="3" y="144"/>
                    </a:cubicBezTo>
                    <a:cubicBezTo>
                      <a:pt x="4" y="144"/>
                      <a:pt x="6" y="146"/>
                      <a:pt x="7" y="145"/>
                    </a:cubicBezTo>
                    <a:cubicBezTo>
                      <a:pt x="8" y="145"/>
                      <a:pt x="9" y="143"/>
                      <a:pt x="10" y="144"/>
                    </a:cubicBezTo>
                    <a:cubicBezTo>
                      <a:pt x="12" y="144"/>
                      <a:pt x="14" y="148"/>
                      <a:pt x="14" y="150"/>
                    </a:cubicBezTo>
                    <a:cubicBezTo>
                      <a:pt x="15" y="152"/>
                      <a:pt x="14" y="154"/>
                      <a:pt x="16" y="156"/>
                    </a:cubicBezTo>
                    <a:cubicBezTo>
                      <a:pt x="17" y="158"/>
                      <a:pt x="20" y="160"/>
                      <a:pt x="21" y="163"/>
                    </a:cubicBezTo>
                    <a:cubicBezTo>
                      <a:pt x="21" y="165"/>
                      <a:pt x="22" y="168"/>
                      <a:pt x="23" y="168"/>
                    </a:cubicBezTo>
                    <a:cubicBezTo>
                      <a:pt x="25" y="169"/>
                      <a:pt x="26" y="168"/>
                      <a:pt x="26" y="169"/>
                    </a:cubicBezTo>
                    <a:cubicBezTo>
                      <a:pt x="26" y="170"/>
                      <a:pt x="28" y="178"/>
                      <a:pt x="29" y="179"/>
                    </a:cubicBezTo>
                    <a:cubicBezTo>
                      <a:pt x="29" y="179"/>
                      <a:pt x="23" y="177"/>
                      <a:pt x="20" y="181"/>
                    </a:cubicBezTo>
                    <a:cubicBezTo>
                      <a:pt x="18" y="184"/>
                      <a:pt x="19" y="191"/>
                      <a:pt x="21" y="193"/>
                    </a:cubicBezTo>
                    <a:cubicBezTo>
                      <a:pt x="23" y="195"/>
                      <a:pt x="24" y="195"/>
                      <a:pt x="25" y="193"/>
                    </a:cubicBezTo>
                    <a:cubicBezTo>
                      <a:pt x="25" y="192"/>
                      <a:pt x="26" y="190"/>
                      <a:pt x="28" y="190"/>
                    </a:cubicBezTo>
                    <a:cubicBezTo>
                      <a:pt x="29" y="190"/>
                      <a:pt x="30" y="191"/>
                      <a:pt x="30" y="195"/>
                    </a:cubicBezTo>
                    <a:cubicBezTo>
                      <a:pt x="30" y="198"/>
                      <a:pt x="33" y="201"/>
                      <a:pt x="36" y="201"/>
                    </a:cubicBezTo>
                    <a:cubicBezTo>
                      <a:pt x="39" y="201"/>
                      <a:pt x="41" y="198"/>
                      <a:pt x="42" y="195"/>
                    </a:cubicBezTo>
                    <a:cubicBezTo>
                      <a:pt x="42" y="192"/>
                      <a:pt x="45" y="187"/>
                      <a:pt x="49" y="189"/>
                    </a:cubicBezTo>
                    <a:cubicBezTo>
                      <a:pt x="53" y="192"/>
                      <a:pt x="59" y="192"/>
                      <a:pt x="63" y="191"/>
                    </a:cubicBezTo>
                    <a:cubicBezTo>
                      <a:pt x="67" y="190"/>
                      <a:pt x="78" y="188"/>
                      <a:pt x="77" y="192"/>
                    </a:cubicBezTo>
                    <a:cubicBezTo>
                      <a:pt x="75" y="197"/>
                      <a:pt x="72" y="200"/>
                      <a:pt x="69" y="200"/>
                    </a:cubicBezTo>
                    <a:cubicBezTo>
                      <a:pt x="65" y="200"/>
                      <a:pt x="63" y="195"/>
                      <a:pt x="58" y="195"/>
                    </a:cubicBezTo>
                    <a:cubicBezTo>
                      <a:pt x="52" y="195"/>
                      <a:pt x="47" y="192"/>
                      <a:pt x="46" y="195"/>
                    </a:cubicBezTo>
                    <a:cubicBezTo>
                      <a:pt x="44" y="197"/>
                      <a:pt x="46" y="199"/>
                      <a:pt x="46" y="199"/>
                    </a:cubicBezTo>
                    <a:cubicBezTo>
                      <a:pt x="46" y="199"/>
                      <a:pt x="48" y="199"/>
                      <a:pt x="47" y="202"/>
                    </a:cubicBezTo>
                    <a:cubicBezTo>
                      <a:pt x="47" y="204"/>
                      <a:pt x="47" y="209"/>
                      <a:pt x="47" y="211"/>
                    </a:cubicBezTo>
                    <a:cubicBezTo>
                      <a:pt x="48" y="213"/>
                      <a:pt x="48" y="217"/>
                      <a:pt x="49" y="220"/>
                    </a:cubicBezTo>
                    <a:cubicBezTo>
                      <a:pt x="50" y="222"/>
                      <a:pt x="53" y="228"/>
                      <a:pt x="52" y="230"/>
                    </a:cubicBezTo>
                    <a:cubicBezTo>
                      <a:pt x="51" y="231"/>
                      <a:pt x="48" y="232"/>
                      <a:pt x="48" y="230"/>
                    </a:cubicBezTo>
                    <a:cubicBezTo>
                      <a:pt x="48" y="227"/>
                      <a:pt x="46" y="226"/>
                      <a:pt x="45" y="225"/>
                    </a:cubicBezTo>
                    <a:cubicBezTo>
                      <a:pt x="44" y="224"/>
                      <a:pt x="44" y="223"/>
                      <a:pt x="44" y="220"/>
                    </a:cubicBezTo>
                    <a:cubicBezTo>
                      <a:pt x="44" y="217"/>
                      <a:pt x="44" y="208"/>
                      <a:pt x="43" y="206"/>
                    </a:cubicBezTo>
                    <a:cubicBezTo>
                      <a:pt x="43" y="206"/>
                      <a:pt x="38" y="206"/>
                      <a:pt x="37" y="208"/>
                    </a:cubicBezTo>
                    <a:cubicBezTo>
                      <a:pt x="36" y="210"/>
                      <a:pt x="33" y="208"/>
                      <a:pt x="33" y="212"/>
                    </a:cubicBezTo>
                    <a:cubicBezTo>
                      <a:pt x="33" y="215"/>
                      <a:pt x="32" y="219"/>
                      <a:pt x="32" y="222"/>
                    </a:cubicBezTo>
                    <a:cubicBezTo>
                      <a:pt x="32" y="225"/>
                      <a:pt x="31" y="229"/>
                      <a:pt x="28" y="232"/>
                    </a:cubicBezTo>
                    <a:cubicBezTo>
                      <a:pt x="28" y="232"/>
                      <a:pt x="31" y="236"/>
                      <a:pt x="31" y="241"/>
                    </a:cubicBezTo>
                    <a:cubicBezTo>
                      <a:pt x="30" y="246"/>
                      <a:pt x="29" y="249"/>
                      <a:pt x="28" y="251"/>
                    </a:cubicBezTo>
                    <a:cubicBezTo>
                      <a:pt x="27" y="253"/>
                      <a:pt x="28" y="255"/>
                      <a:pt x="30" y="255"/>
                    </a:cubicBezTo>
                    <a:cubicBezTo>
                      <a:pt x="32" y="255"/>
                      <a:pt x="37" y="257"/>
                      <a:pt x="38" y="265"/>
                    </a:cubicBezTo>
                    <a:cubicBezTo>
                      <a:pt x="38" y="265"/>
                      <a:pt x="35" y="267"/>
                      <a:pt x="35" y="270"/>
                    </a:cubicBezTo>
                    <a:cubicBezTo>
                      <a:pt x="35" y="273"/>
                      <a:pt x="38" y="276"/>
                      <a:pt x="41" y="279"/>
                    </a:cubicBezTo>
                    <a:cubicBezTo>
                      <a:pt x="43" y="283"/>
                      <a:pt x="46" y="290"/>
                      <a:pt x="47" y="293"/>
                    </a:cubicBezTo>
                    <a:cubicBezTo>
                      <a:pt x="48" y="296"/>
                      <a:pt x="50" y="298"/>
                      <a:pt x="50" y="301"/>
                    </a:cubicBezTo>
                    <a:cubicBezTo>
                      <a:pt x="51" y="304"/>
                      <a:pt x="50" y="311"/>
                      <a:pt x="53" y="311"/>
                    </a:cubicBezTo>
                    <a:cubicBezTo>
                      <a:pt x="57" y="311"/>
                      <a:pt x="57" y="312"/>
                      <a:pt x="57" y="314"/>
                    </a:cubicBezTo>
                    <a:cubicBezTo>
                      <a:pt x="57" y="317"/>
                      <a:pt x="56" y="318"/>
                      <a:pt x="58" y="321"/>
                    </a:cubicBezTo>
                    <a:cubicBezTo>
                      <a:pt x="61" y="323"/>
                      <a:pt x="64" y="325"/>
                      <a:pt x="64" y="327"/>
                    </a:cubicBezTo>
                    <a:cubicBezTo>
                      <a:pt x="65" y="328"/>
                      <a:pt x="66" y="329"/>
                      <a:pt x="64" y="333"/>
                    </a:cubicBezTo>
                    <a:cubicBezTo>
                      <a:pt x="62" y="336"/>
                      <a:pt x="62" y="338"/>
                      <a:pt x="65" y="339"/>
                    </a:cubicBezTo>
                    <a:cubicBezTo>
                      <a:pt x="67" y="340"/>
                      <a:pt x="69" y="345"/>
                      <a:pt x="67" y="349"/>
                    </a:cubicBezTo>
                    <a:cubicBezTo>
                      <a:pt x="65" y="353"/>
                      <a:pt x="63" y="355"/>
                      <a:pt x="65" y="361"/>
                    </a:cubicBezTo>
                    <a:cubicBezTo>
                      <a:pt x="65" y="361"/>
                      <a:pt x="61" y="364"/>
                      <a:pt x="61" y="367"/>
                    </a:cubicBezTo>
                    <a:cubicBezTo>
                      <a:pt x="61" y="369"/>
                      <a:pt x="62" y="371"/>
                      <a:pt x="64" y="374"/>
                    </a:cubicBezTo>
                    <a:cubicBezTo>
                      <a:pt x="65" y="376"/>
                      <a:pt x="68" y="378"/>
                      <a:pt x="71" y="378"/>
                    </a:cubicBezTo>
                    <a:cubicBezTo>
                      <a:pt x="74" y="378"/>
                      <a:pt x="80" y="381"/>
                      <a:pt x="84" y="384"/>
                    </a:cubicBezTo>
                    <a:cubicBezTo>
                      <a:pt x="88" y="386"/>
                      <a:pt x="87" y="386"/>
                      <a:pt x="90" y="386"/>
                    </a:cubicBezTo>
                    <a:cubicBezTo>
                      <a:pt x="92" y="385"/>
                      <a:pt x="96" y="385"/>
                      <a:pt x="98" y="387"/>
                    </a:cubicBezTo>
                    <a:cubicBezTo>
                      <a:pt x="101" y="389"/>
                      <a:pt x="103" y="392"/>
                      <a:pt x="103" y="392"/>
                    </a:cubicBezTo>
                    <a:cubicBezTo>
                      <a:pt x="104" y="392"/>
                      <a:pt x="104" y="393"/>
                      <a:pt x="106" y="393"/>
                    </a:cubicBezTo>
                    <a:cubicBezTo>
                      <a:pt x="108" y="393"/>
                      <a:pt x="111" y="397"/>
                      <a:pt x="114" y="401"/>
                    </a:cubicBezTo>
                    <a:cubicBezTo>
                      <a:pt x="116" y="404"/>
                      <a:pt x="120" y="406"/>
                      <a:pt x="120" y="406"/>
                    </a:cubicBezTo>
                    <a:cubicBezTo>
                      <a:pt x="120" y="406"/>
                      <a:pt x="120" y="412"/>
                      <a:pt x="125" y="411"/>
                    </a:cubicBezTo>
                    <a:cubicBezTo>
                      <a:pt x="129" y="410"/>
                      <a:pt x="130" y="410"/>
                      <a:pt x="133" y="412"/>
                    </a:cubicBezTo>
                    <a:cubicBezTo>
                      <a:pt x="136" y="415"/>
                      <a:pt x="142" y="418"/>
                      <a:pt x="141" y="421"/>
                    </a:cubicBezTo>
                    <a:cubicBezTo>
                      <a:pt x="141" y="424"/>
                      <a:pt x="138" y="426"/>
                      <a:pt x="137" y="426"/>
                    </a:cubicBezTo>
                    <a:cubicBezTo>
                      <a:pt x="136" y="426"/>
                      <a:pt x="136" y="428"/>
                      <a:pt x="136" y="429"/>
                    </a:cubicBezTo>
                    <a:cubicBezTo>
                      <a:pt x="136" y="430"/>
                      <a:pt x="135" y="435"/>
                      <a:pt x="137" y="435"/>
                    </a:cubicBezTo>
                    <a:cubicBezTo>
                      <a:pt x="140" y="435"/>
                      <a:pt x="140" y="435"/>
                      <a:pt x="143" y="435"/>
                    </a:cubicBezTo>
                    <a:cubicBezTo>
                      <a:pt x="145" y="435"/>
                      <a:pt x="148" y="433"/>
                      <a:pt x="150" y="435"/>
                    </a:cubicBezTo>
                    <a:cubicBezTo>
                      <a:pt x="153" y="437"/>
                      <a:pt x="156" y="437"/>
                      <a:pt x="157" y="437"/>
                    </a:cubicBezTo>
                    <a:cubicBezTo>
                      <a:pt x="158" y="436"/>
                      <a:pt x="163" y="438"/>
                      <a:pt x="160" y="442"/>
                    </a:cubicBezTo>
                    <a:cubicBezTo>
                      <a:pt x="158" y="445"/>
                      <a:pt x="158" y="450"/>
                      <a:pt x="161" y="453"/>
                    </a:cubicBezTo>
                    <a:cubicBezTo>
                      <a:pt x="164" y="457"/>
                      <a:pt x="171" y="463"/>
                      <a:pt x="171" y="463"/>
                    </a:cubicBezTo>
                    <a:cubicBezTo>
                      <a:pt x="171" y="463"/>
                      <a:pt x="177" y="469"/>
                      <a:pt x="175" y="474"/>
                    </a:cubicBezTo>
                    <a:cubicBezTo>
                      <a:pt x="172" y="479"/>
                      <a:pt x="167" y="485"/>
                      <a:pt x="167" y="485"/>
                    </a:cubicBezTo>
                    <a:cubicBezTo>
                      <a:pt x="167" y="485"/>
                      <a:pt x="165" y="489"/>
                      <a:pt x="167" y="490"/>
                    </a:cubicBezTo>
                    <a:cubicBezTo>
                      <a:pt x="168" y="492"/>
                      <a:pt x="171" y="490"/>
                      <a:pt x="171" y="489"/>
                    </a:cubicBezTo>
                    <a:cubicBezTo>
                      <a:pt x="171" y="488"/>
                      <a:pt x="173" y="486"/>
                      <a:pt x="173" y="486"/>
                    </a:cubicBezTo>
                    <a:cubicBezTo>
                      <a:pt x="173" y="486"/>
                      <a:pt x="176" y="487"/>
                      <a:pt x="175" y="490"/>
                    </a:cubicBezTo>
                    <a:cubicBezTo>
                      <a:pt x="175" y="493"/>
                      <a:pt x="171" y="496"/>
                      <a:pt x="171" y="496"/>
                    </a:cubicBezTo>
                    <a:cubicBezTo>
                      <a:pt x="173" y="499"/>
                      <a:pt x="173" y="499"/>
                      <a:pt x="173" y="499"/>
                    </a:cubicBezTo>
                    <a:cubicBezTo>
                      <a:pt x="195" y="500"/>
                      <a:pt x="195" y="500"/>
                      <a:pt x="195" y="500"/>
                    </a:cubicBezTo>
                    <a:cubicBezTo>
                      <a:pt x="266" y="506"/>
                      <a:pt x="266" y="506"/>
                      <a:pt x="266" y="506"/>
                    </a:cubicBezTo>
                    <a:cubicBezTo>
                      <a:pt x="266" y="506"/>
                      <a:pt x="270" y="506"/>
                      <a:pt x="271" y="508"/>
                    </a:cubicBezTo>
                    <a:cubicBezTo>
                      <a:pt x="277" y="513"/>
                      <a:pt x="278" y="507"/>
                      <a:pt x="278" y="50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0" name="Freeform 24">
                <a:extLst>
                  <a:ext uri="{FF2B5EF4-FFF2-40B4-BE49-F238E27FC236}">
                    <a16:creationId xmlns:a16="http://schemas.microsoft.com/office/drawing/2014/main" id="{5FC6BE1D-9C00-4D8A-987C-28F3557DD12C}"/>
                  </a:ext>
                </a:extLst>
              </p:cNvPr>
              <p:cNvSpPr>
                <a:spLocks/>
              </p:cNvSpPr>
              <p:nvPr/>
            </p:nvSpPr>
            <p:spPr bwMode="auto">
              <a:xfrm>
                <a:off x="11040547" y="6421218"/>
                <a:ext cx="969963" cy="1092201"/>
              </a:xfrm>
              <a:custGeom>
                <a:avLst/>
                <a:gdLst>
                  <a:gd name="T0" fmla="*/ 74 w 258"/>
                  <a:gd name="T1" fmla="*/ 0 h 291"/>
                  <a:gd name="T2" fmla="*/ 65 w 258"/>
                  <a:gd name="T3" fmla="*/ 39 h 291"/>
                  <a:gd name="T4" fmla="*/ 58 w 258"/>
                  <a:gd name="T5" fmla="*/ 31 h 291"/>
                  <a:gd name="T6" fmla="*/ 48 w 258"/>
                  <a:gd name="T7" fmla="*/ 28 h 291"/>
                  <a:gd name="T8" fmla="*/ 36 w 258"/>
                  <a:gd name="T9" fmla="*/ 41 h 291"/>
                  <a:gd name="T10" fmla="*/ 33 w 258"/>
                  <a:gd name="T11" fmla="*/ 51 h 291"/>
                  <a:gd name="T12" fmla="*/ 32 w 258"/>
                  <a:gd name="T13" fmla="*/ 62 h 291"/>
                  <a:gd name="T14" fmla="*/ 34 w 258"/>
                  <a:gd name="T15" fmla="*/ 79 h 291"/>
                  <a:gd name="T16" fmla="*/ 29 w 258"/>
                  <a:gd name="T17" fmla="*/ 84 h 291"/>
                  <a:gd name="T18" fmla="*/ 33 w 258"/>
                  <a:gd name="T19" fmla="*/ 91 h 291"/>
                  <a:gd name="T20" fmla="*/ 34 w 258"/>
                  <a:gd name="T21" fmla="*/ 102 h 291"/>
                  <a:gd name="T22" fmla="*/ 39 w 258"/>
                  <a:gd name="T23" fmla="*/ 111 h 291"/>
                  <a:gd name="T24" fmla="*/ 38 w 258"/>
                  <a:gd name="T25" fmla="*/ 122 h 291"/>
                  <a:gd name="T26" fmla="*/ 29 w 258"/>
                  <a:gd name="T27" fmla="*/ 134 h 291"/>
                  <a:gd name="T28" fmla="*/ 21 w 258"/>
                  <a:gd name="T29" fmla="*/ 142 h 291"/>
                  <a:gd name="T30" fmla="*/ 20 w 258"/>
                  <a:gd name="T31" fmla="*/ 149 h 291"/>
                  <a:gd name="T32" fmla="*/ 13 w 258"/>
                  <a:gd name="T33" fmla="*/ 168 h 291"/>
                  <a:gd name="T34" fmla="*/ 21 w 258"/>
                  <a:gd name="T35" fmla="*/ 181 h 291"/>
                  <a:gd name="T36" fmla="*/ 16 w 258"/>
                  <a:gd name="T37" fmla="*/ 186 h 291"/>
                  <a:gd name="T38" fmla="*/ 9 w 258"/>
                  <a:gd name="T39" fmla="*/ 187 h 291"/>
                  <a:gd name="T40" fmla="*/ 0 w 258"/>
                  <a:gd name="T41" fmla="*/ 198 h 291"/>
                  <a:gd name="T42" fmla="*/ 141 w 258"/>
                  <a:gd name="T43" fmla="*/ 277 h 291"/>
                  <a:gd name="T44" fmla="*/ 223 w 258"/>
                  <a:gd name="T45" fmla="*/ 291 h 291"/>
                  <a:gd name="T46" fmla="*/ 258 w 258"/>
                  <a:gd name="T47" fmla="*/ 33 h 291"/>
                  <a:gd name="T48" fmla="*/ 74 w 258"/>
                  <a:gd name="T4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8" h="291">
                    <a:moveTo>
                      <a:pt x="74" y="0"/>
                    </a:moveTo>
                    <a:cubicBezTo>
                      <a:pt x="65" y="39"/>
                      <a:pt x="65" y="39"/>
                      <a:pt x="65" y="39"/>
                    </a:cubicBezTo>
                    <a:cubicBezTo>
                      <a:pt x="65" y="39"/>
                      <a:pt x="60" y="35"/>
                      <a:pt x="58" y="31"/>
                    </a:cubicBezTo>
                    <a:cubicBezTo>
                      <a:pt x="56" y="27"/>
                      <a:pt x="57" y="28"/>
                      <a:pt x="48" y="28"/>
                    </a:cubicBezTo>
                    <a:cubicBezTo>
                      <a:pt x="40" y="28"/>
                      <a:pt x="36" y="37"/>
                      <a:pt x="36" y="41"/>
                    </a:cubicBezTo>
                    <a:cubicBezTo>
                      <a:pt x="36" y="45"/>
                      <a:pt x="34" y="48"/>
                      <a:pt x="33" y="51"/>
                    </a:cubicBezTo>
                    <a:cubicBezTo>
                      <a:pt x="31" y="54"/>
                      <a:pt x="30" y="58"/>
                      <a:pt x="32" y="62"/>
                    </a:cubicBezTo>
                    <a:cubicBezTo>
                      <a:pt x="33" y="65"/>
                      <a:pt x="34" y="72"/>
                      <a:pt x="34" y="79"/>
                    </a:cubicBezTo>
                    <a:cubicBezTo>
                      <a:pt x="34" y="86"/>
                      <a:pt x="29" y="84"/>
                      <a:pt x="29" y="84"/>
                    </a:cubicBezTo>
                    <a:cubicBezTo>
                      <a:pt x="29" y="84"/>
                      <a:pt x="33" y="86"/>
                      <a:pt x="33" y="91"/>
                    </a:cubicBezTo>
                    <a:cubicBezTo>
                      <a:pt x="33" y="96"/>
                      <a:pt x="32" y="97"/>
                      <a:pt x="34" y="102"/>
                    </a:cubicBezTo>
                    <a:cubicBezTo>
                      <a:pt x="36" y="107"/>
                      <a:pt x="36" y="110"/>
                      <a:pt x="39" y="111"/>
                    </a:cubicBezTo>
                    <a:cubicBezTo>
                      <a:pt x="42" y="113"/>
                      <a:pt x="44" y="120"/>
                      <a:pt x="38" y="122"/>
                    </a:cubicBezTo>
                    <a:cubicBezTo>
                      <a:pt x="32" y="125"/>
                      <a:pt x="29" y="130"/>
                      <a:pt x="29" y="134"/>
                    </a:cubicBezTo>
                    <a:cubicBezTo>
                      <a:pt x="29" y="139"/>
                      <a:pt x="25" y="142"/>
                      <a:pt x="21" y="142"/>
                    </a:cubicBezTo>
                    <a:cubicBezTo>
                      <a:pt x="20" y="149"/>
                      <a:pt x="20" y="149"/>
                      <a:pt x="20" y="149"/>
                    </a:cubicBezTo>
                    <a:cubicBezTo>
                      <a:pt x="20" y="149"/>
                      <a:pt x="8" y="161"/>
                      <a:pt x="13" y="168"/>
                    </a:cubicBezTo>
                    <a:cubicBezTo>
                      <a:pt x="18" y="175"/>
                      <a:pt x="19" y="180"/>
                      <a:pt x="21" y="181"/>
                    </a:cubicBezTo>
                    <a:cubicBezTo>
                      <a:pt x="22" y="183"/>
                      <a:pt x="20" y="189"/>
                      <a:pt x="16" y="186"/>
                    </a:cubicBezTo>
                    <a:cubicBezTo>
                      <a:pt x="16" y="186"/>
                      <a:pt x="15" y="192"/>
                      <a:pt x="9" y="187"/>
                    </a:cubicBezTo>
                    <a:cubicBezTo>
                      <a:pt x="9" y="187"/>
                      <a:pt x="1" y="192"/>
                      <a:pt x="0" y="198"/>
                    </a:cubicBezTo>
                    <a:cubicBezTo>
                      <a:pt x="141" y="277"/>
                      <a:pt x="141" y="277"/>
                      <a:pt x="141" y="277"/>
                    </a:cubicBezTo>
                    <a:cubicBezTo>
                      <a:pt x="223" y="291"/>
                      <a:pt x="223" y="291"/>
                      <a:pt x="223" y="291"/>
                    </a:cubicBezTo>
                    <a:cubicBezTo>
                      <a:pt x="258" y="33"/>
                      <a:pt x="258" y="33"/>
                      <a:pt x="258" y="33"/>
                    </a:cubicBezTo>
                    <a:lnTo>
                      <a:pt x="74"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41" name="Freeform 25">
                <a:extLst>
                  <a:ext uri="{FF2B5EF4-FFF2-40B4-BE49-F238E27FC236}">
                    <a16:creationId xmlns:a16="http://schemas.microsoft.com/office/drawing/2014/main" id="{118456E0-1F14-4A27-B556-5C5396642E9B}"/>
                  </a:ext>
                </a:extLst>
              </p:cNvPr>
              <p:cNvSpPr>
                <a:spLocks/>
              </p:cNvSpPr>
              <p:nvPr/>
            </p:nvSpPr>
            <p:spPr bwMode="auto">
              <a:xfrm>
                <a:off x="12242286" y="6737131"/>
                <a:ext cx="1919288" cy="1895477"/>
              </a:xfrm>
              <a:custGeom>
                <a:avLst/>
                <a:gdLst>
                  <a:gd name="T0" fmla="*/ 472 w 511"/>
                  <a:gd name="T1" fmla="*/ 150 h 505"/>
                  <a:gd name="T2" fmla="*/ 444 w 511"/>
                  <a:gd name="T3" fmla="*/ 137 h 505"/>
                  <a:gd name="T4" fmla="*/ 416 w 511"/>
                  <a:gd name="T5" fmla="*/ 139 h 505"/>
                  <a:gd name="T6" fmla="*/ 403 w 511"/>
                  <a:gd name="T7" fmla="*/ 144 h 505"/>
                  <a:gd name="T8" fmla="*/ 387 w 511"/>
                  <a:gd name="T9" fmla="*/ 133 h 505"/>
                  <a:gd name="T10" fmla="*/ 378 w 511"/>
                  <a:gd name="T11" fmla="*/ 140 h 505"/>
                  <a:gd name="T12" fmla="*/ 360 w 511"/>
                  <a:gd name="T13" fmla="*/ 137 h 505"/>
                  <a:gd name="T14" fmla="*/ 348 w 511"/>
                  <a:gd name="T15" fmla="*/ 140 h 505"/>
                  <a:gd name="T16" fmla="*/ 329 w 511"/>
                  <a:gd name="T17" fmla="*/ 124 h 505"/>
                  <a:gd name="T18" fmla="*/ 325 w 511"/>
                  <a:gd name="T19" fmla="*/ 129 h 505"/>
                  <a:gd name="T20" fmla="*/ 308 w 511"/>
                  <a:gd name="T21" fmla="*/ 122 h 505"/>
                  <a:gd name="T22" fmla="*/ 292 w 511"/>
                  <a:gd name="T23" fmla="*/ 111 h 505"/>
                  <a:gd name="T24" fmla="*/ 265 w 511"/>
                  <a:gd name="T25" fmla="*/ 101 h 505"/>
                  <a:gd name="T26" fmla="*/ 153 w 511"/>
                  <a:gd name="T27" fmla="*/ 0 h 505"/>
                  <a:gd name="T28" fmla="*/ 0 w 511"/>
                  <a:gd name="T29" fmla="*/ 202 h 505"/>
                  <a:gd name="T30" fmla="*/ 14 w 511"/>
                  <a:gd name="T31" fmla="*/ 220 h 505"/>
                  <a:gd name="T32" fmla="*/ 41 w 511"/>
                  <a:gd name="T33" fmla="*/ 251 h 505"/>
                  <a:gd name="T34" fmla="*/ 60 w 511"/>
                  <a:gd name="T35" fmla="*/ 287 h 505"/>
                  <a:gd name="T36" fmla="*/ 86 w 511"/>
                  <a:gd name="T37" fmla="*/ 327 h 505"/>
                  <a:gd name="T38" fmla="*/ 108 w 511"/>
                  <a:gd name="T39" fmla="*/ 341 h 505"/>
                  <a:gd name="T40" fmla="*/ 139 w 511"/>
                  <a:gd name="T41" fmla="*/ 317 h 505"/>
                  <a:gd name="T42" fmla="*/ 166 w 511"/>
                  <a:gd name="T43" fmla="*/ 313 h 505"/>
                  <a:gd name="T44" fmla="*/ 192 w 511"/>
                  <a:gd name="T45" fmla="*/ 320 h 505"/>
                  <a:gd name="T46" fmla="*/ 217 w 511"/>
                  <a:gd name="T47" fmla="*/ 346 h 505"/>
                  <a:gd name="T48" fmla="*/ 242 w 511"/>
                  <a:gd name="T49" fmla="*/ 385 h 505"/>
                  <a:gd name="T50" fmla="*/ 267 w 511"/>
                  <a:gd name="T51" fmla="*/ 424 h 505"/>
                  <a:gd name="T52" fmla="*/ 279 w 511"/>
                  <a:gd name="T53" fmla="*/ 460 h 505"/>
                  <a:gd name="T54" fmla="*/ 303 w 511"/>
                  <a:gd name="T55" fmla="*/ 487 h 505"/>
                  <a:gd name="T56" fmla="*/ 345 w 511"/>
                  <a:gd name="T57" fmla="*/ 495 h 505"/>
                  <a:gd name="T58" fmla="*/ 363 w 511"/>
                  <a:gd name="T59" fmla="*/ 481 h 505"/>
                  <a:gd name="T60" fmla="*/ 358 w 511"/>
                  <a:gd name="T61" fmla="*/ 428 h 505"/>
                  <a:gd name="T62" fmla="*/ 358 w 511"/>
                  <a:gd name="T63" fmla="*/ 485 h 505"/>
                  <a:gd name="T64" fmla="*/ 346 w 511"/>
                  <a:gd name="T65" fmla="*/ 448 h 505"/>
                  <a:gd name="T66" fmla="*/ 342 w 511"/>
                  <a:gd name="T67" fmla="*/ 436 h 505"/>
                  <a:gd name="T68" fmla="*/ 356 w 511"/>
                  <a:gd name="T69" fmla="*/ 425 h 505"/>
                  <a:gd name="T70" fmla="*/ 360 w 511"/>
                  <a:gd name="T71" fmla="*/ 410 h 505"/>
                  <a:gd name="T72" fmla="*/ 378 w 511"/>
                  <a:gd name="T73" fmla="*/ 390 h 505"/>
                  <a:gd name="T74" fmla="*/ 369 w 511"/>
                  <a:gd name="T75" fmla="*/ 409 h 505"/>
                  <a:gd name="T76" fmla="*/ 393 w 511"/>
                  <a:gd name="T77" fmla="*/ 387 h 505"/>
                  <a:gd name="T78" fmla="*/ 394 w 511"/>
                  <a:gd name="T79" fmla="*/ 370 h 505"/>
                  <a:gd name="T80" fmla="*/ 393 w 511"/>
                  <a:gd name="T81" fmla="*/ 385 h 505"/>
                  <a:gd name="T82" fmla="*/ 408 w 511"/>
                  <a:gd name="T83" fmla="*/ 378 h 505"/>
                  <a:gd name="T84" fmla="*/ 424 w 511"/>
                  <a:gd name="T85" fmla="*/ 369 h 505"/>
                  <a:gd name="T86" fmla="*/ 448 w 511"/>
                  <a:gd name="T87" fmla="*/ 357 h 505"/>
                  <a:gd name="T88" fmla="*/ 456 w 511"/>
                  <a:gd name="T89" fmla="*/ 350 h 505"/>
                  <a:gd name="T90" fmla="*/ 462 w 511"/>
                  <a:gd name="T91" fmla="*/ 324 h 505"/>
                  <a:gd name="T92" fmla="*/ 464 w 511"/>
                  <a:gd name="T93" fmla="*/ 340 h 505"/>
                  <a:gd name="T94" fmla="*/ 494 w 511"/>
                  <a:gd name="T95" fmla="*/ 332 h 505"/>
                  <a:gd name="T96" fmla="*/ 503 w 511"/>
                  <a:gd name="T97" fmla="*/ 312 h 505"/>
                  <a:gd name="T98" fmla="*/ 509 w 511"/>
                  <a:gd name="T99" fmla="*/ 272 h 505"/>
                  <a:gd name="T100" fmla="*/ 493 w 511"/>
                  <a:gd name="T101" fmla="*/ 227 h 505"/>
                  <a:gd name="T102" fmla="*/ 483 w 511"/>
                  <a:gd name="T103" fmla="*/ 15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1" h="505">
                    <a:moveTo>
                      <a:pt x="483" y="153"/>
                    </a:moveTo>
                    <a:cubicBezTo>
                      <a:pt x="479" y="151"/>
                      <a:pt x="479" y="151"/>
                      <a:pt x="479" y="151"/>
                    </a:cubicBezTo>
                    <a:cubicBezTo>
                      <a:pt x="473" y="148"/>
                      <a:pt x="473" y="148"/>
                      <a:pt x="473" y="148"/>
                    </a:cubicBezTo>
                    <a:cubicBezTo>
                      <a:pt x="473" y="149"/>
                      <a:pt x="473" y="150"/>
                      <a:pt x="472" y="150"/>
                    </a:cubicBezTo>
                    <a:cubicBezTo>
                      <a:pt x="470" y="151"/>
                      <a:pt x="468" y="151"/>
                      <a:pt x="462" y="146"/>
                    </a:cubicBezTo>
                    <a:cubicBezTo>
                      <a:pt x="460" y="144"/>
                      <a:pt x="457" y="142"/>
                      <a:pt x="455" y="141"/>
                    </a:cubicBezTo>
                    <a:cubicBezTo>
                      <a:pt x="451" y="138"/>
                      <a:pt x="449" y="137"/>
                      <a:pt x="447" y="137"/>
                    </a:cubicBezTo>
                    <a:cubicBezTo>
                      <a:pt x="447" y="137"/>
                      <a:pt x="446" y="137"/>
                      <a:pt x="444" y="137"/>
                    </a:cubicBezTo>
                    <a:cubicBezTo>
                      <a:pt x="444" y="137"/>
                      <a:pt x="444" y="137"/>
                      <a:pt x="444" y="137"/>
                    </a:cubicBezTo>
                    <a:cubicBezTo>
                      <a:pt x="440" y="138"/>
                      <a:pt x="436" y="138"/>
                      <a:pt x="434" y="138"/>
                    </a:cubicBezTo>
                    <a:cubicBezTo>
                      <a:pt x="429" y="138"/>
                      <a:pt x="432" y="139"/>
                      <a:pt x="427" y="139"/>
                    </a:cubicBezTo>
                    <a:cubicBezTo>
                      <a:pt x="421" y="139"/>
                      <a:pt x="420" y="139"/>
                      <a:pt x="416" y="139"/>
                    </a:cubicBezTo>
                    <a:cubicBezTo>
                      <a:pt x="414" y="139"/>
                      <a:pt x="411" y="140"/>
                      <a:pt x="409" y="142"/>
                    </a:cubicBezTo>
                    <a:cubicBezTo>
                      <a:pt x="407" y="143"/>
                      <a:pt x="405" y="144"/>
                      <a:pt x="404" y="144"/>
                    </a:cubicBezTo>
                    <a:cubicBezTo>
                      <a:pt x="404" y="144"/>
                      <a:pt x="404" y="144"/>
                      <a:pt x="404" y="144"/>
                    </a:cubicBezTo>
                    <a:cubicBezTo>
                      <a:pt x="404" y="144"/>
                      <a:pt x="404" y="144"/>
                      <a:pt x="403" y="144"/>
                    </a:cubicBezTo>
                    <a:cubicBezTo>
                      <a:pt x="401" y="144"/>
                      <a:pt x="400" y="142"/>
                      <a:pt x="400" y="140"/>
                    </a:cubicBezTo>
                    <a:cubicBezTo>
                      <a:pt x="399" y="138"/>
                      <a:pt x="398" y="136"/>
                      <a:pt x="396" y="135"/>
                    </a:cubicBezTo>
                    <a:cubicBezTo>
                      <a:pt x="395" y="135"/>
                      <a:pt x="394" y="135"/>
                      <a:pt x="393" y="135"/>
                    </a:cubicBezTo>
                    <a:cubicBezTo>
                      <a:pt x="391" y="135"/>
                      <a:pt x="389" y="135"/>
                      <a:pt x="387" y="133"/>
                    </a:cubicBezTo>
                    <a:cubicBezTo>
                      <a:pt x="385" y="132"/>
                      <a:pt x="383" y="131"/>
                      <a:pt x="382" y="131"/>
                    </a:cubicBezTo>
                    <a:cubicBezTo>
                      <a:pt x="381" y="132"/>
                      <a:pt x="379" y="135"/>
                      <a:pt x="379" y="137"/>
                    </a:cubicBezTo>
                    <a:cubicBezTo>
                      <a:pt x="379" y="138"/>
                      <a:pt x="379" y="138"/>
                      <a:pt x="379" y="138"/>
                    </a:cubicBezTo>
                    <a:cubicBezTo>
                      <a:pt x="379" y="140"/>
                      <a:pt x="379" y="140"/>
                      <a:pt x="378" y="140"/>
                    </a:cubicBezTo>
                    <a:cubicBezTo>
                      <a:pt x="377" y="141"/>
                      <a:pt x="376" y="141"/>
                      <a:pt x="375" y="140"/>
                    </a:cubicBezTo>
                    <a:cubicBezTo>
                      <a:pt x="374" y="137"/>
                      <a:pt x="374" y="135"/>
                      <a:pt x="372" y="136"/>
                    </a:cubicBezTo>
                    <a:cubicBezTo>
                      <a:pt x="370" y="136"/>
                      <a:pt x="370" y="138"/>
                      <a:pt x="369" y="139"/>
                    </a:cubicBezTo>
                    <a:cubicBezTo>
                      <a:pt x="367" y="140"/>
                      <a:pt x="364" y="139"/>
                      <a:pt x="360" y="137"/>
                    </a:cubicBezTo>
                    <a:cubicBezTo>
                      <a:pt x="360" y="137"/>
                      <a:pt x="359" y="137"/>
                      <a:pt x="359" y="137"/>
                    </a:cubicBezTo>
                    <a:cubicBezTo>
                      <a:pt x="359" y="137"/>
                      <a:pt x="358" y="137"/>
                      <a:pt x="358" y="137"/>
                    </a:cubicBezTo>
                    <a:cubicBezTo>
                      <a:pt x="357" y="137"/>
                      <a:pt x="356" y="137"/>
                      <a:pt x="355" y="137"/>
                    </a:cubicBezTo>
                    <a:cubicBezTo>
                      <a:pt x="353" y="138"/>
                      <a:pt x="351" y="140"/>
                      <a:pt x="348" y="140"/>
                    </a:cubicBezTo>
                    <a:cubicBezTo>
                      <a:pt x="344" y="140"/>
                      <a:pt x="342" y="137"/>
                      <a:pt x="340" y="134"/>
                    </a:cubicBezTo>
                    <a:cubicBezTo>
                      <a:pt x="340" y="133"/>
                      <a:pt x="340" y="132"/>
                      <a:pt x="339" y="131"/>
                    </a:cubicBezTo>
                    <a:cubicBezTo>
                      <a:pt x="338" y="129"/>
                      <a:pt x="337" y="127"/>
                      <a:pt x="336" y="125"/>
                    </a:cubicBezTo>
                    <a:cubicBezTo>
                      <a:pt x="334" y="123"/>
                      <a:pt x="332" y="121"/>
                      <a:pt x="329" y="124"/>
                    </a:cubicBezTo>
                    <a:cubicBezTo>
                      <a:pt x="328" y="125"/>
                      <a:pt x="327" y="126"/>
                      <a:pt x="327" y="127"/>
                    </a:cubicBezTo>
                    <a:cubicBezTo>
                      <a:pt x="327" y="128"/>
                      <a:pt x="328" y="131"/>
                      <a:pt x="327" y="131"/>
                    </a:cubicBezTo>
                    <a:cubicBezTo>
                      <a:pt x="327" y="132"/>
                      <a:pt x="327" y="132"/>
                      <a:pt x="326" y="131"/>
                    </a:cubicBezTo>
                    <a:cubicBezTo>
                      <a:pt x="326" y="131"/>
                      <a:pt x="325" y="130"/>
                      <a:pt x="325" y="129"/>
                    </a:cubicBezTo>
                    <a:cubicBezTo>
                      <a:pt x="321" y="125"/>
                      <a:pt x="316" y="124"/>
                      <a:pt x="313" y="124"/>
                    </a:cubicBezTo>
                    <a:cubicBezTo>
                      <a:pt x="311" y="123"/>
                      <a:pt x="310" y="123"/>
                      <a:pt x="310" y="123"/>
                    </a:cubicBezTo>
                    <a:cubicBezTo>
                      <a:pt x="310" y="123"/>
                      <a:pt x="310" y="123"/>
                      <a:pt x="309" y="123"/>
                    </a:cubicBezTo>
                    <a:cubicBezTo>
                      <a:pt x="309" y="123"/>
                      <a:pt x="309" y="123"/>
                      <a:pt x="308" y="122"/>
                    </a:cubicBezTo>
                    <a:cubicBezTo>
                      <a:pt x="306" y="121"/>
                      <a:pt x="305" y="121"/>
                      <a:pt x="302" y="120"/>
                    </a:cubicBezTo>
                    <a:cubicBezTo>
                      <a:pt x="302" y="120"/>
                      <a:pt x="301" y="119"/>
                      <a:pt x="301" y="119"/>
                    </a:cubicBezTo>
                    <a:cubicBezTo>
                      <a:pt x="301" y="119"/>
                      <a:pt x="300" y="119"/>
                      <a:pt x="300" y="119"/>
                    </a:cubicBezTo>
                    <a:cubicBezTo>
                      <a:pt x="296" y="119"/>
                      <a:pt x="293" y="113"/>
                      <a:pt x="292" y="111"/>
                    </a:cubicBezTo>
                    <a:cubicBezTo>
                      <a:pt x="291" y="110"/>
                      <a:pt x="289" y="107"/>
                      <a:pt x="287" y="106"/>
                    </a:cubicBezTo>
                    <a:cubicBezTo>
                      <a:pt x="285" y="105"/>
                      <a:pt x="283" y="104"/>
                      <a:pt x="282" y="104"/>
                    </a:cubicBezTo>
                    <a:cubicBezTo>
                      <a:pt x="281" y="104"/>
                      <a:pt x="281" y="104"/>
                      <a:pt x="281" y="104"/>
                    </a:cubicBezTo>
                    <a:cubicBezTo>
                      <a:pt x="276" y="104"/>
                      <a:pt x="267" y="102"/>
                      <a:pt x="265" y="101"/>
                    </a:cubicBezTo>
                    <a:cubicBezTo>
                      <a:pt x="264" y="101"/>
                      <a:pt x="263" y="101"/>
                      <a:pt x="263" y="101"/>
                    </a:cubicBezTo>
                    <a:cubicBezTo>
                      <a:pt x="261" y="100"/>
                      <a:pt x="260" y="100"/>
                      <a:pt x="260" y="100"/>
                    </a:cubicBezTo>
                    <a:cubicBezTo>
                      <a:pt x="263" y="11"/>
                      <a:pt x="263" y="11"/>
                      <a:pt x="263" y="11"/>
                    </a:cubicBezTo>
                    <a:cubicBezTo>
                      <a:pt x="153" y="0"/>
                      <a:pt x="153" y="0"/>
                      <a:pt x="153" y="0"/>
                    </a:cubicBezTo>
                    <a:cubicBezTo>
                      <a:pt x="136" y="206"/>
                      <a:pt x="136" y="206"/>
                      <a:pt x="136" y="206"/>
                    </a:cubicBezTo>
                    <a:cubicBezTo>
                      <a:pt x="2" y="193"/>
                      <a:pt x="2" y="193"/>
                      <a:pt x="2" y="193"/>
                    </a:cubicBezTo>
                    <a:cubicBezTo>
                      <a:pt x="1" y="202"/>
                      <a:pt x="1" y="202"/>
                      <a:pt x="1" y="202"/>
                    </a:cubicBezTo>
                    <a:cubicBezTo>
                      <a:pt x="0" y="202"/>
                      <a:pt x="0" y="202"/>
                      <a:pt x="0" y="202"/>
                    </a:cubicBezTo>
                    <a:cubicBezTo>
                      <a:pt x="1" y="202"/>
                      <a:pt x="3" y="204"/>
                      <a:pt x="3" y="205"/>
                    </a:cubicBezTo>
                    <a:cubicBezTo>
                      <a:pt x="3" y="206"/>
                      <a:pt x="4" y="209"/>
                      <a:pt x="4" y="209"/>
                    </a:cubicBezTo>
                    <a:cubicBezTo>
                      <a:pt x="9" y="217"/>
                      <a:pt x="9" y="217"/>
                      <a:pt x="9" y="217"/>
                    </a:cubicBezTo>
                    <a:cubicBezTo>
                      <a:pt x="9" y="217"/>
                      <a:pt x="12" y="220"/>
                      <a:pt x="14" y="220"/>
                    </a:cubicBezTo>
                    <a:cubicBezTo>
                      <a:pt x="16" y="220"/>
                      <a:pt x="23" y="228"/>
                      <a:pt x="25" y="232"/>
                    </a:cubicBezTo>
                    <a:cubicBezTo>
                      <a:pt x="27" y="237"/>
                      <a:pt x="28" y="239"/>
                      <a:pt x="30" y="241"/>
                    </a:cubicBezTo>
                    <a:cubicBezTo>
                      <a:pt x="33" y="243"/>
                      <a:pt x="38" y="249"/>
                      <a:pt x="39" y="250"/>
                    </a:cubicBezTo>
                    <a:cubicBezTo>
                      <a:pt x="39" y="251"/>
                      <a:pt x="40" y="251"/>
                      <a:pt x="41" y="251"/>
                    </a:cubicBezTo>
                    <a:cubicBezTo>
                      <a:pt x="42" y="251"/>
                      <a:pt x="43" y="252"/>
                      <a:pt x="44" y="254"/>
                    </a:cubicBezTo>
                    <a:cubicBezTo>
                      <a:pt x="44" y="255"/>
                      <a:pt x="45" y="257"/>
                      <a:pt x="48" y="259"/>
                    </a:cubicBezTo>
                    <a:cubicBezTo>
                      <a:pt x="51" y="261"/>
                      <a:pt x="56" y="265"/>
                      <a:pt x="57" y="269"/>
                    </a:cubicBezTo>
                    <a:cubicBezTo>
                      <a:pt x="57" y="272"/>
                      <a:pt x="59" y="283"/>
                      <a:pt x="60" y="287"/>
                    </a:cubicBezTo>
                    <a:cubicBezTo>
                      <a:pt x="62" y="291"/>
                      <a:pt x="64" y="300"/>
                      <a:pt x="65" y="303"/>
                    </a:cubicBezTo>
                    <a:cubicBezTo>
                      <a:pt x="65" y="306"/>
                      <a:pt x="67" y="310"/>
                      <a:pt x="68" y="311"/>
                    </a:cubicBezTo>
                    <a:cubicBezTo>
                      <a:pt x="69" y="311"/>
                      <a:pt x="69" y="315"/>
                      <a:pt x="73" y="319"/>
                    </a:cubicBezTo>
                    <a:cubicBezTo>
                      <a:pt x="77" y="323"/>
                      <a:pt x="83" y="327"/>
                      <a:pt x="86" y="327"/>
                    </a:cubicBezTo>
                    <a:cubicBezTo>
                      <a:pt x="92" y="332"/>
                      <a:pt x="92" y="332"/>
                      <a:pt x="92" y="332"/>
                    </a:cubicBezTo>
                    <a:cubicBezTo>
                      <a:pt x="92" y="332"/>
                      <a:pt x="96" y="333"/>
                      <a:pt x="97" y="333"/>
                    </a:cubicBezTo>
                    <a:cubicBezTo>
                      <a:pt x="97" y="333"/>
                      <a:pt x="100" y="336"/>
                      <a:pt x="103" y="336"/>
                    </a:cubicBezTo>
                    <a:cubicBezTo>
                      <a:pt x="106" y="336"/>
                      <a:pt x="107" y="339"/>
                      <a:pt x="108" y="341"/>
                    </a:cubicBezTo>
                    <a:cubicBezTo>
                      <a:pt x="110" y="343"/>
                      <a:pt x="115" y="349"/>
                      <a:pt x="119" y="348"/>
                    </a:cubicBezTo>
                    <a:cubicBezTo>
                      <a:pt x="123" y="347"/>
                      <a:pt x="125" y="340"/>
                      <a:pt x="127" y="338"/>
                    </a:cubicBezTo>
                    <a:cubicBezTo>
                      <a:pt x="130" y="336"/>
                      <a:pt x="133" y="330"/>
                      <a:pt x="133" y="326"/>
                    </a:cubicBezTo>
                    <a:cubicBezTo>
                      <a:pt x="133" y="323"/>
                      <a:pt x="136" y="318"/>
                      <a:pt x="139" y="317"/>
                    </a:cubicBezTo>
                    <a:cubicBezTo>
                      <a:pt x="142" y="315"/>
                      <a:pt x="144" y="310"/>
                      <a:pt x="144" y="310"/>
                    </a:cubicBezTo>
                    <a:cubicBezTo>
                      <a:pt x="144" y="310"/>
                      <a:pt x="149" y="306"/>
                      <a:pt x="153" y="308"/>
                    </a:cubicBezTo>
                    <a:cubicBezTo>
                      <a:pt x="158" y="311"/>
                      <a:pt x="161" y="310"/>
                      <a:pt x="161" y="310"/>
                    </a:cubicBezTo>
                    <a:cubicBezTo>
                      <a:pt x="161" y="310"/>
                      <a:pt x="162" y="312"/>
                      <a:pt x="166" y="313"/>
                    </a:cubicBezTo>
                    <a:cubicBezTo>
                      <a:pt x="170" y="313"/>
                      <a:pt x="174" y="314"/>
                      <a:pt x="174" y="316"/>
                    </a:cubicBezTo>
                    <a:cubicBezTo>
                      <a:pt x="174" y="316"/>
                      <a:pt x="178" y="314"/>
                      <a:pt x="180" y="316"/>
                    </a:cubicBezTo>
                    <a:cubicBezTo>
                      <a:pt x="182" y="318"/>
                      <a:pt x="184" y="317"/>
                      <a:pt x="184" y="317"/>
                    </a:cubicBezTo>
                    <a:cubicBezTo>
                      <a:pt x="184" y="316"/>
                      <a:pt x="189" y="317"/>
                      <a:pt x="192" y="320"/>
                    </a:cubicBezTo>
                    <a:cubicBezTo>
                      <a:pt x="195" y="323"/>
                      <a:pt x="199" y="323"/>
                      <a:pt x="202" y="324"/>
                    </a:cubicBezTo>
                    <a:cubicBezTo>
                      <a:pt x="205" y="325"/>
                      <a:pt x="206" y="326"/>
                      <a:pt x="207" y="329"/>
                    </a:cubicBezTo>
                    <a:cubicBezTo>
                      <a:pt x="208" y="333"/>
                      <a:pt x="216" y="339"/>
                      <a:pt x="218" y="340"/>
                    </a:cubicBezTo>
                    <a:cubicBezTo>
                      <a:pt x="220" y="342"/>
                      <a:pt x="221" y="347"/>
                      <a:pt x="217" y="346"/>
                    </a:cubicBezTo>
                    <a:cubicBezTo>
                      <a:pt x="217" y="346"/>
                      <a:pt x="231" y="355"/>
                      <a:pt x="229" y="361"/>
                    </a:cubicBezTo>
                    <a:cubicBezTo>
                      <a:pt x="229" y="361"/>
                      <a:pt x="228" y="362"/>
                      <a:pt x="229" y="364"/>
                    </a:cubicBezTo>
                    <a:cubicBezTo>
                      <a:pt x="231" y="366"/>
                      <a:pt x="237" y="376"/>
                      <a:pt x="238" y="380"/>
                    </a:cubicBezTo>
                    <a:cubicBezTo>
                      <a:pt x="240" y="383"/>
                      <a:pt x="241" y="384"/>
                      <a:pt x="242" y="385"/>
                    </a:cubicBezTo>
                    <a:cubicBezTo>
                      <a:pt x="242" y="385"/>
                      <a:pt x="243" y="387"/>
                      <a:pt x="243" y="389"/>
                    </a:cubicBezTo>
                    <a:cubicBezTo>
                      <a:pt x="244" y="391"/>
                      <a:pt x="251" y="405"/>
                      <a:pt x="251" y="405"/>
                    </a:cubicBezTo>
                    <a:cubicBezTo>
                      <a:pt x="251" y="405"/>
                      <a:pt x="254" y="411"/>
                      <a:pt x="257" y="413"/>
                    </a:cubicBezTo>
                    <a:cubicBezTo>
                      <a:pt x="261" y="415"/>
                      <a:pt x="267" y="418"/>
                      <a:pt x="267" y="424"/>
                    </a:cubicBezTo>
                    <a:cubicBezTo>
                      <a:pt x="267" y="429"/>
                      <a:pt x="267" y="434"/>
                      <a:pt x="270" y="438"/>
                    </a:cubicBezTo>
                    <a:cubicBezTo>
                      <a:pt x="272" y="441"/>
                      <a:pt x="272" y="447"/>
                      <a:pt x="271" y="448"/>
                    </a:cubicBezTo>
                    <a:cubicBezTo>
                      <a:pt x="271" y="450"/>
                      <a:pt x="272" y="451"/>
                      <a:pt x="273" y="452"/>
                    </a:cubicBezTo>
                    <a:cubicBezTo>
                      <a:pt x="274" y="454"/>
                      <a:pt x="276" y="459"/>
                      <a:pt x="279" y="460"/>
                    </a:cubicBezTo>
                    <a:cubicBezTo>
                      <a:pt x="282" y="460"/>
                      <a:pt x="286" y="464"/>
                      <a:pt x="286" y="469"/>
                    </a:cubicBezTo>
                    <a:cubicBezTo>
                      <a:pt x="286" y="473"/>
                      <a:pt x="291" y="478"/>
                      <a:pt x="294" y="479"/>
                    </a:cubicBezTo>
                    <a:cubicBezTo>
                      <a:pt x="298" y="480"/>
                      <a:pt x="299" y="482"/>
                      <a:pt x="299" y="485"/>
                    </a:cubicBezTo>
                    <a:cubicBezTo>
                      <a:pt x="300" y="487"/>
                      <a:pt x="302" y="488"/>
                      <a:pt x="303" y="487"/>
                    </a:cubicBezTo>
                    <a:cubicBezTo>
                      <a:pt x="303" y="486"/>
                      <a:pt x="307" y="487"/>
                      <a:pt x="309" y="489"/>
                    </a:cubicBezTo>
                    <a:cubicBezTo>
                      <a:pt x="311" y="491"/>
                      <a:pt x="313" y="491"/>
                      <a:pt x="315" y="491"/>
                    </a:cubicBezTo>
                    <a:cubicBezTo>
                      <a:pt x="317" y="491"/>
                      <a:pt x="336" y="491"/>
                      <a:pt x="336" y="491"/>
                    </a:cubicBezTo>
                    <a:cubicBezTo>
                      <a:pt x="336" y="491"/>
                      <a:pt x="343" y="490"/>
                      <a:pt x="345" y="495"/>
                    </a:cubicBezTo>
                    <a:cubicBezTo>
                      <a:pt x="347" y="499"/>
                      <a:pt x="352" y="505"/>
                      <a:pt x="357" y="503"/>
                    </a:cubicBezTo>
                    <a:cubicBezTo>
                      <a:pt x="362" y="500"/>
                      <a:pt x="359" y="494"/>
                      <a:pt x="358" y="494"/>
                    </a:cubicBezTo>
                    <a:cubicBezTo>
                      <a:pt x="357" y="493"/>
                      <a:pt x="361" y="487"/>
                      <a:pt x="361" y="487"/>
                    </a:cubicBezTo>
                    <a:cubicBezTo>
                      <a:pt x="361" y="487"/>
                      <a:pt x="364" y="486"/>
                      <a:pt x="363" y="481"/>
                    </a:cubicBezTo>
                    <a:cubicBezTo>
                      <a:pt x="362" y="476"/>
                      <a:pt x="360" y="475"/>
                      <a:pt x="361" y="471"/>
                    </a:cubicBezTo>
                    <a:cubicBezTo>
                      <a:pt x="361" y="466"/>
                      <a:pt x="357" y="457"/>
                      <a:pt x="358" y="448"/>
                    </a:cubicBezTo>
                    <a:cubicBezTo>
                      <a:pt x="359" y="439"/>
                      <a:pt x="360" y="434"/>
                      <a:pt x="362" y="429"/>
                    </a:cubicBezTo>
                    <a:cubicBezTo>
                      <a:pt x="365" y="424"/>
                      <a:pt x="361" y="423"/>
                      <a:pt x="358" y="428"/>
                    </a:cubicBezTo>
                    <a:cubicBezTo>
                      <a:pt x="356" y="433"/>
                      <a:pt x="353" y="440"/>
                      <a:pt x="353" y="450"/>
                    </a:cubicBezTo>
                    <a:cubicBezTo>
                      <a:pt x="354" y="459"/>
                      <a:pt x="356" y="464"/>
                      <a:pt x="356" y="469"/>
                    </a:cubicBezTo>
                    <a:cubicBezTo>
                      <a:pt x="357" y="475"/>
                      <a:pt x="358" y="480"/>
                      <a:pt x="359" y="481"/>
                    </a:cubicBezTo>
                    <a:cubicBezTo>
                      <a:pt x="360" y="482"/>
                      <a:pt x="359" y="486"/>
                      <a:pt x="358" y="485"/>
                    </a:cubicBezTo>
                    <a:cubicBezTo>
                      <a:pt x="357" y="483"/>
                      <a:pt x="355" y="478"/>
                      <a:pt x="354" y="477"/>
                    </a:cubicBezTo>
                    <a:cubicBezTo>
                      <a:pt x="352" y="476"/>
                      <a:pt x="352" y="473"/>
                      <a:pt x="352" y="470"/>
                    </a:cubicBezTo>
                    <a:cubicBezTo>
                      <a:pt x="353" y="468"/>
                      <a:pt x="352" y="462"/>
                      <a:pt x="350" y="459"/>
                    </a:cubicBezTo>
                    <a:cubicBezTo>
                      <a:pt x="348" y="456"/>
                      <a:pt x="346" y="453"/>
                      <a:pt x="346" y="448"/>
                    </a:cubicBezTo>
                    <a:cubicBezTo>
                      <a:pt x="346" y="443"/>
                      <a:pt x="345" y="442"/>
                      <a:pt x="342" y="440"/>
                    </a:cubicBezTo>
                    <a:cubicBezTo>
                      <a:pt x="339" y="439"/>
                      <a:pt x="337" y="436"/>
                      <a:pt x="337" y="435"/>
                    </a:cubicBezTo>
                    <a:cubicBezTo>
                      <a:pt x="338" y="434"/>
                      <a:pt x="339" y="434"/>
                      <a:pt x="339" y="435"/>
                    </a:cubicBezTo>
                    <a:cubicBezTo>
                      <a:pt x="340" y="436"/>
                      <a:pt x="341" y="436"/>
                      <a:pt x="342" y="436"/>
                    </a:cubicBezTo>
                    <a:cubicBezTo>
                      <a:pt x="343" y="436"/>
                      <a:pt x="347" y="428"/>
                      <a:pt x="347" y="428"/>
                    </a:cubicBezTo>
                    <a:cubicBezTo>
                      <a:pt x="348" y="441"/>
                      <a:pt x="348" y="441"/>
                      <a:pt x="348" y="441"/>
                    </a:cubicBezTo>
                    <a:cubicBezTo>
                      <a:pt x="348" y="441"/>
                      <a:pt x="351" y="443"/>
                      <a:pt x="351" y="440"/>
                    </a:cubicBezTo>
                    <a:cubicBezTo>
                      <a:pt x="352" y="437"/>
                      <a:pt x="354" y="429"/>
                      <a:pt x="356" y="425"/>
                    </a:cubicBezTo>
                    <a:cubicBezTo>
                      <a:pt x="359" y="420"/>
                      <a:pt x="357" y="413"/>
                      <a:pt x="352" y="412"/>
                    </a:cubicBezTo>
                    <a:cubicBezTo>
                      <a:pt x="347" y="411"/>
                      <a:pt x="343" y="408"/>
                      <a:pt x="343" y="408"/>
                    </a:cubicBezTo>
                    <a:cubicBezTo>
                      <a:pt x="343" y="408"/>
                      <a:pt x="350" y="409"/>
                      <a:pt x="353" y="408"/>
                    </a:cubicBezTo>
                    <a:cubicBezTo>
                      <a:pt x="356" y="406"/>
                      <a:pt x="360" y="407"/>
                      <a:pt x="360" y="410"/>
                    </a:cubicBezTo>
                    <a:cubicBezTo>
                      <a:pt x="361" y="412"/>
                      <a:pt x="363" y="412"/>
                      <a:pt x="364" y="410"/>
                    </a:cubicBezTo>
                    <a:cubicBezTo>
                      <a:pt x="365" y="408"/>
                      <a:pt x="368" y="407"/>
                      <a:pt x="371" y="393"/>
                    </a:cubicBezTo>
                    <a:cubicBezTo>
                      <a:pt x="371" y="393"/>
                      <a:pt x="371" y="392"/>
                      <a:pt x="373" y="392"/>
                    </a:cubicBezTo>
                    <a:cubicBezTo>
                      <a:pt x="376" y="392"/>
                      <a:pt x="378" y="393"/>
                      <a:pt x="378" y="390"/>
                    </a:cubicBezTo>
                    <a:cubicBezTo>
                      <a:pt x="379" y="387"/>
                      <a:pt x="380" y="379"/>
                      <a:pt x="385" y="387"/>
                    </a:cubicBezTo>
                    <a:cubicBezTo>
                      <a:pt x="386" y="388"/>
                      <a:pt x="386" y="388"/>
                      <a:pt x="386" y="388"/>
                    </a:cubicBezTo>
                    <a:cubicBezTo>
                      <a:pt x="386" y="388"/>
                      <a:pt x="377" y="392"/>
                      <a:pt x="373" y="401"/>
                    </a:cubicBezTo>
                    <a:cubicBezTo>
                      <a:pt x="373" y="401"/>
                      <a:pt x="369" y="406"/>
                      <a:pt x="369" y="409"/>
                    </a:cubicBezTo>
                    <a:cubicBezTo>
                      <a:pt x="368" y="412"/>
                      <a:pt x="372" y="412"/>
                      <a:pt x="373" y="409"/>
                    </a:cubicBezTo>
                    <a:cubicBezTo>
                      <a:pt x="374" y="407"/>
                      <a:pt x="374" y="404"/>
                      <a:pt x="377" y="401"/>
                    </a:cubicBezTo>
                    <a:cubicBezTo>
                      <a:pt x="380" y="398"/>
                      <a:pt x="389" y="392"/>
                      <a:pt x="390" y="390"/>
                    </a:cubicBezTo>
                    <a:cubicBezTo>
                      <a:pt x="391" y="388"/>
                      <a:pt x="393" y="387"/>
                      <a:pt x="393" y="387"/>
                    </a:cubicBezTo>
                    <a:cubicBezTo>
                      <a:pt x="393" y="387"/>
                      <a:pt x="393" y="386"/>
                      <a:pt x="390" y="382"/>
                    </a:cubicBezTo>
                    <a:cubicBezTo>
                      <a:pt x="388" y="379"/>
                      <a:pt x="384" y="373"/>
                      <a:pt x="386" y="371"/>
                    </a:cubicBezTo>
                    <a:cubicBezTo>
                      <a:pt x="387" y="370"/>
                      <a:pt x="391" y="373"/>
                      <a:pt x="393" y="375"/>
                    </a:cubicBezTo>
                    <a:cubicBezTo>
                      <a:pt x="394" y="377"/>
                      <a:pt x="391" y="369"/>
                      <a:pt x="394" y="370"/>
                    </a:cubicBezTo>
                    <a:cubicBezTo>
                      <a:pt x="398" y="371"/>
                      <a:pt x="397" y="373"/>
                      <a:pt x="397" y="373"/>
                    </a:cubicBezTo>
                    <a:cubicBezTo>
                      <a:pt x="397" y="373"/>
                      <a:pt x="402" y="367"/>
                      <a:pt x="403" y="369"/>
                    </a:cubicBezTo>
                    <a:cubicBezTo>
                      <a:pt x="404" y="371"/>
                      <a:pt x="399" y="376"/>
                      <a:pt x="399" y="377"/>
                    </a:cubicBezTo>
                    <a:cubicBezTo>
                      <a:pt x="399" y="378"/>
                      <a:pt x="393" y="383"/>
                      <a:pt x="393" y="385"/>
                    </a:cubicBezTo>
                    <a:cubicBezTo>
                      <a:pt x="394" y="386"/>
                      <a:pt x="394" y="387"/>
                      <a:pt x="396" y="386"/>
                    </a:cubicBezTo>
                    <a:cubicBezTo>
                      <a:pt x="399" y="385"/>
                      <a:pt x="416" y="375"/>
                      <a:pt x="416" y="375"/>
                    </a:cubicBezTo>
                    <a:cubicBezTo>
                      <a:pt x="416" y="375"/>
                      <a:pt x="417" y="374"/>
                      <a:pt x="414" y="375"/>
                    </a:cubicBezTo>
                    <a:cubicBezTo>
                      <a:pt x="412" y="376"/>
                      <a:pt x="408" y="378"/>
                      <a:pt x="408" y="378"/>
                    </a:cubicBezTo>
                    <a:cubicBezTo>
                      <a:pt x="408" y="378"/>
                      <a:pt x="402" y="378"/>
                      <a:pt x="404" y="376"/>
                    </a:cubicBezTo>
                    <a:cubicBezTo>
                      <a:pt x="407" y="374"/>
                      <a:pt x="415" y="371"/>
                      <a:pt x="416" y="372"/>
                    </a:cubicBezTo>
                    <a:cubicBezTo>
                      <a:pt x="416" y="374"/>
                      <a:pt x="416" y="375"/>
                      <a:pt x="417" y="375"/>
                    </a:cubicBezTo>
                    <a:cubicBezTo>
                      <a:pt x="417" y="375"/>
                      <a:pt x="423" y="371"/>
                      <a:pt x="424" y="369"/>
                    </a:cubicBezTo>
                    <a:cubicBezTo>
                      <a:pt x="426" y="367"/>
                      <a:pt x="429" y="367"/>
                      <a:pt x="431" y="367"/>
                    </a:cubicBezTo>
                    <a:cubicBezTo>
                      <a:pt x="432" y="368"/>
                      <a:pt x="434" y="367"/>
                      <a:pt x="436" y="366"/>
                    </a:cubicBezTo>
                    <a:cubicBezTo>
                      <a:pt x="439" y="365"/>
                      <a:pt x="440" y="364"/>
                      <a:pt x="442" y="364"/>
                    </a:cubicBezTo>
                    <a:cubicBezTo>
                      <a:pt x="443" y="364"/>
                      <a:pt x="448" y="360"/>
                      <a:pt x="448" y="357"/>
                    </a:cubicBezTo>
                    <a:cubicBezTo>
                      <a:pt x="448" y="357"/>
                      <a:pt x="452" y="356"/>
                      <a:pt x="453" y="354"/>
                    </a:cubicBezTo>
                    <a:cubicBezTo>
                      <a:pt x="453" y="354"/>
                      <a:pt x="456" y="360"/>
                      <a:pt x="459" y="356"/>
                    </a:cubicBezTo>
                    <a:cubicBezTo>
                      <a:pt x="462" y="352"/>
                      <a:pt x="466" y="349"/>
                      <a:pt x="463" y="348"/>
                    </a:cubicBezTo>
                    <a:cubicBezTo>
                      <a:pt x="461" y="347"/>
                      <a:pt x="456" y="349"/>
                      <a:pt x="456" y="350"/>
                    </a:cubicBezTo>
                    <a:cubicBezTo>
                      <a:pt x="455" y="351"/>
                      <a:pt x="454" y="349"/>
                      <a:pt x="454" y="346"/>
                    </a:cubicBezTo>
                    <a:cubicBezTo>
                      <a:pt x="454" y="342"/>
                      <a:pt x="455" y="336"/>
                      <a:pt x="451" y="333"/>
                    </a:cubicBezTo>
                    <a:cubicBezTo>
                      <a:pt x="448" y="330"/>
                      <a:pt x="452" y="328"/>
                      <a:pt x="454" y="328"/>
                    </a:cubicBezTo>
                    <a:cubicBezTo>
                      <a:pt x="457" y="328"/>
                      <a:pt x="462" y="324"/>
                      <a:pt x="462" y="324"/>
                    </a:cubicBezTo>
                    <a:cubicBezTo>
                      <a:pt x="462" y="324"/>
                      <a:pt x="468" y="321"/>
                      <a:pt x="466" y="325"/>
                    </a:cubicBezTo>
                    <a:cubicBezTo>
                      <a:pt x="465" y="329"/>
                      <a:pt x="464" y="333"/>
                      <a:pt x="465" y="334"/>
                    </a:cubicBezTo>
                    <a:cubicBezTo>
                      <a:pt x="466" y="336"/>
                      <a:pt x="469" y="338"/>
                      <a:pt x="471" y="336"/>
                    </a:cubicBezTo>
                    <a:cubicBezTo>
                      <a:pt x="471" y="336"/>
                      <a:pt x="467" y="339"/>
                      <a:pt x="464" y="340"/>
                    </a:cubicBezTo>
                    <a:cubicBezTo>
                      <a:pt x="460" y="341"/>
                      <a:pt x="461" y="344"/>
                      <a:pt x="465" y="343"/>
                    </a:cubicBezTo>
                    <a:cubicBezTo>
                      <a:pt x="469" y="343"/>
                      <a:pt x="477" y="339"/>
                      <a:pt x="477" y="339"/>
                    </a:cubicBezTo>
                    <a:cubicBezTo>
                      <a:pt x="477" y="339"/>
                      <a:pt x="480" y="333"/>
                      <a:pt x="483" y="332"/>
                    </a:cubicBezTo>
                    <a:cubicBezTo>
                      <a:pt x="486" y="331"/>
                      <a:pt x="492" y="332"/>
                      <a:pt x="494" y="332"/>
                    </a:cubicBezTo>
                    <a:cubicBezTo>
                      <a:pt x="496" y="332"/>
                      <a:pt x="500" y="330"/>
                      <a:pt x="500" y="329"/>
                    </a:cubicBezTo>
                    <a:cubicBezTo>
                      <a:pt x="498" y="323"/>
                      <a:pt x="501" y="320"/>
                      <a:pt x="505" y="317"/>
                    </a:cubicBezTo>
                    <a:cubicBezTo>
                      <a:pt x="508" y="315"/>
                      <a:pt x="505" y="314"/>
                      <a:pt x="504" y="313"/>
                    </a:cubicBezTo>
                    <a:cubicBezTo>
                      <a:pt x="503" y="313"/>
                      <a:pt x="503" y="312"/>
                      <a:pt x="503" y="312"/>
                    </a:cubicBezTo>
                    <a:cubicBezTo>
                      <a:pt x="503" y="312"/>
                      <a:pt x="503" y="313"/>
                      <a:pt x="504" y="313"/>
                    </a:cubicBezTo>
                    <a:cubicBezTo>
                      <a:pt x="504" y="313"/>
                      <a:pt x="505" y="313"/>
                      <a:pt x="506" y="312"/>
                    </a:cubicBezTo>
                    <a:cubicBezTo>
                      <a:pt x="508" y="311"/>
                      <a:pt x="508" y="299"/>
                      <a:pt x="506" y="292"/>
                    </a:cubicBezTo>
                    <a:cubicBezTo>
                      <a:pt x="504" y="285"/>
                      <a:pt x="507" y="278"/>
                      <a:pt x="509" y="272"/>
                    </a:cubicBezTo>
                    <a:cubicBezTo>
                      <a:pt x="511" y="267"/>
                      <a:pt x="508" y="263"/>
                      <a:pt x="504" y="262"/>
                    </a:cubicBezTo>
                    <a:cubicBezTo>
                      <a:pt x="500" y="261"/>
                      <a:pt x="502" y="255"/>
                      <a:pt x="502" y="250"/>
                    </a:cubicBezTo>
                    <a:cubicBezTo>
                      <a:pt x="502" y="246"/>
                      <a:pt x="501" y="237"/>
                      <a:pt x="499" y="237"/>
                    </a:cubicBezTo>
                    <a:cubicBezTo>
                      <a:pt x="496" y="237"/>
                      <a:pt x="494" y="233"/>
                      <a:pt x="493" y="227"/>
                    </a:cubicBezTo>
                    <a:cubicBezTo>
                      <a:pt x="493" y="220"/>
                      <a:pt x="486" y="214"/>
                      <a:pt x="486" y="214"/>
                    </a:cubicBezTo>
                    <a:cubicBezTo>
                      <a:pt x="488" y="175"/>
                      <a:pt x="488" y="175"/>
                      <a:pt x="488" y="175"/>
                    </a:cubicBezTo>
                    <a:cubicBezTo>
                      <a:pt x="487" y="154"/>
                      <a:pt x="487" y="154"/>
                      <a:pt x="487" y="154"/>
                    </a:cubicBezTo>
                    <a:lnTo>
                      <a:pt x="483" y="153"/>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2" name="Freeform 26">
                <a:extLst>
                  <a:ext uri="{FF2B5EF4-FFF2-40B4-BE49-F238E27FC236}">
                    <a16:creationId xmlns:a16="http://schemas.microsoft.com/office/drawing/2014/main" id="{6350BF80-AD87-4DAF-90C4-CC078844F633}"/>
                  </a:ext>
                </a:extLst>
              </p:cNvPr>
              <p:cNvSpPr>
                <a:spLocks/>
              </p:cNvSpPr>
              <p:nvPr/>
            </p:nvSpPr>
            <p:spPr bwMode="auto">
              <a:xfrm>
                <a:off x="11878748" y="6545043"/>
                <a:ext cx="946150" cy="987426"/>
              </a:xfrm>
              <a:custGeom>
                <a:avLst/>
                <a:gdLst>
                  <a:gd name="T0" fmla="*/ 99 w 252"/>
                  <a:gd name="T1" fmla="*/ 244 h 263"/>
                  <a:gd name="T2" fmla="*/ 233 w 252"/>
                  <a:gd name="T3" fmla="*/ 257 h 263"/>
                  <a:gd name="T4" fmla="*/ 252 w 252"/>
                  <a:gd name="T5" fmla="*/ 29 h 263"/>
                  <a:gd name="T6" fmla="*/ 247 w 252"/>
                  <a:gd name="T7" fmla="*/ 28 h 263"/>
                  <a:gd name="T8" fmla="*/ 36 w 252"/>
                  <a:gd name="T9" fmla="*/ 0 h 263"/>
                  <a:gd name="T10" fmla="*/ 0 w 252"/>
                  <a:gd name="T11" fmla="*/ 258 h 263"/>
                  <a:gd name="T12" fmla="*/ 27 w 252"/>
                  <a:gd name="T13" fmla="*/ 263 h 263"/>
                  <a:gd name="T14" fmla="*/ 31 w 252"/>
                  <a:gd name="T15" fmla="*/ 243 h 263"/>
                  <a:gd name="T16" fmla="*/ 96 w 252"/>
                  <a:gd name="T17" fmla="*/ 252 h 263"/>
                  <a:gd name="T18" fmla="*/ 97 w 252"/>
                  <a:gd name="T19" fmla="*/ 253 h 263"/>
                  <a:gd name="T20" fmla="*/ 98 w 252"/>
                  <a:gd name="T21" fmla="*/ 253 h 263"/>
                  <a:gd name="T22" fmla="*/ 99 w 252"/>
                  <a:gd name="T23" fmla="*/ 24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63">
                    <a:moveTo>
                      <a:pt x="99" y="244"/>
                    </a:moveTo>
                    <a:cubicBezTo>
                      <a:pt x="233" y="257"/>
                      <a:pt x="233" y="257"/>
                      <a:pt x="233" y="257"/>
                    </a:cubicBezTo>
                    <a:cubicBezTo>
                      <a:pt x="252" y="29"/>
                      <a:pt x="252" y="29"/>
                      <a:pt x="252" y="29"/>
                    </a:cubicBezTo>
                    <a:cubicBezTo>
                      <a:pt x="247" y="28"/>
                      <a:pt x="247" y="28"/>
                      <a:pt x="247" y="28"/>
                    </a:cubicBezTo>
                    <a:cubicBezTo>
                      <a:pt x="163" y="19"/>
                      <a:pt x="47" y="1"/>
                      <a:pt x="36" y="0"/>
                    </a:cubicBezTo>
                    <a:cubicBezTo>
                      <a:pt x="0" y="258"/>
                      <a:pt x="0" y="258"/>
                      <a:pt x="0" y="258"/>
                    </a:cubicBezTo>
                    <a:cubicBezTo>
                      <a:pt x="27" y="263"/>
                      <a:pt x="27" y="263"/>
                      <a:pt x="27" y="263"/>
                    </a:cubicBezTo>
                    <a:cubicBezTo>
                      <a:pt x="31" y="243"/>
                      <a:pt x="31" y="243"/>
                      <a:pt x="31" y="243"/>
                    </a:cubicBezTo>
                    <a:cubicBezTo>
                      <a:pt x="96" y="252"/>
                      <a:pt x="96" y="252"/>
                      <a:pt x="96" y="252"/>
                    </a:cubicBezTo>
                    <a:cubicBezTo>
                      <a:pt x="96" y="252"/>
                      <a:pt x="97" y="252"/>
                      <a:pt x="97" y="253"/>
                    </a:cubicBezTo>
                    <a:cubicBezTo>
                      <a:pt x="98" y="253"/>
                      <a:pt x="98" y="253"/>
                      <a:pt x="98" y="253"/>
                    </a:cubicBezTo>
                    <a:lnTo>
                      <a:pt x="99" y="244"/>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3" name="Freeform 27">
                <a:extLst>
                  <a:ext uri="{FF2B5EF4-FFF2-40B4-BE49-F238E27FC236}">
                    <a16:creationId xmlns:a16="http://schemas.microsoft.com/office/drawing/2014/main" id="{54BA4262-0061-497D-940A-14D8F8DE7163}"/>
                  </a:ext>
                </a:extLst>
              </p:cNvPr>
              <p:cNvSpPr>
                <a:spLocks/>
              </p:cNvSpPr>
              <p:nvPr/>
            </p:nvSpPr>
            <p:spPr bwMode="auto">
              <a:xfrm>
                <a:off x="12816961" y="6654581"/>
                <a:ext cx="1201738" cy="649288"/>
              </a:xfrm>
              <a:custGeom>
                <a:avLst/>
                <a:gdLst>
                  <a:gd name="T0" fmla="*/ 110 w 320"/>
                  <a:gd name="T1" fmla="*/ 33 h 173"/>
                  <a:gd name="T2" fmla="*/ 110 w 320"/>
                  <a:gd name="T3" fmla="*/ 123 h 173"/>
                  <a:gd name="T4" fmla="*/ 129 w 320"/>
                  <a:gd name="T5" fmla="*/ 126 h 173"/>
                  <a:gd name="T6" fmla="*/ 138 w 320"/>
                  <a:gd name="T7" fmla="*/ 131 h 173"/>
                  <a:gd name="T8" fmla="*/ 155 w 320"/>
                  <a:gd name="T9" fmla="*/ 144 h 173"/>
                  <a:gd name="T10" fmla="*/ 157 w 320"/>
                  <a:gd name="T11" fmla="*/ 145 h 173"/>
                  <a:gd name="T12" fmla="*/ 171 w 320"/>
                  <a:gd name="T13" fmla="*/ 151 h 173"/>
                  <a:gd name="T14" fmla="*/ 172 w 320"/>
                  <a:gd name="T15" fmla="*/ 152 h 173"/>
                  <a:gd name="T16" fmla="*/ 174 w 320"/>
                  <a:gd name="T17" fmla="*/ 153 h 173"/>
                  <a:gd name="T18" fmla="*/ 174 w 320"/>
                  <a:gd name="T19" fmla="*/ 148 h 173"/>
                  <a:gd name="T20" fmla="*/ 183 w 320"/>
                  <a:gd name="T21" fmla="*/ 147 h 173"/>
                  <a:gd name="T22" fmla="*/ 195 w 320"/>
                  <a:gd name="T23" fmla="*/ 162 h 173"/>
                  <a:gd name="T24" fmla="*/ 206 w 320"/>
                  <a:gd name="T25" fmla="*/ 159 h 173"/>
                  <a:gd name="T26" fmla="*/ 216 w 320"/>
                  <a:gd name="T27" fmla="*/ 161 h 173"/>
                  <a:gd name="T28" fmla="*/ 222 w 320"/>
                  <a:gd name="T29" fmla="*/ 159 h 173"/>
                  <a:gd name="T30" fmla="*/ 226 w 320"/>
                  <a:gd name="T31" fmla="*/ 160 h 173"/>
                  <a:gd name="T32" fmla="*/ 229 w 320"/>
                  <a:gd name="T33" fmla="*/ 154 h 173"/>
                  <a:gd name="T34" fmla="*/ 232 w 320"/>
                  <a:gd name="T35" fmla="*/ 154 h 173"/>
                  <a:gd name="T36" fmla="*/ 241 w 320"/>
                  <a:gd name="T37" fmla="*/ 157 h 173"/>
                  <a:gd name="T38" fmla="*/ 243 w 320"/>
                  <a:gd name="T39" fmla="*/ 157 h 173"/>
                  <a:gd name="T40" fmla="*/ 251 w 320"/>
                  <a:gd name="T41" fmla="*/ 166 h 173"/>
                  <a:gd name="T42" fmla="*/ 261 w 320"/>
                  <a:gd name="T43" fmla="*/ 161 h 173"/>
                  <a:gd name="T44" fmla="*/ 279 w 320"/>
                  <a:gd name="T45" fmla="*/ 160 h 173"/>
                  <a:gd name="T46" fmla="*/ 281 w 320"/>
                  <a:gd name="T47" fmla="*/ 160 h 173"/>
                  <a:gd name="T48" fmla="*/ 294 w 320"/>
                  <a:gd name="T49" fmla="*/ 159 h 173"/>
                  <a:gd name="T50" fmla="*/ 302 w 320"/>
                  <a:gd name="T51" fmla="*/ 162 h 173"/>
                  <a:gd name="T52" fmla="*/ 309 w 320"/>
                  <a:gd name="T53" fmla="*/ 168 h 173"/>
                  <a:gd name="T54" fmla="*/ 319 w 320"/>
                  <a:gd name="T55" fmla="*/ 172 h 173"/>
                  <a:gd name="T56" fmla="*/ 320 w 320"/>
                  <a:gd name="T57" fmla="*/ 170 h 173"/>
                  <a:gd name="T58" fmla="*/ 314 w 320"/>
                  <a:gd name="T59" fmla="*/ 13 h 173"/>
                  <a:gd name="T60" fmla="*/ 39 w 320"/>
                  <a:gd name="T61" fmla="*/ 4 h 173"/>
                  <a:gd name="T62" fmla="*/ 2 w 320"/>
                  <a:gd name="T63"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0" h="173">
                    <a:moveTo>
                      <a:pt x="0" y="22"/>
                    </a:moveTo>
                    <a:cubicBezTo>
                      <a:pt x="110" y="33"/>
                      <a:pt x="110" y="33"/>
                      <a:pt x="110" y="33"/>
                    </a:cubicBezTo>
                    <a:cubicBezTo>
                      <a:pt x="107" y="122"/>
                      <a:pt x="107" y="122"/>
                      <a:pt x="107" y="122"/>
                    </a:cubicBezTo>
                    <a:cubicBezTo>
                      <a:pt x="107" y="122"/>
                      <a:pt x="108" y="122"/>
                      <a:pt x="110" y="123"/>
                    </a:cubicBezTo>
                    <a:cubicBezTo>
                      <a:pt x="112" y="123"/>
                      <a:pt x="115" y="124"/>
                      <a:pt x="118" y="124"/>
                    </a:cubicBezTo>
                    <a:cubicBezTo>
                      <a:pt x="121" y="124"/>
                      <a:pt x="125" y="125"/>
                      <a:pt x="129" y="126"/>
                    </a:cubicBezTo>
                    <a:cubicBezTo>
                      <a:pt x="130" y="126"/>
                      <a:pt x="132" y="126"/>
                      <a:pt x="134" y="128"/>
                    </a:cubicBezTo>
                    <a:cubicBezTo>
                      <a:pt x="135" y="128"/>
                      <a:pt x="137" y="130"/>
                      <a:pt x="138" y="131"/>
                    </a:cubicBezTo>
                    <a:cubicBezTo>
                      <a:pt x="141" y="136"/>
                      <a:pt x="142" y="139"/>
                      <a:pt x="148" y="141"/>
                    </a:cubicBezTo>
                    <a:cubicBezTo>
                      <a:pt x="151" y="142"/>
                      <a:pt x="153" y="143"/>
                      <a:pt x="155" y="144"/>
                    </a:cubicBezTo>
                    <a:cubicBezTo>
                      <a:pt x="156" y="145"/>
                      <a:pt x="156" y="145"/>
                      <a:pt x="156" y="145"/>
                    </a:cubicBezTo>
                    <a:cubicBezTo>
                      <a:pt x="156" y="145"/>
                      <a:pt x="157" y="145"/>
                      <a:pt x="157" y="145"/>
                    </a:cubicBezTo>
                    <a:cubicBezTo>
                      <a:pt x="158" y="145"/>
                      <a:pt x="159" y="145"/>
                      <a:pt x="160" y="146"/>
                    </a:cubicBezTo>
                    <a:cubicBezTo>
                      <a:pt x="163" y="146"/>
                      <a:pt x="169" y="147"/>
                      <a:pt x="171" y="151"/>
                    </a:cubicBezTo>
                    <a:cubicBezTo>
                      <a:pt x="172" y="151"/>
                      <a:pt x="172" y="151"/>
                      <a:pt x="172" y="151"/>
                    </a:cubicBezTo>
                    <a:cubicBezTo>
                      <a:pt x="172" y="152"/>
                      <a:pt x="172" y="152"/>
                      <a:pt x="172" y="152"/>
                    </a:cubicBezTo>
                    <a:cubicBezTo>
                      <a:pt x="172" y="152"/>
                      <a:pt x="173" y="153"/>
                      <a:pt x="173" y="153"/>
                    </a:cubicBezTo>
                    <a:cubicBezTo>
                      <a:pt x="173" y="153"/>
                      <a:pt x="174" y="153"/>
                      <a:pt x="174" y="153"/>
                    </a:cubicBezTo>
                    <a:cubicBezTo>
                      <a:pt x="173" y="152"/>
                      <a:pt x="173" y="151"/>
                      <a:pt x="174" y="149"/>
                    </a:cubicBezTo>
                    <a:cubicBezTo>
                      <a:pt x="174" y="148"/>
                      <a:pt x="174" y="148"/>
                      <a:pt x="174" y="148"/>
                    </a:cubicBezTo>
                    <a:cubicBezTo>
                      <a:pt x="174" y="147"/>
                      <a:pt x="180" y="141"/>
                      <a:pt x="183" y="146"/>
                    </a:cubicBezTo>
                    <a:cubicBezTo>
                      <a:pt x="183" y="147"/>
                      <a:pt x="183" y="147"/>
                      <a:pt x="183" y="147"/>
                    </a:cubicBezTo>
                    <a:cubicBezTo>
                      <a:pt x="184" y="149"/>
                      <a:pt x="185" y="151"/>
                      <a:pt x="186" y="153"/>
                    </a:cubicBezTo>
                    <a:cubicBezTo>
                      <a:pt x="188" y="158"/>
                      <a:pt x="191" y="162"/>
                      <a:pt x="195" y="162"/>
                    </a:cubicBezTo>
                    <a:cubicBezTo>
                      <a:pt x="197" y="162"/>
                      <a:pt x="200" y="160"/>
                      <a:pt x="202" y="159"/>
                    </a:cubicBezTo>
                    <a:cubicBezTo>
                      <a:pt x="204" y="159"/>
                      <a:pt x="205" y="158"/>
                      <a:pt x="206" y="159"/>
                    </a:cubicBezTo>
                    <a:cubicBezTo>
                      <a:pt x="209" y="159"/>
                      <a:pt x="211" y="161"/>
                      <a:pt x="214" y="161"/>
                    </a:cubicBezTo>
                    <a:cubicBezTo>
                      <a:pt x="215" y="161"/>
                      <a:pt x="215" y="161"/>
                      <a:pt x="216" y="161"/>
                    </a:cubicBezTo>
                    <a:cubicBezTo>
                      <a:pt x="216" y="160"/>
                      <a:pt x="216" y="160"/>
                      <a:pt x="216" y="160"/>
                    </a:cubicBezTo>
                    <a:cubicBezTo>
                      <a:pt x="217" y="157"/>
                      <a:pt x="221" y="156"/>
                      <a:pt x="222" y="159"/>
                    </a:cubicBezTo>
                    <a:cubicBezTo>
                      <a:pt x="222" y="161"/>
                      <a:pt x="224" y="162"/>
                      <a:pt x="225" y="162"/>
                    </a:cubicBezTo>
                    <a:cubicBezTo>
                      <a:pt x="226" y="162"/>
                      <a:pt x="226" y="161"/>
                      <a:pt x="226" y="160"/>
                    </a:cubicBezTo>
                    <a:cubicBezTo>
                      <a:pt x="226" y="160"/>
                      <a:pt x="226" y="160"/>
                      <a:pt x="226" y="159"/>
                    </a:cubicBezTo>
                    <a:cubicBezTo>
                      <a:pt x="226" y="158"/>
                      <a:pt x="227" y="154"/>
                      <a:pt x="229" y="154"/>
                    </a:cubicBezTo>
                    <a:cubicBezTo>
                      <a:pt x="229" y="153"/>
                      <a:pt x="229" y="153"/>
                      <a:pt x="229" y="153"/>
                    </a:cubicBezTo>
                    <a:cubicBezTo>
                      <a:pt x="230" y="153"/>
                      <a:pt x="231" y="153"/>
                      <a:pt x="232" y="154"/>
                    </a:cubicBezTo>
                    <a:cubicBezTo>
                      <a:pt x="234" y="156"/>
                      <a:pt x="238" y="157"/>
                      <a:pt x="240" y="157"/>
                    </a:cubicBezTo>
                    <a:cubicBezTo>
                      <a:pt x="241" y="157"/>
                      <a:pt x="241" y="157"/>
                      <a:pt x="241" y="157"/>
                    </a:cubicBezTo>
                    <a:cubicBezTo>
                      <a:pt x="242" y="157"/>
                      <a:pt x="242" y="157"/>
                      <a:pt x="243" y="157"/>
                    </a:cubicBezTo>
                    <a:cubicBezTo>
                      <a:pt x="243" y="157"/>
                      <a:pt x="243" y="157"/>
                      <a:pt x="243" y="157"/>
                    </a:cubicBezTo>
                    <a:cubicBezTo>
                      <a:pt x="244" y="157"/>
                      <a:pt x="247" y="160"/>
                      <a:pt x="247" y="162"/>
                    </a:cubicBezTo>
                    <a:cubicBezTo>
                      <a:pt x="248" y="164"/>
                      <a:pt x="249" y="166"/>
                      <a:pt x="251" y="166"/>
                    </a:cubicBezTo>
                    <a:cubicBezTo>
                      <a:pt x="253" y="166"/>
                      <a:pt x="254" y="165"/>
                      <a:pt x="256" y="164"/>
                    </a:cubicBezTo>
                    <a:cubicBezTo>
                      <a:pt x="258" y="162"/>
                      <a:pt x="260" y="161"/>
                      <a:pt x="261" y="161"/>
                    </a:cubicBezTo>
                    <a:cubicBezTo>
                      <a:pt x="265" y="161"/>
                      <a:pt x="274" y="161"/>
                      <a:pt x="274" y="161"/>
                    </a:cubicBezTo>
                    <a:cubicBezTo>
                      <a:pt x="279" y="160"/>
                      <a:pt x="279" y="160"/>
                      <a:pt x="279" y="160"/>
                    </a:cubicBezTo>
                    <a:cubicBezTo>
                      <a:pt x="279" y="160"/>
                      <a:pt x="280" y="160"/>
                      <a:pt x="281" y="160"/>
                    </a:cubicBezTo>
                    <a:cubicBezTo>
                      <a:pt x="281" y="160"/>
                      <a:pt x="281" y="160"/>
                      <a:pt x="281" y="160"/>
                    </a:cubicBezTo>
                    <a:cubicBezTo>
                      <a:pt x="285" y="160"/>
                      <a:pt x="289" y="160"/>
                      <a:pt x="291" y="159"/>
                    </a:cubicBezTo>
                    <a:cubicBezTo>
                      <a:pt x="292" y="159"/>
                      <a:pt x="293" y="159"/>
                      <a:pt x="294" y="159"/>
                    </a:cubicBezTo>
                    <a:cubicBezTo>
                      <a:pt x="294" y="159"/>
                      <a:pt x="294" y="159"/>
                      <a:pt x="294" y="159"/>
                    </a:cubicBezTo>
                    <a:cubicBezTo>
                      <a:pt x="294" y="159"/>
                      <a:pt x="297" y="158"/>
                      <a:pt x="302" y="162"/>
                    </a:cubicBezTo>
                    <a:cubicBezTo>
                      <a:pt x="302" y="162"/>
                      <a:pt x="302" y="162"/>
                      <a:pt x="302" y="163"/>
                    </a:cubicBezTo>
                    <a:cubicBezTo>
                      <a:pt x="304" y="164"/>
                      <a:pt x="306" y="166"/>
                      <a:pt x="309" y="168"/>
                    </a:cubicBezTo>
                    <a:cubicBezTo>
                      <a:pt x="309" y="168"/>
                      <a:pt x="309" y="168"/>
                      <a:pt x="309" y="168"/>
                    </a:cubicBezTo>
                    <a:cubicBezTo>
                      <a:pt x="313" y="171"/>
                      <a:pt x="317" y="173"/>
                      <a:pt x="319" y="172"/>
                    </a:cubicBezTo>
                    <a:cubicBezTo>
                      <a:pt x="320" y="172"/>
                      <a:pt x="320" y="170"/>
                      <a:pt x="320" y="170"/>
                    </a:cubicBezTo>
                    <a:cubicBezTo>
                      <a:pt x="320" y="170"/>
                      <a:pt x="320" y="170"/>
                      <a:pt x="320" y="170"/>
                    </a:cubicBezTo>
                    <a:cubicBezTo>
                      <a:pt x="314" y="37"/>
                      <a:pt x="314" y="37"/>
                      <a:pt x="314" y="37"/>
                    </a:cubicBezTo>
                    <a:cubicBezTo>
                      <a:pt x="314" y="13"/>
                      <a:pt x="314" y="13"/>
                      <a:pt x="314" y="13"/>
                    </a:cubicBezTo>
                    <a:cubicBezTo>
                      <a:pt x="39" y="2"/>
                      <a:pt x="39" y="2"/>
                      <a:pt x="39" y="2"/>
                    </a:cubicBezTo>
                    <a:cubicBezTo>
                      <a:pt x="39" y="4"/>
                      <a:pt x="39" y="4"/>
                      <a:pt x="39" y="4"/>
                    </a:cubicBezTo>
                    <a:cubicBezTo>
                      <a:pt x="30" y="3"/>
                      <a:pt x="21" y="2"/>
                      <a:pt x="11" y="1"/>
                    </a:cubicBezTo>
                    <a:cubicBezTo>
                      <a:pt x="2" y="0"/>
                      <a:pt x="2" y="0"/>
                      <a:pt x="2" y="0"/>
                    </a:cubicBezTo>
                    <a:lnTo>
                      <a:pt x="0" y="22"/>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4" name="Freeform 28">
                <a:extLst>
                  <a:ext uri="{FF2B5EF4-FFF2-40B4-BE49-F238E27FC236}">
                    <a16:creationId xmlns:a16="http://schemas.microsoft.com/office/drawing/2014/main" id="{6B0642C2-3E46-45DE-BB09-E7BCF7AD8A12}"/>
                  </a:ext>
                </a:extLst>
              </p:cNvPr>
              <p:cNvSpPr>
                <a:spLocks/>
              </p:cNvSpPr>
              <p:nvPr/>
            </p:nvSpPr>
            <p:spPr bwMode="auto">
              <a:xfrm>
                <a:off x="13996474" y="6778406"/>
                <a:ext cx="706438" cy="615951"/>
              </a:xfrm>
              <a:custGeom>
                <a:avLst/>
                <a:gdLst>
                  <a:gd name="T0" fmla="*/ 188 w 188"/>
                  <a:gd name="T1" fmla="*/ 29 h 164"/>
                  <a:gd name="T2" fmla="*/ 187 w 188"/>
                  <a:gd name="T3" fmla="*/ 25 h 164"/>
                  <a:gd name="T4" fmla="*/ 186 w 188"/>
                  <a:gd name="T5" fmla="*/ 19 h 164"/>
                  <a:gd name="T6" fmla="*/ 187 w 188"/>
                  <a:gd name="T7" fmla="*/ 16 h 164"/>
                  <a:gd name="T8" fmla="*/ 171 w 188"/>
                  <a:gd name="T9" fmla="*/ 17 h 164"/>
                  <a:gd name="T10" fmla="*/ 169 w 188"/>
                  <a:gd name="T11" fmla="*/ 9 h 164"/>
                  <a:gd name="T12" fmla="*/ 168 w 188"/>
                  <a:gd name="T13" fmla="*/ 4 h 164"/>
                  <a:gd name="T14" fmla="*/ 167 w 188"/>
                  <a:gd name="T15" fmla="*/ 0 h 164"/>
                  <a:gd name="T16" fmla="*/ 0 w 188"/>
                  <a:gd name="T17" fmla="*/ 4 h 164"/>
                  <a:gd name="T18" fmla="*/ 5 w 188"/>
                  <a:gd name="T19" fmla="*/ 90 h 164"/>
                  <a:gd name="T20" fmla="*/ 6 w 188"/>
                  <a:gd name="T21" fmla="*/ 136 h 164"/>
                  <a:gd name="T22" fmla="*/ 6 w 188"/>
                  <a:gd name="T23" fmla="*/ 137 h 164"/>
                  <a:gd name="T24" fmla="*/ 12 w 188"/>
                  <a:gd name="T25" fmla="*/ 140 h 164"/>
                  <a:gd name="T26" fmla="*/ 7 w 188"/>
                  <a:gd name="T27" fmla="*/ 137 h 164"/>
                  <a:gd name="T28" fmla="*/ 12 w 188"/>
                  <a:gd name="T29" fmla="*/ 140 h 164"/>
                  <a:gd name="T30" fmla="*/ 20 w 188"/>
                  <a:gd name="T31" fmla="*/ 143 h 164"/>
                  <a:gd name="T32" fmla="*/ 20 w 188"/>
                  <a:gd name="T33" fmla="*/ 142 h 164"/>
                  <a:gd name="T34" fmla="*/ 20 w 188"/>
                  <a:gd name="T35" fmla="*/ 143 h 164"/>
                  <a:gd name="T36" fmla="*/ 21 w 188"/>
                  <a:gd name="T37" fmla="*/ 164 h 164"/>
                  <a:gd name="T38" fmla="*/ 139 w 188"/>
                  <a:gd name="T39" fmla="*/ 163 h 164"/>
                  <a:gd name="T40" fmla="*/ 144 w 188"/>
                  <a:gd name="T41" fmla="*/ 148 h 164"/>
                  <a:gd name="T42" fmla="*/ 144 w 188"/>
                  <a:gd name="T43" fmla="*/ 148 h 164"/>
                  <a:gd name="T44" fmla="*/ 142 w 188"/>
                  <a:gd name="T45" fmla="*/ 142 h 164"/>
                  <a:gd name="T46" fmla="*/ 142 w 188"/>
                  <a:gd name="T47" fmla="*/ 142 h 164"/>
                  <a:gd name="T48" fmla="*/ 143 w 188"/>
                  <a:gd name="T49" fmla="*/ 141 h 164"/>
                  <a:gd name="T50" fmla="*/ 141 w 188"/>
                  <a:gd name="T51" fmla="*/ 136 h 164"/>
                  <a:gd name="T52" fmla="*/ 140 w 188"/>
                  <a:gd name="T53" fmla="*/ 135 h 164"/>
                  <a:gd name="T54" fmla="*/ 138 w 188"/>
                  <a:gd name="T55" fmla="*/ 129 h 164"/>
                  <a:gd name="T56" fmla="*/ 139 w 188"/>
                  <a:gd name="T57" fmla="*/ 124 h 164"/>
                  <a:gd name="T58" fmla="*/ 140 w 188"/>
                  <a:gd name="T59" fmla="*/ 119 h 164"/>
                  <a:gd name="T60" fmla="*/ 147 w 188"/>
                  <a:gd name="T61" fmla="*/ 107 h 164"/>
                  <a:gd name="T62" fmla="*/ 155 w 188"/>
                  <a:gd name="T63" fmla="*/ 97 h 164"/>
                  <a:gd name="T64" fmla="*/ 156 w 188"/>
                  <a:gd name="T65" fmla="*/ 96 h 164"/>
                  <a:gd name="T66" fmla="*/ 157 w 188"/>
                  <a:gd name="T67" fmla="*/ 94 h 164"/>
                  <a:gd name="T68" fmla="*/ 160 w 188"/>
                  <a:gd name="T69" fmla="*/ 87 h 164"/>
                  <a:gd name="T70" fmla="*/ 163 w 188"/>
                  <a:gd name="T71" fmla="*/ 82 h 164"/>
                  <a:gd name="T72" fmla="*/ 163 w 188"/>
                  <a:gd name="T73" fmla="*/ 78 h 164"/>
                  <a:gd name="T74" fmla="*/ 164 w 188"/>
                  <a:gd name="T75" fmla="*/ 77 h 164"/>
                  <a:gd name="T76" fmla="*/ 167 w 188"/>
                  <a:gd name="T77" fmla="*/ 73 h 164"/>
                  <a:gd name="T78" fmla="*/ 170 w 188"/>
                  <a:gd name="T79" fmla="*/ 69 h 164"/>
                  <a:gd name="T80" fmla="*/ 170 w 188"/>
                  <a:gd name="T81" fmla="*/ 69 h 164"/>
                  <a:gd name="T82" fmla="*/ 170 w 188"/>
                  <a:gd name="T83" fmla="*/ 68 h 164"/>
                  <a:gd name="T84" fmla="*/ 170 w 188"/>
                  <a:gd name="T85" fmla="*/ 67 h 164"/>
                  <a:gd name="T86" fmla="*/ 171 w 188"/>
                  <a:gd name="T87" fmla="*/ 65 h 164"/>
                  <a:gd name="T88" fmla="*/ 172 w 188"/>
                  <a:gd name="T89" fmla="*/ 64 h 164"/>
                  <a:gd name="T90" fmla="*/ 174 w 188"/>
                  <a:gd name="T91" fmla="*/ 58 h 164"/>
                  <a:gd name="T92" fmla="*/ 175 w 188"/>
                  <a:gd name="T93" fmla="*/ 53 h 164"/>
                  <a:gd name="T94" fmla="*/ 179 w 188"/>
                  <a:gd name="T95" fmla="*/ 46 h 164"/>
                  <a:gd name="T96" fmla="*/ 183 w 188"/>
                  <a:gd name="T97" fmla="*/ 39 h 164"/>
                  <a:gd name="T98" fmla="*/ 185 w 188"/>
                  <a:gd name="T99" fmla="*/ 37 h 164"/>
                  <a:gd name="T100" fmla="*/ 184 w 188"/>
                  <a:gd name="T101" fmla="*/ 32 h 164"/>
                  <a:gd name="T102" fmla="*/ 188 w 188"/>
                  <a:gd name="T103" fmla="*/ 2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164">
                    <a:moveTo>
                      <a:pt x="188" y="29"/>
                    </a:moveTo>
                    <a:cubicBezTo>
                      <a:pt x="188" y="28"/>
                      <a:pt x="188" y="26"/>
                      <a:pt x="187" y="25"/>
                    </a:cubicBezTo>
                    <a:cubicBezTo>
                      <a:pt x="187" y="23"/>
                      <a:pt x="186" y="21"/>
                      <a:pt x="186" y="19"/>
                    </a:cubicBezTo>
                    <a:cubicBezTo>
                      <a:pt x="186" y="17"/>
                      <a:pt x="187" y="16"/>
                      <a:pt x="187" y="16"/>
                    </a:cubicBezTo>
                    <a:cubicBezTo>
                      <a:pt x="187" y="16"/>
                      <a:pt x="175" y="17"/>
                      <a:pt x="171" y="17"/>
                    </a:cubicBezTo>
                    <a:cubicBezTo>
                      <a:pt x="167" y="18"/>
                      <a:pt x="167" y="12"/>
                      <a:pt x="169" y="9"/>
                    </a:cubicBezTo>
                    <a:cubicBezTo>
                      <a:pt x="170" y="7"/>
                      <a:pt x="170" y="6"/>
                      <a:pt x="168" y="4"/>
                    </a:cubicBezTo>
                    <a:cubicBezTo>
                      <a:pt x="167" y="3"/>
                      <a:pt x="167" y="0"/>
                      <a:pt x="167" y="0"/>
                    </a:cubicBezTo>
                    <a:cubicBezTo>
                      <a:pt x="0" y="4"/>
                      <a:pt x="0" y="4"/>
                      <a:pt x="0" y="4"/>
                    </a:cubicBezTo>
                    <a:cubicBezTo>
                      <a:pt x="3" y="34"/>
                      <a:pt x="5" y="65"/>
                      <a:pt x="5" y="90"/>
                    </a:cubicBezTo>
                    <a:cubicBezTo>
                      <a:pt x="6" y="109"/>
                      <a:pt x="7" y="127"/>
                      <a:pt x="6" y="136"/>
                    </a:cubicBezTo>
                    <a:cubicBezTo>
                      <a:pt x="6" y="136"/>
                      <a:pt x="6" y="136"/>
                      <a:pt x="6" y="137"/>
                    </a:cubicBezTo>
                    <a:cubicBezTo>
                      <a:pt x="12" y="140"/>
                      <a:pt x="12" y="140"/>
                      <a:pt x="12" y="140"/>
                    </a:cubicBezTo>
                    <a:cubicBezTo>
                      <a:pt x="7" y="137"/>
                      <a:pt x="7" y="137"/>
                      <a:pt x="7" y="137"/>
                    </a:cubicBezTo>
                    <a:cubicBezTo>
                      <a:pt x="12" y="140"/>
                      <a:pt x="12" y="140"/>
                      <a:pt x="12" y="140"/>
                    </a:cubicBezTo>
                    <a:cubicBezTo>
                      <a:pt x="20" y="143"/>
                      <a:pt x="20" y="143"/>
                      <a:pt x="20" y="143"/>
                    </a:cubicBezTo>
                    <a:cubicBezTo>
                      <a:pt x="20" y="142"/>
                      <a:pt x="20" y="142"/>
                      <a:pt x="20" y="142"/>
                    </a:cubicBezTo>
                    <a:cubicBezTo>
                      <a:pt x="20" y="143"/>
                      <a:pt x="20" y="143"/>
                      <a:pt x="20" y="143"/>
                    </a:cubicBezTo>
                    <a:cubicBezTo>
                      <a:pt x="21" y="164"/>
                      <a:pt x="21" y="164"/>
                      <a:pt x="21" y="164"/>
                    </a:cubicBezTo>
                    <a:cubicBezTo>
                      <a:pt x="139" y="163"/>
                      <a:pt x="139" y="163"/>
                      <a:pt x="139" y="163"/>
                    </a:cubicBezTo>
                    <a:cubicBezTo>
                      <a:pt x="136" y="158"/>
                      <a:pt x="144" y="149"/>
                      <a:pt x="144" y="148"/>
                    </a:cubicBezTo>
                    <a:cubicBezTo>
                      <a:pt x="144" y="148"/>
                      <a:pt x="144" y="148"/>
                      <a:pt x="144" y="148"/>
                    </a:cubicBezTo>
                    <a:cubicBezTo>
                      <a:pt x="144" y="147"/>
                      <a:pt x="141" y="145"/>
                      <a:pt x="142" y="142"/>
                    </a:cubicBezTo>
                    <a:cubicBezTo>
                      <a:pt x="142" y="142"/>
                      <a:pt x="142" y="142"/>
                      <a:pt x="142" y="142"/>
                    </a:cubicBezTo>
                    <a:cubicBezTo>
                      <a:pt x="143" y="142"/>
                      <a:pt x="143" y="141"/>
                      <a:pt x="143" y="141"/>
                    </a:cubicBezTo>
                    <a:cubicBezTo>
                      <a:pt x="144" y="138"/>
                      <a:pt x="141" y="136"/>
                      <a:pt x="141" y="136"/>
                    </a:cubicBezTo>
                    <a:cubicBezTo>
                      <a:pt x="141" y="136"/>
                      <a:pt x="140" y="136"/>
                      <a:pt x="140" y="135"/>
                    </a:cubicBezTo>
                    <a:cubicBezTo>
                      <a:pt x="139" y="134"/>
                      <a:pt x="138" y="132"/>
                      <a:pt x="138" y="129"/>
                    </a:cubicBezTo>
                    <a:cubicBezTo>
                      <a:pt x="138" y="127"/>
                      <a:pt x="138" y="126"/>
                      <a:pt x="139" y="124"/>
                    </a:cubicBezTo>
                    <a:cubicBezTo>
                      <a:pt x="139" y="123"/>
                      <a:pt x="140" y="121"/>
                      <a:pt x="140" y="119"/>
                    </a:cubicBezTo>
                    <a:cubicBezTo>
                      <a:pt x="142" y="114"/>
                      <a:pt x="145" y="110"/>
                      <a:pt x="147" y="107"/>
                    </a:cubicBezTo>
                    <a:cubicBezTo>
                      <a:pt x="150" y="103"/>
                      <a:pt x="153" y="99"/>
                      <a:pt x="155" y="97"/>
                    </a:cubicBezTo>
                    <a:cubicBezTo>
                      <a:pt x="155" y="96"/>
                      <a:pt x="155" y="96"/>
                      <a:pt x="156" y="96"/>
                    </a:cubicBezTo>
                    <a:cubicBezTo>
                      <a:pt x="156" y="95"/>
                      <a:pt x="156" y="95"/>
                      <a:pt x="157" y="94"/>
                    </a:cubicBezTo>
                    <a:cubicBezTo>
                      <a:pt x="157" y="93"/>
                      <a:pt x="157" y="92"/>
                      <a:pt x="160" y="87"/>
                    </a:cubicBezTo>
                    <a:cubicBezTo>
                      <a:pt x="161" y="86"/>
                      <a:pt x="162" y="84"/>
                      <a:pt x="163" y="82"/>
                    </a:cubicBezTo>
                    <a:cubicBezTo>
                      <a:pt x="164" y="79"/>
                      <a:pt x="162" y="79"/>
                      <a:pt x="163" y="78"/>
                    </a:cubicBezTo>
                    <a:cubicBezTo>
                      <a:pt x="163" y="77"/>
                      <a:pt x="163" y="77"/>
                      <a:pt x="164" y="77"/>
                    </a:cubicBezTo>
                    <a:cubicBezTo>
                      <a:pt x="165" y="76"/>
                      <a:pt x="166" y="74"/>
                      <a:pt x="167" y="73"/>
                    </a:cubicBezTo>
                    <a:cubicBezTo>
                      <a:pt x="168" y="72"/>
                      <a:pt x="170" y="71"/>
                      <a:pt x="170" y="69"/>
                    </a:cubicBezTo>
                    <a:cubicBezTo>
                      <a:pt x="170" y="69"/>
                      <a:pt x="170" y="69"/>
                      <a:pt x="170" y="69"/>
                    </a:cubicBezTo>
                    <a:cubicBezTo>
                      <a:pt x="170" y="68"/>
                      <a:pt x="170" y="68"/>
                      <a:pt x="170" y="68"/>
                    </a:cubicBezTo>
                    <a:cubicBezTo>
                      <a:pt x="170" y="68"/>
                      <a:pt x="170" y="68"/>
                      <a:pt x="170" y="67"/>
                    </a:cubicBezTo>
                    <a:cubicBezTo>
                      <a:pt x="170" y="66"/>
                      <a:pt x="171" y="66"/>
                      <a:pt x="171" y="65"/>
                    </a:cubicBezTo>
                    <a:cubicBezTo>
                      <a:pt x="171" y="65"/>
                      <a:pt x="172" y="64"/>
                      <a:pt x="172" y="64"/>
                    </a:cubicBezTo>
                    <a:cubicBezTo>
                      <a:pt x="172" y="64"/>
                      <a:pt x="173" y="61"/>
                      <a:pt x="174" y="58"/>
                    </a:cubicBezTo>
                    <a:cubicBezTo>
                      <a:pt x="174" y="56"/>
                      <a:pt x="174" y="54"/>
                      <a:pt x="175" y="53"/>
                    </a:cubicBezTo>
                    <a:cubicBezTo>
                      <a:pt x="175" y="50"/>
                      <a:pt x="176" y="48"/>
                      <a:pt x="179" y="46"/>
                    </a:cubicBezTo>
                    <a:cubicBezTo>
                      <a:pt x="182" y="44"/>
                      <a:pt x="183" y="39"/>
                      <a:pt x="183" y="39"/>
                    </a:cubicBezTo>
                    <a:cubicBezTo>
                      <a:pt x="185" y="37"/>
                      <a:pt x="185" y="37"/>
                      <a:pt x="185" y="37"/>
                    </a:cubicBezTo>
                    <a:cubicBezTo>
                      <a:pt x="184" y="32"/>
                      <a:pt x="184" y="32"/>
                      <a:pt x="184" y="32"/>
                    </a:cubicBezTo>
                    <a:cubicBezTo>
                      <a:pt x="184" y="32"/>
                      <a:pt x="188" y="32"/>
                      <a:pt x="188" y="2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5" name="Freeform 29">
                <a:extLst>
                  <a:ext uri="{FF2B5EF4-FFF2-40B4-BE49-F238E27FC236}">
                    <a16:creationId xmlns:a16="http://schemas.microsoft.com/office/drawing/2014/main" id="{0C6B6DE5-BB44-42C2-A4C1-993C15377783}"/>
                  </a:ext>
                </a:extLst>
              </p:cNvPr>
              <p:cNvSpPr>
                <a:spLocks/>
              </p:cNvSpPr>
              <p:nvPr/>
            </p:nvSpPr>
            <p:spPr bwMode="auto">
              <a:xfrm>
                <a:off x="14420337" y="5738592"/>
                <a:ext cx="541338" cy="952501"/>
              </a:xfrm>
              <a:custGeom>
                <a:avLst/>
                <a:gdLst>
                  <a:gd name="T0" fmla="*/ 93 w 144"/>
                  <a:gd name="T1" fmla="*/ 254 h 254"/>
                  <a:gd name="T2" fmla="*/ 96 w 144"/>
                  <a:gd name="T3" fmla="*/ 244 h 254"/>
                  <a:gd name="T4" fmla="*/ 112 w 144"/>
                  <a:gd name="T5" fmla="*/ 246 h 254"/>
                  <a:gd name="T6" fmla="*/ 122 w 144"/>
                  <a:gd name="T7" fmla="*/ 236 h 254"/>
                  <a:gd name="T8" fmla="*/ 127 w 144"/>
                  <a:gd name="T9" fmla="*/ 224 h 254"/>
                  <a:gd name="T10" fmla="*/ 129 w 144"/>
                  <a:gd name="T11" fmla="*/ 216 h 254"/>
                  <a:gd name="T12" fmla="*/ 130 w 144"/>
                  <a:gd name="T13" fmla="*/ 204 h 254"/>
                  <a:gd name="T14" fmla="*/ 130 w 144"/>
                  <a:gd name="T15" fmla="*/ 201 h 254"/>
                  <a:gd name="T16" fmla="*/ 132 w 144"/>
                  <a:gd name="T17" fmla="*/ 197 h 254"/>
                  <a:gd name="T18" fmla="*/ 133 w 144"/>
                  <a:gd name="T19" fmla="*/ 193 h 254"/>
                  <a:gd name="T20" fmla="*/ 141 w 144"/>
                  <a:gd name="T21" fmla="*/ 175 h 254"/>
                  <a:gd name="T22" fmla="*/ 143 w 144"/>
                  <a:gd name="T23" fmla="*/ 159 h 254"/>
                  <a:gd name="T24" fmla="*/ 140 w 144"/>
                  <a:gd name="T25" fmla="*/ 151 h 254"/>
                  <a:gd name="T26" fmla="*/ 132 w 144"/>
                  <a:gd name="T27" fmla="*/ 31 h 254"/>
                  <a:gd name="T28" fmla="*/ 120 w 144"/>
                  <a:gd name="T29" fmla="*/ 9 h 254"/>
                  <a:gd name="T30" fmla="*/ 117 w 144"/>
                  <a:gd name="T31" fmla="*/ 0 h 254"/>
                  <a:gd name="T32" fmla="*/ 20 w 144"/>
                  <a:gd name="T33" fmla="*/ 3 h 254"/>
                  <a:gd name="T34" fmla="*/ 35 w 144"/>
                  <a:gd name="T35" fmla="*/ 20 h 254"/>
                  <a:gd name="T36" fmla="*/ 39 w 144"/>
                  <a:gd name="T37" fmla="*/ 26 h 254"/>
                  <a:gd name="T38" fmla="*/ 44 w 144"/>
                  <a:gd name="T39" fmla="*/ 35 h 254"/>
                  <a:gd name="T40" fmla="*/ 43 w 144"/>
                  <a:gd name="T41" fmla="*/ 37 h 254"/>
                  <a:gd name="T42" fmla="*/ 31 w 144"/>
                  <a:gd name="T43" fmla="*/ 49 h 254"/>
                  <a:gd name="T44" fmla="*/ 21 w 144"/>
                  <a:gd name="T45" fmla="*/ 58 h 254"/>
                  <a:gd name="T46" fmla="*/ 19 w 144"/>
                  <a:gd name="T47" fmla="*/ 58 h 254"/>
                  <a:gd name="T48" fmla="*/ 15 w 144"/>
                  <a:gd name="T49" fmla="*/ 70 h 254"/>
                  <a:gd name="T50" fmla="*/ 11 w 144"/>
                  <a:gd name="T51" fmla="*/ 83 h 254"/>
                  <a:gd name="T52" fmla="*/ 7 w 144"/>
                  <a:gd name="T53" fmla="*/ 89 h 254"/>
                  <a:gd name="T54" fmla="*/ 1 w 144"/>
                  <a:gd name="T55" fmla="*/ 107 h 254"/>
                  <a:gd name="T56" fmla="*/ 3 w 144"/>
                  <a:gd name="T57" fmla="*/ 134 h 254"/>
                  <a:gd name="T58" fmla="*/ 21 w 144"/>
                  <a:gd name="T59" fmla="*/ 145 h 254"/>
                  <a:gd name="T60" fmla="*/ 30 w 144"/>
                  <a:gd name="T61" fmla="*/ 161 h 254"/>
                  <a:gd name="T62" fmla="*/ 50 w 144"/>
                  <a:gd name="T63" fmla="*/ 177 h 254"/>
                  <a:gd name="T64" fmla="*/ 46 w 144"/>
                  <a:gd name="T65" fmla="*/ 196 h 254"/>
                  <a:gd name="T66" fmla="*/ 67 w 144"/>
                  <a:gd name="T67" fmla="*/ 216 h 254"/>
                  <a:gd name="T68" fmla="*/ 77 w 144"/>
                  <a:gd name="T69" fmla="*/ 241 h 254"/>
                  <a:gd name="T70" fmla="*/ 92 w 144"/>
                  <a:gd name="T71"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254">
                    <a:moveTo>
                      <a:pt x="92" y="254"/>
                    </a:moveTo>
                    <a:cubicBezTo>
                      <a:pt x="92" y="254"/>
                      <a:pt x="92" y="254"/>
                      <a:pt x="93" y="254"/>
                    </a:cubicBezTo>
                    <a:cubicBezTo>
                      <a:pt x="93" y="252"/>
                      <a:pt x="93" y="250"/>
                      <a:pt x="94" y="247"/>
                    </a:cubicBezTo>
                    <a:cubicBezTo>
                      <a:pt x="95" y="245"/>
                      <a:pt x="95" y="245"/>
                      <a:pt x="96" y="244"/>
                    </a:cubicBezTo>
                    <a:cubicBezTo>
                      <a:pt x="97" y="243"/>
                      <a:pt x="99" y="243"/>
                      <a:pt x="101" y="244"/>
                    </a:cubicBezTo>
                    <a:cubicBezTo>
                      <a:pt x="107" y="245"/>
                      <a:pt x="109" y="248"/>
                      <a:pt x="112" y="246"/>
                    </a:cubicBezTo>
                    <a:cubicBezTo>
                      <a:pt x="113" y="244"/>
                      <a:pt x="115" y="241"/>
                      <a:pt x="116" y="239"/>
                    </a:cubicBezTo>
                    <a:cubicBezTo>
                      <a:pt x="118" y="236"/>
                      <a:pt x="120" y="236"/>
                      <a:pt x="122" y="236"/>
                    </a:cubicBezTo>
                    <a:cubicBezTo>
                      <a:pt x="123" y="236"/>
                      <a:pt x="124" y="236"/>
                      <a:pt x="124" y="235"/>
                    </a:cubicBezTo>
                    <a:cubicBezTo>
                      <a:pt x="126" y="234"/>
                      <a:pt x="127" y="230"/>
                      <a:pt x="127" y="224"/>
                    </a:cubicBezTo>
                    <a:cubicBezTo>
                      <a:pt x="127" y="224"/>
                      <a:pt x="126" y="217"/>
                      <a:pt x="129" y="216"/>
                    </a:cubicBezTo>
                    <a:cubicBezTo>
                      <a:pt x="129" y="216"/>
                      <a:pt x="129" y="216"/>
                      <a:pt x="129" y="216"/>
                    </a:cubicBezTo>
                    <a:cubicBezTo>
                      <a:pt x="129" y="216"/>
                      <a:pt x="129" y="212"/>
                      <a:pt x="129" y="209"/>
                    </a:cubicBezTo>
                    <a:cubicBezTo>
                      <a:pt x="129" y="207"/>
                      <a:pt x="129" y="205"/>
                      <a:pt x="130" y="204"/>
                    </a:cubicBezTo>
                    <a:cubicBezTo>
                      <a:pt x="130" y="203"/>
                      <a:pt x="130" y="202"/>
                      <a:pt x="130" y="201"/>
                    </a:cubicBezTo>
                    <a:cubicBezTo>
                      <a:pt x="130" y="201"/>
                      <a:pt x="130" y="201"/>
                      <a:pt x="130" y="201"/>
                    </a:cubicBezTo>
                    <a:cubicBezTo>
                      <a:pt x="131" y="200"/>
                      <a:pt x="131" y="200"/>
                      <a:pt x="131" y="200"/>
                    </a:cubicBezTo>
                    <a:cubicBezTo>
                      <a:pt x="131" y="199"/>
                      <a:pt x="131" y="198"/>
                      <a:pt x="132" y="197"/>
                    </a:cubicBezTo>
                    <a:cubicBezTo>
                      <a:pt x="132" y="196"/>
                      <a:pt x="132" y="195"/>
                      <a:pt x="133" y="193"/>
                    </a:cubicBezTo>
                    <a:cubicBezTo>
                      <a:pt x="133" y="193"/>
                      <a:pt x="133" y="193"/>
                      <a:pt x="133" y="193"/>
                    </a:cubicBezTo>
                    <a:cubicBezTo>
                      <a:pt x="133" y="188"/>
                      <a:pt x="136" y="186"/>
                      <a:pt x="137" y="184"/>
                    </a:cubicBezTo>
                    <a:cubicBezTo>
                      <a:pt x="137" y="183"/>
                      <a:pt x="139" y="180"/>
                      <a:pt x="141" y="175"/>
                    </a:cubicBezTo>
                    <a:cubicBezTo>
                      <a:pt x="141" y="175"/>
                      <a:pt x="141" y="175"/>
                      <a:pt x="141" y="174"/>
                    </a:cubicBezTo>
                    <a:cubicBezTo>
                      <a:pt x="144" y="168"/>
                      <a:pt x="144" y="163"/>
                      <a:pt x="143" y="159"/>
                    </a:cubicBezTo>
                    <a:cubicBezTo>
                      <a:pt x="142" y="155"/>
                      <a:pt x="141" y="151"/>
                      <a:pt x="141" y="151"/>
                    </a:cubicBezTo>
                    <a:cubicBezTo>
                      <a:pt x="140" y="151"/>
                      <a:pt x="140" y="151"/>
                      <a:pt x="140" y="151"/>
                    </a:cubicBezTo>
                    <a:cubicBezTo>
                      <a:pt x="140" y="151"/>
                      <a:pt x="140" y="151"/>
                      <a:pt x="140" y="151"/>
                    </a:cubicBezTo>
                    <a:cubicBezTo>
                      <a:pt x="132" y="31"/>
                      <a:pt x="132" y="31"/>
                      <a:pt x="132" y="31"/>
                    </a:cubicBezTo>
                    <a:cubicBezTo>
                      <a:pt x="132" y="31"/>
                      <a:pt x="131" y="30"/>
                      <a:pt x="130" y="27"/>
                    </a:cubicBezTo>
                    <a:cubicBezTo>
                      <a:pt x="128" y="24"/>
                      <a:pt x="123" y="15"/>
                      <a:pt x="120" y="9"/>
                    </a:cubicBezTo>
                    <a:cubicBezTo>
                      <a:pt x="117" y="3"/>
                      <a:pt x="117" y="0"/>
                      <a:pt x="117" y="0"/>
                    </a:cubicBezTo>
                    <a:cubicBezTo>
                      <a:pt x="117" y="0"/>
                      <a:pt x="117" y="0"/>
                      <a:pt x="117" y="0"/>
                    </a:cubicBezTo>
                    <a:cubicBezTo>
                      <a:pt x="117" y="0"/>
                      <a:pt x="117" y="0"/>
                      <a:pt x="117" y="0"/>
                    </a:cubicBezTo>
                    <a:cubicBezTo>
                      <a:pt x="117" y="0"/>
                      <a:pt x="28" y="3"/>
                      <a:pt x="20" y="3"/>
                    </a:cubicBezTo>
                    <a:cubicBezTo>
                      <a:pt x="32" y="12"/>
                      <a:pt x="32" y="12"/>
                      <a:pt x="32" y="12"/>
                    </a:cubicBezTo>
                    <a:cubicBezTo>
                      <a:pt x="32" y="12"/>
                      <a:pt x="34" y="17"/>
                      <a:pt x="35" y="20"/>
                    </a:cubicBezTo>
                    <a:cubicBezTo>
                      <a:pt x="38" y="25"/>
                      <a:pt x="38" y="25"/>
                      <a:pt x="38" y="25"/>
                    </a:cubicBezTo>
                    <a:cubicBezTo>
                      <a:pt x="38" y="25"/>
                      <a:pt x="38" y="26"/>
                      <a:pt x="39" y="26"/>
                    </a:cubicBezTo>
                    <a:cubicBezTo>
                      <a:pt x="41" y="27"/>
                      <a:pt x="41" y="27"/>
                      <a:pt x="41" y="27"/>
                    </a:cubicBezTo>
                    <a:cubicBezTo>
                      <a:pt x="41" y="27"/>
                      <a:pt x="45" y="30"/>
                      <a:pt x="44" y="35"/>
                    </a:cubicBezTo>
                    <a:cubicBezTo>
                      <a:pt x="44" y="36"/>
                      <a:pt x="44" y="37"/>
                      <a:pt x="43" y="37"/>
                    </a:cubicBezTo>
                    <a:cubicBezTo>
                      <a:pt x="43" y="37"/>
                      <a:pt x="43" y="37"/>
                      <a:pt x="43" y="37"/>
                    </a:cubicBezTo>
                    <a:cubicBezTo>
                      <a:pt x="42" y="41"/>
                      <a:pt x="38" y="44"/>
                      <a:pt x="35" y="46"/>
                    </a:cubicBezTo>
                    <a:cubicBezTo>
                      <a:pt x="33" y="48"/>
                      <a:pt x="31" y="49"/>
                      <a:pt x="31" y="49"/>
                    </a:cubicBezTo>
                    <a:cubicBezTo>
                      <a:pt x="29" y="50"/>
                      <a:pt x="26" y="51"/>
                      <a:pt x="26" y="53"/>
                    </a:cubicBezTo>
                    <a:cubicBezTo>
                      <a:pt x="26" y="54"/>
                      <a:pt x="25" y="56"/>
                      <a:pt x="21" y="58"/>
                    </a:cubicBezTo>
                    <a:cubicBezTo>
                      <a:pt x="20" y="58"/>
                      <a:pt x="20" y="58"/>
                      <a:pt x="19" y="58"/>
                    </a:cubicBezTo>
                    <a:cubicBezTo>
                      <a:pt x="19" y="58"/>
                      <a:pt x="19" y="58"/>
                      <a:pt x="19" y="58"/>
                    </a:cubicBezTo>
                    <a:cubicBezTo>
                      <a:pt x="18" y="59"/>
                      <a:pt x="17" y="60"/>
                      <a:pt x="17" y="61"/>
                    </a:cubicBezTo>
                    <a:cubicBezTo>
                      <a:pt x="16" y="63"/>
                      <a:pt x="15" y="66"/>
                      <a:pt x="15" y="70"/>
                    </a:cubicBezTo>
                    <a:cubicBezTo>
                      <a:pt x="15" y="73"/>
                      <a:pt x="15" y="76"/>
                      <a:pt x="15" y="78"/>
                    </a:cubicBezTo>
                    <a:cubicBezTo>
                      <a:pt x="14" y="80"/>
                      <a:pt x="13" y="81"/>
                      <a:pt x="11" y="83"/>
                    </a:cubicBezTo>
                    <a:cubicBezTo>
                      <a:pt x="10" y="85"/>
                      <a:pt x="9" y="86"/>
                      <a:pt x="7" y="88"/>
                    </a:cubicBezTo>
                    <a:cubicBezTo>
                      <a:pt x="7" y="88"/>
                      <a:pt x="7" y="88"/>
                      <a:pt x="7" y="89"/>
                    </a:cubicBezTo>
                    <a:cubicBezTo>
                      <a:pt x="3" y="93"/>
                      <a:pt x="2" y="107"/>
                      <a:pt x="2" y="107"/>
                    </a:cubicBezTo>
                    <a:cubicBezTo>
                      <a:pt x="1" y="107"/>
                      <a:pt x="1" y="107"/>
                      <a:pt x="1" y="107"/>
                    </a:cubicBezTo>
                    <a:cubicBezTo>
                      <a:pt x="1" y="107"/>
                      <a:pt x="3" y="116"/>
                      <a:pt x="4" y="120"/>
                    </a:cubicBezTo>
                    <a:cubicBezTo>
                      <a:pt x="5" y="125"/>
                      <a:pt x="0" y="131"/>
                      <a:pt x="3" y="134"/>
                    </a:cubicBezTo>
                    <a:cubicBezTo>
                      <a:pt x="7" y="137"/>
                      <a:pt x="10" y="140"/>
                      <a:pt x="12" y="141"/>
                    </a:cubicBezTo>
                    <a:cubicBezTo>
                      <a:pt x="14" y="142"/>
                      <a:pt x="21" y="145"/>
                      <a:pt x="21" y="145"/>
                    </a:cubicBezTo>
                    <a:cubicBezTo>
                      <a:pt x="21" y="145"/>
                      <a:pt x="21" y="150"/>
                      <a:pt x="24" y="152"/>
                    </a:cubicBezTo>
                    <a:cubicBezTo>
                      <a:pt x="28" y="154"/>
                      <a:pt x="30" y="158"/>
                      <a:pt x="30" y="161"/>
                    </a:cubicBezTo>
                    <a:cubicBezTo>
                      <a:pt x="30" y="165"/>
                      <a:pt x="34" y="167"/>
                      <a:pt x="38" y="166"/>
                    </a:cubicBezTo>
                    <a:cubicBezTo>
                      <a:pt x="42" y="166"/>
                      <a:pt x="48" y="167"/>
                      <a:pt x="50" y="177"/>
                    </a:cubicBezTo>
                    <a:cubicBezTo>
                      <a:pt x="52" y="186"/>
                      <a:pt x="46" y="190"/>
                      <a:pt x="46" y="190"/>
                    </a:cubicBezTo>
                    <a:cubicBezTo>
                      <a:pt x="46" y="190"/>
                      <a:pt x="42" y="191"/>
                      <a:pt x="46" y="196"/>
                    </a:cubicBezTo>
                    <a:cubicBezTo>
                      <a:pt x="51" y="201"/>
                      <a:pt x="62" y="213"/>
                      <a:pt x="62" y="213"/>
                    </a:cubicBezTo>
                    <a:cubicBezTo>
                      <a:pt x="62" y="213"/>
                      <a:pt x="65" y="216"/>
                      <a:pt x="67" y="216"/>
                    </a:cubicBezTo>
                    <a:cubicBezTo>
                      <a:pt x="70" y="216"/>
                      <a:pt x="73" y="220"/>
                      <a:pt x="74" y="225"/>
                    </a:cubicBezTo>
                    <a:cubicBezTo>
                      <a:pt x="76" y="229"/>
                      <a:pt x="75" y="237"/>
                      <a:pt x="77" y="241"/>
                    </a:cubicBezTo>
                    <a:cubicBezTo>
                      <a:pt x="79" y="246"/>
                      <a:pt x="87" y="253"/>
                      <a:pt x="90" y="254"/>
                    </a:cubicBezTo>
                    <a:cubicBezTo>
                      <a:pt x="91" y="254"/>
                      <a:pt x="92" y="254"/>
                      <a:pt x="92" y="25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6" name="Freeform 30">
                <a:extLst>
                  <a:ext uri="{FF2B5EF4-FFF2-40B4-BE49-F238E27FC236}">
                    <a16:creationId xmlns:a16="http://schemas.microsoft.com/office/drawing/2014/main" id="{403C3809-1D1D-49C3-8261-13F3B16D2917}"/>
                  </a:ext>
                </a:extLst>
              </p:cNvPr>
              <p:cNvSpPr>
                <a:spLocks/>
              </p:cNvSpPr>
              <p:nvPr/>
            </p:nvSpPr>
            <p:spPr bwMode="auto">
              <a:xfrm>
                <a:off x="15528412" y="6116418"/>
                <a:ext cx="1096963" cy="579438"/>
              </a:xfrm>
              <a:custGeom>
                <a:avLst/>
                <a:gdLst>
                  <a:gd name="T0" fmla="*/ 288 w 292"/>
                  <a:gd name="T1" fmla="*/ 99 h 154"/>
                  <a:gd name="T2" fmla="*/ 287 w 292"/>
                  <a:gd name="T3" fmla="*/ 103 h 154"/>
                  <a:gd name="T4" fmla="*/ 283 w 292"/>
                  <a:gd name="T5" fmla="*/ 102 h 154"/>
                  <a:gd name="T6" fmla="*/ 276 w 292"/>
                  <a:gd name="T7" fmla="*/ 102 h 154"/>
                  <a:gd name="T8" fmla="*/ 265 w 292"/>
                  <a:gd name="T9" fmla="*/ 103 h 154"/>
                  <a:gd name="T10" fmla="*/ 232 w 292"/>
                  <a:gd name="T11" fmla="*/ 90 h 154"/>
                  <a:gd name="T12" fmla="*/ 254 w 292"/>
                  <a:gd name="T13" fmla="*/ 88 h 154"/>
                  <a:gd name="T14" fmla="*/ 273 w 292"/>
                  <a:gd name="T15" fmla="*/ 99 h 154"/>
                  <a:gd name="T16" fmla="*/ 264 w 292"/>
                  <a:gd name="T17" fmla="*/ 85 h 154"/>
                  <a:gd name="T18" fmla="*/ 259 w 292"/>
                  <a:gd name="T19" fmla="*/ 78 h 154"/>
                  <a:gd name="T20" fmla="*/ 248 w 292"/>
                  <a:gd name="T21" fmla="*/ 71 h 154"/>
                  <a:gd name="T22" fmla="*/ 261 w 292"/>
                  <a:gd name="T23" fmla="*/ 71 h 154"/>
                  <a:gd name="T24" fmla="*/ 266 w 292"/>
                  <a:gd name="T25" fmla="*/ 71 h 154"/>
                  <a:gd name="T26" fmla="*/ 260 w 292"/>
                  <a:gd name="T27" fmla="*/ 67 h 154"/>
                  <a:gd name="T28" fmla="*/ 259 w 292"/>
                  <a:gd name="T29" fmla="*/ 55 h 154"/>
                  <a:gd name="T30" fmla="*/ 240 w 292"/>
                  <a:gd name="T31" fmla="*/ 46 h 154"/>
                  <a:gd name="T32" fmla="*/ 230 w 292"/>
                  <a:gd name="T33" fmla="*/ 43 h 154"/>
                  <a:gd name="T34" fmla="*/ 221 w 292"/>
                  <a:gd name="T35" fmla="*/ 37 h 154"/>
                  <a:gd name="T36" fmla="*/ 226 w 292"/>
                  <a:gd name="T37" fmla="*/ 24 h 154"/>
                  <a:gd name="T38" fmla="*/ 216 w 292"/>
                  <a:gd name="T39" fmla="*/ 13 h 154"/>
                  <a:gd name="T40" fmla="*/ 204 w 292"/>
                  <a:gd name="T41" fmla="*/ 5 h 154"/>
                  <a:gd name="T42" fmla="*/ 194 w 292"/>
                  <a:gd name="T43" fmla="*/ 1 h 154"/>
                  <a:gd name="T44" fmla="*/ 188 w 292"/>
                  <a:gd name="T45" fmla="*/ 9 h 154"/>
                  <a:gd name="T46" fmla="*/ 180 w 292"/>
                  <a:gd name="T47" fmla="*/ 14 h 154"/>
                  <a:gd name="T48" fmla="*/ 172 w 292"/>
                  <a:gd name="T49" fmla="*/ 21 h 154"/>
                  <a:gd name="T50" fmla="*/ 166 w 292"/>
                  <a:gd name="T51" fmla="*/ 32 h 154"/>
                  <a:gd name="T52" fmla="*/ 158 w 292"/>
                  <a:gd name="T53" fmla="*/ 43 h 154"/>
                  <a:gd name="T54" fmla="*/ 143 w 292"/>
                  <a:gd name="T55" fmla="*/ 50 h 154"/>
                  <a:gd name="T56" fmla="*/ 134 w 292"/>
                  <a:gd name="T57" fmla="*/ 53 h 154"/>
                  <a:gd name="T58" fmla="*/ 126 w 292"/>
                  <a:gd name="T59" fmla="*/ 65 h 154"/>
                  <a:gd name="T60" fmla="*/ 111 w 292"/>
                  <a:gd name="T61" fmla="*/ 81 h 154"/>
                  <a:gd name="T62" fmla="*/ 103 w 292"/>
                  <a:gd name="T63" fmla="*/ 93 h 154"/>
                  <a:gd name="T64" fmla="*/ 94 w 292"/>
                  <a:gd name="T65" fmla="*/ 94 h 154"/>
                  <a:gd name="T66" fmla="*/ 90 w 292"/>
                  <a:gd name="T67" fmla="*/ 99 h 154"/>
                  <a:gd name="T68" fmla="*/ 80 w 292"/>
                  <a:gd name="T69" fmla="*/ 94 h 154"/>
                  <a:gd name="T70" fmla="*/ 71 w 292"/>
                  <a:gd name="T71" fmla="*/ 108 h 154"/>
                  <a:gd name="T72" fmla="*/ 59 w 292"/>
                  <a:gd name="T73" fmla="*/ 104 h 154"/>
                  <a:gd name="T74" fmla="*/ 49 w 292"/>
                  <a:gd name="T75" fmla="*/ 95 h 154"/>
                  <a:gd name="T76" fmla="*/ 49 w 292"/>
                  <a:gd name="T77" fmla="*/ 96 h 154"/>
                  <a:gd name="T78" fmla="*/ 45 w 292"/>
                  <a:gd name="T79" fmla="*/ 109 h 154"/>
                  <a:gd name="T80" fmla="*/ 28 w 292"/>
                  <a:gd name="T81" fmla="*/ 124 h 154"/>
                  <a:gd name="T82" fmla="*/ 27 w 292"/>
                  <a:gd name="T83" fmla="*/ 126 h 154"/>
                  <a:gd name="T84" fmla="*/ 27 w 292"/>
                  <a:gd name="T85" fmla="*/ 126 h 154"/>
                  <a:gd name="T86" fmla="*/ 23 w 292"/>
                  <a:gd name="T87" fmla="*/ 132 h 154"/>
                  <a:gd name="T88" fmla="*/ 20 w 292"/>
                  <a:gd name="T89" fmla="*/ 131 h 154"/>
                  <a:gd name="T90" fmla="*/ 17 w 292"/>
                  <a:gd name="T91" fmla="*/ 138 h 154"/>
                  <a:gd name="T92" fmla="*/ 1 w 292"/>
                  <a:gd name="T93" fmla="*/ 151 h 154"/>
                  <a:gd name="T94" fmla="*/ 0 w 292"/>
                  <a:gd name="T95" fmla="*/ 154 h 154"/>
                  <a:gd name="T96" fmla="*/ 78 w 292"/>
                  <a:gd name="T97" fmla="*/ 147 h 154"/>
                  <a:gd name="T98" fmla="*/ 80 w 292"/>
                  <a:gd name="T99" fmla="*/ 146 h 154"/>
                  <a:gd name="T100" fmla="*/ 80 w 292"/>
                  <a:gd name="T101" fmla="*/ 146 h 154"/>
                  <a:gd name="T102" fmla="*/ 80 w 292"/>
                  <a:gd name="T103" fmla="*/ 146 h 154"/>
                  <a:gd name="T104" fmla="*/ 291 w 292"/>
                  <a:gd name="T105" fmla="*/ 113 h 154"/>
                  <a:gd name="T106" fmla="*/ 292 w 292"/>
                  <a:gd name="T107" fmla="*/ 103 h 154"/>
                  <a:gd name="T108" fmla="*/ 288 w 292"/>
                  <a:gd name="T109" fmla="*/ 9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2" h="154">
                    <a:moveTo>
                      <a:pt x="288" y="99"/>
                    </a:moveTo>
                    <a:cubicBezTo>
                      <a:pt x="288" y="99"/>
                      <a:pt x="289" y="102"/>
                      <a:pt x="287" y="103"/>
                    </a:cubicBezTo>
                    <a:cubicBezTo>
                      <a:pt x="285" y="104"/>
                      <a:pt x="284" y="103"/>
                      <a:pt x="283" y="102"/>
                    </a:cubicBezTo>
                    <a:cubicBezTo>
                      <a:pt x="281" y="101"/>
                      <a:pt x="278" y="100"/>
                      <a:pt x="276" y="102"/>
                    </a:cubicBezTo>
                    <a:cubicBezTo>
                      <a:pt x="274" y="104"/>
                      <a:pt x="269" y="106"/>
                      <a:pt x="265" y="103"/>
                    </a:cubicBezTo>
                    <a:cubicBezTo>
                      <a:pt x="261" y="99"/>
                      <a:pt x="254" y="88"/>
                      <a:pt x="232" y="90"/>
                    </a:cubicBezTo>
                    <a:cubicBezTo>
                      <a:pt x="232" y="90"/>
                      <a:pt x="243" y="83"/>
                      <a:pt x="254" y="88"/>
                    </a:cubicBezTo>
                    <a:cubicBezTo>
                      <a:pt x="266" y="92"/>
                      <a:pt x="266" y="100"/>
                      <a:pt x="273" y="99"/>
                    </a:cubicBezTo>
                    <a:cubicBezTo>
                      <a:pt x="273" y="99"/>
                      <a:pt x="274" y="91"/>
                      <a:pt x="264" y="85"/>
                    </a:cubicBezTo>
                    <a:cubicBezTo>
                      <a:pt x="264" y="85"/>
                      <a:pt x="271" y="80"/>
                      <a:pt x="259" y="78"/>
                    </a:cubicBezTo>
                    <a:cubicBezTo>
                      <a:pt x="248" y="75"/>
                      <a:pt x="248" y="73"/>
                      <a:pt x="248" y="71"/>
                    </a:cubicBezTo>
                    <a:cubicBezTo>
                      <a:pt x="248" y="71"/>
                      <a:pt x="256" y="68"/>
                      <a:pt x="261" y="71"/>
                    </a:cubicBezTo>
                    <a:cubicBezTo>
                      <a:pt x="261" y="71"/>
                      <a:pt x="264" y="72"/>
                      <a:pt x="266" y="71"/>
                    </a:cubicBezTo>
                    <a:cubicBezTo>
                      <a:pt x="266" y="71"/>
                      <a:pt x="265" y="67"/>
                      <a:pt x="260" y="67"/>
                    </a:cubicBezTo>
                    <a:cubicBezTo>
                      <a:pt x="260" y="67"/>
                      <a:pt x="264" y="64"/>
                      <a:pt x="259" y="55"/>
                    </a:cubicBezTo>
                    <a:cubicBezTo>
                      <a:pt x="253" y="48"/>
                      <a:pt x="245" y="50"/>
                      <a:pt x="240" y="46"/>
                    </a:cubicBezTo>
                    <a:cubicBezTo>
                      <a:pt x="234" y="43"/>
                      <a:pt x="234" y="43"/>
                      <a:pt x="230" y="43"/>
                    </a:cubicBezTo>
                    <a:cubicBezTo>
                      <a:pt x="226" y="43"/>
                      <a:pt x="224" y="43"/>
                      <a:pt x="221" y="37"/>
                    </a:cubicBezTo>
                    <a:cubicBezTo>
                      <a:pt x="218" y="31"/>
                      <a:pt x="225" y="28"/>
                      <a:pt x="226" y="24"/>
                    </a:cubicBezTo>
                    <a:cubicBezTo>
                      <a:pt x="226" y="19"/>
                      <a:pt x="219" y="13"/>
                      <a:pt x="216" y="13"/>
                    </a:cubicBezTo>
                    <a:cubicBezTo>
                      <a:pt x="213" y="13"/>
                      <a:pt x="207" y="11"/>
                      <a:pt x="204" y="5"/>
                    </a:cubicBezTo>
                    <a:cubicBezTo>
                      <a:pt x="201" y="0"/>
                      <a:pt x="197" y="1"/>
                      <a:pt x="194" y="1"/>
                    </a:cubicBezTo>
                    <a:cubicBezTo>
                      <a:pt x="194" y="1"/>
                      <a:pt x="190" y="5"/>
                      <a:pt x="188" y="9"/>
                    </a:cubicBezTo>
                    <a:cubicBezTo>
                      <a:pt x="186" y="13"/>
                      <a:pt x="185" y="13"/>
                      <a:pt x="180" y="14"/>
                    </a:cubicBezTo>
                    <a:cubicBezTo>
                      <a:pt x="175" y="14"/>
                      <a:pt x="172" y="18"/>
                      <a:pt x="172" y="21"/>
                    </a:cubicBezTo>
                    <a:cubicBezTo>
                      <a:pt x="172" y="23"/>
                      <a:pt x="170" y="31"/>
                      <a:pt x="166" y="32"/>
                    </a:cubicBezTo>
                    <a:cubicBezTo>
                      <a:pt x="162" y="33"/>
                      <a:pt x="158" y="38"/>
                      <a:pt x="158" y="43"/>
                    </a:cubicBezTo>
                    <a:cubicBezTo>
                      <a:pt x="158" y="48"/>
                      <a:pt x="148" y="53"/>
                      <a:pt x="143" y="50"/>
                    </a:cubicBezTo>
                    <a:cubicBezTo>
                      <a:pt x="138" y="47"/>
                      <a:pt x="131" y="46"/>
                      <a:pt x="134" y="53"/>
                    </a:cubicBezTo>
                    <a:cubicBezTo>
                      <a:pt x="136" y="61"/>
                      <a:pt x="132" y="65"/>
                      <a:pt x="126" y="65"/>
                    </a:cubicBezTo>
                    <a:cubicBezTo>
                      <a:pt x="119" y="65"/>
                      <a:pt x="112" y="73"/>
                      <a:pt x="111" y="81"/>
                    </a:cubicBezTo>
                    <a:cubicBezTo>
                      <a:pt x="110" y="89"/>
                      <a:pt x="110" y="93"/>
                      <a:pt x="103" y="93"/>
                    </a:cubicBezTo>
                    <a:cubicBezTo>
                      <a:pt x="96" y="93"/>
                      <a:pt x="94" y="94"/>
                      <a:pt x="94" y="94"/>
                    </a:cubicBezTo>
                    <a:cubicBezTo>
                      <a:pt x="94" y="94"/>
                      <a:pt x="90" y="96"/>
                      <a:pt x="90" y="99"/>
                    </a:cubicBezTo>
                    <a:cubicBezTo>
                      <a:pt x="90" y="99"/>
                      <a:pt x="83" y="100"/>
                      <a:pt x="80" y="94"/>
                    </a:cubicBezTo>
                    <a:cubicBezTo>
                      <a:pt x="80" y="94"/>
                      <a:pt x="73" y="101"/>
                      <a:pt x="71" y="108"/>
                    </a:cubicBezTo>
                    <a:cubicBezTo>
                      <a:pt x="69" y="114"/>
                      <a:pt x="61" y="107"/>
                      <a:pt x="59" y="104"/>
                    </a:cubicBezTo>
                    <a:cubicBezTo>
                      <a:pt x="57" y="102"/>
                      <a:pt x="54" y="95"/>
                      <a:pt x="49" y="95"/>
                    </a:cubicBezTo>
                    <a:cubicBezTo>
                      <a:pt x="49" y="95"/>
                      <a:pt x="49" y="95"/>
                      <a:pt x="49" y="96"/>
                    </a:cubicBezTo>
                    <a:cubicBezTo>
                      <a:pt x="49" y="99"/>
                      <a:pt x="48" y="106"/>
                      <a:pt x="45" y="109"/>
                    </a:cubicBezTo>
                    <a:cubicBezTo>
                      <a:pt x="40" y="113"/>
                      <a:pt x="30" y="118"/>
                      <a:pt x="28" y="124"/>
                    </a:cubicBezTo>
                    <a:cubicBezTo>
                      <a:pt x="27" y="125"/>
                      <a:pt x="27" y="125"/>
                      <a:pt x="27" y="126"/>
                    </a:cubicBezTo>
                    <a:cubicBezTo>
                      <a:pt x="27" y="126"/>
                      <a:pt x="27" y="126"/>
                      <a:pt x="27" y="126"/>
                    </a:cubicBezTo>
                    <a:cubicBezTo>
                      <a:pt x="26" y="130"/>
                      <a:pt x="25" y="131"/>
                      <a:pt x="23" y="132"/>
                    </a:cubicBezTo>
                    <a:cubicBezTo>
                      <a:pt x="22" y="132"/>
                      <a:pt x="21" y="132"/>
                      <a:pt x="20" y="131"/>
                    </a:cubicBezTo>
                    <a:cubicBezTo>
                      <a:pt x="20" y="131"/>
                      <a:pt x="20" y="137"/>
                      <a:pt x="17" y="138"/>
                    </a:cubicBezTo>
                    <a:cubicBezTo>
                      <a:pt x="14" y="139"/>
                      <a:pt x="5" y="146"/>
                      <a:pt x="1" y="151"/>
                    </a:cubicBezTo>
                    <a:cubicBezTo>
                      <a:pt x="0" y="152"/>
                      <a:pt x="0" y="153"/>
                      <a:pt x="0" y="154"/>
                    </a:cubicBezTo>
                    <a:cubicBezTo>
                      <a:pt x="78" y="147"/>
                      <a:pt x="78" y="147"/>
                      <a:pt x="78" y="147"/>
                    </a:cubicBezTo>
                    <a:cubicBezTo>
                      <a:pt x="80" y="146"/>
                      <a:pt x="80" y="146"/>
                      <a:pt x="80" y="146"/>
                    </a:cubicBezTo>
                    <a:cubicBezTo>
                      <a:pt x="80" y="146"/>
                      <a:pt x="80" y="146"/>
                      <a:pt x="80" y="146"/>
                    </a:cubicBezTo>
                    <a:cubicBezTo>
                      <a:pt x="80" y="146"/>
                      <a:pt x="80" y="146"/>
                      <a:pt x="80" y="146"/>
                    </a:cubicBezTo>
                    <a:cubicBezTo>
                      <a:pt x="291" y="113"/>
                      <a:pt x="291" y="113"/>
                      <a:pt x="291" y="113"/>
                    </a:cubicBezTo>
                    <a:cubicBezTo>
                      <a:pt x="292" y="103"/>
                      <a:pt x="292" y="103"/>
                      <a:pt x="292" y="103"/>
                    </a:cubicBezTo>
                    <a:cubicBezTo>
                      <a:pt x="292" y="103"/>
                      <a:pt x="290" y="100"/>
                      <a:pt x="288" y="9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7" name="Freeform 31">
                <a:extLst>
                  <a:ext uri="{FF2B5EF4-FFF2-40B4-BE49-F238E27FC236}">
                    <a16:creationId xmlns:a16="http://schemas.microsoft.com/office/drawing/2014/main" id="{E5D1816D-A6FF-4441-934F-E0622C2E957F}"/>
                  </a:ext>
                </a:extLst>
              </p:cNvPr>
              <p:cNvSpPr>
                <a:spLocks/>
              </p:cNvSpPr>
              <p:nvPr/>
            </p:nvSpPr>
            <p:spPr bwMode="auto">
              <a:xfrm>
                <a:off x="14714024" y="6264055"/>
                <a:ext cx="998538" cy="517526"/>
              </a:xfrm>
              <a:custGeom>
                <a:avLst/>
                <a:gdLst>
                  <a:gd name="T0" fmla="*/ 218 w 266"/>
                  <a:gd name="T1" fmla="*/ 112 h 138"/>
                  <a:gd name="T2" fmla="*/ 237 w 266"/>
                  <a:gd name="T3" fmla="*/ 92 h 138"/>
                  <a:gd name="T4" fmla="*/ 244 w 266"/>
                  <a:gd name="T5" fmla="*/ 87 h 138"/>
                  <a:gd name="T6" fmla="*/ 266 w 266"/>
                  <a:gd name="T7" fmla="*/ 57 h 138"/>
                  <a:gd name="T8" fmla="*/ 262 w 266"/>
                  <a:gd name="T9" fmla="*/ 52 h 138"/>
                  <a:gd name="T10" fmla="*/ 256 w 266"/>
                  <a:gd name="T11" fmla="*/ 46 h 138"/>
                  <a:gd name="T12" fmla="*/ 257 w 266"/>
                  <a:gd name="T13" fmla="*/ 25 h 138"/>
                  <a:gd name="T14" fmla="*/ 231 w 266"/>
                  <a:gd name="T15" fmla="*/ 13 h 138"/>
                  <a:gd name="T16" fmla="*/ 215 w 266"/>
                  <a:gd name="T17" fmla="*/ 15 h 138"/>
                  <a:gd name="T18" fmla="*/ 195 w 266"/>
                  <a:gd name="T19" fmla="*/ 10 h 138"/>
                  <a:gd name="T20" fmla="*/ 162 w 266"/>
                  <a:gd name="T21" fmla="*/ 3 h 138"/>
                  <a:gd name="T22" fmla="*/ 163 w 266"/>
                  <a:gd name="T23" fmla="*/ 7 h 138"/>
                  <a:gd name="T24" fmla="*/ 163 w 266"/>
                  <a:gd name="T25" fmla="*/ 8 h 138"/>
                  <a:gd name="T26" fmla="*/ 162 w 266"/>
                  <a:gd name="T27" fmla="*/ 14 h 138"/>
                  <a:gd name="T28" fmla="*/ 146 w 266"/>
                  <a:gd name="T29" fmla="*/ 25 h 138"/>
                  <a:gd name="T30" fmla="*/ 142 w 266"/>
                  <a:gd name="T31" fmla="*/ 38 h 138"/>
                  <a:gd name="T32" fmla="*/ 140 w 266"/>
                  <a:gd name="T33" fmla="*/ 44 h 138"/>
                  <a:gd name="T34" fmla="*/ 125 w 266"/>
                  <a:gd name="T35" fmla="*/ 59 h 138"/>
                  <a:gd name="T36" fmla="*/ 122 w 266"/>
                  <a:gd name="T37" fmla="*/ 59 h 138"/>
                  <a:gd name="T38" fmla="*/ 112 w 266"/>
                  <a:gd name="T39" fmla="*/ 49 h 138"/>
                  <a:gd name="T40" fmla="*/ 106 w 266"/>
                  <a:gd name="T41" fmla="*/ 65 h 138"/>
                  <a:gd name="T42" fmla="*/ 104 w 266"/>
                  <a:gd name="T43" fmla="*/ 66 h 138"/>
                  <a:gd name="T44" fmla="*/ 91 w 266"/>
                  <a:gd name="T45" fmla="*/ 68 h 138"/>
                  <a:gd name="T46" fmla="*/ 89 w 266"/>
                  <a:gd name="T47" fmla="*/ 69 h 138"/>
                  <a:gd name="T48" fmla="*/ 66 w 266"/>
                  <a:gd name="T49" fmla="*/ 70 h 138"/>
                  <a:gd name="T50" fmla="*/ 61 w 266"/>
                  <a:gd name="T51" fmla="*/ 69 h 138"/>
                  <a:gd name="T52" fmla="*/ 51 w 266"/>
                  <a:gd name="T53" fmla="*/ 76 h 138"/>
                  <a:gd name="T54" fmla="*/ 49 w 266"/>
                  <a:gd name="T55" fmla="*/ 84 h 138"/>
                  <a:gd name="T56" fmla="*/ 44 w 266"/>
                  <a:gd name="T57" fmla="*/ 96 h 138"/>
                  <a:gd name="T58" fmla="*/ 44 w 266"/>
                  <a:gd name="T59" fmla="*/ 96 h 138"/>
                  <a:gd name="T60" fmla="*/ 34 w 266"/>
                  <a:gd name="T61" fmla="*/ 106 h 138"/>
                  <a:gd name="T62" fmla="*/ 18 w 266"/>
                  <a:gd name="T63" fmla="*/ 104 h 138"/>
                  <a:gd name="T64" fmla="*/ 15 w 266"/>
                  <a:gd name="T65" fmla="*/ 114 h 138"/>
                  <a:gd name="T66" fmla="*/ 13 w 266"/>
                  <a:gd name="T67" fmla="*/ 115 h 138"/>
                  <a:gd name="T68" fmla="*/ 12 w 266"/>
                  <a:gd name="T69" fmla="*/ 114 h 138"/>
                  <a:gd name="T70" fmla="*/ 3 w 266"/>
                  <a:gd name="T71" fmla="*/ 130 h 138"/>
                  <a:gd name="T72" fmla="*/ 0 w 266"/>
                  <a:gd name="T73" fmla="*/ 138 h 138"/>
                  <a:gd name="T74" fmla="*/ 53 w 266"/>
                  <a:gd name="T75" fmla="*/ 133 h 138"/>
                  <a:gd name="T76" fmla="*/ 216 w 266"/>
                  <a:gd name="T77" fmla="*/ 115 h 138"/>
                  <a:gd name="T78" fmla="*/ 218 w 266"/>
                  <a:gd name="T79" fmla="*/ 11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6" h="138">
                    <a:moveTo>
                      <a:pt x="217" y="115"/>
                    </a:moveTo>
                    <a:cubicBezTo>
                      <a:pt x="217" y="114"/>
                      <a:pt x="217" y="113"/>
                      <a:pt x="218" y="112"/>
                    </a:cubicBezTo>
                    <a:cubicBezTo>
                      <a:pt x="221" y="107"/>
                      <a:pt x="231" y="100"/>
                      <a:pt x="234" y="99"/>
                    </a:cubicBezTo>
                    <a:cubicBezTo>
                      <a:pt x="237" y="98"/>
                      <a:pt x="237" y="92"/>
                      <a:pt x="237" y="92"/>
                    </a:cubicBezTo>
                    <a:cubicBezTo>
                      <a:pt x="237" y="92"/>
                      <a:pt x="239" y="93"/>
                      <a:pt x="240" y="93"/>
                    </a:cubicBezTo>
                    <a:cubicBezTo>
                      <a:pt x="242" y="92"/>
                      <a:pt x="243" y="90"/>
                      <a:pt x="244" y="87"/>
                    </a:cubicBezTo>
                    <a:cubicBezTo>
                      <a:pt x="246" y="79"/>
                      <a:pt x="257" y="73"/>
                      <a:pt x="261" y="71"/>
                    </a:cubicBezTo>
                    <a:cubicBezTo>
                      <a:pt x="265" y="68"/>
                      <a:pt x="266" y="59"/>
                      <a:pt x="266" y="57"/>
                    </a:cubicBezTo>
                    <a:cubicBezTo>
                      <a:pt x="266" y="56"/>
                      <a:pt x="266" y="56"/>
                      <a:pt x="266" y="56"/>
                    </a:cubicBezTo>
                    <a:cubicBezTo>
                      <a:pt x="266" y="55"/>
                      <a:pt x="265" y="52"/>
                      <a:pt x="262" y="52"/>
                    </a:cubicBezTo>
                    <a:cubicBezTo>
                      <a:pt x="259" y="52"/>
                      <a:pt x="260" y="51"/>
                      <a:pt x="259" y="48"/>
                    </a:cubicBezTo>
                    <a:cubicBezTo>
                      <a:pt x="259" y="45"/>
                      <a:pt x="256" y="46"/>
                      <a:pt x="256" y="46"/>
                    </a:cubicBezTo>
                    <a:cubicBezTo>
                      <a:pt x="256" y="46"/>
                      <a:pt x="254" y="40"/>
                      <a:pt x="254" y="35"/>
                    </a:cubicBezTo>
                    <a:cubicBezTo>
                      <a:pt x="254" y="30"/>
                      <a:pt x="256" y="26"/>
                      <a:pt x="257" y="25"/>
                    </a:cubicBezTo>
                    <a:cubicBezTo>
                      <a:pt x="254" y="26"/>
                      <a:pt x="249" y="26"/>
                      <a:pt x="245" y="22"/>
                    </a:cubicBezTo>
                    <a:cubicBezTo>
                      <a:pt x="238" y="17"/>
                      <a:pt x="234" y="12"/>
                      <a:pt x="231" y="13"/>
                    </a:cubicBezTo>
                    <a:cubicBezTo>
                      <a:pt x="228" y="14"/>
                      <a:pt x="228" y="16"/>
                      <a:pt x="225" y="16"/>
                    </a:cubicBezTo>
                    <a:cubicBezTo>
                      <a:pt x="222" y="16"/>
                      <a:pt x="219" y="15"/>
                      <a:pt x="215" y="15"/>
                    </a:cubicBezTo>
                    <a:cubicBezTo>
                      <a:pt x="210" y="15"/>
                      <a:pt x="208" y="18"/>
                      <a:pt x="205" y="15"/>
                    </a:cubicBezTo>
                    <a:cubicBezTo>
                      <a:pt x="202" y="13"/>
                      <a:pt x="200" y="10"/>
                      <a:pt x="195" y="10"/>
                    </a:cubicBezTo>
                    <a:cubicBezTo>
                      <a:pt x="189" y="10"/>
                      <a:pt x="177" y="9"/>
                      <a:pt x="175" y="7"/>
                    </a:cubicBezTo>
                    <a:cubicBezTo>
                      <a:pt x="173" y="5"/>
                      <a:pt x="167" y="0"/>
                      <a:pt x="162" y="3"/>
                    </a:cubicBezTo>
                    <a:cubicBezTo>
                      <a:pt x="162" y="4"/>
                      <a:pt x="163" y="6"/>
                      <a:pt x="163" y="7"/>
                    </a:cubicBezTo>
                    <a:cubicBezTo>
                      <a:pt x="163" y="7"/>
                      <a:pt x="163" y="7"/>
                      <a:pt x="163" y="7"/>
                    </a:cubicBezTo>
                    <a:cubicBezTo>
                      <a:pt x="163" y="7"/>
                      <a:pt x="163" y="7"/>
                      <a:pt x="163" y="7"/>
                    </a:cubicBezTo>
                    <a:cubicBezTo>
                      <a:pt x="163" y="8"/>
                      <a:pt x="163" y="8"/>
                      <a:pt x="163" y="8"/>
                    </a:cubicBezTo>
                    <a:cubicBezTo>
                      <a:pt x="163" y="8"/>
                      <a:pt x="163" y="9"/>
                      <a:pt x="163" y="9"/>
                    </a:cubicBezTo>
                    <a:cubicBezTo>
                      <a:pt x="163" y="11"/>
                      <a:pt x="163" y="13"/>
                      <a:pt x="162" y="14"/>
                    </a:cubicBezTo>
                    <a:cubicBezTo>
                      <a:pt x="159" y="17"/>
                      <a:pt x="156" y="20"/>
                      <a:pt x="152" y="22"/>
                    </a:cubicBezTo>
                    <a:cubicBezTo>
                      <a:pt x="150" y="22"/>
                      <a:pt x="148" y="23"/>
                      <a:pt x="146" y="25"/>
                    </a:cubicBezTo>
                    <a:cubicBezTo>
                      <a:pt x="143" y="27"/>
                      <a:pt x="142" y="30"/>
                      <a:pt x="142" y="33"/>
                    </a:cubicBezTo>
                    <a:cubicBezTo>
                      <a:pt x="143" y="35"/>
                      <a:pt x="143" y="36"/>
                      <a:pt x="142" y="38"/>
                    </a:cubicBezTo>
                    <a:cubicBezTo>
                      <a:pt x="142" y="39"/>
                      <a:pt x="142" y="41"/>
                      <a:pt x="141" y="42"/>
                    </a:cubicBezTo>
                    <a:cubicBezTo>
                      <a:pt x="141" y="42"/>
                      <a:pt x="140" y="43"/>
                      <a:pt x="140" y="44"/>
                    </a:cubicBezTo>
                    <a:cubicBezTo>
                      <a:pt x="139" y="45"/>
                      <a:pt x="139" y="46"/>
                      <a:pt x="138" y="46"/>
                    </a:cubicBezTo>
                    <a:cubicBezTo>
                      <a:pt x="136" y="49"/>
                      <a:pt x="130" y="58"/>
                      <a:pt x="125" y="59"/>
                    </a:cubicBezTo>
                    <a:cubicBezTo>
                      <a:pt x="125" y="60"/>
                      <a:pt x="124" y="60"/>
                      <a:pt x="124" y="60"/>
                    </a:cubicBezTo>
                    <a:cubicBezTo>
                      <a:pt x="123" y="60"/>
                      <a:pt x="123" y="59"/>
                      <a:pt x="122" y="59"/>
                    </a:cubicBezTo>
                    <a:cubicBezTo>
                      <a:pt x="119" y="58"/>
                      <a:pt x="117" y="54"/>
                      <a:pt x="115" y="52"/>
                    </a:cubicBezTo>
                    <a:cubicBezTo>
                      <a:pt x="114" y="50"/>
                      <a:pt x="113" y="50"/>
                      <a:pt x="112" y="49"/>
                    </a:cubicBezTo>
                    <a:cubicBezTo>
                      <a:pt x="111" y="50"/>
                      <a:pt x="111" y="50"/>
                      <a:pt x="110" y="51"/>
                    </a:cubicBezTo>
                    <a:cubicBezTo>
                      <a:pt x="110" y="55"/>
                      <a:pt x="109" y="65"/>
                      <a:pt x="106" y="65"/>
                    </a:cubicBezTo>
                    <a:cubicBezTo>
                      <a:pt x="106" y="65"/>
                      <a:pt x="106" y="65"/>
                      <a:pt x="106" y="65"/>
                    </a:cubicBezTo>
                    <a:cubicBezTo>
                      <a:pt x="105" y="66"/>
                      <a:pt x="104" y="66"/>
                      <a:pt x="104" y="66"/>
                    </a:cubicBezTo>
                    <a:cubicBezTo>
                      <a:pt x="100" y="66"/>
                      <a:pt x="99" y="64"/>
                      <a:pt x="97" y="64"/>
                    </a:cubicBezTo>
                    <a:cubicBezTo>
                      <a:pt x="95" y="64"/>
                      <a:pt x="94" y="68"/>
                      <a:pt x="91" y="68"/>
                    </a:cubicBezTo>
                    <a:cubicBezTo>
                      <a:pt x="91" y="68"/>
                      <a:pt x="91" y="68"/>
                      <a:pt x="91" y="68"/>
                    </a:cubicBezTo>
                    <a:cubicBezTo>
                      <a:pt x="90" y="69"/>
                      <a:pt x="90" y="69"/>
                      <a:pt x="89" y="69"/>
                    </a:cubicBezTo>
                    <a:cubicBezTo>
                      <a:pt x="84" y="69"/>
                      <a:pt x="78" y="66"/>
                      <a:pt x="76" y="65"/>
                    </a:cubicBezTo>
                    <a:cubicBezTo>
                      <a:pt x="71" y="66"/>
                      <a:pt x="69" y="71"/>
                      <a:pt x="66" y="70"/>
                    </a:cubicBezTo>
                    <a:cubicBezTo>
                      <a:pt x="65" y="70"/>
                      <a:pt x="65" y="69"/>
                      <a:pt x="64" y="69"/>
                    </a:cubicBezTo>
                    <a:cubicBezTo>
                      <a:pt x="63" y="68"/>
                      <a:pt x="62" y="68"/>
                      <a:pt x="61" y="69"/>
                    </a:cubicBezTo>
                    <a:cubicBezTo>
                      <a:pt x="59" y="71"/>
                      <a:pt x="60" y="76"/>
                      <a:pt x="54" y="76"/>
                    </a:cubicBezTo>
                    <a:cubicBezTo>
                      <a:pt x="53" y="76"/>
                      <a:pt x="52" y="76"/>
                      <a:pt x="51" y="76"/>
                    </a:cubicBezTo>
                    <a:cubicBezTo>
                      <a:pt x="51" y="76"/>
                      <a:pt x="51" y="76"/>
                      <a:pt x="51" y="76"/>
                    </a:cubicBezTo>
                    <a:cubicBezTo>
                      <a:pt x="50" y="76"/>
                      <a:pt x="48" y="78"/>
                      <a:pt x="49" y="84"/>
                    </a:cubicBezTo>
                    <a:cubicBezTo>
                      <a:pt x="49" y="84"/>
                      <a:pt x="50" y="93"/>
                      <a:pt x="46" y="95"/>
                    </a:cubicBezTo>
                    <a:cubicBezTo>
                      <a:pt x="46" y="96"/>
                      <a:pt x="45" y="96"/>
                      <a:pt x="44" y="96"/>
                    </a:cubicBezTo>
                    <a:cubicBezTo>
                      <a:pt x="44" y="96"/>
                      <a:pt x="44" y="96"/>
                      <a:pt x="44" y="96"/>
                    </a:cubicBezTo>
                    <a:cubicBezTo>
                      <a:pt x="44" y="96"/>
                      <a:pt x="44" y="96"/>
                      <a:pt x="44" y="96"/>
                    </a:cubicBezTo>
                    <a:cubicBezTo>
                      <a:pt x="38" y="96"/>
                      <a:pt x="38" y="104"/>
                      <a:pt x="34" y="106"/>
                    </a:cubicBezTo>
                    <a:cubicBezTo>
                      <a:pt x="34" y="106"/>
                      <a:pt x="34" y="106"/>
                      <a:pt x="34" y="106"/>
                    </a:cubicBezTo>
                    <a:cubicBezTo>
                      <a:pt x="33" y="107"/>
                      <a:pt x="32" y="107"/>
                      <a:pt x="30" y="107"/>
                    </a:cubicBezTo>
                    <a:cubicBezTo>
                      <a:pt x="27" y="105"/>
                      <a:pt x="22" y="103"/>
                      <a:pt x="18" y="104"/>
                    </a:cubicBezTo>
                    <a:cubicBezTo>
                      <a:pt x="17" y="106"/>
                      <a:pt x="17" y="108"/>
                      <a:pt x="16" y="110"/>
                    </a:cubicBezTo>
                    <a:cubicBezTo>
                      <a:pt x="16" y="112"/>
                      <a:pt x="15" y="113"/>
                      <a:pt x="15" y="114"/>
                    </a:cubicBezTo>
                    <a:cubicBezTo>
                      <a:pt x="14" y="114"/>
                      <a:pt x="14" y="114"/>
                      <a:pt x="14" y="114"/>
                    </a:cubicBezTo>
                    <a:cubicBezTo>
                      <a:pt x="14" y="115"/>
                      <a:pt x="13" y="115"/>
                      <a:pt x="13" y="115"/>
                    </a:cubicBezTo>
                    <a:cubicBezTo>
                      <a:pt x="13" y="115"/>
                      <a:pt x="14" y="115"/>
                      <a:pt x="14" y="114"/>
                    </a:cubicBezTo>
                    <a:cubicBezTo>
                      <a:pt x="14" y="114"/>
                      <a:pt x="13" y="114"/>
                      <a:pt x="12" y="114"/>
                    </a:cubicBezTo>
                    <a:cubicBezTo>
                      <a:pt x="15" y="116"/>
                      <a:pt x="18" y="129"/>
                      <a:pt x="8" y="131"/>
                    </a:cubicBezTo>
                    <a:cubicBezTo>
                      <a:pt x="3" y="130"/>
                      <a:pt x="3" y="130"/>
                      <a:pt x="3" y="130"/>
                    </a:cubicBezTo>
                    <a:cubicBezTo>
                      <a:pt x="3" y="130"/>
                      <a:pt x="0" y="130"/>
                      <a:pt x="0" y="134"/>
                    </a:cubicBezTo>
                    <a:cubicBezTo>
                      <a:pt x="0" y="138"/>
                      <a:pt x="0" y="138"/>
                      <a:pt x="0" y="138"/>
                    </a:cubicBezTo>
                    <a:cubicBezTo>
                      <a:pt x="0" y="138"/>
                      <a:pt x="0" y="138"/>
                      <a:pt x="0" y="138"/>
                    </a:cubicBezTo>
                    <a:cubicBezTo>
                      <a:pt x="53" y="133"/>
                      <a:pt x="53" y="133"/>
                      <a:pt x="53" y="133"/>
                    </a:cubicBezTo>
                    <a:cubicBezTo>
                      <a:pt x="48" y="127"/>
                      <a:pt x="48" y="127"/>
                      <a:pt x="48" y="127"/>
                    </a:cubicBezTo>
                    <a:cubicBezTo>
                      <a:pt x="216" y="115"/>
                      <a:pt x="216" y="115"/>
                      <a:pt x="216" y="115"/>
                    </a:cubicBezTo>
                    <a:cubicBezTo>
                      <a:pt x="217" y="115"/>
                      <a:pt x="217" y="115"/>
                      <a:pt x="217" y="115"/>
                    </a:cubicBezTo>
                    <a:cubicBezTo>
                      <a:pt x="217" y="114"/>
                      <a:pt x="217" y="113"/>
                      <a:pt x="218" y="112"/>
                    </a:cubicBezTo>
                    <a:cubicBezTo>
                      <a:pt x="217" y="113"/>
                      <a:pt x="217" y="114"/>
                      <a:pt x="217" y="11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8" name="Freeform 32">
                <a:extLst>
                  <a:ext uri="{FF2B5EF4-FFF2-40B4-BE49-F238E27FC236}">
                    <a16:creationId xmlns:a16="http://schemas.microsoft.com/office/drawing/2014/main" id="{1E14384F-D4F3-4398-B71A-49B2F30D47FB}"/>
                  </a:ext>
                </a:extLst>
              </p:cNvPr>
              <p:cNvSpPr>
                <a:spLocks/>
              </p:cNvSpPr>
              <p:nvPr/>
            </p:nvSpPr>
            <p:spPr bwMode="auto">
              <a:xfrm>
                <a:off x="13740886" y="5584605"/>
                <a:ext cx="844550" cy="555626"/>
              </a:xfrm>
              <a:custGeom>
                <a:avLst/>
                <a:gdLst>
                  <a:gd name="T0" fmla="*/ 183 w 225"/>
                  <a:gd name="T1" fmla="*/ 148 h 148"/>
                  <a:gd name="T2" fmla="*/ 187 w 225"/>
                  <a:gd name="T3" fmla="*/ 130 h 148"/>
                  <a:gd name="T4" fmla="*/ 188 w 225"/>
                  <a:gd name="T5" fmla="*/ 129 h 148"/>
                  <a:gd name="T6" fmla="*/ 192 w 225"/>
                  <a:gd name="T7" fmla="*/ 124 h 148"/>
                  <a:gd name="T8" fmla="*/ 196 w 225"/>
                  <a:gd name="T9" fmla="*/ 114 h 148"/>
                  <a:gd name="T10" fmla="*/ 196 w 225"/>
                  <a:gd name="T11" fmla="*/ 111 h 148"/>
                  <a:gd name="T12" fmla="*/ 196 w 225"/>
                  <a:gd name="T13" fmla="*/ 107 h 148"/>
                  <a:gd name="T14" fmla="*/ 198 w 225"/>
                  <a:gd name="T15" fmla="*/ 102 h 148"/>
                  <a:gd name="T16" fmla="*/ 200 w 225"/>
                  <a:gd name="T17" fmla="*/ 99 h 148"/>
                  <a:gd name="T18" fmla="*/ 202 w 225"/>
                  <a:gd name="T19" fmla="*/ 99 h 148"/>
                  <a:gd name="T20" fmla="*/ 202 w 225"/>
                  <a:gd name="T21" fmla="*/ 99 h 148"/>
                  <a:gd name="T22" fmla="*/ 208 w 225"/>
                  <a:gd name="T23" fmla="*/ 92 h 148"/>
                  <a:gd name="T24" fmla="*/ 216 w 225"/>
                  <a:gd name="T25" fmla="*/ 87 h 148"/>
                  <a:gd name="T26" fmla="*/ 224 w 225"/>
                  <a:gd name="T27" fmla="*/ 78 h 148"/>
                  <a:gd name="T28" fmla="*/ 221 w 225"/>
                  <a:gd name="T29" fmla="*/ 68 h 148"/>
                  <a:gd name="T30" fmla="*/ 220 w 225"/>
                  <a:gd name="T31" fmla="*/ 67 h 148"/>
                  <a:gd name="T32" fmla="*/ 219 w 225"/>
                  <a:gd name="T33" fmla="*/ 67 h 148"/>
                  <a:gd name="T34" fmla="*/ 219 w 225"/>
                  <a:gd name="T35" fmla="*/ 66 h 148"/>
                  <a:gd name="T36" fmla="*/ 217 w 225"/>
                  <a:gd name="T37" fmla="*/ 63 h 148"/>
                  <a:gd name="T38" fmla="*/ 216 w 225"/>
                  <a:gd name="T39" fmla="*/ 61 h 148"/>
                  <a:gd name="T40" fmla="*/ 215 w 225"/>
                  <a:gd name="T41" fmla="*/ 59 h 148"/>
                  <a:gd name="T42" fmla="*/ 213 w 225"/>
                  <a:gd name="T43" fmla="*/ 53 h 148"/>
                  <a:gd name="T44" fmla="*/ 200 w 225"/>
                  <a:gd name="T45" fmla="*/ 45 h 148"/>
                  <a:gd name="T46" fmla="*/ 192 w 225"/>
                  <a:gd name="T47" fmla="*/ 38 h 148"/>
                  <a:gd name="T48" fmla="*/ 189 w 225"/>
                  <a:gd name="T49" fmla="*/ 34 h 148"/>
                  <a:gd name="T50" fmla="*/ 188 w 225"/>
                  <a:gd name="T51" fmla="*/ 33 h 148"/>
                  <a:gd name="T52" fmla="*/ 186 w 225"/>
                  <a:gd name="T53" fmla="*/ 30 h 148"/>
                  <a:gd name="T54" fmla="*/ 187 w 225"/>
                  <a:gd name="T55" fmla="*/ 12 h 148"/>
                  <a:gd name="T56" fmla="*/ 187 w 225"/>
                  <a:gd name="T57" fmla="*/ 11 h 148"/>
                  <a:gd name="T58" fmla="*/ 182 w 225"/>
                  <a:gd name="T59" fmla="*/ 1 h 148"/>
                  <a:gd name="T60" fmla="*/ 7 w 225"/>
                  <a:gd name="T61" fmla="*/ 0 h 148"/>
                  <a:gd name="T62" fmla="*/ 0 w 225"/>
                  <a:gd name="T63" fmla="*/ 1 h 148"/>
                  <a:gd name="T64" fmla="*/ 4 w 225"/>
                  <a:gd name="T65" fmla="*/ 4 h 148"/>
                  <a:gd name="T66" fmla="*/ 8 w 225"/>
                  <a:gd name="T67" fmla="*/ 24 h 148"/>
                  <a:gd name="T68" fmla="*/ 7 w 225"/>
                  <a:gd name="T69" fmla="*/ 27 h 148"/>
                  <a:gd name="T70" fmla="*/ 7 w 225"/>
                  <a:gd name="T71" fmla="*/ 28 h 148"/>
                  <a:gd name="T72" fmla="*/ 7 w 225"/>
                  <a:gd name="T73" fmla="*/ 39 h 148"/>
                  <a:gd name="T74" fmla="*/ 7 w 225"/>
                  <a:gd name="T75" fmla="*/ 46 h 148"/>
                  <a:gd name="T76" fmla="*/ 9 w 225"/>
                  <a:gd name="T77" fmla="*/ 54 h 148"/>
                  <a:gd name="T78" fmla="*/ 15 w 225"/>
                  <a:gd name="T79" fmla="*/ 65 h 148"/>
                  <a:gd name="T80" fmla="*/ 15 w 225"/>
                  <a:gd name="T81" fmla="*/ 68 h 148"/>
                  <a:gd name="T82" fmla="*/ 16 w 225"/>
                  <a:gd name="T83" fmla="*/ 71 h 148"/>
                  <a:gd name="T84" fmla="*/ 20 w 225"/>
                  <a:gd name="T85" fmla="*/ 80 h 148"/>
                  <a:gd name="T86" fmla="*/ 20 w 225"/>
                  <a:gd name="T87" fmla="*/ 85 h 148"/>
                  <a:gd name="T88" fmla="*/ 21 w 225"/>
                  <a:gd name="T89" fmla="*/ 91 h 148"/>
                  <a:gd name="T90" fmla="*/ 24 w 225"/>
                  <a:gd name="T91" fmla="*/ 95 h 148"/>
                  <a:gd name="T92" fmla="*/ 27 w 225"/>
                  <a:gd name="T93" fmla="*/ 121 h 148"/>
                  <a:gd name="T94" fmla="*/ 27 w 225"/>
                  <a:gd name="T95" fmla="*/ 122 h 148"/>
                  <a:gd name="T96" fmla="*/ 28 w 225"/>
                  <a:gd name="T97" fmla="*/ 127 h 148"/>
                  <a:gd name="T98" fmla="*/ 33 w 225"/>
                  <a:gd name="T99" fmla="*/ 133 h 148"/>
                  <a:gd name="T100" fmla="*/ 36 w 225"/>
                  <a:gd name="T101" fmla="*/ 135 h 148"/>
                  <a:gd name="T102" fmla="*/ 37 w 225"/>
                  <a:gd name="T103" fmla="*/ 136 h 148"/>
                  <a:gd name="T104" fmla="*/ 143 w 225"/>
                  <a:gd name="T105" fmla="*/ 135 h 148"/>
                  <a:gd name="T106" fmla="*/ 158 w 225"/>
                  <a:gd name="T107" fmla="*/ 134 h 148"/>
                  <a:gd name="T108" fmla="*/ 168 w 225"/>
                  <a:gd name="T109" fmla="*/ 134 h 148"/>
                  <a:gd name="T110" fmla="*/ 173 w 225"/>
                  <a:gd name="T111" fmla="*/ 140 h 148"/>
                  <a:gd name="T112" fmla="*/ 177 w 225"/>
                  <a:gd name="T113" fmla="*/ 141 h 148"/>
                  <a:gd name="T114" fmla="*/ 178 w 225"/>
                  <a:gd name="T115" fmla="*/ 144 h 148"/>
                  <a:gd name="T116" fmla="*/ 178 w 225"/>
                  <a:gd name="T117" fmla="*/ 144 h 148"/>
                  <a:gd name="T118" fmla="*/ 183 w 225"/>
                  <a:gd name="T119"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5" h="148">
                    <a:moveTo>
                      <a:pt x="183" y="148"/>
                    </a:moveTo>
                    <a:cubicBezTo>
                      <a:pt x="183" y="148"/>
                      <a:pt x="182" y="135"/>
                      <a:pt x="187" y="130"/>
                    </a:cubicBezTo>
                    <a:cubicBezTo>
                      <a:pt x="187" y="130"/>
                      <a:pt x="188" y="129"/>
                      <a:pt x="188" y="129"/>
                    </a:cubicBezTo>
                    <a:cubicBezTo>
                      <a:pt x="190" y="127"/>
                      <a:pt x="191" y="126"/>
                      <a:pt x="192" y="124"/>
                    </a:cubicBezTo>
                    <a:cubicBezTo>
                      <a:pt x="194" y="122"/>
                      <a:pt x="196" y="119"/>
                      <a:pt x="196" y="114"/>
                    </a:cubicBezTo>
                    <a:cubicBezTo>
                      <a:pt x="196" y="113"/>
                      <a:pt x="196" y="112"/>
                      <a:pt x="196" y="111"/>
                    </a:cubicBezTo>
                    <a:cubicBezTo>
                      <a:pt x="196" y="109"/>
                      <a:pt x="196" y="107"/>
                      <a:pt x="196" y="107"/>
                    </a:cubicBezTo>
                    <a:cubicBezTo>
                      <a:pt x="196" y="107"/>
                      <a:pt x="196" y="104"/>
                      <a:pt x="198" y="102"/>
                    </a:cubicBezTo>
                    <a:cubicBezTo>
                      <a:pt x="198" y="101"/>
                      <a:pt x="199" y="100"/>
                      <a:pt x="200" y="99"/>
                    </a:cubicBezTo>
                    <a:cubicBezTo>
                      <a:pt x="200" y="99"/>
                      <a:pt x="201" y="99"/>
                      <a:pt x="202" y="99"/>
                    </a:cubicBezTo>
                    <a:cubicBezTo>
                      <a:pt x="202" y="99"/>
                      <a:pt x="202" y="99"/>
                      <a:pt x="202" y="99"/>
                    </a:cubicBezTo>
                    <a:cubicBezTo>
                      <a:pt x="204" y="97"/>
                      <a:pt x="206" y="93"/>
                      <a:pt x="208" y="92"/>
                    </a:cubicBezTo>
                    <a:cubicBezTo>
                      <a:pt x="210" y="91"/>
                      <a:pt x="213" y="89"/>
                      <a:pt x="216" y="87"/>
                    </a:cubicBezTo>
                    <a:cubicBezTo>
                      <a:pt x="219" y="85"/>
                      <a:pt x="223" y="81"/>
                      <a:pt x="224" y="78"/>
                    </a:cubicBezTo>
                    <a:cubicBezTo>
                      <a:pt x="225" y="72"/>
                      <a:pt x="224" y="69"/>
                      <a:pt x="221" y="68"/>
                    </a:cubicBezTo>
                    <a:cubicBezTo>
                      <a:pt x="221" y="67"/>
                      <a:pt x="220" y="67"/>
                      <a:pt x="220" y="67"/>
                    </a:cubicBezTo>
                    <a:cubicBezTo>
                      <a:pt x="219" y="67"/>
                      <a:pt x="219" y="67"/>
                      <a:pt x="219" y="67"/>
                    </a:cubicBezTo>
                    <a:cubicBezTo>
                      <a:pt x="219" y="66"/>
                      <a:pt x="219" y="66"/>
                      <a:pt x="219" y="66"/>
                    </a:cubicBezTo>
                    <a:cubicBezTo>
                      <a:pt x="218" y="65"/>
                      <a:pt x="218" y="64"/>
                      <a:pt x="217" y="63"/>
                    </a:cubicBezTo>
                    <a:cubicBezTo>
                      <a:pt x="217" y="63"/>
                      <a:pt x="216" y="62"/>
                      <a:pt x="216" y="61"/>
                    </a:cubicBezTo>
                    <a:cubicBezTo>
                      <a:pt x="215" y="59"/>
                      <a:pt x="215" y="59"/>
                      <a:pt x="215" y="59"/>
                    </a:cubicBezTo>
                    <a:cubicBezTo>
                      <a:pt x="215" y="59"/>
                      <a:pt x="213" y="55"/>
                      <a:pt x="213" y="53"/>
                    </a:cubicBezTo>
                    <a:cubicBezTo>
                      <a:pt x="213" y="53"/>
                      <a:pt x="202" y="47"/>
                      <a:pt x="200" y="45"/>
                    </a:cubicBezTo>
                    <a:cubicBezTo>
                      <a:pt x="199" y="45"/>
                      <a:pt x="195" y="42"/>
                      <a:pt x="192" y="38"/>
                    </a:cubicBezTo>
                    <a:cubicBezTo>
                      <a:pt x="191" y="36"/>
                      <a:pt x="189" y="35"/>
                      <a:pt x="189" y="34"/>
                    </a:cubicBezTo>
                    <a:cubicBezTo>
                      <a:pt x="189" y="33"/>
                      <a:pt x="188" y="33"/>
                      <a:pt x="188" y="33"/>
                    </a:cubicBezTo>
                    <a:cubicBezTo>
                      <a:pt x="187" y="32"/>
                      <a:pt x="187" y="31"/>
                      <a:pt x="186" y="30"/>
                    </a:cubicBezTo>
                    <a:cubicBezTo>
                      <a:pt x="182" y="23"/>
                      <a:pt x="185" y="15"/>
                      <a:pt x="187" y="12"/>
                    </a:cubicBezTo>
                    <a:cubicBezTo>
                      <a:pt x="187" y="11"/>
                      <a:pt x="187" y="11"/>
                      <a:pt x="187" y="11"/>
                    </a:cubicBezTo>
                    <a:cubicBezTo>
                      <a:pt x="187" y="9"/>
                      <a:pt x="182" y="1"/>
                      <a:pt x="182" y="1"/>
                    </a:cubicBezTo>
                    <a:cubicBezTo>
                      <a:pt x="7" y="0"/>
                      <a:pt x="7" y="0"/>
                      <a:pt x="7" y="0"/>
                    </a:cubicBezTo>
                    <a:cubicBezTo>
                      <a:pt x="0" y="1"/>
                      <a:pt x="0" y="1"/>
                      <a:pt x="0" y="1"/>
                    </a:cubicBezTo>
                    <a:cubicBezTo>
                      <a:pt x="2" y="2"/>
                      <a:pt x="3" y="3"/>
                      <a:pt x="4" y="4"/>
                    </a:cubicBezTo>
                    <a:cubicBezTo>
                      <a:pt x="7" y="8"/>
                      <a:pt x="9" y="14"/>
                      <a:pt x="8" y="24"/>
                    </a:cubicBezTo>
                    <a:cubicBezTo>
                      <a:pt x="7" y="25"/>
                      <a:pt x="7" y="26"/>
                      <a:pt x="7" y="27"/>
                    </a:cubicBezTo>
                    <a:cubicBezTo>
                      <a:pt x="7" y="27"/>
                      <a:pt x="7" y="28"/>
                      <a:pt x="7" y="28"/>
                    </a:cubicBezTo>
                    <a:cubicBezTo>
                      <a:pt x="7" y="32"/>
                      <a:pt x="6" y="36"/>
                      <a:pt x="7" y="39"/>
                    </a:cubicBezTo>
                    <a:cubicBezTo>
                      <a:pt x="8" y="42"/>
                      <a:pt x="7" y="46"/>
                      <a:pt x="7" y="46"/>
                    </a:cubicBezTo>
                    <a:cubicBezTo>
                      <a:pt x="11" y="48"/>
                      <a:pt x="9" y="54"/>
                      <a:pt x="9" y="54"/>
                    </a:cubicBezTo>
                    <a:cubicBezTo>
                      <a:pt x="12" y="57"/>
                      <a:pt x="15" y="63"/>
                      <a:pt x="15" y="65"/>
                    </a:cubicBezTo>
                    <a:cubicBezTo>
                      <a:pt x="15" y="66"/>
                      <a:pt x="15" y="67"/>
                      <a:pt x="15" y="68"/>
                    </a:cubicBezTo>
                    <a:cubicBezTo>
                      <a:pt x="15" y="69"/>
                      <a:pt x="16" y="71"/>
                      <a:pt x="16" y="71"/>
                    </a:cubicBezTo>
                    <a:cubicBezTo>
                      <a:pt x="18" y="71"/>
                      <a:pt x="20" y="76"/>
                      <a:pt x="20" y="80"/>
                    </a:cubicBezTo>
                    <a:cubicBezTo>
                      <a:pt x="20" y="81"/>
                      <a:pt x="20" y="83"/>
                      <a:pt x="20" y="85"/>
                    </a:cubicBezTo>
                    <a:cubicBezTo>
                      <a:pt x="20" y="87"/>
                      <a:pt x="21" y="89"/>
                      <a:pt x="21" y="91"/>
                    </a:cubicBezTo>
                    <a:cubicBezTo>
                      <a:pt x="22" y="92"/>
                      <a:pt x="23" y="94"/>
                      <a:pt x="24" y="95"/>
                    </a:cubicBezTo>
                    <a:cubicBezTo>
                      <a:pt x="28" y="99"/>
                      <a:pt x="27" y="111"/>
                      <a:pt x="27" y="121"/>
                    </a:cubicBezTo>
                    <a:cubicBezTo>
                      <a:pt x="27" y="121"/>
                      <a:pt x="27" y="122"/>
                      <a:pt x="27" y="122"/>
                    </a:cubicBezTo>
                    <a:cubicBezTo>
                      <a:pt x="27" y="124"/>
                      <a:pt x="28" y="125"/>
                      <a:pt x="28" y="127"/>
                    </a:cubicBezTo>
                    <a:cubicBezTo>
                      <a:pt x="29" y="129"/>
                      <a:pt x="31" y="131"/>
                      <a:pt x="33" y="133"/>
                    </a:cubicBezTo>
                    <a:cubicBezTo>
                      <a:pt x="34" y="134"/>
                      <a:pt x="35" y="135"/>
                      <a:pt x="36" y="135"/>
                    </a:cubicBezTo>
                    <a:cubicBezTo>
                      <a:pt x="36" y="136"/>
                      <a:pt x="37" y="136"/>
                      <a:pt x="37" y="136"/>
                    </a:cubicBezTo>
                    <a:cubicBezTo>
                      <a:pt x="143" y="135"/>
                      <a:pt x="143" y="135"/>
                      <a:pt x="143" y="135"/>
                    </a:cubicBezTo>
                    <a:cubicBezTo>
                      <a:pt x="158" y="134"/>
                      <a:pt x="158" y="134"/>
                      <a:pt x="158" y="134"/>
                    </a:cubicBezTo>
                    <a:cubicBezTo>
                      <a:pt x="158" y="134"/>
                      <a:pt x="167" y="133"/>
                      <a:pt x="168" y="134"/>
                    </a:cubicBezTo>
                    <a:cubicBezTo>
                      <a:pt x="170" y="135"/>
                      <a:pt x="173" y="140"/>
                      <a:pt x="173" y="140"/>
                    </a:cubicBezTo>
                    <a:cubicBezTo>
                      <a:pt x="174" y="140"/>
                      <a:pt x="176" y="139"/>
                      <a:pt x="177" y="141"/>
                    </a:cubicBezTo>
                    <a:cubicBezTo>
                      <a:pt x="178" y="142"/>
                      <a:pt x="178" y="143"/>
                      <a:pt x="178" y="144"/>
                    </a:cubicBezTo>
                    <a:cubicBezTo>
                      <a:pt x="178" y="144"/>
                      <a:pt x="178" y="144"/>
                      <a:pt x="178" y="144"/>
                    </a:cubicBezTo>
                    <a:cubicBezTo>
                      <a:pt x="180" y="147"/>
                      <a:pt x="183" y="148"/>
                      <a:pt x="183" y="148"/>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49" name="Freeform 33">
                <a:extLst>
                  <a:ext uri="{FF2B5EF4-FFF2-40B4-BE49-F238E27FC236}">
                    <a16:creationId xmlns:a16="http://schemas.microsoft.com/office/drawing/2014/main" id="{4D734C48-D94C-4C8B-B7CF-0D7EE7D7F133}"/>
                  </a:ext>
                </a:extLst>
              </p:cNvPr>
              <p:cNvSpPr>
                <a:spLocks/>
              </p:cNvSpPr>
              <p:nvPr/>
            </p:nvSpPr>
            <p:spPr bwMode="auto">
              <a:xfrm>
                <a:off x="12794736" y="5098829"/>
                <a:ext cx="987426" cy="687388"/>
              </a:xfrm>
              <a:custGeom>
                <a:avLst/>
                <a:gdLst>
                  <a:gd name="T0" fmla="*/ 259 w 263"/>
                  <a:gd name="T1" fmla="*/ 175 h 183"/>
                  <a:gd name="T2" fmla="*/ 259 w 263"/>
                  <a:gd name="T3" fmla="*/ 156 h 183"/>
                  <a:gd name="T4" fmla="*/ 256 w 263"/>
                  <a:gd name="T5" fmla="*/ 133 h 183"/>
                  <a:gd name="T6" fmla="*/ 250 w 263"/>
                  <a:gd name="T7" fmla="*/ 129 h 183"/>
                  <a:gd name="T8" fmla="*/ 259 w 263"/>
                  <a:gd name="T9" fmla="*/ 129 h 183"/>
                  <a:gd name="T10" fmla="*/ 260 w 263"/>
                  <a:gd name="T11" fmla="*/ 44 h 183"/>
                  <a:gd name="T12" fmla="*/ 257 w 263"/>
                  <a:gd name="T13" fmla="*/ 33 h 183"/>
                  <a:gd name="T14" fmla="*/ 258 w 263"/>
                  <a:gd name="T15" fmla="*/ 14 h 183"/>
                  <a:gd name="T16" fmla="*/ 17 w 263"/>
                  <a:gd name="T17" fmla="*/ 0 h 183"/>
                  <a:gd name="T18" fmla="*/ 12 w 263"/>
                  <a:gd name="T19" fmla="*/ 43 h 183"/>
                  <a:gd name="T20" fmla="*/ 11 w 263"/>
                  <a:gd name="T21" fmla="*/ 45 h 183"/>
                  <a:gd name="T22" fmla="*/ 0 w 263"/>
                  <a:gd name="T23" fmla="*/ 137 h 183"/>
                  <a:gd name="T24" fmla="*/ 144 w 263"/>
                  <a:gd name="T25" fmla="*/ 147 h 183"/>
                  <a:gd name="T26" fmla="*/ 152 w 263"/>
                  <a:gd name="T27" fmla="*/ 151 h 183"/>
                  <a:gd name="T28" fmla="*/ 160 w 263"/>
                  <a:gd name="T29" fmla="*/ 154 h 183"/>
                  <a:gd name="T30" fmla="*/ 174 w 263"/>
                  <a:gd name="T31" fmla="*/ 158 h 183"/>
                  <a:gd name="T32" fmla="*/ 185 w 263"/>
                  <a:gd name="T33" fmla="*/ 161 h 183"/>
                  <a:gd name="T34" fmla="*/ 197 w 263"/>
                  <a:gd name="T35" fmla="*/ 167 h 183"/>
                  <a:gd name="T36" fmla="*/ 214 w 263"/>
                  <a:gd name="T37" fmla="*/ 164 h 183"/>
                  <a:gd name="T38" fmla="*/ 229 w 263"/>
                  <a:gd name="T39" fmla="*/ 164 h 183"/>
                  <a:gd name="T40" fmla="*/ 239 w 263"/>
                  <a:gd name="T41" fmla="*/ 165 h 183"/>
                  <a:gd name="T42" fmla="*/ 260 w 263"/>
                  <a:gd name="T43" fmla="*/ 175 h 183"/>
                  <a:gd name="T44" fmla="*/ 261 w 263"/>
                  <a:gd name="T45" fmla="*/ 183 h 183"/>
                  <a:gd name="T46" fmla="*/ 259 w 263"/>
                  <a:gd name="T47" fmla="*/ 17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3" h="183">
                    <a:moveTo>
                      <a:pt x="259" y="175"/>
                    </a:moveTo>
                    <a:cubicBezTo>
                      <a:pt x="254" y="170"/>
                      <a:pt x="256" y="172"/>
                      <a:pt x="259" y="156"/>
                    </a:cubicBezTo>
                    <a:cubicBezTo>
                      <a:pt x="260" y="151"/>
                      <a:pt x="261" y="140"/>
                      <a:pt x="256" y="133"/>
                    </a:cubicBezTo>
                    <a:cubicBezTo>
                      <a:pt x="253" y="130"/>
                      <a:pt x="250" y="129"/>
                      <a:pt x="250" y="129"/>
                    </a:cubicBezTo>
                    <a:cubicBezTo>
                      <a:pt x="259" y="129"/>
                      <a:pt x="259" y="129"/>
                      <a:pt x="259" y="129"/>
                    </a:cubicBezTo>
                    <a:cubicBezTo>
                      <a:pt x="260" y="44"/>
                      <a:pt x="260" y="44"/>
                      <a:pt x="260" y="44"/>
                    </a:cubicBezTo>
                    <a:cubicBezTo>
                      <a:pt x="260" y="44"/>
                      <a:pt x="256" y="39"/>
                      <a:pt x="257" y="33"/>
                    </a:cubicBezTo>
                    <a:cubicBezTo>
                      <a:pt x="258" y="27"/>
                      <a:pt x="260" y="17"/>
                      <a:pt x="258" y="14"/>
                    </a:cubicBezTo>
                    <a:cubicBezTo>
                      <a:pt x="258" y="14"/>
                      <a:pt x="94" y="11"/>
                      <a:pt x="17" y="0"/>
                    </a:cubicBezTo>
                    <a:cubicBezTo>
                      <a:pt x="14" y="24"/>
                      <a:pt x="12" y="41"/>
                      <a:pt x="12" y="43"/>
                    </a:cubicBezTo>
                    <a:cubicBezTo>
                      <a:pt x="12" y="44"/>
                      <a:pt x="11" y="45"/>
                      <a:pt x="11" y="45"/>
                    </a:cubicBezTo>
                    <a:cubicBezTo>
                      <a:pt x="0" y="137"/>
                      <a:pt x="0" y="137"/>
                      <a:pt x="0" y="137"/>
                    </a:cubicBezTo>
                    <a:cubicBezTo>
                      <a:pt x="144" y="147"/>
                      <a:pt x="144" y="147"/>
                      <a:pt x="144" y="147"/>
                    </a:cubicBezTo>
                    <a:cubicBezTo>
                      <a:pt x="144" y="147"/>
                      <a:pt x="149" y="151"/>
                      <a:pt x="152" y="151"/>
                    </a:cubicBezTo>
                    <a:cubicBezTo>
                      <a:pt x="156" y="151"/>
                      <a:pt x="157" y="152"/>
                      <a:pt x="160" y="154"/>
                    </a:cubicBezTo>
                    <a:cubicBezTo>
                      <a:pt x="163" y="156"/>
                      <a:pt x="170" y="158"/>
                      <a:pt x="174" y="158"/>
                    </a:cubicBezTo>
                    <a:cubicBezTo>
                      <a:pt x="178" y="158"/>
                      <a:pt x="181" y="161"/>
                      <a:pt x="185" y="161"/>
                    </a:cubicBezTo>
                    <a:cubicBezTo>
                      <a:pt x="188" y="161"/>
                      <a:pt x="194" y="164"/>
                      <a:pt x="197" y="167"/>
                    </a:cubicBezTo>
                    <a:cubicBezTo>
                      <a:pt x="200" y="169"/>
                      <a:pt x="206" y="168"/>
                      <a:pt x="214" y="164"/>
                    </a:cubicBezTo>
                    <a:cubicBezTo>
                      <a:pt x="222" y="160"/>
                      <a:pt x="225" y="164"/>
                      <a:pt x="229" y="164"/>
                    </a:cubicBezTo>
                    <a:cubicBezTo>
                      <a:pt x="232" y="165"/>
                      <a:pt x="239" y="165"/>
                      <a:pt x="239" y="165"/>
                    </a:cubicBezTo>
                    <a:cubicBezTo>
                      <a:pt x="239" y="165"/>
                      <a:pt x="259" y="174"/>
                      <a:pt x="260" y="175"/>
                    </a:cubicBezTo>
                    <a:cubicBezTo>
                      <a:pt x="261" y="176"/>
                      <a:pt x="261" y="183"/>
                      <a:pt x="261" y="183"/>
                    </a:cubicBezTo>
                    <a:cubicBezTo>
                      <a:pt x="261" y="183"/>
                      <a:pt x="263" y="177"/>
                      <a:pt x="259" y="17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0" name="Freeform 34">
                <a:extLst>
                  <a:ext uri="{FF2B5EF4-FFF2-40B4-BE49-F238E27FC236}">
                    <a16:creationId xmlns:a16="http://schemas.microsoft.com/office/drawing/2014/main" id="{55441A1E-91C0-4CB5-AE36-57507093A1A0}"/>
                  </a:ext>
                </a:extLst>
              </p:cNvPr>
              <p:cNvSpPr>
                <a:spLocks/>
              </p:cNvSpPr>
              <p:nvPr/>
            </p:nvSpPr>
            <p:spPr bwMode="auto">
              <a:xfrm>
                <a:off x="14904524" y="5824317"/>
                <a:ext cx="420688" cy="723901"/>
              </a:xfrm>
              <a:custGeom>
                <a:avLst/>
                <a:gdLst>
                  <a:gd name="T0" fmla="*/ 11 w 112"/>
                  <a:gd name="T1" fmla="*/ 128 h 193"/>
                  <a:gd name="T2" fmla="*/ 14 w 112"/>
                  <a:gd name="T3" fmla="*/ 136 h 193"/>
                  <a:gd name="T4" fmla="*/ 14 w 112"/>
                  <a:gd name="T5" fmla="*/ 146 h 193"/>
                  <a:gd name="T6" fmla="*/ 12 w 112"/>
                  <a:gd name="T7" fmla="*/ 152 h 193"/>
                  <a:gd name="T8" fmla="*/ 4 w 112"/>
                  <a:gd name="T9" fmla="*/ 168 h 193"/>
                  <a:gd name="T10" fmla="*/ 4 w 112"/>
                  <a:gd name="T11" fmla="*/ 170 h 193"/>
                  <a:gd name="T12" fmla="*/ 3 w 112"/>
                  <a:gd name="T13" fmla="*/ 174 h 193"/>
                  <a:gd name="T14" fmla="*/ 1 w 112"/>
                  <a:gd name="T15" fmla="*/ 178 h 193"/>
                  <a:gd name="T16" fmla="*/ 1 w 112"/>
                  <a:gd name="T17" fmla="*/ 181 h 193"/>
                  <a:gd name="T18" fmla="*/ 0 w 112"/>
                  <a:gd name="T19" fmla="*/ 193 h 193"/>
                  <a:gd name="T20" fmla="*/ 3 w 112"/>
                  <a:gd name="T21" fmla="*/ 193 h 193"/>
                  <a:gd name="T22" fmla="*/ 10 w 112"/>
                  <a:gd name="T23" fmla="*/ 186 h 193"/>
                  <a:gd name="T24" fmla="*/ 13 w 112"/>
                  <a:gd name="T25" fmla="*/ 186 h 193"/>
                  <a:gd name="T26" fmla="*/ 15 w 112"/>
                  <a:gd name="T27" fmla="*/ 187 h 193"/>
                  <a:gd name="T28" fmla="*/ 15 w 112"/>
                  <a:gd name="T29" fmla="*/ 187 h 193"/>
                  <a:gd name="T30" fmla="*/ 16 w 112"/>
                  <a:gd name="T31" fmla="*/ 187 h 193"/>
                  <a:gd name="T32" fmla="*/ 24 w 112"/>
                  <a:gd name="T33" fmla="*/ 182 h 193"/>
                  <a:gd name="T34" fmla="*/ 25 w 112"/>
                  <a:gd name="T35" fmla="*/ 182 h 193"/>
                  <a:gd name="T36" fmla="*/ 25 w 112"/>
                  <a:gd name="T37" fmla="*/ 182 h 193"/>
                  <a:gd name="T38" fmla="*/ 40 w 112"/>
                  <a:gd name="T39" fmla="*/ 185 h 193"/>
                  <a:gd name="T40" fmla="*/ 45 w 112"/>
                  <a:gd name="T41" fmla="*/ 181 h 193"/>
                  <a:gd name="T42" fmla="*/ 46 w 112"/>
                  <a:gd name="T43" fmla="*/ 181 h 193"/>
                  <a:gd name="T44" fmla="*/ 46 w 112"/>
                  <a:gd name="T45" fmla="*/ 181 h 193"/>
                  <a:gd name="T46" fmla="*/ 55 w 112"/>
                  <a:gd name="T47" fmla="*/ 182 h 193"/>
                  <a:gd name="T48" fmla="*/ 58 w 112"/>
                  <a:gd name="T49" fmla="*/ 175 h 193"/>
                  <a:gd name="T50" fmla="*/ 59 w 112"/>
                  <a:gd name="T51" fmla="*/ 168 h 193"/>
                  <a:gd name="T52" fmla="*/ 59 w 112"/>
                  <a:gd name="T53" fmla="*/ 168 h 193"/>
                  <a:gd name="T54" fmla="*/ 61 w 112"/>
                  <a:gd name="T55" fmla="*/ 166 h 193"/>
                  <a:gd name="T56" fmla="*/ 61 w 112"/>
                  <a:gd name="T57" fmla="*/ 166 h 193"/>
                  <a:gd name="T58" fmla="*/ 64 w 112"/>
                  <a:gd name="T59" fmla="*/ 169 h 193"/>
                  <a:gd name="T60" fmla="*/ 69 w 112"/>
                  <a:gd name="T61" fmla="*/ 174 h 193"/>
                  <a:gd name="T62" fmla="*/ 73 w 112"/>
                  <a:gd name="T63" fmla="*/ 177 h 193"/>
                  <a:gd name="T64" fmla="*/ 74 w 112"/>
                  <a:gd name="T65" fmla="*/ 176 h 193"/>
                  <a:gd name="T66" fmla="*/ 78 w 112"/>
                  <a:gd name="T67" fmla="*/ 174 h 193"/>
                  <a:gd name="T68" fmla="*/ 89 w 112"/>
                  <a:gd name="T69" fmla="*/ 161 h 193"/>
                  <a:gd name="T70" fmla="*/ 91 w 112"/>
                  <a:gd name="T71" fmla="*/ 155 h 193"/>
                  <a:gd name="T72" fmla="*/ 91 w 112"/>
                  <a:gd name="T73" fmla="*/ 147 h 193"/>
                  <a:gd name="T74" fmla="*/ 95 w 112"/>
                  <a:gd name="T75" fmla="*/ 142 h 193"/>
                  <a:gd name="T76" fmla="*/ 98 w 112"/>
                  <a:gd name="T77" fmla="*/ 140 h 193"/>
                  <a:gd name="T78" fmla="*/ 110 w 112"/>
                  <a:gd name="T79" fmla="*/ 131 h 193"/>
                  <a:gd name="T80" fmla="*/ 112 w 112"/>
                  <a:gd name="T81" fmla="*/ 126 h 193"/>
                  <a:gd name="T82" fmla="*/ 112 w 112"/>
                  <a:gd name="T83" fmla="*/ 125 h 193"/>
                  <a:gd name="T84" fmla="*/ 112 w 112"/>
                  <a:gd name="T85" fmla="*/ 124 h 193"/>
                  <a:gd name="T86" fmla="*/ 112 w 112"/>
                  <a:gd name="T87" fmla="*/ 124 h 193"/>
                  <a:gd name="T88" fmla="*/ 112 w 112"/>
                  <a:gd name="T89" fmla="*/ 124 h 193"/>
                  <a:gd name="T90" fmla="*/ 111 w 112"/>
                  <a:gd name="T91" fmla="*/ 121 h 193"/>
                  <a:gd name="T92" fmla="*/ 98 w 112"/>
                  <a:gd name="T93" fmla="*/ 3 h 193"/>
                  <a:gd name="T94" fmla="*/ 97 w 112"/>
                  <a:gd name="T95" fmla="*/ 0 h 193"/>
                  <a:gd name="T96" fmla="*/ 24 w 112"/>
                  <a:gd name="T97" fmla="*/ 5 h 193"/>
                  <a:gd name="T98" fmla="*/ 19 w 112"/>
                  <a:gd name="T99" fmla="*/ 9 h 193"/>
                  <a:gd name="T100" fmla="*/ 17 w 112"/>
                  <a:gd name="T101" fmla="*/ 10 h 193"/>
                  <a:gd name="T102" fmla="*/ 17 w 112"/>
                  <a:gd name="T103" fmla="*/ 10 h 193"/>
                  <a:gd name="T104" fmla="*/ 17 w 112"/>
                  <a:gd name="T105" fmla="*/ 10 h 193"/>
                  <a:gd name="T106" fmla="*/ 10 w 112"/>
                  <a:gd name="T107" fmla="*/ 11 h 193"/>
                  <a:gd name="T108" fmla="*/ 5 w 112"/>
                  <a:gd name="T109" fmla="*/ 9 h 193"/>
                  <a:gd name="T110" fmla="*/ 3 w 112"/>
                  <a:gd name="T111" fmla="*/ 8 h 193"/>
                  <a:gd name="T112" fmla="*/ 11 w 112"/>
                  <a:gd name="T113" fmla="*/ 12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2" h="193">
                    <a:moveTo>
                      <a:pt x="11" y="128"/>
                    </a:moveTo>
                    <a:cubicBezTo>
                      <a:pt x="12" y="128"/>
                      <a:pt x="13" y="131"/>
                      <a:pt x="14" y="136"/>
                    </a:cubicBezTo>
                    <a:cubicBezTo>
                      <a:pt x="15" y="139"/>
                      <a:pt x="15" y="143"/>
                      <a:pt x="14" y="146"/>
                    </a:cubicBezTo>
                    <a:cubicBezTo>
                      <a:pt x="13" y="149"/>
                      <a:pt x="13" y="151"/>
                      <a:pt x="12" y="152"/>
                    </a:cubicBezTo>
                    <a:cubicBezTo>
                      <a:pt x="7" y="165"/>
                      <a:pt x="5" y="163"/>
                      <a:pt x="4" y="168"/>
                    </a:cubicBezTo>
                    <a:cubicBezTo>
                      <a:pt x="4" y="169"/>
                      <a:pt x="4" y="170"/>
                      <a:pt x="4" y="170"/>
                    </a:cubicBezTo>
                    <a:cubicBezTo>
                      <a:pt x="4" y="172"/>
                      <a:pt x="3" y="173"/>
                      <a:pt x="3" y="174"/>
                    </a:cubicBezTo>
                    <a:cubicBezTo>
                      <a:pt x="2" y="175"/>
                      <a:pt x="2" y="176"/>
                      <a:pt x="1" y="178"/>
                    </a:cubicBezTo>
                    <a:cubicBezTo>
                      <a:pt x="1" y="178"/>
                      <a:pt x="1" y="180"/>
                      <a:pt x="1" y="181"/>
                    </a:cubicBezTo>
                    <a:cubicBezTo>
                      <a:pt x="0" y="186"/>
                      <a:pt x="0" y="193"/>
                      <a:pt x="0" y="193"/>
                    </a:cubicBezTo>
                    <a:cubicBezTo>
                      <a:pt x="1" y="193"/>
                      <a:pt x="2" y="193"/>
                      <a:pt x="3" y="193"/>
                    </a:cubicBezTo>
                    <a:cubicBezTo>
                      <a:pt x="7" y="192"/>
                      <a:pt x="9" y="187"/>
                      <a:pt x="10" y="186"/>
                    </a:cubicBezTo>
                    <a:cubicBezTo>
                      <a:pt x="11" y="184"/>
                      <a:pt x="12" y="185"/>
                      <a:pt x="13" y="186"/>
                    </a:cubicBezTo>
                    <a:cubicBezTo>
                      <a:pt x="13" y="186"/>
                      <a:pt x="14" y="186"/>
                      <a:pt x="15" y="187"/>
                    </a:cubicBezTo>
                    <a:cubicBezTo>
                      <a:pt x="15" y="187"/>
                      <a:pt x="15" y="187"/>
                      <a:pt x="15" y="187"/>
                    </a:cubicBezTo>
                    <a:cubicBezTo>
                      <a:pt x="15" y="187"/>
                      <a:pt x="16" y="187"/>
                      <a:pt x="16" y="187"/>
                    </a:cubicBezTo>
                    <a:cubicBezTo>
                      <a:pt x="19" y="184"/>
                      <a:pt x="22" y="182"/>
                      <a:pt x="24" y="182"/>
                    </a:cubicBezTo>
                    <a:cubicBezTo>
                      <a:pt x="24" y="182"/>
                      <a:pt x="24" y="182"/>
                      <a:pt x="25" y="182"/>
                    </a:cubicBezTo>
                    <a:cubicBezTo>
                      <a:pt x="25" y="182"/>
                      <a:pt x="25" y="182"/>
                      <a:pt x="25" y="182"/>
                    </a:cubicBezTo>
                    <a:cubicBezTo>
                      <a:pt x="29" y="181"/>
                      <a:pt x="36" y="185"/>
                      <a:pt x="40" y="185"/>
                    </a:cubicBezTo>
                    <a:cubicBezTo>
                      <a:pt x="43" y="185"/>
                      <a:pt x="43" y="181"/>
                      <a:pt x="45" y="181"/>
                    </a:cubicBezTo>
                    <a:cubicBezTo>
                      <a:pt x="46" y="181"/>
                      <a:pt x="46" y="181"/>
                      <a:pt x="46" y="181"/>
                    </a:cubicBezTo>
                    <a:cubicBezTo>
                      <a:pt x="46" y="181"/>
                      <a:pt x="46" y="181"/>
                      <a:pt x="46" y="181"/>
                    </a:cubicBezTo>
                    <a:cubicBezTo>
                      <a:pt x="49" y="180"/>
                      <a:pt x="52" y="183"/>
                      <a:pt x="55" y="182"/>
                    </a:cubicBezTo>
                    <a:cubicBezTo>
                      <a:pt x="56" y="181"/>
                      <a:pt x="57" y="176"/>
                      <a:pt x="58" y="175"/>
                    </a:cubicBezTo>
                    <a:cubicBezTo>
                      <a:pt x="58" y="174"/>
                      <a:pt x="58" y="170"/>
                      <a:pt x="59" y="168"/>
                    </a:cubicBezTo>
                    <a:cubicBezTo>
                      <a:pt x="59" y="168"/>
                      <a:pt x="59" y="168"/>
                      <a:pt x="59" y="168"/>
                    </a:cubicBezTo>
                    <a:cubicBezTo>
                      <a:pt x="59" y="167"/>
                      <a:pt x="60" y="166"/>
                      <a:pt x="61" y="166"/>
                    </a:cubicBezTo>
                    <a:cubicBezTo>
                      <a:pt x="61" y="166"/>
                      <a:pt x="61" y="166"/>
                      <a:pt x="61" y="166"/>
                    </a:cubicBezTo>
                    <a:cubicBezTo>
                      <a:pt x="62" y="166"/>
                      <a:pt x="63" y="167"/>
                      <a:pt x="64" y="169"/>
                    </a:cubicBezTo>
                    <a:cubicBezTo>
                      <a:pt x="66" y="170"/>
                      <a:pt x="67" y="172"/>
                      <a:pt x="69" y="174"/>
                    </a:cubicBezTo>
                    <a:cubicBezTo>
                      <a:pt x="70" y="176"/>
                      <a:pt x="72" y="176"/>
                      <a:pt x="73" y="177"/>
                    </a:cubicBezTo>
                    <a:cubicBezTo>
                      <a:pt x="73" y="177"/>
                      <a:pt x="74" y="176"/>
                      <a:pt x="74" y="176"/>
                    </a:cubicBezTo>
                    <a:cubicBezTo>
                      <a:pt x="75" y="176"/>
                      <a:pt x="76" y="175"/>
                      <a:pt x="78" y="174"/>
                    </a:cubicBezTo>
                    <a:cubicBezTo>
                      <a:pt x="80" y="172"/>
                      <a:pt x="86" y="165"/>
                      <a:pt x="89" y="161"/>
                    </a:cubicBezTo>
                    <a:cubicBezTo>
                      <a:pt x="90" y="159"/>
                      <a:pt x="91" y="157"/>
                      <a:pt x="91" y="155"/>
                    </a:cubicBezTo>
                    <a:cubicBezTo>
                      <a:pt x="92" y="152"/>
                      <a:pt x="91" y="149"/>
                      <a:pt x="91" y="147"/>
                    </a:cubicBezTo>
                    <a:cubicBezTo>
                      <a:pt x="91" y="145"/>
                      <a:pt x="93" y="143"/>
                      <a:pt x="95" y="142"/>
                    </a:cubicBezTo>
                    <a:cubicBezTo>
                      <a:pt x="96" y="141"/>
                      <a:pt x="97" y="140"/>
                      <a:pt x="98" y="140"/>
                    </a:cubicBezTo>
                    <a:cubicBezTo>
                      <a:pt x="103" y="138"/>
                      <a:pt x="107" y="136"/>
                      <a:pt x="110" y="131"/>
                    </a:cubicBezTo>
                    <a:cubicBezTo>
                      <a:pt x="111" y="130"/>
                      <a:pt x="112" y="128"/>
                      <a:pt x="112" y="126"/>
                    </a:cubicBezTo>
                    <a:cubicBezTo>
                      <a:pt x="112" y="126"/>
                      <a:pt x="112" y="125"/>
                      <a:pt x="112" y="125"/>
                    </a:cubicBezTo>
                    <a:cubicBezTo>
                      <a:pt x="112" y="125"/>
                      <a:pt x="112" y="125"/>
                      <a:pt x="112" y="124"/>
                    </a:cubicBezTo>
                    <a:cubicBezTo>
                      <a:pt x="112" y="124"/>
                      <a:pt x="112" y="124"/>
                      <a:pt x="112" y="124"/>
                    </a:cubicBezTo>
                    <a:cubicBezTo>
                      <a:pt x="112" y="124"/>
                      <a:pt x="112" y="124"/>
                      <a:pt x="112" y="124"/>
                    </a:cubicBezTo>
                    <a:cubicBezTo>
                      <a:pt x="111" y="122"/>
                      <a:pt x="111" y="121"/>
                      <a:pt x="111" y="121"/>
                    </a:cubicBezTo>
                    <a:cubicBezTo>
                      <a:pt x="98" y="3"/>
                      <a:pt x="98" y="3"/>
                      <a:pt x="98" y="3"/>
                    </a:cubicBezTo>
                    <a:cubicBezTo>
                      <a:pt x="97" y="0"/>
                      <a:pt x="97" y="0"/>
                      <a:pt x="97" y="0"/>
                    </a:cubicBezTo>
                    <a:cubicBezTo>
                      <a:pt x="24" y="5"/>
                      <a:pt x="24" y="5"/>
                      <a:pt x="24" y="5"/>
                    </a:cubicBezTo>
                    <a:cubicBezTo>
                      <a:pt x="23" y="5"/>
                      <a:pt x="21" y="7"/>
                      <a:pt x="19" y="9"/>
                    </a:cubicBezTo>
                    <a:cubicBezTo>
                      <a:pt x="19" y="9"/>
                      <a:pt x="18" y="9"/>
                      <a:pt x="17" y="10"/>
                    </a:cubicBezTo>
                    <a:cubicBezTo>
                      <a:pt x="17" y="10"/>
                      <a:pt x="17" y="10"/>
                      <a:pt x="17" y="10"/>
                    </a:cubicBezTo>
                    <a:cubicBezTo>
                      <a:pt x="17" y="10"/>
                      <a:pt x="17" y="10"/>
                      <a:pt x="17" y="10"/>
                    </a:cubicBezTo>
                    <a:cubicBezTo>
                      <a:pt x="15" y="11"/>
                      <a:pt x="13" y="11"/>
                      <a:pt x="10" y="11"/>
                    </a:cubicBezTo>
                    <a:cubicBezTo>
                      <a:pt x="8" y="11"/>
                      <a:pt x="6" y="10"/>
                      <a:pt x="5" y="9"/>
                    </a:cubicBezTo>
                    <a:cubicBezTo>
                      <a:pt x="4" y="8"/>
                      <a:pt x="4" y="8"/>
                      <a:pt x="3" y="8"/>
                    </a:cubicBezTo>
                    <a:lnTo>
                      <a:pt x="11" y="128"/>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1" name="Freeform 35">
                <a:extLst>
                  <a:ext uri="{FF2B5EF4-FFF2-40B4-BE49-F238E27FC236}">
                    <a16:creationId xmlns:a16="http://schemas.microsoft.com/office/drawing/2014/main" id="{8D1A8545-07B3-49EB-9834-C0E0E1A04BAF}"/>
                  </a:ext>
                </a:extLst>
              </p:cNvPr>
              <p:cNvSpPr>
                <a:spLocks/>
              </p:cNvSpPr>
              <p:nvPr/>
            </p:nvSpPr>
            <p:spPr bwMode="auto">
              <a:xfrm>
                <a:off x="16542825" y="5962430"/>
                <a:ext cx="168275" cy="271463"/>
              </a:xfrm>
              <a:custGeom>
                <a:avLst/>
                <a:gdLst>
                  <a:gd name="T0" fmla="*/ 41 w 45"/>
                  <a:gd name="T1" fmla="*/ 63 h 72"/>
                  <a:gd name="T2" fmla="*/ 36 w 45"/>
                  <a:gd name="T3" fmla="*/ 63 h 72"/>
                  <a:gd name="T4" fmla="*/ 38 w 45"/>
                  <a:gd name="T5" fmla="*/ 60 h 72"/>
                  <a:gd name="T6" fmla="*/ 39 w 45"/>
                  <a:gd name="T7" fmla="*/ 57 h 72"/>
                  <a:gd name="T8" fmla="*/ 40 w 45"/>
                  <a:gd name="T9" fmla="*/ 55 h 72"/>
                  <a:gd name="T10" fmla="*/ 40 w 45"/>
                  <a:gd name="T11" fmla="*/ 51 h 72"/>
                  <a:gd name="T12" fmla="*/ 31 w 45"/>
                  <a:gd name="T13" fmla="*/ 46 h 72"/>
                  <a:gd name="T14" fmla="*/ 27 w 45"/>
                  <a:gd name="T15" fmla="*/ 41 h 72"/>
                  <a:gd name="T16" fmla="*/ 24 w 45"/>
                  <a:gd name="T17" fmla="*/ 35 h 72"/>
                  <a:gd name="T18" fmla="*/ 19 w 45"/>
                  <a:gd name="T19" fmla="*/ 26 h 72"/>
                  <a:gd name="T20" fmla="*/ 13 w 45"/>
                  <a:gd name="T21" fmla="*/ 21 h 72"/>
                  <a:gd name="T22" fmla="*/ 10 w 45"/>
                  <a:gd name="T23" fmla="*/ 15 h 72"/>
                  <a:gd name="T24" fmla="*/ 11 w 45"/>
                  <a:gd name="T25" fmla="*/ 13 h 72"/>
                  <a:gd name="T26" fmla="*/ 6 w 45"/>
                  <a:gd name="T27" fmla="*/ 8 h 72"/>
                  <a:gd name="T28" fmla="*/ 5 w 45"/>
                  <a:gd name="T29" fmla="*/ 0 h 72"/>
                  <a:gd name="T30" fmla="*/ 0 w 45"/>
                  <a:gd name="T31" fmla="*/ 8 h 72"/>
                  <a:gd name="T32" fmla="*/ 1 w 45"/>
                  <a:gd name="T33" fmla="*/ 8 h 72"/>
                  <a:gd name="T34" fmla="*/ 5 w 45"/>
                  <a:gd name="T35" fmla="*/ 1 h 72"/>
                  <a:gd name="T36" fmla="*/ 1 w 45"/>
                  <a:gd name="T37" fmla="*/ 8 h 72"/>
                  <a:gd name="T38" fmla="*/ 1 w 45"/>
                  <a:gd name="T39" fmla="*/ 8 h 72"/>
                  <a:gd name="T40" fmla="*/ 20 w 45"/>
                  <a:gd name="T41" fmla="*/ 72 h 72"/>
                  <a:gd name="T42" fmla="*/ 44 w 45"/>
                  <a:gd name="T43" fmla="*/ 68 h 72"/>
                  <a:gd name="T44" fmla="*/ 45 w 45"/>
                  <a:gd name="T45" fmla="*/ 65 h 72"/>
                  <a:gd name="T46" fmla="*/ 41 w 45"/>
                  <a:gd name="T47"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72">
                    <a:moveTo>
                      <a:pt x="41" y="63"/>
                    </a:moveTo>
                    <a:cubicBezTo>
                      <a:pt x="39" y="65"/>
                      <a:pt x="37" y="64"/>
                      <a:pt x="36" y="63"/>
                    </a:cubicBezTo>
                    <a:cubicBezTo>
                      <a:pt x="36" y="61"/>
                      <a:pt x="37" y="60"/>
                      <a:pt x="38" y="60"/>
                    </a:cubicBezTo>
                    <a:cubicBezTo>
                      <a:pt x="39" y="60"/>
                      <a:pt x="41" y="58"/>
                      <a:pt x="39" y="57"/>
                    </a:cubicBezTo>
                    <a:cubicBezTo>
                      <a:pt x="37" y="55"/>
                      <a:pt x="39" y="55"/>
                      <a:pt x="40" y="55"/>
                    </a:cubicBezTo>
                    <a:cubicBezTo>
                      <a:pt x="41" y="55"/>
                      <a:pt x="44" y="52"/>
                      <a:pt x="40" y="51"/>
                    </a:cubicBezTo>
                    <a:cubicBezTo>
                      <a:pt x="35" y="50"/>
                      <a:pt x="32" y="48"/>
                      <a:pt x="31" y="46"/>
                    </a:cubicBezTo>
                    <a:cubicBezTo>
                      <a:pt x="29" y="44"/>
                      <a:pt x="29" y="42"/>
                      <a:pt x="27" y="41"/>
                    </a:cubicBezTo>
                    <a:cubicBezTo>
                      <a:pt x="25" y="40"/>
                      <a:pt x="24" y="37"/>
                      <a:pt x="24" y="35"/>
                    </a:cubicBezTo>
                    <a:cubicBezTo>
                      <a:pt x="24" y="33"/>
                      <a:pt x="22" y="28"/>
                      <a:pt x="19" y="26"/>
                    </a:cubicBezTo>
                    <a:cubicBezTo>
                      <a:pt x="16" y="25"/>
                      <a:pt x="13" y="22"/>
                      <a:pt x="13" y="21"/>
                    </a:cubicBezTo>
                    <a:cubicBezTo>
                      <a:pt x="13" y="20"/>
                      <a:pt x="15" y="15"/>
                      <a:pt x="10" y="15"/>
                    </a:cubicBezTo>
                    <a:cubicBezTo>
                      <a:pt x="10" y="15"/>
                      <a:pt x="11" y="13"/>
                      <a:pt x="11" y="13"/>
                    </a:cubicBezTo>
                    <a:cubicBezTo>
                      <a:pt x="11" y="13"/>
                      <a:pt x="10" y="11"/>
                      <a:pt x="6" y="8"/>
                    </a:cubicBezTo>
                    <a:cubicBezTo>
                      <a:pt x="3" y="4"/>
                      <a:pt x="4" y="3"/>
                      <a:pt x="5" y="0"/>
                    </a:cubicBezTo>
                    <a:cubicBezTo>
                      <a:pt x="0" y="8"/>
                      <a:pt x="0" y="8"/>
                      <a:pt x="0" y="8"/>
                    </a:cubicBezTo>
                    <a:cubicBezTo>
                      <a:pt x="1" y="8"/>
                      <a:pt x="1" y="8"/>
                      <a:pt x="1" y="8"/>
                    </a:cubicBezTo>
                    <a:cubicBezTo>
                      <a:pt x="5" y="1"/>
                      <a:pt x="5" y="1"/>
                      <a:pt x="5" y="1"/>
                    </a:cubicBezTo>
                    <a:cubicBezTo>
                      <a:pt x="1" y="8"/>
                      <a:pt x="1" y="8"/>
                      <a:pt x="1" y="8"/>
                    </a:cubicBezTo>
                    <a:cubicBezTo>
                      <a:pt x="1" y="8"/>
                      <a:pt x="1" y="8"/>
                      <a:pt x="1" y="8"/>
                    </a:cubicBezTo>
                    <a:cubicBezTo>
                      <a:pt x="20" y="72"/>
                      <a:pt x="20" y="72"/>
                      <a:pt x="20" y="72"/>
                    </a:cubicBezTo>
                    <a:cubicBezTo>
                      <a:pt x="44" y="68"/>
                      <a:pt x="44" y="68"/>
                      <a:pt x="44" y="68"/>
                    </a:cubicBezTo>
                    <a:cubicBezTo>
                      <a:pt x="44" y="68"/>
                      <a:pt x="45" y="67"/>
                      <a:pt x="45" y="65"/>
                    </a:cubicBezTo>
                    <a:cubicBezTo>
                      <a:pt x="45" y="63"/>
                      <a:pt x="42" y="61"/>
                      <a:pt x="41" y="6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2" name="Freeform 36">
                <a:extLst>
                  <a:ext uri="{FF2B5EF4-FFF2-40B4-BE49-F238E27FC236}">
                    <a16:creationId xmlns:a16="http://schemas.microsoft.com/office/drawing/2014/main" id="{B9D1F839-0D4F-4896-ADC6-ED667166F72F}"/>
                  </a:ext>
                </a:extLst>
              </p:cNvPr>
              <p:cNvSpPr>
                <a:spLocks/>
              </p:cNvSpPr>
              <p:nvPr/>
            </p:nvSpPr>
            <p:spPr bwMode="auto">
              <a:xfrm>
                <a:off x="15822100" y="5595717"/>
                <a:ext cx="795338" cy="506413"/>
              </a:xfrm>
              <a:custGeom>
                <a:avLst/>
                <a:gdLst>
                  <a:gd name="T0" fmla="*/ 198 w 212"/>
                  <a:gd name="T1" fmla="*/ 97 h 135"/>
                  <a:gd name="T2" fmla="*/ 200 w 212"/>
                  <a:gd name="T3" fmla="*/ 94 h 135"/>
                  <a:gd name="T4" fmla="*/ 206 w 212"/>
                  <a:gd name="T5" fmla="*/ 92 h 135"/>
                  <a:gd name="T6" fmla="*/ 206 w 212"/>
                  <a:gd name="T7" fmla="*/ 92 h 135"/>
                  <a:gd name="T8" fmla="*/ 208 w 212"/>
                  <a:gd name="T9" fmla="*/ 91 h 135"/>
                  <a:gd name="T10" fmla="*/ 212 w 212"/>
                  <a:gd name="T11" fmla="*/ 83 h 135"/>
                  <a:gd name="T12" fmla="*/ 211 w 212"/>
                  <a:gd name="T13" fmla="*/ 79 h 135"/>
                  <a:gd name="T14" fmla="*/ 211 w 212"/>
                  <a:gd name="T15" fmla="*/ 79 h 135"/>
                  <a:gd name="T16" fmla="*/ 210 w 212"/>
                  <a:gd name="T17" fmla="*/ 78 h 135"/>
                  <a:gd name="T18" fmla="*/ 202 w 212"/>
                  <a:gd name="T19" fmla="*/ 71 h 135"/>
                  <a:gd name="T20" fmla="*/ 197 w 212"/>
                  <a:gd name="T21" fmla="*/ 63 h 135"/>
                  <a:gd name="T22" fmla="*/ 198 w 212"/>
                  <a:gd name="T23" fmla="*/ 37 h 135"/>
                  <a:gd name="T24" fmla="*/ 201 w 212"/>
                  <a:gd name="T25" fmla="*/ 34 h 135"/>
                  <a:gd name="T26" fmla="*/ 202 w 212"/>
                  <a:gd name="T27" fmla="*/ 28 h 135"/>
                  <a:gd name="T28" fmla="*/ 202 w 212"/>
                  <a:gd name="T29" fmla="*/ 27 h 135"/>
                  <a:gd name="T30" fmla="*/ 202 w 212"/>
                  <a:gd name="T31" fmla="*/ 28 h 135"/>
                  <a:gd name="T32" fmla="*/ 202 w 212"/>
                  <a:gd name="T33" fmla="*/ 26 h 135"/>
                  <a:gd name="T34" fmla="*/ 201 w 212"/>
                  <a:gd name="T35" fmla="*/ 25 h 135"/>
                  <a:gd name="T36" fmla="*/ 191 w 212"/>
                  <a:gd name="T37" fmla="*/ 21 h 135"/>
                  <a:gd name="T38" fmla="*/ 179 w 212"/>
                  <a:gd name="T39" fmla="*/ 5 h 135"/>
                  <a:gd name="T40" fmla="*/ 165 w 212"/>
                  <a:gd name="T41" fmla="*/ 2 h 135"/>
                  <a:gd name="T42" fmla="*/ 25 w 212"/>
                  <a:gd name="T43" fmla="*/ 30 h 135"/>
                  <a:gd name="T44" fmla="*/ 23 w 212"/>
                  <a:gd name="T45" fmla="*/ 20 h 135"/>
                  <a:gd name="T46" fmla="*/ 17 w 212"/>
                  <a:gd name="T47" fmla="*/ 25 h 135"/>
                  <a:gd name="T48" fmla="*/ 11 w 212"/>
                  <a:gd name="T49" fmla="*/ 30 h 135"/>
                  <a:gd name="T50" fmla="*/ 3 w 212"/>
                  <a:gd name="T51" fmla="*/ 35 h 135"/>
                  <a:gd name="T52" fmla="*/ 0 w 212"/>
                  <a:gd name="T53" fmla="*/ 35 h 135"/>
                  <a:gd name="T54" fmla="*/ 14 w 212"/>
                  <a:gd name="T55" fmla="*/ 135 h 135"/>
                  <a:gd name="T56" fmla="*/ 192 w 212"/>
                  <a:gd name="T57" fmla="*/ 106 h 135"/>
                  <a:gd name="T58" fmla="*/ 197 w 212"/>
                  <a:gd name="T59" fmla="*/ 98 h 135"/>
                  <a:gd name="T60" fmla="*/ 198 w 212"/>
                  <a:gd name="T61"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2" h="135">
                    <a:moveTo>
                      <a:pt x="198" y="97"/>
                    </a:moveTo>
                    <a:cubicBezTo>
                      <a:pt x="198" y="96"/>
                      <a:pt x="199" y="95"/>
                      <a:pt x="200" y="94"/>
                    </a:cubicBezTo>
                    <a:cubicBezTo>
                      <a:pt x="201" y="93"/>
                      <a:pt x="203" y="92"/>
                      <a:pt x="206" y="92"/>
                    </a:cubicBezTo>
                    <a:cubicBezTo>
                      <a:pt x="206" y="92"/>
                      <a:pt x="206" y="92"/>
                      <a:pt x="206" y="92"/>
                    </a:cubicBezTo>
                    <a:cubicBezTo>
                      <a:pt x="207" y="91"/>
                      <a:pt x="208" y="91"/>
                      <a:pt x="208" y="91"/>
                    </a:cubicBezTo>
                    <a:cubicBezTo>
                      <a:pt x="211" y="90"/>
                      <a:pt x="212" y="87"/>
                      <a:pt x="212" y="83"/>
                    </a:cubicBezTo>
                    <a:cubicBezTo>
                      <a:pt x="212" y="82"/>
                      <a:pt x="211" y="80"/>
                      <a:pt x="211" y="79"/>
                    </a:cubicBezTo>
                    <a:cubicBezTo>
                      <a:pt x="211" y="79"/>
                      <a:pt x="211" y="79"/>
                      <a:pt x="211" y="79"/>
                    </a:cubicBezTo>
                    <a:cubicBezTo>
                      <a:pt x="211" y="78"/>
                      <a:pt x="211" y="78"/>
                      <a:pt x="210" y="78"/>
                    </a:cubicBezTo>
                    <a:cubicBezTo>
                      <a:pt x="209" y="75"/>
                      <a:pt x="206" y="72"/>
                      <a:pt x="202" y="71"/>
                    </a:cubicBezTo>
                    <a:cubicBezTo>
                      <a:pt x="200" y="69"/>
                      <a:pt x="198" y="66"/>
                      <a:pt x="197" y="63"/>
                    </a:cubicBezTo>
                    <a:cubicBezTo>
                      <a:pt x="193" y="54"/>
                      <a:pt x="194" y="41"/>
                      <a:pt x="198" y="37"/>
                    </a:cubicBezTo>
                    <a:cubicBezTo>
                      <a:pt x="199" y="36"/>
                      <a:pt x="200" y="35"/>
                      <a:pt x="201" y="34"/>
                    </a:cubicBezTo>
                    <a:cubicBezTo>
                      <a:pt x="202" y="32"/>
                      <a:pt x="202" y="30"/>
                      <a:pt x="202" y="28"/>
                    </a:cubicBezTo>
                    <a:cubicBezTo>
                      <a:pt x="202" y="28"/>
                      <a:pt x="202" y="27"/>
                      <a:pt x="202" y="27"/>
                    </a:cubicBezTo>
                    <a:cubicBezTo>
                      <a:pt x="202" y="27"/>
                      <a:pt x="202" y="28"/>
                      <a:pt x="202" y="28"/>
                    </a:cubicBezTo>
                    <a:cubicBezTo>
                      <a:pt x="202" y="27"/>
                      <a:pt x="202" y="27"/>
                      <a:pt x="202" y="26"/>
                    </a:cubicBezTo>
                    <a:cubicBezTo>
                      <a:pt x="201" y="26"/>
                      <a:pt x="201" y="26"/>
                      <a:pt x="201" y="25"/>
                    </a:cubicBezTo>
                    <a:cubicBezTo>
                      <a:pt x="199" y="24"/>
                      <a:pt x="194" y="24"/>
                      <a:pt x="191" y="21"/>
                    </a:cubicBezTo>
                    <a:cubicBezTo>
                      <a:pt x="188" y="18"/>
                      <a:pt x="185" y="10"/>
                      <a:pt x="179" y="5"/>
                    </a:cubicBezTo>
                    <a:cubicBezTo>
                      <a:pt x="172" y="0"/>
                      <a:pt x="165" y="2"/>
                      <a:pt x="165" y="2"/>
                    </a:cubicBezTo>
                    <a:cubicBezTo>
                      <a:pt x="25" y="30"/>
                      <a:pt x="25" y="30"/>
                      <a:pt x="25" y="30"/>
                    </a:cubicBezTo>
                    <a:cubicBezTo>
                      <a:pt x="23" y="20"/>
                      <a:pt x="23" y="20"/>
                      <a:pt x="23" y="20"/>
                    </a:cubicBezTo>
                    <a:cubicBezTo>
                      <a:pt x="23" y="20"/>
                      <a:pt x="18" y="23"/>
                      <a:pt x="17" y="25"/>
                    </a:cubicBezTo>
                    <a:cubicBezTo>
                      <a:pt x="15" y="27"/>
                      <a:pt x="13" y="29"/>
                      <a:pt x="11" y="30"/>
                    </a:cubicBezTo>
                    <a:cubicBezTo>
                      <a:pt x="9" y="30"/>
                      <a:pt x="5" y="34"/>
                      <a:pt x="3" y="35"/>
                    </a:cubicBezTo>
                    <a:cubicBezTo>
                      <a:pt x="2" y="35"/>
                      <a:pt x="0" y="35"/>
                      <a:pt x="0" y="35"/>
                    </a:cubicBezTo>
                    <a:cubicBezTo>
                      <a:pt x="14" y="135"/>
                      <a:pt x="14" y="135"/>
                      <a:pt x="14" y="135"/>
                    </a:cubicBezTo>
                    <a:cubicBezTo>
                      <a:pt x="192" y="106"/>
                      <a:pt x="192" y="106"/>
                      <a:pt x="192" y="106"/>
                    </a:cubicBezTo>
                    <a:cubicBezTo>
                      <a:pt x="197" y="98"/>
                      <a:pt x="197" y="98"/>
                      <a:pt x="197" y="98"/>
                    </a:cubicBezTo>
                    <a:cubicBezTo>
                      <a:pt x="198" y="98"/>
                      <a:pt x="198" y="97"/>
                      <a:pt x="198" y="9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3" name="Freeform 37">
                <a:extLst>
                  <a:ext uri="{FF2B5EF4-FFF2-40B4-BE49-F238E27FC236}">
                    <a16:creationId xmlns:a16="http://schemas.microsoft.com/office/drawing/2014/main" id="{2982FF77-2539-431D-80E1-59766558E306}"/>
                  </a:ext>
                </a:extLst>
              </p:cNvPr>
              <p:cNvSpPr>
                <a:spLocks noEditPoints="1"/>
              </p:cNvSpPr>
              <p:nvPr/>
            </p:nvSpPr>
            <p:spPr bwMode="auto">
              <a:xfrm>
                <a:off x="16553938" y="5692555"/>
                <a:ext cx="153988" cy="360363"/>
              </a:xfrm>
              <a:custGeom>
                <a:avLst/>
                <a:gdLst>
                  <a:gd name="T0" fmla="*/ 6 w 41"/>
                  <a:gd name="T1" fmla="*/ 8 h 96"/>
                  <a:gd name="T2" fmla="*/ 3 w 41"/>
                  <a:gd name="T3" fmla="*/ 11 h 96"/>
                  <a:gd name="T4" fmla="*/ 1 w 41"/>
                  <a:gd name="T5" fmla="*/ 28 h 96"/>
                  <a:gd name="T6" fmla="*/ 2 w 41"/>
                  <a:gd name="T7" fmla="*/ 37 h 96"/>
                  <a:gd name="T8" fmla="*/ 9 w 41"/>
                  <a:gd name="T9" fmla="*/ 45 h 96"/>
                  <a:gd name="T10" fmla="*/ 15 w 41"/>
                  <a:gd name="T11" fmla="*/ 52 h 96"/>
                  <a:gd name="T12" fmla="*/ 16 w 41"/>
                  <a:gd name="T13" fmla="*/ 53 h 96"/>
                  <a:gd name="T14" fmla="*/ 16 w 41"/>
                  <a:gd name="T15" fmla="*/ 53 h 96"/>
                  <a:gd name="T16" fmla="*/ 17 w 41"/>
                  <a:gd name="T17" fmla="*/ 56 h 96"/>
                  <a:gd name="T18" fmla="*/ 17 w 41"/>
                  <a:gd name="T19" fmla="*/ 57 h 96"/>
                  <a:gd name="T20" fmla="*/ 14 w 41"/>
                  <a:gd name="T21" fmla="*/ 65 h 96"/>
                  <a:gd name="T22" fmla="*/ 13 w 41"/>
                  <a:gd name="T23" fmla="*/ 65 h 96"/>
                  <a:gd name="T24" fmla="*/ 11 w 41"/>
                  <a:gd name="T25" fmla="*/ 66 h 96"/>
                  <a:gd name="T26" fmla="*/ 5 w 41"/>
                  <a:gd name="T27" fmla="*/ 68 h 96"/>
                  <a:gd name="T28" fmla="*/ 4 w 41"/>
                  <a:gd name="T29" fmla="*/ 69 h 96"/>
                  <a:gd name="T30" fmla="*/ 2 w 41"/>
                  <a:gd name="T31" fmla="*/ 72 h 96"/>
                  <a:gd name="T32" fmla="*/ 3 w 41"/>
                  <a:gd name="T33" fmla="*/ 80 h 96"/>
                  <a:gd name="T34" fmla="*/ 8 w 41"/>
                  <a:gd name="T35" fmla="*/ 85 h 96"/>
                  <a:gd name="T36" fmla="*/ 9 w 41"/>
                  <a:gd name="T37" fmla="*/ 84 h 96"/>
                  <a:gd name="T38" fmla="*/ 13 w 41"/>
                  <a:gd name="T39" fmla="*/ 86 h 96"/>
                  <a:gd name="T40" fmla="*/ 17 w 41"/>
                  <a:gd name="T41" fmla="*/ 87 h 96"/>
                  <a:gd name="T42" fmla="*/ 24 w 41"/>
                  <a:gd name="T43" fmla="*/ 87 h 96"/>
                  <a:gd name="T44" fmla="*/ 25 w 41"/>
                  <a:gd name="T45" fmla="*/ 89 h 96"/>
                  <a:gd name="T46" fmla="*/ 26 w 41"/>
                  <a:gd name="T47" fmla="*/ 96 h 96"/>
                  <a:gd name="T48" fmla="*/ 29 w 41"/>
                  <a:gd name="T49" fmla="*/ 88 h 96"/>
                  <a:gd name="T50" fmla="*/ 31 w 41"/>
                  <a:gd name="T51" fmla="*/ 83 h 96"/>
                  <a:gd name="T52" fmla="*/ 30 w 41"/>
                  <a:gd name="T53" fmla="*/ 79 h 96"/>
                  <a:gd name="T54" fmla="*/ 34 w 41"/>
                  <a:gd name="T55" fmla="*/ 78 h 96"/>
                  <a:gd name="T56" fmla="*/ 36 w 41"/>
                  <a:gd name="T57" fmla="*/ 71 h 96"/>
                  <a:gd name="T58" fmla="*/ 35 w 41"/>
                  <a:gd name="T59" fmla="*/ 69 h 96"/>
                  <a:gd name="T60" fmla="*/ 36 w 41"/>
                  <a:gd name="T61" fmla="*/ 67 h 96"/>
                  <a:gd name="T62" fmla="*/ 40 w 41"/>
                  <a:gd name="T63" fmla="*/ 61 h 96"/>
                  <a:gd name="T64" fmla="*/ 38 w 41"/>
                  <a:gd name="T65" fmla="*/ 50 h 96"/>
                  <a:gd name="T66" fmla="*/ 41 w 41"/>
                  <a:gd name="T67" fmla="*/ 45 h 96"/>
                  <a:gd name="T68" fmla="*/ 41 w 41"/>
                  <a:gd name="T69" fmla="*/ 35 h 96"/>
                  <a:gd name="T70" fmla="*/ 38 w 41"/>
                  <a:gd name="T71" fmla="*/ 31 h 96"/>
                  <a:gd name="T72" fmla="*/ 32 w 41"/>
                  <a:gd name="T73" fmla="*/ 33 h 96"/>
                  <a:gd name="T74" fmla="*/ 28 w 41"/>
                  <a:gd name="T75" fmla="*/ 32 h 96"/>
                  <a:gd name="T76" fmla="*/ 30 w 41"/>
                  <a:gd name="T77" fmla="*/ 27 h 96"/>
                  <a:gd name="T78" fmla="*/ 32 w 41"/>
                  <a:gd name="T79" fmla="*/ 21 h 96"/>
                  <a:gd name="T80" fmla="*/ 36 w 41"/>
                  <a:gd name="T81" fmla="*/ 12 h 96"/>
                  <a:gd name="T82" fmla="*/ 37 w 41"/>
                  <a:gd name="T83" fmla="*/ 9 h 96"/>
                  <a:gd name="T84" fmla="*/ 7 w 41"/>
                  <a:gd name="T85" fmla="*/ 0 h 96"/>
                  <a:gd name="T86" fmla="*/ 7 w 41"/>
                  <a:gd name="T87" fmla="*/ 2 h 96"/>
                  <a:gd name="T88" fmla="*/ 6 w 41"/>
                  <a:gd name="T89" fmla="*/ 8 h 96"/>
                  <a:gd name="T90" fmla="*/ 8 w 41"/>
                  <a:gd name="T91" fmla="*/ 84 h 96"/>
                  <a:gd name="T92" fmla="*/ 4 w 41"/>
                  <a:gd name="T93" fmla="*/ 80 h 96"/>
                  <a:gd name="T94" fmla="*/ 2 w 41"/>
                  <a:gd name="T95" fmla="*/ 74 h 96"/>
                  <a:gd name="T96" fmla="*/ 4 w 41"/>
                  <a:gd name="T97" fmla="*/ 80 h 96"/>
                  <a:gd name="T98" fmla="*/ 8 w 41"/>
                  <a:gd name="T99"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 h="96">
                    <a:moveTo>
                      <a:pt x="6" y="8"/>
                    </a:moveTo>
                    <a:cubicBezTo>
                      <a:pt x="5" y="9"/>
                      <a:pt x="5" y="10"/>
                      <a:pt x="3" y="11"/>
                    </a:cubicBezTo>
                    <a:cubicBezTo>
                      <a:pt x="1" y="14"/>
                      <a:pt x="0" y="21"/>
                      <a:pt x="1" y="28"/>
                    </a:cubicBezTo>
                    <a:cubicBezTo>
                      <a:pt x="1" y="31"/>
                      <a:pt x="1" y="34"/>
                      <a:pt x="2" y="37"/>
                    </a:cubicBezTo>
                    <a:cubicBezTo>
                      <a:pt x="3" y="41"/>
                      <a:pt x="6" y="44"/>
                      <a:pt x="9" y="45"/>
                    </a:cubicBezTo>
                    <a:cubicBezTo>
                      <a:pt x="12" y="47"/>
                      <a:pt x="14" y="49"/>
                      <a:pt x="15" y="52"/>
                    </a:cubicBezTo>
                    <a:cubicBezTo>
                      <a:pt x="16" y="52"/>
                      <a:pt x="16" y="52"/>
                      <a:pt x="16" y="53"/>
                    </a:cubicBezTo>
                    <a:cubicBezTo>
                      <a:pt x="16" y="53"/>
                      <a:pt x="16" y="53"/>
                      <a:pt x="16" y="53"/>
                    </a:cubicBezTo>
                    <a:cubicBezTo>
                      <a:pt x="16" y="54"/>
                      <a:pt x="17" y="55"/>
                      <a:pt x="17" y="56"/>
                    </a:cubicBezTo>
                    <a:cubicBezTo>
                      <a:pt x="17" y="56"/>
                      <a:pt x="17" y="57"/>
                      <a:pt x="17" y="57"/>
                    </a:cubicBezTo>
                    <a:cubicBezTo>
                      <a:pt x="17" y="61"/>
                      <a:pt x="16" y="64"/>
                      <a:pt x="14" y="65"/>
                    </a:cubicBezTo>
                    <a:cubicBezTo>
                      <a:pt x="14" y="65"/>
                      <a:pt x="14" y="65"/>
                      <a:pt x="13" y="65"/>
                    </a:cubicBezTo>
                    <a:cubicBezTo>
                      <a:pt x="13" y="65"/>
                      <a:pt x="12" y="66"/>
                      <a:pt x="11" y="66"/>
                    </a:cubicBezTo>
                    <a:cubicBezTo>
                      <a:pt x="9" y="66"/>
                      <a:pt x="7" y="67"/>
                      <a:pt x="5" y="68"/>
                    </a:cubicBezTo>
                    <a:cubicBezTo>
                      <a:pt x="5" y="69"/>
                      <a:pt x="4" y="69"/>
                      <a:pt x="4" y="69"/>
                    </a:cubicBezTo>
                    <a:cubicBezTo>
                      <a:pt x="2" y="72"/>
                      <a:pt x="2" y="72"/>
                      <a:pt x="2" y="72"/>
                    </a:cubicBezTo>
                    <a:cubicBezTo>
                      <a:pt x="1" y="75"/>
                      <a:pt x="0" y="76"/>
                      <a:pt x="3" y="80"/>
                    </a:cubicBezTo>
                    <a:cubicBezTo>
                      <a:pt x="7" y="83"/>
                      <a:pt x="8" y="85"/>
                      <a:pt x="8" y="85"/>
                    </a:cubicBezTo>
                    <a:cubicBezTo>
                      <a:pt x="8" y="85"/>
                      <a:pt x="9" y="84"/>
                      <a:pt x="9" y="84"/>
                    </a:cubicBezTo>
                    <a:cubicBezTo>
                      <a:pt x="10" y="85"/>
                      <a:pt x="12" y="84"/>
                      <a:pt x="13" y="86"/>
                    </a:cubicBezTo>
                    <a:cubicBezTo>
                      <a:pt x="14" y="87"/>
                      <a:pt x="16" y="88"/>
                      <a:pt x="17" y="87"/>
                    </a:cubicBezTo>
                    <a:cubicBezTo>
                      <a:pt x="19" y="86"/>
                      <a:pt x="24" y="87"/>
                      <a:pt x="24" y="87"/>
                    </a:cubicBezTo>
                    <a:cubicBezTo>
                      <a:pt x="24" y="87"/>
                      <a:pt x="26" y="87"/>
                      <a:pt x="25" y="89"/>
                    </a:cubicBezTo>
                    <a:cubicBezTo>
                      <a:pt x="24" y="92"/>
                      <a:pt x="24" y="96"/>
                      <a:pt x="26" y="96"/>
                    </a:cubicBezTo>
                    <a:cubicBezTo>
                      <a:pt x="28" y="96"/>
                      <a:pt x="29" y="88"/>
                      <a:pt x="29" y="88"/>
                    </a:cubicBezTo>
                    <a:cubicBezTo>
                      <a:pt x="29" y="88"/>
                      <a:pt x="32" y="85"/>
                      <a:pt x="31" y="83"/>
                    </a:cubicBezTo>
                    <a:cubicBezTo>
                      <a:pt x="31" y="80"/>
                      <a:pt x="30" y="79"/>
                      <a:pt x="30" y="79"/>
                    </a:cubicBezTo>
                    <a:cubicBezTo>
                      <a:pt x="30" y="79"/>
                      <a:pt x="33" y="80"/>
                      <a:pt x="34" y="78"/>
                    </a:cubicBezTo>
                    <a:cubicBezTo>
                      <a:pt x="34" y="76"/>
                      <a:pt x="36" y="71"/>
                      <a:pt x="36" y="71"/>
                    </a:cubicBezTo>
                    <a:cubicBezTo>
                      <a:pt x="36" y="71"/>
                      <a:pt x="36" y="69"/>
                      <a:pt x="35" y="69"/>
                    </a:cubicBezTo>
                    <a:cubicBezTo>
                      <a:pt x="34" y="69"/>
                      <a:pt x="33" y="68"/>
                      <a:pt x="36" y="67"/>
                    </a:cubicBezTo>
                    <a:cubicBezTo>
                      <a:pt x="39" y="67"/>
                      <a:pt x="40" y="63"/>
                      <a:pt x="40" y="61"/>
                    </a:cubicBezTo>
                    <a:cubicBezTo>
                      <a:pt x="41" y="58"/>
                      <a:pt x="38" y="53"/>
                      <a:pt x="38" y="50"/>
                    </a:cubicBezTo>
                    <a:cubicBezTo>
                      <a:pt x="39" y="48"/>
                      <a:pt x="41" y="48"/>
                      <a:pt x="41" y="45"/>
                    </a:cubicBezTo>
                    <a:cubicBezTo>
                      <a:pt x="41" y="41"/>
                      <a:pt x="41" y="35"/>
                      <a:pt x="41" y="35"/>
                    </a:cubicBezTo>
                    <a:cubicBezTo>
                      <a:pt x="41" y="35"/>
                      <a:pt x="41" y="31"/>
                      <a:pt x="38" y="31"/>
                    </a:cubicBezTo>
                    <a:cubicBezTo>
                      <a:pt x="35" y="31"/>
                      <a:pt x="34" y="33"/>
                      <a:pt x="32" y="33"/>
                    </a:cubicBezTo>
                    <a:cubicBezTo>
                      <a:pt x="31" y="33"/>
                      <a:pt x="29" y="32"/>
                      <a:pt x="28" y="32"/>
                    </a:cubicBezTo>
                    <a:cubicBezTo>
                      <a:pt x="28" y="32"/>
                      <a:pt x="30" y="30"/>
                      <a:pt x="30" y="27"/>
                    </a:cubicBezTo>
                    <a:cubicBezTo>
                      <a:pt x="30" y="24"/>
                      <a:pt x="32" y="22"/>
                      <a:pt x="32" y="21"/>
                    </a:cubicBezTo>
                    <a:cubicBezTo>
                      <a:pt x="32" y="19"/>
                      <a:pt x="36" y="14"/>
                      <a:pt x="36" y="12"/>
                    </a:cubicBezTo>
                    <a:cubicBezTo>
                      <a:pt x="37" y="9"/>
                      <a:pt x="37" y="9"/>
                      <a:pt x="37" y="9"/>
                    </a:cubicBezTo>
                    <a:cubicBezTo>
                      <a:pt x="37" y="9"/>
                      <a:pt x="13" y="3"/>
                      <a:pt x="7" y="0"/>
                    </a:cubicBezTo>
                    <a:cubicBezTo>
                      <a:pt x="7" y="1"/>
                      <a:pt x="7" y="1"/>
                      <a:pt x="7" y="2"/>
                    </a:cubicBezTo>
                    <a:cubicBezTo>
                      <a:pt x="8" y="5"/>
                      <a:pt x="7" y="7"/>
                      <a:pt x="6" y="8"/>
                    </a:cubicBezTo>
                    <a:close/>
                    <a:moveTo>
                      <a:pt x="8" y="84"/>
                    </a:moveTo>
                    <a:cubicBezTo>
                      <a:pt x="8" y="84"/>
                      <a:pt x="8" y="84"/>
                      <a:pt x="4" y="80"/>
                    </a:cubicBezTo>
                    <a:cubicBezTo>
                      <a:pt x="0" y="77"/>
                      <a:pt x="2" y="74"/>
                      <a:pt x="2" y="74"/>
                    </a:cubicBezTo>
                    <a:cubicBezTo>
                      <a:pt x="2" y="74"/>
                      <a:pt x="0" y="77"/>
                      <a:pt x="4" y="80"/>
                    </a:cubicBezTo>
                    <a:cubicBezTo>
                      <a:pt x="8" y="84"/>
                      <a:pt x="8" y="84"/>
                      <a:pt x="8" y="84"/>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4" name="Freeform 38">
                <a:extLst>
                  <a:ext uri="{FF2B5EF4-FFF2-40B4-BE49-F238E27FC236}">
                    <a16:creationId xmlns:a16="http://schemas.microsoft.com/office/drawing/2014/main" id="{C4FCD3EE-9D40-4E25-BD6B-35A1A20584A9}"/>
                  </a:ext>
                </a:extLst>
              </p:cNvPr>
              <p:cNvSpPr>
                <a:spLocks/>
              </p:cNvSpPr>
              <p:nvPr/>
            </p:nvSpPr>
            <p:spPr bwMode="auto">
              <a:xfrm>
                <a:off x="16925413" y="5463954"/>
                <a:ext cx="112713" cy="138113"/>
              </a:xfrm>
              <a:custGeom>
                <a:avLst/>
                <a:gdLst>
                  <a:gd name="T0" fmla="*/ 18 w 30"/>
                  <a:gd name="T1" fmla="*/ 11 h 37"/>
                  <a:gd name="T2" fmla="*/ 16 w 30"/>
                  <a:gd name="T3" fmla="*/ 5 h 37"/>
                  <a:gd name="T4" fmla="*/ 13 w 30"/>
                  <a:gd name="T5" fmla="*/ 0 h 37"/>
                  <a:gd name="T6" fmla="*/ 0 w 30"/>
                  <a:gd name="T7" fmla="*/ 6 h 37"/>
                  <a:gd name="T8" fmla="*/ 7 w 30"/>
                  <a:gd name="T9" fmla="*/ 32 h 37"/>
                  <a:gd name="T10" fmla="*/ 7 w 30"/>
                  <a:gd name="T11" fmla="*/ 37 h 37"/>
                  <a:gd name="T12" fmla="*/ 10 w 30"/>
                  <a:gd name="T13" fmla="*/ 36 h 37"/>
                  <a:gd name="T14" fmla="*/ 17 w 30"/>
                  <a:gd name="T15" fmla="*/ 32 h 37"/>
                  <a:gd name="T16" fmla="*/ 20 w 30"/>
                  <a:gd name="T17" fmla="*/ 28 h 37"/>
                  <a:gd name="T18" fmla="*/ 18 w 30"/>
                  <a:gd name="T19" fmla="*/ 20 h 37"/>
                  <a:gd name="T20" fmla="*/ 22 w 30"/>
                  <a:gd name="T21" fmla="*/ 18 h 37"/>
                  <a:gd name="T22" fmla="*/ 25 w 30"/>
                  <a:gd name="T23" fmla="*/ 26 h 37"/>
                  <a:gd name="T24" fmla="*/ 26 w 30"/>
                  <a:gd name="T25" fmla="*/ 22 h 37"/>
                  <a:gd name="T26" fmla="*/ 30 w 30"/>
                  <a:gd name="T27" fmla="*/ 21 h 37"/>
                  <a:gd name="T28" fmla="*/ 25 w 30"/>
                  <a:gd name="T29" fmla="*/ 12 h 37"/>
                  <a:gd name="T30" fmla="*/ 18 w 30"/>
                  <a:gd name="T31"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7">
                    <a:moveTo>
                      <a:pt x="18" y="11"/>
                    </a:moveTo>
                    <a:cubicBezTo>
                      <a:pt x="16" y="5"/>
                      <a:pt x="16" y="5"/>
                      <a:pt x="16" y="5"/>
                    </a:cubicBezTo>
                    <a:cubicBezTo>
                      <a:pt x="13" y="0"/>
                      <a:pt x="13" y="0"/>
                      <a:pt x="13" y="0"/>
                    </a:cubicBezTo>
                    <a:cubicBezTo>
                      <a:pt x="0" y="6"/>
                      <a:pt x="0" y="6"/>
                      <a:pt x="0" y="6"/>
                    </a:cubicBezTo>
                    <a:cubicBezTo>
                      <a:pt x="1" y="9"/>
                      <a:pt x="9" y="32"/>
                      <a:pt x="7" y="32"/>
                    </a:cubicBezTo>
                    <a:cubicBezTo>
                      <a:pt x="6" y="33"/>
                      <a:pt x="7" y="37"/>
                      <a:pt x="7" y="37"/>
                    </a:cubicBezTo>
                    <a:cubicBezTo>
                      <a:pt x="7" y="37"/>
                      <a:pt x="9" y="37"/>
                      <a:pt x="10" y="36"/>
                    </a:cubicBezTo>
                    <a:cubicBezTo>
                      <a:pt x="11" y="35"/>
                      <a:pt x="16" y="33"/>
                      <a:pt x="17" y="32"/>
                    </a:cubicBezTo>
                    <a:cubicBezTo>
                      <a:pt x="18" y="30"/>
                      <a:pt x="20" y="30"/>
                      <a:pt x="20" y="28"/>
                    </a:cubicBezTo>
                    <a:cubicBezTo>
                      <a:pt x="20" y="25"/>
                      <a:pt x="18" y="23"/>
                      <a:pt x="18" y="20"/>
                    </a:cubicBezTo>
                    <a:cubicBezTo>
                      <a:pt x="18" y="17"/>
                      <a:pt x="22" y="16"/>
                      <a:pt x="22" y="18"/>
                    </a:cubicBezTo>
                    <a:cubicBezTo>
                      <a:pt x="22" y="21"/>
                      <a:pt x="23" y="26"/>
                      <a:pt x="25" y="26"/>
                    </a:cubicBezTo>
                    <a:cubicBezTo>
                      <a:pt x="26" y="25"/>
                      <a:pt x="26" y="22"/>
                      <a:pt x="26" y="22"/>
                    </a:cubicBezTo>
                    <a:cubicBezTo>
                      <a:pt x="26" y="22"/>
                      <a:pt x="30" y="22"/>
                      <a:pt x="30" y="21"/>
                    </a:cubicBezTo>
                    <a:cubicBezTo>
                      <a:pt x="25" y="12"/>
                      <a:pt x="25" y="12"/>
                      <a:pt x="25" y="12"/>
                    </a:cubicBezTo>
                    <a:lnTo>
                      <a:pt x="18" y="11"/>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5" name="Freeform 39">
                <a:extLst>
                  <a:ext uri="{FF2B5EF4-FFF2-40B4-BE49-F238E27FC236}">
                    <a16:creationId xmlns:a16="http://schemas.microsoft.com/office/drawing/2014/main" id="{7F0AA072-5873-4D4F-A0D0-8B0A3A6F5BD2}"/>
                  </a:ext>
                </a:extLst>
              </p:cNvPr>
              <p:cNvSpPr>
                <a:spLocks/>
              </p:cNvSpPr>
              <p:nvPr/>
            </p:nvSpPr>
            <p:spPr bwMode="auto">
              <a:xfrm>
                <a:off x="16692050" y="5302029"/>
                <a:ext cx="496888" cy="244475"/>
              </a:xfrm>
              <a:custGeom>
                <a:avLst/>
                <a:gdLst>
                  <a:gd name="T0" fmla="*/ 131 w 132"/>
                  <a:gd name="T1" fmla="*/ 49 h 65"/>
                  <a:gd name="T2" fmla="*/ 128 w 132"/>
                  <a:gd name="T3" fmla="*/ 40 h 65"/>
                  <a:gd name="T4" fmla="*/ 124 w 132"/>
                  <a:gd name="T5" fmla="*/ 33 h 65"/>
                  <a:gd name="T6" fmla="*/ 116 w 132"/>
                  <a:gd name="T7" fmla="*/ 29 h 65"/>
                  <a:gd name="T8" fmla="*/ 117 w 132"/>
                  <a:gd name="T9" fmla="*/ 33 h 65"/>
                  <a:gd name="T10" fmla="*/ 121 w 132"/>
                  <a:gd name="T11" fmla="*/ 34 h 65"/>
                  <a:gd name="T12" fmla="*/ 122 w 132"/>
                  <a:gd name="T13" fmla="*/ 36 h 65"/>
                  <a:gd name="T14" fmla="*/ 125 w 132"/>
                  <a:gd name="T15" fmla="*/ 40 h 65"/>
                  <a:gd name="T16" fmla="*/ 124 w 132"/>
                  <a:gd name="T17" fmla="*/ 44 h 65"/>
                  <a:gd name="T18" fmla="*/ 120 w 132"/>
                  <a:gd name="T19" fmla="*/ 46 h 65"/>
                  <a:gd name="T20" fmla="*/ 115 w 132"/>
                  <a:gd name="T21" fmla="*/ 48 h 65"/>
                  <a:gd name="T22" fmla="*/ 107 w 132"/>
                  <a:gd name="T23" fmla="*/ 44 h 65"/>
                  <a:gd name="T24" fmla="*/ 103 w 132"/>
                  <a:gd name="T25" fmla="*/ 41 h 65"/>
                  <a:gd name="T26" fmla="*/ 101 w 132"/>
                  <a:gd name="T27" fmla="*/ 37 h 65"/>
                  <a:gd name="T28" fmla="*/ 102 w 132"/>
                  <a:gd name="T29" fmla="*/ 34 h 65"/>
                  <a:gd name="T30" fmla="*/ 98 w 132"/>
                  <a:gd name="T31" fmla="*/ 32 h 65"/>
                  <a:gd name="T32" fmla="*/ 96 w 132"/>
                  <a:gd name="T33" fmla="*/ 29 h 65"/>
                  <a:gd name="T34" fmla="*/ 90 w 132"/>
                  <a:gd name="T35" fmla="*/ 28 h 65"/>
                  <a:gd name="T36" fmla="*/ 88 w 132"/>
                  <a:gd name="T37" fmla="*/ 30 h 65"/>
                  <a:gd name="T38" fmla="*/ 83 w 132"/>
                  <a:gd name="T39" fmla="*/ 26 h 65"/>
                  <a:gd name="T40" fmla="*/ 84 w 132"/>
                  <a:gd name="T41" fmla="*/ 21 h 65"/>
                  <a:gd name="T42" fmla="*/ 88 w 132"/>
                  <a:gd name="T43" fmla="*/ 17 h 65"/>
                  <a:gd name="T44" fmla="*/ 87 w 132"/>
                  <a:gd name="T45" fmla="*/ 15 h 65"/>
                  <a:gd name="T46" fmla="*/ 91 w 132"/>
                  <a:gd name="T47" fmla="*/ 11 h 65"/>
                  <a:gd name="T48" fmla="*/ 87 w 132"/>
                  <a:gd name="T49" fmla="*/ 8 h 65"/>
                  <a:gd name="T50" fmla="*/ 83 w 132"/>
                  <a:gd name="T51" fmla="*/ 2 h 65"/>
                  <a:gd name="T52" fmla="*/ 83 w 132"/>
                  <a:gd name="T53" fmla="*/ 1 h 65"/>
                  <a:gd name="T54" fmla="*/ 78 w 132"/>
                  <a:gd name="T55" fmla="*/ 0 h 65"/>
                  <a:gd name="T56" fmla="*/ 77 w 132"/>
                  <a:gd name="T57" fmla="*/ 1 h 65"/>
                  <a:gd name="T58" fmla="*/ 75 w 132"/>
                  <a:gd name="T59" fmla="*/ 4 h 65"/>
                  <a:gd name="T60" fmla="*/ 74 w 132"/>
                  <a:gd name="T61" fmla="*/ 4 h 65"/>
                  <a:gd name="T62" fmla="*/ 71 w 132"/>
                  <a:gd name="T63" fmla="*/ 5 h 65"/>
                  <a:gd name="T64" fmla="*/ 69 w 132"/>
                  <a:gd name="T65" fmla="*/ 10 h 65"/>
                  <a:gd name="T66" fmla="*/ 0 w 132"/>
                  <a:gd name="T67" fmla="*/ 25 h 65"/>
                  <a:gd name="T68" fmla="*/ 1 w 132"/>
                  <a:gd name="T69" fmla="*/ 35 h 65"/>
                  <a:gd name="T70" fmla="*/ 2 w 132"/>
                  <a:gd name="T71" fmla="*/ 62 h 65"/>
                  <a:gd name="T72" fmla="*/ 25 w 132"/>
                  <a:gd name="T73" fmla="*/ 56 h 65"/>
                  <a:gd name="T74" fmla="*/ 25 w 132"/>
                  <a:gd name="T75" fmla="*/ 57 h 65"/>
                  <a:gd name="T76" fmla="*/ 27 w 132"/>
                  <a:gd name="T77" fmla="*/ 57 h 65"/>
                  <a:gd name="T78" fmla="*/ 28 w 132"/>
                  <a:gd name="T79" fmla="*/ 56 h 65"/>
                  <a:gd name="T80" fmla="*/ 62 w 132"/>
                  <a:gd name="T81" fmla="*/ 49 h 65"/>
                  <a:gd name="T82" fmla="*/ 75 w 132"/>
                  <a:gd name="T83" fmla="*/ 43 h 65"/>
                  <a:gd name="T84" fmla="*/ 78 w 132"/>
                  <a:gd name="T85" fmla="*/ 48 h 65"/>
                  <a:gd name="T86" fmla="*/ 80 w 132"/>
                  <a:gd name="T87" fmla="*/ 54 h 65"/>
                  <a:gd name="T88" fmla="*/ 87 w 132"/>
                  <a:gd name="T89" fmla="*/ 55 h 65"/>
                  <a:gd name="T90" fmla="*/ 92 w 132"/>
                  <a:gd name="T91" fmla="*/ 64 h 65"/>
                  <a:gd name="T92" fmla="*/ 95 w 132"/>
                  <a:gd name="T93" fmla="*/ 65 h 65"/>
                  <a:gd name="T94" fmla="*/ 98 w 132"/>
                  <a:gd name="T95" fmla="*/ 61 h 65"/>
                  <a:gd name="T96" fmla="*/ 100 w 132"/>
                  <a:gd name="T97" fmla="*/ 58 h 65"/>
                  <a:gd name="T98" fmla="*/ 102 w 132"/>
                  <a:gd name="T99" fmla="*/ 55 h 65"/>
                  <a:gd name="T100" fmla="*/ 105 w 132"/>
                  <a:gd name="T101" fmla="*/ 51 h 65"/>
                  <a:gd name="T102" fmla="*/ 107 w 132"/>
                  <a:gd name="T103" fmla="*/ 54 h 65"/>
                  <a:gd name="T104" fmla="*/ 109 w 132"/>
                  <a:gd name="T105" fmla="*/ 59 h 65"/>
                  <a:gd name="T106" fmla="*/ 117 w 132"/>
                  <a:gd name="T107" fmla="*/ 53 h 65"/>
                  <a:gd name="T108" fmla="*/ 121 w 132"/>
                  <a:gd name="T109" fmla="*/ 50 h 65"/>
                  <a:gd name="T110" fmla="*/ 128 w 132"/>
                  <a:gd name="T111" fmla="*/ 49 h 65"/>
                  <a:gd name="T112" fmla="*/ 131 w 132"/>
                  <a:gd name="T113" fmla="*/ 4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2" h="65">
                    <a:moveTo>
                      <a:pt x="131" y="49"/>
                    </a:moveTo>
                    <a:cubicBezTo>
                      <a:pt x="130" y="46"/>
                      <a:pt x="129" y="43"/>
                      <a:pt x="128" y="40"/>
                    </a:cubicBezTo>
                    <a:cubicBezTo>
                      <a:pt x="127" y="37"/>
                      <a:pt x="126" y="35"/>
                      <a:pt x="124" y="33"/>
                    </a:cubicBezTo>
                    <a:cubicBezTo>
                      <a:pt x="121" y="30"/>
                      <a:pt x="118" y="27"/>
                      <a:pt x="116" y="29"/>
                    </a:cubicBezTo>
                    <a:cubicBezTo>
                      <a:pt x="113" y="30"/>
                      <a:pt x="114" y="33"/>
                      <a:pt x="117" y="33"/>
                    </a:cubicBezTo>
                    <a:cubicBezTo>
                      <a:pt x="119" y="32"/>
                      <a:pt x="121" y="33"/>
                      <a:pt x="121" y="34"/>
                    </a:cubicBezTo>
                    <a:cubicBezTo>
                      <a:pt x="122" y="35"/>
                      <a:pt x="122" y="36"/>
                      <a:pt x="122" y="36"/>
                    </a:cubicBezTo>
                    <a:cubicBezTo>
                      <a:pt x="122" y="36"/>
                      <a:pt x="125" y="37"/>
                      <a:pt x="125" y="40"/>
                    </a:cubicBezTo>
                    <a:cubicBezTo>
                      <a:pt x="125" y="42"/>
                      <a:pt x="126" y="44"/>
                      <a:pt x="124" y="44"/>
                    </a:cubicBezTo>
                    <a:cubicBezTo>
                      <a:pt x="122" y="45"/>
                      <a:pt x="121" y="44"/>
                      <a:pt x="120" y="46"/>
                    </a:cubicBezTo>
                    <a:cubicBezTo>
                      <a:pt x="119" y="47"/>
                      <a:pt x="118" y="48"/>
                      <a:pt x="115" y="48"/>
                    </a:cubicBezTo>
                    <a:cubicBezTo>
                      <a:pt x="112" y="48"/>
                      <a:pt x="109" y="47"/>
                      <a:pt x="107" y="44"/>
                    </a:cubicBezTo>
                    <a:cubicBezTo>
                      <a:pt x="106" y="42"/>
                      <a:pt x="106" y="40"/>
                      <a:pt x="103" y="41"/>
                    </a:cubicBezTo>
                    <a:cubicBezTo>
                      <a:pt x="101" y="41"/>
                      <a:pt x="100" y="38"/>
                      <a:pt x="101" y="37"/>
                    </a:cubicBezTo>
                    <a:cubicBezTo>
                      <a:pt x="103" y="36"/>
                      <a:pt x="103" y="36"/>
                      <a:pt x="102" y="34"/>
                    </a:cubicBezTo>
                    <a:cubicBezTo>
                      <a:pt x="100" y="33"/>
                      <a:pt x="98" y="32"/>
                      <a:pt x="98" y="32"/>
                    </a:cubicBezTo>
                    <a:cubicBezTo>
                      <a:pt x="97" y="31"/>
                      <a:pt x="97" y="30"/>
                      <a:pt x="96" y="29"/>
                    </a:cubicBezTo>
                    <a:cubicBezTo>
                      <a:pt x="94" y="28"/>
                      <a:pt x="90" y="28"/>
                      <a:pt x="90" y="28"/>
                    </a:cubicBezTo>
                    <a:cubicBezTo>
                      <a:pt x="90" y="28"/>
                      <a:pt x="90" y="30"/>
                      <a:pt x="88" y="30"/>
                    </a:cubicBezTo>
                    <a:cubicBezTo>
                      <a:pt x="87" y="30"/>
                      <a:pt x="82" y="27"/>
                      <a:pt x="83" y="26"/>
                    </a:cubicBezTo>
                    <a:cubicBezTo>
                      <a:pt x="84" y="24"/>
                      <a:pt x="84" y="22"/>
                      <a:pt x="84" y="21"/>
                    </a:cubicBezTo>
                    <a:cubicBezTo>
                      <a:pt x="84" y="20"/>
                      <a:pt x="88" y="19"/>
                      <a:pt x="88" y="17"/>
                    </a:cubicBezTo>
                    <a:cubicBezTo>
                      <a:pt x="88" y="16"/>
                      <a:pt x="87" y="16"/>
                      <a:pt x="87" y="15"/>
                    </a:cubicBezTo>
                    <a:cubicBezTo>
                      <a:pt x="87" y="14"/>
                      <a:pt x="92" y="12"/>
                      <a:pt x="91" y="11"/>
                    </a:cubicBezTo>
                    <a:cubicBezTo>
                      <a:pt x="91" y="9"/>
                      <a:pt x="88" y="9"/>
                      <a:pt x="87" y="8"/>
                    </a:cubicBezTo>
                    <a:cubicBezTo>
                      <a:pt x="86" y="7"/>
                      <a:pt x="85" y="3"/>
                      <a:pt x="83" y="2"/>
                    </a:cubicBezTo>
                    <a:cubicBezTo>
                      <a:pt x="83" y="2"/>
                      <a:pt x="83" y="1"/>
                      <a:pt x="83" y="1"/>
                    </a:cubicBezTo>
                    <a:cubicBezTo>
                      <a:pt x="78" y="0"/>
                      <a:pt x="78" y="0"/>
                      <a:pt x="78" y="0"/>
                    </a:cubicBezTo>
                    <a:cubicBezTo>
                      <a:pt x="77" y="1"/>
                      <a:pt x="77" y="1"/>
                      <a:pt x="77" y="1"/>
                    </a:cubicBezTo>
                    <a:cubicBezTo>
                      <a:pt x="75" y="4"/>
                      <a:pt x="75" y="4"/>
                      <a:pt x="75" y="4"/>
                    </a:cubicBezTo>
                    <a:cubicBezTo>
                      <a:pt x="74" y="4"/>
                      <a:pt x="74" y="4"/>
                      <a:pt x="74" y="4"/>
                    </a:cubicBezTo>
                    <a:cubicBezTo>
                      <a:pt x="71" y="5"/>
                      <a:pt x="71" y="5"/>
                      <a:pt x="71" y="5"/>
                    </a:cubicBezTo>
                    <a:cubicBezTo>
                      <a:pt x="69" y="10"/>
                      <a:pt x="69" y="10"/>
                      <a:pt x="69" y="10"/>
                    </a:cubicBezTo>
                    <a:cubicBezTo>
                      <a:pt x="0" y="25"/>
                      <a:pt x="0" y="25"/>
                      <a:pt x="0" y="25"/>
                    </a:cubicBezTo>
                    <a:cubicBezTo>
                      <a:pt x="0" y="25"/>
                      <a:pt x="1" y="27"/>
                      <a:pt x="1" y="35"/>
                    </a:cubicBezTo>
                    <a:cubicBezTo>
                      <a:pt x="1" y="44"/>
                      <a:pt x="2" y="62"/>
                      <a:pt x="2" y="62"/>
                    </a:cubicBezTo>
                    <a:cubicBezTo>
                      <a:pt x="25" y="56"/>
                      <a:pt x="25" y="56"/>
                      <a:pt x="25" y="56"/>
                    </a:cubicBezTo>
                    <a:cubicBezTo>
                      <a:pt x="25" y="57"/>
                      <a:pt x="25" y="57"/>
                      <a:pt x="25" y="57"/>
                    </a:cubicBezTo>
                    <a:cubicBezTo>
                      <a:pt x="26" y="58"/>
                      <a:pt x="26" y="58"/>
                      <a:pt x="27" y="57"/>
                    </a:cubicBezTo>
                    <a:cubicBezTo>
                      <a:pt x="27" y="56"/>
                      <a:pt x="28" y="56"/>
                      <a:pt x="28" y="56"/>
                    </a:cubicBezTo>
                    <a:cubicBezTo>
                      <a:pt x="62" y="49"/>
                      <a:pt x="62" y="49"/>
                      <a:pt x="62" y="49"/>
                    </a:cubicBezTo>
                    <a:cubicBezTo>
                      <a:pt x="75" y="43"/>
                      <a:pt x="75" y="43"/>
                      <a:pt x="75" y="43"/>
                    </a:cubicBezTo>
                    <a:cubicBezTo>
                      <a:pt x="78" y="48"/>
                      <a:pt x="78" y="48"/>
                      <a:pt x="78" y="48"/>
                    </a:cubicBezTo>
                    <a:cubicBezTo>
                      <a:pt x="80" y="54"/>
                      <a:pt x="80" y="54"/>
                      <a:pt x="80" y="54"/>
                    </a:cubicBezTo>
                    <a:cubicBezTo>
                      <a:pt x="87" y="55"/>
                      <a:pt x="87" y="55"/>
                      <a:pt x="87" y="55"/>
                    </a:cubicBezTo>
                    <a:cubicBezTo>
                      <a:pt x="92" y="64"/>
                      <a:pt x="92" y="64"/>
                      <a:pt x="92" y="64"/>
                    </a:cubicBezTo>
                    <a:cubicBezTo>
                      <a:pt x="92" y="64"/>
                      <a:pt x="94" y="65"/>
                      <a:pt x="95" y="65"/>
                    </a:cubicBezTo>
                    <a:cubicBezTo>
                      <a:pt x="97" y="64"/>
                      <a:pt x="98" y="62"/>
                      <a:pt x="98" y="61"/>
                    </a:cubicBezTo>
                    <a:cubicBezTo>
                      <a:pt x="98" y="60"/>
                      <a:pt x="99" y="59"/>
                      <a:pt x="100" y="58"/>
                    </a:cubicBezTo>
                    <a:cubicBezTo>
                      <a:pt x="100" y="58"/>
                      <a:pt x="102" y="55"/>
                      <a:pt x="102" y="55"/>
                    </a:cubicBezTo>
                    <a:cubicBezTo>
                      <a:pt x="102" y="55"/>
                      <a:pt x="103" y="51"/>
                      <a:pt x="105" y="51"/>
                    </a:cubicBezTo>
                    <a:cubicBezTo>
                      <a:pt x="107" y="51"/>
                      <a:pt x="107" y="52"/>
                      <a:pt x="107" y="54"/>
                    </a:cubicBezTo>
                    <a:cubicBezTo>
                      <a:pt x="107" y="55"/>
                      <a:pt x="107" y="59"/>
                      <a:pt x="109" y="59"/>
                    </a:cubicBezTo>
                    <a:cubicBezTo>
                      <a:pt x="112" y="58"/>
                      <a:pt x="114" y="55"/>
                      <a:pt x="117" y="53"/>
                    </a:cubicBezTo>
                    <a:cubicBezTo>
                      <a:pt x="119" y="51"/>
                      <a:pt x="120" y="51"/>
                      <a:pt x="121" y="50"/>
                    </a:cubicBezTo>
                    <a:cubicBezTo>
                      <a:pt x="122" y="50"/>
                      <a:pt x="127" y="46"/>
                      <a:pt x="128" y="49"/>
                    </a:cubicBezTo>
                    <a:cubicBezTo>
                      <a:pt x="129" y="52"/>
                      <a:pt x="132" y="52"/>
                      <a:pt x="131" y="4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6" name="Freeform 40">
                <a:extLst>
                  <a:ext uri="{FF2B5EF4-FFF2-40B4-BE49-F238E27FC236}">
                    <a16:creationId xmlns:a16="http://schemas.microsoft.com/office/drawing/2014/main" id="{104E2AAE-61E5-4E60-B0AD-F95C5ACAEE92}"/>
                  </a:ext>
                </a:extLst>
              </p:cNvPr>
              <p:cNvSpPr>
                <a:spLocks/>
              </p:cNvSpPr>
              <p:nvPr/>
            </p:nvSpPr>
            <p:spPr bwMode="auto">
              <a:xfrm>
                <a:off x="16699988" y="5486179"/>
                <a:ext cx="258763" cy="233363"/>
              </a:xfrm>
              <a:custGeom>
                <a:avLst/>
                <a:gdLst>
                  <a:gd name="T0" fmla="*/ 67 w 69"/>
                  <a:gd name="T1" fmla="*/ 26 h 62"/>
                  <a:gd name="T2" fmla="*/ 60 w 69"/>
                  <a:gd name="T3" fmla="*/ 0 h 62"/>
                  <a:gd name="T4" fmla="*/ 60 w 69"/>
                  <a:gd name="T5" fmla="*/ 0 h 62"/>
                  <a:gd name="T6" fmla="*/ 26 w 69"/>
                  <a:gd name="T7" fmla="*/ 7 h 62"/>
                  <a:gd name="T8" fmla="*/ 25 w 69"/>
                  <a:gd name="T9" fmla="*/ 8 h 62"/>
                  <a:gd name="T10" fmla="*/ 23 w 69"/>
                  <a:gd name="T11" fmla="*/ 8 h 62"/>
                  <a:gd name="T12" fmla="*/ 22 w 69"/>
                  <a:gd name="T13" fmla="*/ 8 h 62"/>
                  <a:gd name="T14" fmla="*/ 0 w 69"/>
                  <a:gd name="T15" fmla="*/ 13 h 62"/>
                  <a:gd name="T16" fmla="*/ 1 w 69"/>
                  <a:gd name="T17" fmla="*/ 24 h 62"/>
                  <a:gd name="T18" fmla="*/ 4 w 69"/>
                  <a:gd name="T19" fmla="*/ 39 h 62"/>
                  <a:gd name="T20" fmla="*/ 8 w 69"/>
                  <a:gd name="T21" fmla="*/ 51 h 62"/>
                  <a:gd name="T22" fmla="*/ 4 w 69"/>
                  <a:gd name="T23" fmla="*/ 58 h 62"/>
                  <a:gd name="T24" fmla="*/ 6 w 69"/>
                  <a:gd name="T25" fmla="*/ 61 h 62"/>
                  <a:gd name="T26" fmla="*/ 4 w 69"/>
                  <a:gd name="T27" fmla="*/ 58 h 62"/>
                  <a:gd name="T28" fmla="*/ 6 w 69"/>
                  <a:gd name="T29" fmla="*/ 62 h 62"/>
                  <a:gd name="T30" fmla="*/ 6 w 69"/>
                  <a:gd name="T31" fmla="*/ 62 h 62"/>
                  <a:gd name="T32" fmla="*/ 10 w 69"/>
                  <a:gd name="T33" fmla="*/ 62 h 62"/>
                  <a:gd name="T34" fmla="*/ 14 w 69"/>
                  <a:gd name="T35" fmla="*/ 58 h 62"/>
                  <a:gd name="T36" fmla="*/ 18 w 69"/>
                  <a:gd name="T37" fmla="*/ 55 h 62"/>
                  <a:gd name="T38" fmla="*/ 21 w 69"/>
                  <a:gd name="T39" fmla="*/ 53 h 62"/>
                  <a:gd name="T40" fmla="*/ 24 w 69"/>
                  <a:gd name="T41" fmla="*/ 53 h 62"/>
                  <a:gd name="T42" fmla="*/ 26 w 69"/>
                  <a:gd name="T43" fmla="*/ 50 h 62"/>
                  <a:gd name="T44" fmla="*/ 29 w 69"/>
                  <a:gd name="T45" fmla="*/ 45 h 62"/>
                  <a:gd name="T46" fmla="*/ 31 w 69"/>
                  <a:gd name="T47" fmla="*/ 44 h 62"/>
                  <a:gd name="T48" fmla="*/ 34 w 69"/>
                  <a:gd name="T49" fmla="*/ 44 h 62"/>
                  <a:gd name="T50" fmla="*/ 39 w 69"/>
                  <a:gd name="T51" fmla="*/ 42 h 62"/>
                  <a:gd name="T52" fmla="*/ 43 w 69"/>
                  <a:gd name="T53" fmla="*/ 42 h 62"/>
                  <a:gd name="T54" fmla="*/ 46 w 69"/>
                  <a:gd name="T55" fmla="*/ 40 h 62"/>
                  <a:gd name="T56" fmla="*/ 48 w 69"/>
                  <a:gd name="T57" fmla="*/ 40 h 62"/>
                  <a:gd name="T58" fmla="*/ 49 w 69"/>
                  <a:gd name="T59" fmla="*/ 38 h 62"/>
                  <a:gd name="T60" fmla="*/ 52 w 69"/>
                  <a:gd name="T61" fmla="*/ 39 h 62"/>
                  <a:gd name="T62" fmla="*/ 55 w 69"/>
                  <a:gd name="T63" fmla="*/ 36 h 62"/>
                  <a:gd name="T64" fmla="*/ 58 w 69"/>
                  <a:gd name="T65" fmla="*/ 35 h 62"/>
                  <a:gd name="T66" fmla="*/ 61 w 69"/>
                  <a:gd name="T67" fmla="*/ 35 h 62"/>
                  <a:gd name="T68" fmla="*/ 64 w 69"/>
                  <a:gd name="T69" fmla="*/ 33 h 62"/>
                  <a:gd name="T70" fmla="*/ 67 w 69"/>
                  <a:gd name="T71" fmla="*/ 31 h 62"/>
                  <a:gd name="T72" fmla="*/ 67 w 69"/>
                  <a:gd name="T73"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 h="62">
                    <a:moveTo>
                      <a:pt x="67" y="26"/>
                    </a:moveTo>
                    <a:cubicBezTo>
                      <a:pt x="69" y="26"/>
                      <a:pt x="61" y="3"/>
                      <a:pt x="60" y="0"/>
                    </a:cubicBezTo>
                    <a:cubicBezTo>
                      <a:pt x="60" y="0"/>
                      <a:pt x="60" y="0"/>
                      <a:pt x="60" y="0"/>
                    </a:cubicBezTo>
                    <a:cubicBezTo>
                      <a:pt x="26" y="7"/>
                      <a:pt x="26" y="7"/>
                      <a:pt x="26" y="7"/>
                    </a:cubicBezTo>
                    <a:cubicBezTo>
                      <a:pt x="26" y="7"/>
                      <a:pt x="25" y="8"/>
                      <a:pt x="25" y="8"/>
                    </a:cubicBezTo>
                    <a:cubicBezTo>
                      <a:pt x="24" y="9"/>
                      <a:pt x="24" y="9"/>
                      <a:pt x="23" y="8"/>
                    </a:cubicBezTo>
                    <a:cubicBezTo>
                      <a:pt x="23" y="8"/>
                      <a:pt x="22" y="8"/>
                      <a:pt x="22" y="8"/>
                    </a:cubicBezTo>
                    <a:cubicBezTo>
                      <a:pt x="0" y="13"/>
                      <a:pt x="0" y="13"/>
                      <a:pt x="0" y="13"/>
                    </a:cubicBezTo>
                    <a:cubicBezTo>
                      <a:pt x="0" y="13"/>
                      <a:pt x="1" y="19"/>
                      <a:pt x="1" y="24"/>
                    </a:cubicBezTo>
                    <a:cubicBezTo>
                      <a:pt x="1" y="29"/>
                      <a:pt x="3" y="34"/>
                      <a:pt x="4" y="39"/>
                    </a:cubicBezTo>
                    <a:cubicBezTo>
                      <a:pt x="6" y="45"/>
                      <a:pt x="8" y="51"/>
                      <a:pt x="8" y="51"/>
                    </a:cubicBezTo>
                    <a:cubicBezTo>
                      <a:pt x="4" y="58"/>
                      <a:pt x="4" y="58"/>
                      <a:pt x="4" y="58"/>
                    </a:cubicBezTo>
                    <a:cubicBezTo>
                      <a:pt x="6" y="61"/>
                      <a:pt x="6" y="61"/>
                      <a:pt x="6" y="61"/>
                    </a:cubicBezTo>
                    <a:cubicBezTo>
                      <a:pt x="4" y="58"/>
                      <a:pt x="4" y="58"/>
                      <a:pt x="4" y="58"/>
                    </a:cubicBezTo>
                    <a:cubicBezTo>
                      <a:pt x="6" y="62"/>
                      <a:pt x="6" y="62"/>
                      <a:pt x="6" y="62"/>
                    </a:cubicBezTo>
                    <a:cubicBezTo>
                      <a:pt x="6" y="62"/>
                      <a:pt x="6" y="62"/>
                      <a:pt x="6" y="62"/>
                    </a:cubicBezTo>
                    <a:cubicBezTo>
                      <a:pt x="6" y="62"/>
                      <a:pt x="8" y="62"/>
                      <a:pt x="10" y="62"/>
                    </a:cubicBezTo>
                    <a:cubicBezTo>
                      <a:pt x="12" y="61"/>
                      <a:pt x="14" y="59"/>
                      <a:pt x="14" y="58"/>
                    </a:cubicBezTo>
                    <a:cubicBezTo>
                      <a:pt x="15" y="56"/>
                      <a:pt x="18" y="55"/>
                      <a:pt x="18" y="55"/>
                    </a:cubicBezTo>
                    <a:cubicBezTo>
                      <a:pt x="19" y="55"/>
                      <a:pt x="21" y="53"/>
                      <a:pt x="21" y="53"/>
                    </a:cubicBezTo>
                    <a:cubicBezTo>
                      <a:pt x="21" y="53"/>
                      <a:pt x="24" y="53"/>
                      <a:pt x="24" y="53"/>
                    </a:cubicBezTo>
                    <a:cubicBezTo>
                      <a:pt x="24" y="53"/>
                      <a:pt x="25" y="51"/>
                      <a:pt x="26" y="50"/>
                    </a:cubicBezTo>
                    <a:cubicBezTo>
                      <a:pt x="28" y="48"/>
                      <a:pt x="28" y="46"/>
                      <a:pt x="29" y="45"/>
                    </a:cubicBezTo>
                    <a:cubicBezTo>
                      <a:pt x="29" y="44"/>
                      <a:pt x="30" y="44"/>
                      <a:pt x="31" y="44"/>
                    </a:cubicBezTo>
                    <a:cubicBezTo>
                      <a:pt x="31" y="45"/>
                      <a:pt x="32" y="45"/>
                      <a:pt x="34" y="44"/>
                    </a:cubicBezTo>
                    <a:cubicBezTo>
                      <a:pt x="36" y="43"/>
                      <a:pt x="39" y="42"/>
                      <a:pt x="39" y="42"/>
                    </a:cubicBezTo>
                    <a:cubicBezTo>
                      <a:pt x="39" y="42"/>
                      <a:pt x="43" y="42"/>
                      <a:pt x="43" y="42"/>
                    </a:cubicBezTo>
                    <a:cubicBezTo>
                      <a:pt x="43" y="42"/>
                      <a:pt x="46" y="40"/>
                      <a:pt x="46" y="40"/>
                    </a:cubicBezTo>
                    <a:cubicBezTo>
                      <a:pt x="48" y="40"/>
                      <a:pt x="48" y="40"/>
                      <a:pt x="48" y="40"/>
                    </a:cubicBezTo>
                    <a:cubicBezTo>
                      <a:pt x="49" y="38"/>
                      <a:pt x="49" y="38"/>
                      <a:pt x="49" y="38"/>
                    </a:cubicBezTo>
                    <a:cubicBezTo>
                      <a:pt x="52" y="39"/>
                      <a:pt x="52" y="39"/>
                      <a:pt x="52" y="39"/>
                    </a:cubicBezTo>
                    <a:cubicBezTo>
                      <a:pt x="55" y="36"/>
                      <a:pt x="55" y="36"/>
                      <a:pt x="55" y="36"/>
                    </a:cubicBezTo>
                    <a:cubicBezTo>
                      <a:pt x="58" y="35"/>
                      <a:pt x="58" y="35"/>
                      <a:pt x="58" y="35"/>
                    </a:cubicBezTo>
                    <a:cubicBezTo>
                      <a:pt x="61" y="35"/>
                      <a:pt x="61" y="35"/>
                      <a:pt x="61" y="35"/>
                    </a:cubicBezTo>
                    <a:cubicBezTo>
                      <a:pt x="61" y="35"/>
                      <a:pt x="64" y="33"/>
                      <a:pt x="64" y="33"/>
                    </a:cubicBezTo>
                    <a:cubicBezTo>
                      <a:pt x="64" y="33"/>
                      <a:pt x="67" y="31"/>
                      <a:pt x="67" y="31"/>
                    </a:cubicBezTo>
                    <a:cubicBezTo>
                      <a:pt x="67" y="31"/>
                      <a:pt x="66" y="27"/>
                      <a:pt x="67" y="26"/>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7" name="Freeform 41">
                <a:extLst>
                  <a:ext uri="{FF2B5EF4-FFF2-40B4-BE49-F238E27FC236}">
                    <a16:creationId xmlns:a16="http://schemas.microsoft.com/office/drawing/2014/main" id="{60E06317-1A8C-4A84-B110-A4455D7D0F25}"/>
                  </a:ext>
                </a:extLst>
              </p:cNvPr>
              <p:cNvSpPr>
                <a:spLocks/>
              </p:cNvSpPr>
              <p:nvPr/>
            </p:nvSpPr>
            <p:spPr bwMode="auto">
              <a:xfrm>
                <a:off x="15668112" y="6071968"/>
                <a:ext cx="588963" cy="473076"/>
              </a:xfrm>
              <a:custGeom>
                <a:avLst/>
                <a:gdLst>
                  <a:gd name="T0" fmla="*/ 155 w 157"/>
                  <a:gd name="T1" fmla="*/ 10 h 126"/>
                  <a:gd name="T2" fmla="*/ 153 w 157"/>
                  <a:gd name="T3" fmla="*/ 3 h 126"/>
                  <a:gd name="T4" fmla="*/ 141 w 157"/>
                  <a:gd name="T5" fmla="*/ 2 h 126"/>
                  <a:gd name="T6" fmla="*/ 126 w 157"/>
                  <a:gd name="T7" fmla="*/ 3 h 126"/>
                  <a:gd name="T8" fmla="*/ 113 w 157"/>
                  <a:gd name="T9" fmla="*/ 13 h 126"/>
                  <a:gd name="T10" fmla="*/ 104 w 157"/>
                  <a:gd name="T11" fmla="*/ 27 h 126"/>
                  <a:gd name="T12" fmla="*/ 103 w 157"/>
                  <a:gd name="T13" fmla="*/ 28 h 126"/>
                  <a:gd name="T14" fmla="*/ 97 w 157"/>
                  <a:gd name="T15" fmla="*/ 33 h 126"/>
                  <a:gd name="T16" fmla="*/ 93 w 157"/>
                  <a:gd name="T17" fmla="*/ 2 h 126"/>
                  <a:gd name="T18" fmla="*/ 55 w 157"/>
                  <a:gd name="T19" fmla="*/ 8 h 126"/>
                  <a:gd name="T20" fmla="*/ 54 w 157"/>
                  <a:gd name="T21" fmla="*/ 0 h 126"/>
                  <a:gd name="T22" fmla="*/ 52 w 157"/>
                  <a:gd name="T23" fmla="*/ 1 h 126"/>
                  <a:gd name="T24" fmla="*/ 49 w 157"/>
                  <a:gd name="T25" fmla="*/ 3 h 126"/>
                  <a:gd name="T26" fmla="*/ 46 w 157"/>
                  <a:gd name="T27" fmla="*/ 11 h 126"/>
                  <a:gd name="T28" fmla="*/ 43 w 157"/>
                  <a:gd name="T29" fmla="*/ 14 h 126"/>
                  <a:gd name="T30" fmla="*/ 42 w 157"/>
                  <a:gd name="T31" fmla="*/ 15 h 126"/>
                  <a:gd name="T32" fmla="*/ 41 w 157"/>
                  <a:gd name="T33" fmla="*/ 18 h 126"/>
                  <a:gd name="T34" fmla="*/ 41 w 157"/>
                  <a:gd name="T35" fmla="*/ 20 h 126"/>
                  <a:gd name="T36" fmla="*/ 41 w 157"/>
                  <a:gd name="T37" fmla="*/ 20 h 126"/>
                  <a:gd name="T38" fmla="*/ 40 w 157"/>
                  <a:gd name="T39" fmla="*/ 21 h 126"/>
                  <a:gd name="T40" fmla="*/ 40 w 157"/>
                  <a:gd name="T41" fmla="*/ 21 h 126"/>
                  <a:gd name="T42" fmla="*/ 38 w 157"/>
                  <a:gd name="T43" fmla="*/ 24 h 126"/>
                  <a:gd name="T44" fmla="*/ 36 w 157"/>
                  <a:gd name="T45" fmla="*/ 27 h 126"/>
                  <a:gd name="T46" fmla="*/ 31 w 157"/>
                  <a:gd name="T47" fmla="*/ 31 h 126"/>
                  <a:gd name="T48" fmla="*/ 31 w 157"/>
                  <a:gd name="T49" fmla="*/ 31 h 126"/>
                  <a:gd name="T50" fmla="*/ 31 w 157"/>
                  <a:gd name="T51" fmla="*/ 32 h 126"/>
                  <a:gd name="T52" fmla="*/ 27 w 157"/>
                  <a:gd name="T53" fmla="*/ 33 h 126"/>
                  <a:gd name="T54" fmla="*/ 23 w 157"/>
                  <a:gd name="T55" fmla="*/ 42 h 126"/>
                  <a:gd name="T56" fmla="*/ 21 w 157"/>
                  <a:gd name="T57" fmla="*/ 48 h 126"/>
                  <a:gd name="T58" fmla="*/ 20 w 157"/>
                  <a:gd name="T59" fmla="*/ 48 h 126"/>
                  <a:gd name="T60" fmla="*/ 19 w 157"/>
                  <a:gd name="T61" fmla="*/ 48 h 126"/>
                  <a:gd name="T62" fmla="*/ 19 w 157"/>
                  <a:gd name="T63" fmla="*/ 48 h 126"/>
                  <a:gd name="T64" fmla="*/ 11 w 157"/>
                  <a:gd name="T65" fmla="*/ 55 h 126"/>
                  <a:gd name="T66" fmla="*/ 10 w 157"/>
                  <a:gd name="T67" fmla="*/ 60 h 126"/>
                  <a:gd name="T68" fmla="*/ 9 w 157"/>
                  <a:gd name="T69" fmla="*/ 62 h 126"/>
                  <a:gd name="T70" fmla="*/ 8 w 157"/>
                  <a:gd name="T71" fmla="*/ 62 h 126"/>
                  <a:gd name="T72" fmla="*/ 7 w 157"/>
                  <a:gd name="T73" fmla="*/ 63 h 126"/>
                  <a:gd name="T74" fmla="*/ 5 w 157"/>
                  <a:gd name="T75" fmla="*/ 76 h 126"/>
                  <a:gd name="T76" fmla="*/ 2 w 157"/>
                  <a:gd name="T77" fmla="*/ 77 h 126"/>
                  <a:gd name="T78" fmla="*/ 0 w 157"/>
                  <a:gd name="T79" fmla="*/ 86 h 126"/>
                  <a:gd name="T80" fmla="*/ 2 w 157"/>
                  <a:gd name="T81" fmla="*/ 97 h 126"/>
                  <a:gd name="T82" fmla="*/ 5 w 157"/>
                  <a:gd name="T83" fmla="*/ 99 h 126"/>
                  <a:gd name="T84" fmla="*/ 8 w 157"/>
                  <a:gd name="T85" fmla="*/ 103 h 126"/>
                  <a:gd name="T86" fmla="*/ 12 w 157"/>
                  <a:gd name="T87" fmla="*/ 107 h 126"/>
                  <a:gd name="T88" fmla="*/ 22 w 157"/>
                  <a:gd name="T89" fmla="*/ 116 h 126"/>
                  <a:gd name="T90" fmla="*/ 34 w 157"/>
                  <a:gd name="T91" fmla="*/ 120 h 126"/>
                  <a:gd name="T92" fmla="*/ 43 w 157"/>
                  <a:gd name="T93" fmla="*/ 106 h 126"/>
                  <a:gd name="T94" fmla="*/ 53 w 157"/>
                  <a:gd name="T95" fmla="*/ 111 h 126"/>
                  <a:gd name="T96" fmla="*/ 57 w 157"/>
                  <a:gd name="T97" fmla="*/ 106 h 126"/>
                  <a:gd name="T98" fmla="*/ 66 w 157"/>
                  <a:gd name="T99" fmla="*/ 105 h 126"/>
                  <a:gd name="T100" fmla="*/ 74 w 157"/>
                  <a:gd name="T101" fmla="*/ 93 h 126"/>
                  <a:gd name="T102" fmla="*/ 89 w 157"/>
                  <a:gd name="T103" fmla="*/ 77 h 126"/>
                  <a:gd name="T104" fmla="*/ 97 w 157"/>
                  <a:gd name="T105" fmla="*/ 65 h 126"/>
                  <a:gd name="T106" fmla="*/ 106 w 157"/>
                  <a:gd name="T107" fmla="*/ 62 h 126"/>
                  <a:gd name="T108" fmla="*/ 121 w 157"/>
                  <a:gd name="T109" fmla="*/ 55 h 126"/>
                  <a:gd name="T110" fmla="*/ 129 w 157"/>
                  <a:gd name="T111" fmla="*/ 44 h 126"/>
                  <a:gd name="T112" fmla="*/ 135 w 157"/>
                  <a:gd name="T113" fmla="*/ 33 h 126"/>
                  <a:gd name="T114" fmla="*/ 143 w 157"/>
                  <a:gd name="T115" fmla="*/ 26 h 126"/>
                  <a:gd name="T116" fmla="*/ 151 w 157"/>
                  <a:gd name="T117" fmla="*/ 21 h 126"/>
                  <a:gd name="T118" fmla="*/ 157 w 157"/>
                  <a:gd name="T119" fmla="*/ 13 h 126"/>
                  <a:gd name="T120" fmla="*/ 155 w 157"/>
                  <a:gd name="T121" fmla="*/ 1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 h="126">
                    <a:moveTo>
                      <a:pt x="155" y="10"/>
                    </a:moveTo>
                    <a:cubicBezTo>
                      <a:pt x="154" y="8"/>
                      <a:pt x="153" y="4"/>
                      <a:pt x="153" y="3"/>
                    </a:cubicBezTo>
                    <a:cubicBezTo>
                      <a:pt x="150" y="0"/>
                      <a:pt x="143" y="0"/>
                      <a:pt x="141" y="2"/>
                    </a:cubicBezTo>
                    <a:cubicBezTo>
                      <a:pt x="138" y="4"/>
                      <a:pt x="133" y="3"/>
                      <a:pt x="126" y="3"/>
                    </a:cubicBezTo>
                    <a:cubicBezTo>
                      <a:pt x="123" y="3"/>
                      <a:pt x="118" y="8"/>
                      <a:pt x="113" y="13"/>
                    </a:cubicBezTo>
                    <a:cubicBezTo>
                      <a:pt x="109" y="18"/>
                      <a:pt x="105" y="24"/>
                      <a:pt x="104" y="27"/>
                    </a:cubicBezTo>
                    <a:cubicBezTo>
                      <a:pt x="103" y="28"/>
                      <a:pt x="103" y="28"/>
                      <a:pt x="103" y="28"/>
                    </a:cubicBezTo>
                    <a:cubicBezTo>
                      <a:pt x="103" y="32"/>
                      <a:pt x="97" y="33"/>
                      <a:pt x="97" y="33"/>
                    </a:cubicBezTo>
                    <a:cubicBezTo>
                      <a:pt x="93" y="2"/>
                      <a:pt x="93" y="2"/>
                      <a:pt x="93" y="2"/>
                    </a:cubicBezTo>
                    <a:cubicBezTo>
                      <a:pt x="55" y="8"/>
                      <a:pt x="55" y="8"/>
                      <a:pt x="55" y="8"/>
                    </a:cubicBezTo>
                    <a:cubicBezTo>
                      <a:pt x="54" y="0"/>
                      <a:pt x="54" y="0"/>
                      <a:pt x="54" y="0"/>
                    </a:cubicBezTo>
                    <a:cubicBezTo>
                      <a:pt x="54" y="1"/>
                      <a:pt x="53" y="1"/>
                      <a:pt x="52" y="1"/>
                    </a:cubicBezTo>
                    <a:cubicBezTo>
                      <a:pt x="52" y="1"/>
                      <a:pt x="50" y="2"/>
                      <a:pt x="49" y="3"/>
                    </a:cubicBezTo>
                    <a:cubicBezTo>
                      <a:pt x="48" y="5"/>
                      <a:pt x="47" y="7"/>
                      <a:pt x="46" y="11"/>
                    </a:cubicBezTo>
                    <a:cubicBezTo>
                      <a:pt x="46" y="14"/>
                      <a:pt x="44" y="14"/>
                      <a:pt x="43" y="14"/>
                    </a:cubicBezTo>
                    <a:cubicBezTo>
                      <a:pt x="43" y="15"/>
                      <a:pt x="42" y="15"/>
                      <a:pt x="42" y="15"/>
                    </a:cubicBezTo>
                    <a:cubicBezTo>
                      <a:pt x="42" y="16"/>
                      <a:pt x="41" y="17"/>
                      <a:pt x="41" y="18"/>
                    </a:cubicBezTo>
                    <a:cubicBezTo>
                      <a:pt x="41" y="19"/>
                      <a:pt x="41" y="19"/>
                      <a:pt x="41" y="20"/>
                    </a:cubicBezTo>
                    <a:cubicBezTo>
                      <a:pt x="41" y="20"/>
                      <a:pt x="41" y="20"/>
                      <a:pt x="41" y="20"/>
                    </a:cubicBezTo>
                    <a:cubicBezTo>
                      <a:pt x="40" y="21"/>
                      <a:pt x="40" y="21"/>
                      <a:pt x="40" y="21"/>
                    </a:cubicBezTo>
                    <a:cubicBezTo>
                      <a:pt x="40" y="21"/>
                      <a:pt x="40" y="21"/>
                      <a:pt x="40" y="21"/>
                    </a:cubicBezTo>
                    <a:cubicBezTo>
                      <a:pt x="40" y="22"/>
                      <a:pt x="39" y="23"/>
                      <a:pt x="38" y="24"/>
                    </a:cubicBezTo>
                    <a:cubicBezTo>
                      <a:pt x="37" y="25"/>
                      <a:pt x="37" y="26"/>
                      <a:pt x="36" y="27"/>
                    </a:cubicBezTo>
                    <a:cubicBezTo>
                      <a:pt x="34" y="28"/>
                      <a:pt x="32" y="30"/>
                      <a:pt x="31" y="31"/>
                    </a:cubicBezTo>
                    <a:cubicBezTo>
                      <a:pt x="31" y="31"/>
                      <a:pt x="31" y="31"/>
                      <a:pt x="31" y="31"/>
                    </a:cubicBezTo>
                    <a:cubicBezTo>
                      <a:pt x="31" y="31"/>
                      <a:pt x="31" y="32"/>
                      <a:pt x="31" y="32"/>
                    </a:cubicBezTo>
                    <a:cubicBezTo>
                      <a:pt x="31" y="32"/>
                      <a:pt x="29" y="32"/>
                      <a:pt x="27" y="33"/>
                    </a:cubicBezTo>
                    <a:cubicBezTo>
                      <a:pt x="21" y="35"/>
                      <a:pt x="24" y="39"/>
                      <a:pt x="23" y="42"/>
                    </a:cubicBezTo>
                    <a:cubicBezTo>
                      <a:pt x="23" y="44"/>
                      <a:pt x="24" y="48"/>
                      <a:pt x="21" y="48"/>
                    </a:cubicBezTo>
                    <a:cubicBezTo>
                      <a:pt x="21" y="49"/>
                      <a:pt x="20" y="49"/>
                      <a:pt x="20" y="48"/>
                    </a:cubicBezTo>
                    <a:cubicBezTo>
                      <a:pt x="20" y="48"/>
                      <a:pt x="20" y="48"/>
                      <a:pt x="19" y="48"/>
                    </a:cubicBezTo>
                    <a:cubicBezTo>
                      <a:pt x="19" y="48"/>
                      <a:pt x="19" y="48"/>
                      <a:pt x="19" y="48"/>
                    </a:cubicBezTo>
                    <a:cubicBezTo>
                      <a:pt x="13" y="47"/>
                      <a:pt x="10" y="49"/>
                      <a:pt x="11" y="55"/>
                    </a:cubicBezTo>
                    <a:cubicBezTo>
                      <a:pt x="11" y="58"/>
                      <a:pt x="11" y="59"/>
                      <a:pt x="10" y="60"/>
                    </a:cubicBezTo>
                    <a:cubicBezTo>
                      <a:pt x="10" y="61"/>
                      <a:pt x="10" y="61"/>
                      <a:pt x="9" y="62"/>
                    </a:cubicBezTo>
                    <a:cubicBezTo>
                      <a:pt x="9" y="62"/>
                      <a:pt x="9" y="62"/>
                      <a:pt x="8" y="62"/>
                    </a:cubicBezTo>
                    <a:cubicBezTo>
                      <a:pt x="8" y="62"/>
                      <a:pt x="7" y="63"/>
                      <a:pt x="7" y="63"/>
                    </a:cubicBezTo>
                    <a:cubicBezTo>
                      <a:pt x="4" y="66"/>
                      <a:pt x="3" y="70"/>
                      <a:pt x="5" y="76"/>
                    </a:cubicBezTo>
                    <a:cubicBezTo>
                      <a:pt x="2" y="77"/>
                      <a:pt x="2" y="77"/>
                      <a:pt x="2" y="77"/>
                    </a:cubicBezTo>
                    <a:cubicBezTo>
                      <a:pt x="2" y="78"/>
                      <a:pt x="0" y="82"/>
                      <a:pt x="0" y="86"/>
                    </a:cubicBezTo>
                    <a:cubicBezTo>
                      <a:pt x="0" y="91"/>
                      <a:pt x="2" y="97"/>
                      <a:pt x="2" y="97"/>
                    </a:cubicBezTo>
                    <a:cubicBezTo>
                      <a:pt x="2" y="97"/>
                      <a:pt x="5" y="96"/>
                      <a:pt x="5" y="99"/>
                    </a:cubicBezTo>
                    <a:cubicBezTo>
                      <a:pt x="6" y="102"/>
                      <a:pt x="5" y="103"/>
                      <a:pt x="8" y="103"/>
                    </a:cubicBezTo>
                    <a:cubicBezTo>
                      <a:pt x="12" y="103"/>
                      <a:pt x="12" y="107"/>
                      <a:pt x="12" y="107"/>
                    </a:cubicBezTo>
                    <a:cubicBezTo>
                      <a:pt x="17" y="107"/>
                      <a:pt x="20" y="114"/>
                      <a:pt x="22" y="116"/>
                    </a:cubicBezTo>
                    <a:cubicBezTo>
                      <a:pt x="24" y="119"/>
                      <a:pt x="32" y="126"/>
                      <a:pt x="34" y="120"/>
                    </a:cubicBezTo>
                    <a:cubicBezTo>
                      <a:pt x="36" y="113"/>
                      <a:pt x="43" y="106"/>
                      <a:pt x="43" y="106"/>
                    </a:cubicBezTo>
                    <a:cubicBezTo>
                      <a:pt x="46" y="112"/>
                      <a:pt x="53" y="111"/>
                      <a:pt x="53" y="111"/>
                    </a:cubicBezTo>
                    <a:cubicBezTo>
                      <a:pt x="53" y="108"/>
                      <a:pt x="57" y="106"/>
                      <a:pt x="57" y="106"/>
                    </a:cubicBezTo>
                    <a:cubicBezTo>
                      <a:pt x="57" y="106"/>
                      <a:pt x="59" y="105"/>
                      <a:pt x="66" y="105"/>
                    </a:cubicBezTo>
                    <a:cubicBezTo>
                      <a:pt x="73" y="105"/>
                      <a:pt x="73" y="101"/>
                      <a:pt x="74" y="93"/>
                    </a:cubicBezTo>
                    <a:cubicBezTo>
                      <a:pt x="75" y="85"/>
                      <a:pt x="82" y="77"/>
                      <a:pt x="89" y="77"/>
                    </a:cubicBezTo>
                    <a:cubicBezTo>
                      <a:pt x="95" y="77"/>
                      <a:pt x="99" y="73"/>
                      <a:pt x="97" y="65"/>
                    </a:cubicBezTo>
                    <a:cubicBezTo>
                      <a:pt x="94" y="58"/>
                      <a:pt x="101" y="59"/>
                      <a:pt x="106" y="62"/>
                    </a:cubicBezTo>
                    <a:cubicBezTo>
                      <a:pt x="111" y="65"/>
                      <a:pt x="121" y="60"/>
                      <a:pt x="121" y="55"/>
                    </a:cubicBezTo>
                    <a:cubicBezTo>
                      <a:pt x="121" y="50"/>
                      <a:pt x="125" y="45"/>
                      <a:pt x="129" y="44"/>
                    </a:cubicBezTo>
                    <a:cubicBezTo>
                      <a:pt x="133" y="43"/>
                      <a:pt x="135" y="35"/>
                      <a:pt x="135" y="33"/>
                    </a:cubicBezTo>
                    <a:cubicBezTo>
                      <a:pt x="135" y="30"/>
                      <a:pt x="138" y="26"/>
                      <a:pt x="143" y="26"/>
                    </a:cubicBezTo>
                    <a:cubicBezTo>
                      <a:pt x="148" y="25"/>
                      <a:pt x="149" y="25"/>
                      <a:pt x="151" y="21"/>
                    </a:cubicBezTo>
                    <a:cubicBezTo>
                      <a:pt x="153" y="17"/>
                      <a:pt x="157" y="13"/>
                      <a:pt x="157" y="13"/>
                    </a:cubicBezTo>
                    <a:cubicBezTo>
                      <a:pt x="156" y="13"/>
                      <a:pt x="156" y="12"/>
                      <a:pt x="155" y="1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58" name="Freeform 42">
                <a:extLst>
                  <a:ext uri="{FF2B5EF4-FFF2-40B4-BE49-F238E27FC236}">
                    <a16:creationId xmlns:a16="http://schemas.microsoft.com/office/drawing/2014/main" id="{2D48B542-2675-477A-AB07-C1B5CF82893F}"/>
                  </a:ext>
                </a:extLst>
              </p:cNvPr>
              <p:cNvSpPr>
                <a:spLocks/>
              </p:cNvSpPr>
              <p:nvPr/>
            </p:nvSpPr>
            <p:spPr bwMode="auto">
              <a:xfrm>
                <a:off x="15272825" y="5722717"/>
                <a:ext cx="596900" cy="638176"/>
              </a:xfrm>
              <a:custGeom>
                <a:avLst/>
                <a:gdLst>
                  <a:gd name="T0" fmla="*/ 110 w 159"/>
                  <a:gd name="T1" fmla="*/ 158 h 170"/>
                  <a:gd name="T2" fmla="*/ 112 w 159"/>
                  <a:gd name="T3" fmla="*/ 156 h 170"/>
                  <a:gd name="T4" fmla="*/ 113 w 159"/>
                  <a:gd name="T5" fmla="*/ 155 h 170"/>
                  <a:gd name="T6" fmla="*/ 115 w 159"/>
                  <a:gd name="T7" fmla="*/ 153 h 170"/>
                  <a:gd name="T8" fmla="*/ 115 w 159"/>
                  <a:gd name="T9" fmla="*/ 144 h 170"/>
                  <a:gd name="T10" fmla="*/ 124 w 159"/>
                  <a:gd name="T11" fmla="*/ 141 h 170"/>
                  <a:gd name="T12" fmla="*/ 126 w 159"/>
                  <a:gd name="T13" fmla="*/ 141 h 170"/>
                  <a:gd name="T14" fmla="*/ 128 w 159"/>
                  <a:gd name="T15" fmla="*/ 129 h 170"/>
                  <a:gd name="T16" fmla="*/ 132 w 159"/>
                  <a:gd name="T17" fmla="*/ 126 h 170"/>
                  <a:gd name="T18" fmla="*/ 133 w 159"/>
                  <a:gd name="T19" fmla="*/ 126 h 170"/>
                  <a:gd name="T20" fmla="*/ 136 w 159"/>
                  <a:gd name="T21" fmla="*/ 124 h 170"/>
                  <a:gd name="T22" fmla="*/ 136 w 159"/>
                  <a:gd name="T23" fmla="*/ 124 h 170"/>
                  <a:gd name="T24" fmla="*/ 137 w 159"/>
                  <a:gd name="T25" fmla="*/ 123 h 170"/>
                  <a:gd name="T26" fmla="*/ 143 w 159"/>
                  <a:gd name="T27" fmla="*/ 117 h 170"/>
                  <a:gd name="T28" fmla="*/ 145 w 159"/>
                  <a:gd name="T29" fmla="*/ 114 h 170"/>
                  <a:gd name="T30" fmla="*/ 145 w 159"/>
                  <a:gd name="T31" fmla="*/ 114 h 170"/>
                  <a:gd name="T32" fmla="*/ 146 w 159"/>
                  <a:gd name="T33" fmla="*/ 113 h 170"/>
                  <a:gd name="T34" fmla="*/ 146 w 159"/>
                  <a:gd name="T35" fmla="*/ 113 h 170"/>
                  <a:gd name="T36" fmla="*/ 146 w 159"/>
                  <a:gd name="T37" fmla="*/ 112 h 170"/>
                  <a:gd name="T38" fmla="*/ 147 w 159"/>
                  <a:gd name="T39" fmla="*/ 108 h 170"/>
                  <a:gd name="T40" fmla="*/ 151 w 159"/>
                  <a:gd name="T41" fmla="*/ 104 h 170"/>
                  <a:gd name="T42" fmla="*/ 151 w 159"/>
                  <a:gd name="T43" fmla="*/ 104 h 170"/>
                  <a:gd name="T44" fmla="*/ 151 w 159"/>
                  <a:gd name="T45" fmla="*/ 102 h 170"/>
                  <a:gd name="T46" fmla="*/ 154 w 159"/>
                  <a:gd name="T47" fmla="*/ 96 h 170"/>
                  <a:gd name="T48" fmla="*/ 157 w 159"/>
                  <a:gd name="T49" fmla="*/ 94 h 170"/>
                  <a:gd name="T50" fmla="*/ 159 w 159"/>
                  <a:gd name="T51" fmla="*/ 93 h 170"/>
                  <a:gd name="T52" fmla="*/ 157 w 159"/>
                  <a:gd name="T53" fmla="*/ 94 h 170"/>
                  <a:gd name="T54" fmla="*/ 159 w 159"/>
                  <a:gd name="T55" fmla="*/ 93 h 170"/>
                  <a:gd name="T56" fmla="*/ 146 w 159"/>
                  <a:gd name="T57" fmla="*/ 1 h 170"/>
                  <a:gd name="T58" fmla="*/ 141 w 159"/>
                  <a:gd name="T59" fmla="*/ 0 h 170"/>
                  <a:gd name="T60" fmla="*/ 131 w 159"/>
                  <a:gd name="T61" fmla="*/ 4 h 170"/>
                  <a:gd name="T62" fmla="*/ 123 w 159"/>
                  <a:gd name="T63" fmla="*/ 12 h 170"/>
                  <a:gd name="T64" fmla="*/ 113 w 159"/>
                  <a:gd name="T65" fmla="*/ 17 h 170"/>
                  <a:gd name="T66" fmla="*/ 103 w 159"/>
                  <a:gd name="T67" fmla="*/ 21 h 170"/>
                  <a:gd name="T68" fmla="*/ 95 w 159"/>
                  <a:gd name="T69" fmla="*/ 21 h 170"/>
                  <a:gd name="T70" fmla="*/ 88 w 159"/>
                  <a:gd name="T71" fmla="*/ 25 h 170"/>
                  <a:gd name="T72" fmla="*/ 83 w 159"/>
                  <a:gd name="T73" fmla="*/ 29 h 170"/>
                  <a:gd name="T74" fmla="*/ 73 w 159"/>
                  <a:gd name="T75" fmla="*/ 35 h 170"/>
                  <a:gd name="T76" fmla="*/ 66 w 159"/>
                  <a:gd name="T77" fmla="*/ 33 h 170"/>
                  <a:gd name="T78" fmla="*/ 73 w 159"/>
                  <a:gd name="T79" fmla="*/ 30 h 170"/>
                  <a:gd name="T80" fmla="*/ 75 w 159"/>
                  <a:gd name="T81" fmla="*/ 28 h 170"/>
                  <a:gd name="T82" fmla="*/ 67 w 159"/>
                  <a:gd name="T83" fmla="*/ 27 h 170"/>
                  <a:gd name="T84" fmla="*/ 58 w 159"/>
                  <a:gd name="T85" fmla="*/ 25 h 170"/>
                  <a:gd name="T86" fmla="*/ 0 w 159"/>
                  <a:gd name="T87" fmla="*/ 30 h 170"/>
                  <a:gd name="T88" fmla="*/ 13 w 159"/>
                  <a:gd name="T89" fmla="*/ 148 h 170"/>
                  <a:gd name="T90" fmla="*/ 26 w 159"/>
                  <a:gd name="T91" fmla="*/ 151 h 170"/>
                  <a:gd name="T92" fmla="*/ 46 w 159"/>
                  <a:gd name="T93" fmla="*/ 154 h 170"/>
                  <a:gd name="T94" fmla="*/ 56 w 159"/>
                  <a:gd name="T95" fmla="*/ 159 h 170"/>
                  <a:gd name="T96" fmla="*/ 66 w 159"/>
                  <a:gd name="T97" fmla="*/ 159 h 170"/>
                  <a:gd name="T98" fmla="*/ 76 w 159"/>
                  <a:gd name="T99" fmla="*/ 160 h 170"/>
                  <a:gd name="T100" fmla="*/ 82 w 159"/>
                  <a:gd name="T101" fmla="*/ 157 h 170"/>
                  <a:gd name="T102" fmla="*/ 96 w 159"/>
                  <a:gd name="T103" fmla="*/ 166 h 170"/>
                  <a:gd name="T104" fmla="*/ 108 w 159"/>
                  <a:gd name="T105" fmla="*/ 169 h 170"/>
                  <a:gd name="T106" fmla="*/ 108 w 159"/>
                  <a:gd name="T107" fmla="*/ 169 h 170"/>
                  <a:gd name="T108" fmla="*/ 108 w 159"/>
                  <a:gd name="T109" fmla="*/ 169 h 170"/>
                  <a:gd name="T110" fmla="*/ 110 w 159"/>
                  <a:gd name="T111" fmla="*/ 169 h 170"/>
                  <a:gd name="T112" fmla="*/ 110 w 159"/>
                  <a:gd name="T113" fmla="*/ 15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 h="170">
                    <a:moveTo>
                      <a:pt x="110" y="158"/>
                    </a:moveTo>
                    <a:cubicBezTo>
                      <a:pt x="111" y="157"/>
                      <a:pt x="111" y="157"/>
                      <a:pt x="112" y="156"/>
                    </a:cubicBezTo>
                    <a:cubicBezTo>
                      <a:pt x="112" y="156"/>
                      <a:pt x="113" y="155"/>
                      <a:pt x="113" y="155"/>
                    </a:cubicBezTo>
                    <a:cubicBezTo>
                      <a:pt x="114" y="154"/>
                      <a:pt x="115" y="154"/>
                      <a:pt x="115" y="153"/>
                    </a:cubicBezTo>
                    <a:cubicBezTo>
                      <a:pt x="116" y="151"/>
                      <a:pt x="115" y="147"/>
                      <a:pt x="115" y="144"/>
                    </a:cubicBezTo>
                    <a:cubicBezTo>
                      <a:pt x="115" y="141"/>
                      <a:pt x="121" y="140"/>
                      <a:pt x="124" y="141"/>
                    </a:cubicBezTo>
                    <a:cubicBezTo>
                      <a:pt x="125" y="141"/>
                      <a:pt x="126" y="141"/>
                      <a:pt x="126" y="141"/>
                    </a:cubicBezTo>
                    <a:cubicBezTo>
                      <a:pt x="128" y="140"/>
                      <a:pt x="128" y="133"/>
                      <a:pt x="128" y="129"/>
                    </a:cubicBezTo>
                    <a:cubicBezTo>
                      <a:pt x="128" y="127"/>
                      <a:pt x="130" y="126"/>
                      <a:pt x="132" y="126"/>
                    </a:cubicBezTo>
                    <a:cubicBezTo>
                      <a:pt x="132" y="126"/>
                      <a:pt x="133" y="126"/>
                      <a:pt x="133" y="126"/>
                    </a:cubicBezTo>
                    <a:cubicBezTo>
                      <a:pt x="133" y="126"/>
                      <a:pt x="134" y="126"/>
                      <a:pt x="136" y="124"/>
                    </a:cubicBezTo>
                    <a:cubicBezTo>
                      <a:pt x="136" y="124"/>
                      <a:pt x="136" y="124"/>
                      <a:pt x="136" y="124"/>
                    </a:cubicBezTo>
                    <a:cubicBezTo>
                      <a:pt x="136" y="123"/>
                      <a:pt x="136" y="123"/>
                      <a:pt x="137" y="123"/>
                    </a:cubicBezTo>
                    <a:cubicBezTo>
                      <a:pt x="138" y="121"/>
                      <a:pt x="141" y="120"/>
                      <a:pt x="143" y="117"/>
                    </a:cubicBezTo>
                    <a:cubicBezTo>
                      <a:pt x="144" y="116"/>
                      <a:pt x="145" y="115"/>
                      <a:pt x="145" y="114"/>
                    </a:cubicBezTo>
                    <a:cubicBezTo>
                      <a:pt x="145" y="114"/>
                      <a:pt x="145" y="114"/>
                      <a:pt x="145" y="114"/>
                    </a:cubicBezTo>
                    <a:cubicBezTo>
                      <a:pt x="145" y="114"/>
                      <a:pt x="145" y="114"/>
                      <a:pt x="146" y="113"/>
                    </a:cubicBezTo>
                    <a:cubicBezTo>
                      <a:pt x="146" y="113"/>
                      <a:pt x="146" y="113"/>
                      <a:pt x="146" y="113"/>
                    </a:cubicBezTo>
                    <a:cubicBezTo>
                      <a:pt x="146" y="113"/>
                      <a:pt x="146" y="112"/>
                      <a:pt x="146" y="112"/>
                    </a:cubicBezTo>
                    <a:cubicBezTo>
                      <a:pt x="146" y="110"/>
                      <a:pt x="146" y="109"/>
                      <a:pt x="147" y="108"/>
                    </a:cubicBezTo>
                    <a:cubicBezTo>
                      <a:pt x="149" y="106"/>
                      <a:pt x="151" y="107"/>
                      <a:pt x="151" y="104"/>
                    </a:cubicBezTo>
                    <a:cubicBezTo>
                      <a:pt x="151" y="104"/>
                      <a:pt x="151" y="104"/>
                      <a:pt x="151" y="104"/>
                    </a:cubicBezTo>
                    <a:cubicBezTo>
                      <a:pt x="151" y="103"/>
                      <a:pt x="151" y="102"/>
                      <a:pt x="151" y="102"/>
                    </a:cubicBezTo>
                    <a:cubicBezTo>
                      <a:pt x="151" y="99"/>
                      <a:pt x="153" y="97"/>
                      <a:pt x="154" y="96"/>
                    </a:cubicBezTo>
                    <a:cubicBezTo>
                      <a:pt x="155" y="95"/>
                      <a:pt x="156" y="95"/>
                      <a:pt x="157" y="94"/>
                    </a:cubicBezTo>
                    <a:cubicBezTo>
                      <a:pt x="158" y="94"/>
                      <a:pt x="159" y="93"/>
                      <a:pt x="159" y="93"/>
                    </a:cubicBezTo>
                    <a:cubicBezTo>
                      <a:pt x="159" y="93"/>
                      <a:pt x="158" y="94"/>
                      <a:pt x="157" y="94"/>
                    </a:cubicBezTo>
                    <a:cubicBezTo>
                      <a:pt x="158" y="94"/>
                      <a:pt x="159" y="94"/>
                      <a:pt x="159" y="93"/>
                    </a:cubicBezTo>
                    <a:cubicBezTo>
                      <a:pt x="146" y="1"/>
                      <a:pt x="146" y="1"/>
                      <a:pt x="146" y="1"/>
                    </a:cubicBezTo>
                    <a:cubicBezTo>
                      <a:pt x="146" y="1"/>
                      <a:pt x="143" y="0"/>
                      <a:pt x="141" y="0"/>
                    </a:cubicBezTo>
                    <a:cubicBezTo>
                      <a:pt x="138" y="0"/>
                      <a:pt x="134" y="1"/>
                      <a:pt x="131" y="4"/>
                    </a:cubicBezTo>
                    <a:cubicBezTo>
                      <a:pt x="128" y="7"/>
                      <a:pt x="126" y="11"/>
                      <a:pt x="123" y="12"/>
                    </a:cubicBezTo>
                    <a:cubicBezTo>
                      <a:pt x="119" y="13"/>
                      <a:pt x="116" y="14"/>
                      <a:pt x="113" y="17"/>
                    </a:cubicBezTo>
                    <a:cubicBezTo>
                      <a:pt x="110" y="20"/>
                      <a:pt x="106" y="23"/>
                      <a:pt x="103" y="21"/>
                    </a:cubicBezTo>
                    <a:cubicBezTo>
                      <a:pt x="101" y="19"/>
                      <a:pt x="97" y="19"/>
                      <a:pt x="95" y="21"/>
                    </a:cubicBezTo>
                    <a:cubicBezTo>
                      <a:pt x="93" y="24"/>
                      <a:pt x="91" y="25"/>
                      <a:pt x="88" y="25"/>
                    </a:cubicBezTo>
                    <a:cubicBezTo>
                      <a:pt x="85" y="25"/>
                      <a:pt x="84" y="26"/>
                      <a:pt x="83" y="29"/>
                    </a:cubicBezTo>
                    <a:cubicBezTo>
                      <a:pt x="81" y="32"/>
                      <a:pt x="77" y="35"/>
                      <a:pt x="73" y="35"/>
                    </a:cubicBezTo>
                    <a:cubicBezTo>
                      <a:pt x="69" y="35"/>
                      <a:pt x="66" y="34"/>
                      <a:pt x="66" y="33"/>
                    </a:cubicBezTo>
                    <a:cubicBezTo>
                      <a:pt x="66" y="32"/>
                      <a:pt x="71" y="31"/>
                      <a:pt x="73" y="30"/>
                    </a:cubicBezTo>
                    <a:cubicBezTo>
                      <a:pt x="74" y="30"/>
                      <a:pt x="75" y="29"/>
                      <a:pt x="75" y="28"/>
                    </a:cubicBezTo>
                    <a:cubicBezTo>
                      <a:pt x="75" y="27"/>
                      <a:pt x="72" y="27"/>
                      <a:pt x="67" y="27"/>
                    </a:cubicBezTo>
                    <a:cubicBezTo>
                      <a:pt x="63" y="28"/>
                      <a:pt x="58" y="28"/>
                      <a:pt x="58" y="25"/>
                    </a:cubicBezTo>
                    <a:cubicBezTo>
                      <a:pt x="0" y="30"/>
                      <a:pt x="0" y="30"/>
                      <a:pt x="0" y="30"/>
                    </a:cubicBezTo>
                    <a:cubicBezTo>
                      <a:pt x="13" y="148"/>
                      <a:pt x="13" y="148"/>
                      <a:pt x="13" y="148"/>
                    </a:cubicBezTo>
                    <a:cubicBezTo>
                      <a:pt x="18" y="144"/>
                      <a:pt x="24" y="148"/>
                      <a:pt x="26" y="151"/>
                    </a:cubicBezTo>
                    <a:cubicBezTo>
                      <a:pt x="28" y="153"/>
                      <a:pt x="40" y="154"/>
                      <a:pt x="46" y="154"/>
                    </a:cubicBezTo>
                    <a:cubicBezTo>
                      <a:pt x="51" y="154"/>
                      <a:pt x="53" y="157"/>
                      <a:pt x="56" y="159"/>
                    </a:cubicBezTo>
                    <a:cubicBezTo>
                      <a:pt x="59" y="162"/>
                      <a:pt x="61" y="159"/>
                      <a:pt x="66" y="159"/>
                    </a:cubicBezTo>
                    <a:cubicBezTo>
                      <a:pt x="70" y="159"/>
                      <a:pt x="73" y="160"/>
                      <a:pt x="76" y="160"/>
                    </a:cubicBezTo>
                    <a:cubicBezTo>
                      <a:pt x="79" y="160"/>
                      <a:pt x="79" y="158"/>
                      <a:pt x="82" y="157"/>
                    </a:cubicBezTo>
                    <a:cubicBezTo>
                      <a:pt x="85" y="156"/>
                      <a:pt x="89" y="161"/>
                      <a:pt x="96" y="166"/>
                    </a:cubicBezTo>
                    <a:cubicBezTo>
                      <a:pt x="100" y="170"/>
                      <a:pt x="105" y="170"/>
                      <a:pt x="108" y="169"/>
                    </a:cubicBezTo>
                    <a:cubicBezTo>
                      <a:pt x="108" y="169"/>
                      <a:pt x="108" y="169"/>
                      <a:pt x="108" y="169"/>
                    </a:cubicBezTo>
                    <a:cubicBezTo>
                      <a:pt x="108" y="169"/>
                      <a:pt x="108" y="169"/>
                      <a:pt x="108" y="169"/>
                    </a:cubicBezTo>
                    <a:cubicBezTo>
                      <a:pt x="109" y="169"/>
                      <a:pt x="110" y="169"/>
                      <a:pt x="110" y="169"/>
                    </a:cubicBezTo>
                    <a:cubicBezTo>
                      <a:pt x="110" y="169"/>
                      <a:pt x="107" y="162"/>
                      <a:pt x="110" y="15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59" name="Freeform 43">
                <a:extLst>
                  <a:ext uri="{FF2B5EF4-FFF2-40B4-BE49-F238E27FC236}">
                    <a16:creationId xmlns:a16="http://schemas.microsoft.com/office/drawing/2014/main" id="{F16EEB08-83CF-43F0-BB05-74AE8113ED19}"/>
                  </a:ext>
                </a:extLst>
              </p:cNvPr>
              <p:cNvSpPr>
                <a:spLocks/>
              </p:cNvSpPr>
              <p:nvPr/>
            </p:nvSpPr>
            <p:spPr bwMode="auto">
              <a:xfrm>
                <a:off x="16017363" y="5992593"/>
                <a:ext cx="693738" cy="354013"/>
              </a:xfrm>
              <a:custGeom>
                <a:avLst/>
                <a:gdLst>
                  <a:gd name="T0" fmla="*/ 184 w 185"/>
                  <a:gd name="T1" fmla="*/ 60 h 94"/>
                  <a:gd name="T2" fmla="*/ 141 w 185"/>
                  <a:gd name="T3" fmla="*/ 0 h 94"/>
                  <a:gd name="T4" fmla="*/ 140 w 185"/>
                  <a:gd name="T5" fmla="*/ 1 h 94"/>
                  <a:gd name="T6" fmla="*/ 0 w 185"/>
                  <a:gd name="T7" fmla="*/ 23 h 94"/>
                  <a:gd name="T8" fmla="*/ 1 w 185"/>
                  <a:gd name="T9" fmla="*/ 23 h 94"/>
                  <a:gd name="T10" fmla="*/ 10 w 185"/>
                  <a:gd name="T11" fmla="*/ 50 h 94"/>
                  <a:gd name="T12" fmla="*/ 20 w 185"/>
                  <a:gd name="T13" fmla="*/ 34 h 94"/>
                  <a:gd name="T14" fmla="*/ 36 w 185"/>
                  <a:gd name="T15" fmla="*/ 24 h 94"/>
                  <a:gd name="T16" fmla="*/ 60 w 185"/>
                  <a:gd name="T17" fmla="*/ 24 h 94"/>
                  <a:gd name="T18" fmla="*/ 60 w 185"/>
                  <a:gd name="T19" fmla="*/ 25 h 94"/>
                  <a:gd name="T20" fmla="*/ 64 w 185"/>
                  <a:gd name="T21" fmla="*/ 34 h 94"/>
                  <a:gd name="T22" fmla="*/ 86 w 185"/>
                  <a:gd name="T23" fmla="*/ 46 h 94"/>
                  <a:gd name="T24" fmla="*/ 91 w 185"/>
                  <a:gd name="T25" fmla="*/ 70 h 94"/>
                  <a:gd name="T26" fmla="*/ 110 w 185"/>
                  <a:gd name="T27" fmla="*/ 79 h 94"/>
                  <a:gd name="T28" fmla="*/ 133 w 185"/>
                  <a:gd name="T29" fmla="*/ 84 h 94"/>
                  <a:gd name="T30" fmla="*/ 134 w 185"/>
                  <a:gd name="T31" fmla="*/ 88 h 94"/>
                  <a:gd name="T32" fmla="*/ 139 w 185"/>
                  <a:gd name="T33" fmla="*/ 88 h 94"/>
                  <a:gd name="T34" fmla="*/ 134 w 185"/>
                  <a:gd name="T35" fmla="*/ 81 h 94"/>
                  <a:gd name="T36" fmla="*/ 120 w 185"/>
                  <a:gd name="T37" fmla="*/ 71 h 94"/>
                  <a:gd name="T38" fmla="*/ 133 w 185"/>
                  <a:gd name="T39" fmla="*/ 75 h 94"/>
                  <a:gd name="T40" fmla="*/ 125 w 185"/>
                  <a:gd name="T41" fmla="*/ 60 h 94"/>
                  <a:gd name="T42" fmla="*/ 125 w 185"/>
                  <a:gd name="T43" fmla="*/ 52 h 94"/>
                  <a:gd name="T44" fmla="*/ 125 w 185"/>
                  <a:gd name="T45" fmla="*/ 46 h 94"/>
                  <a:gd name="T46" fmla="*/ 127 w 185"/>
                  <a:gd name="T47" fmla="*/ 42 h 94"/>
                  <a:gd name="T48" fmla="*/ 124 w 185"/>
                  <a:gd name="T49" fmla="*/ 37 h 94"/>
                  <a:gd name="T50" fmla="*/ 120 w 185"/>
                  <a:gd name="T51" fmla="*/ 30 h 94"/>
                  <a:gd name="T52" fmla="*/ 122 w 185"/>
                  <a:gd name="T53" fmla="*/ 28 h 94"/>
                  <a:gd name="T54" fmla="*/ 124 w 185"/>
                  <a:gd name="T55" fmla="*/ 25 h 94"/>
                  <a:gd name="T56" fmla="*/ 125 w 185"/>
                  <a:gd name="T57" fmla="*/ 23 h 94"/>
                  <a:gd name="T58" fmla="*/ 129 w 185"/>
                  <a:gd name="T59" fmla="*/ 23 h 94"/>
                  <a:gd name="T60" fmla="*/ 133 w 185"/>
                  <a:gd name="T61" fmla="*/ 18 h 94"/>
                  <a:gd name="T62" fmla="*/ 135 w 185"/>
                  <a:gd name="T63" fmla="*/ 11 h 94"/>
                  <a:gd name="T64" fmla="*/ 143 w 185"/>
                  <a:gd name="T65" fmla="*/ 13 h 94"/>
                  <a:gd name="T66" fmla="*/ 141 w 185"/>
                  <a:gd name="T67" fmla="*/ 20 h 94"/>
                  <a:gd name="T68" fmla="*/ 132 w 185"/>
                  <a:gd name="T69" fmla="*/ 27 h 94"/>
                  <a:gd name="T70" fmla="*/ 137 w 185"/>
                  <a:gd name="T71" fmla="*/ 36 h 94"/>
                  <a:gd name="T72" fmla="*/ 136 w 185"/>
                  <a:gd name="T73" fmla="*/ 46 h 94"/>
                  <a:gd name="T74" fmla="*/ 132 w 185"/>
                  <a:gd name="T75" fmla="*/ 52 h 94"/>
                  <a:gd name="T76" fmla="*/ 140 w 185"/>
                  <a:gd name="T77" fmla="*/ 55 h 94"/>
                  <a:gd name="T78" fmla="*/ 141 w 185"/>
                  <a:gd name="T79" fmla="*/ 62 h 94"/>
                  <a:gd name="T80" fmla="*/ 139 w 185"/>
                  <a:gd name="T81" fmla="*/ 64 h 94"/>
                  <a:gd name="T82" fmla="*/ 139 w 185"/>
                  <a:gd name="T83" fmla="*/ 73 h 94"/>
                  <a:gd name="T84" fmla="*/ 147 w 185"/>
                  <a:gd name="T85" fmla="*/ 74 h 94"/>
                  <a:gd name="T86" fmla="*/ 152 w 185"/>
                  <a:gd name="T87" fmla="*/ 73 h 94"/>
                  <a:gd name="T88" fmla="*/ 155 w 185"/>
                  <a:gd name="T89" fmla="*/ 78 h 94"/>
                  <a:gd name="T90" fmla="*/ 158 w 185"/>
                  <a:gd name="T91" fmla="*/ 81 h 94"/>
                  <a:gd name="T92" fmla="*/ 157 w 185"/>
                  <a:gd name="T93" fmla="*/ 86 h 94"/>
                  <a:gd name="T94" fmla="*/ 157 w 185"/>
                  <a:gd name="T95" fmla="*/ 92 h 94"/>
                  <a:gd name="T96" fmla="*/ 172 w 185"/>
                  <a:gd name="T97" fmla="*/ 86 h 94"/>
                  <a:gd name="T98" fmla="*/ 181 w 185"/>
                  <a:gd name="T99" fmla="*/ 75 h 94"/>
                  <a:gd name="T100" fmla="*/ 184 w 185"/>
                  <a:gd name="T101" fmla="*/ 82 h 94"/>
                  <a:gd name="T102" fmla="*/ 183 w 185"/>
                  <a:gd name="T103" fmla="*/ 6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5" h="94">
                    <a:moveTo>
                      <a:pt x="185" y="62"/>
                    </a:moveTo>
                    <a:cubicBezTo>
                      <a:pt x="185" y="61"/>
                      <a:pt x="185" y="60"/>
                      <a:pt x="184" y="60"/>
                    </a:cubicBezTo>
                    <a:cubicBezTo>
                      <a:pt x="160" y="64"/>
                      <a:pt x="160" y="64"/>
                      <a:pt x="160" y="64"/>
                    </a:cubicBezTo>
                    <a:cubicBezTo>
                      <a:pt x="141" y="0"/>
                      <a:pt x="141" y="0"/>
                      <a:pt x="141" y="0"/>
                    </a:cubicBezTo>
                    <a:cubicBezTo>
                      <a:pt x="140" y="0"/>
                      <a:pt x="140" y="0"/>
                      <a:pt x="140" y="0"/>
                    </a:cubicBezTo>
                    <a:cubicBezTo>
                      <a:pt x="140" y="1"/>
                      <a:pt x="140" y="1"/>
                      <a:pt x="140" y="1"/>
                    </a:cubicBezTo>
                    <a:cubicBezTo>
                      <a:pt x="140" y="0"/>
                      <a:pt x="140" y="0"/>
                      <a:pt x="140" y="0"/>
                    </a:cubicBezTo>
                    <a:cubicBezTo>
                      <a:pt x="0" y="23"/>
                      <a:pt x="0" y="23"/>
                      <a:pt x="0" y="23"/>
                    </a:cubicBezTo>
                    <a:cubicBezTo>
                      <a:pt x="4" y="54"/>
                      <a:pt x="4" y="54"/>
                      <a:pt x="4" y="54"/>
                    </a:cubicBezTo>
                    <a:cubicBezTo>
                      <a:pt x="1" y="23"/>
                      <a:pt x="1" y="23"/>
                      <a:pt x="1" y="23"/>
                    </a:cubicBezTo>
                    <a:cubicBezTo>
                      <a:pt x="4" y="54"/>
                      <a:pt x="4" y="54"/>
                      <a:pt x="4" y="54"/>
                    </a:cubicBezTo>
                    <a:cubicBezTo>
                      <a:pt x="4" y="54"/>
                      <a:pt x="10" y="52"/>
                      <a:pt x="10" y="50"/>
                    </a:cubicBezTo>
                    <a:cubicBezTo>
                      <a:pt x="10" y="49"/>
                      <a:pt x="10" y="49"/>
                      <a:pt x="11" y="48"/>
                    </a:cubicBezTo>
                    <a:cubicBezTo>
                      <a:pt x="12" y="45"/>
                      <a:pt x="16" y="39"/>
                      <a:pt x="20" y="34"/>
                    </a:cubicBezTo>
                    <a:cubicBezTo>
                      <a:pt x="22" y="32"/>
                      <a:pt x="23" y="30"/>
                      <a:pt x="25" y="29"/>
                    </a:cubicBezTo>
                    <a:cubicBezTo>
                      <a:pt x="31" y="22"/>
                      <a:pt x="33" y="24"/>
                      <a:pt x="36" y="24"/>
                    </a:cubicBezTo>
                    <a:cubicBezTo>
                      <a:pt x="39" y="24"/>
                      <a:pt x="45" y="24"/>
                      <a:pt x="49" y="22"/>
                    </a:cubicBezTo>
                    <a:cubicBezTo>
                      <a:pt x="52" y="20"/>
                      <a:pt x="59" y="22"/>
                      <a:pt x="60" y="24"/>
                    </a:cubicBezTo>
                    <a:cubicBezTo>
                      <a:pt x="60" y="24"/>
                      <a:pt x="60" y="24"/>
                      <a:pt x="60" y="24"/>
                    </a:cubicBezTo>
                    <a:cubicBezTo>
                      <a:pt x="60" y="24"/>
                      <a:pt x="60" y="25"/>
                      <a:pt x="60" y="25"/>
                    </a:cubicBezTo>
                    <a:cubicBezTo>
                      <a:pt x="61" y="28"/>
                      <a:pt x="62" y="30"/>
                      <a:pt x="62" y="31"/>
                    </a:cubicBezTo>
                    <a:cubicBezTo>
                      <a:pt x="63" y="32"/>
                      <a:pt x="64" y="33"/>
                      <a:pt x="64" y="34"/>
                    </a:cubicBezTo>
                    <a:cubicBezTo>
                      <a:pt x="67" y="34"/>
                      <a:pt x="71" y="33"/>
                      <a:pt x="74" y="38"/>
                    </a:cubicBezTo>
                    <a:cubicBezTo>
                      <a:pt x="77" y="44"/>
                      <a:pt x="83" y="46"/>
                      <a:pt x="86" y="46"/>
                    </a:cubicBezTo>
                    <a:cubicBezTo>
                      <a:pt x="89" y="46"/>
                      <a:pt x="96" y="52"/>
                      <a:pt x="96" y="57"/>
                    </a:cubicBezTo>
                    <a:cubicBezTo>
                      <a:pt x="95" y="61"/>
                      <a:pt x="88" y="64"/>
                      <a:pt x="91" y="70"/>
                    </a:cubicBezTo>
                    <a:cubicBezTo>
                      <a:pt x="94" y="76"/>
                      <a:pt x="96" y="76"/>
                      <a:pt x="100" y="76"/>
                    </a:cubicBezTo>
                    <a:cubicBezTo>
                      <a:pt x="104" y="76"/>
                      <a:pt x="104" y="76"/>
                      <a:pt x="110" y="79"/>
                    </a:cubicBezTo>
                    <a:cubicBezTo>
                      <a:pt x="115" y="83"/>
                      <a:pt x="123" y="81"/>
                      <a:pt x="129" y="88"/>
                    </a:cubicBezTo>
                    <a:cubicBezTo>
                      <a:pt x="133" y="84"/>
                      <a:pt x="133" y="84"/>
                      <a:pt x="133" y="84"/>
                    </a:cubicBezTo>
                    <a:cubicBezTo>
                      <a:pt x="134" y="84"/>
                      <a:pt x="134" y="84"/>
                      <a:pt x="134" y="84"/>
                    </a:cubicBezTo>
                    <a:cubicBezTo>
                      <a:pt x="134" y="88"/>
                      <a:pt x="134" y="88"/>
                      <a:pt x="134" y="88"/>
                    </a:cubicBezTo>
                    <a:cubicBezTo>
                      <a:pt x="134" y="88"/>
                      <a:pt x="136" y="89"/>
                      <a:pt x="137" y="90"/>
                    </a:cubicBezTo>
                    <a:cubicBezTo>
                      <a:pt x="137" y="91"/>
                      <a:pt x="140" y="90"/>
                      <a:pt x="139" y="88"/>
                    </a:cubicBezTo>
                    <a:cubicBezTo>
                      <a:pt x="138" y="85"/>
                      <a:pt x="134" y="83"/>
                      <a:pt x="134" y="83"/>
                    </a:cubicBezTo>
                    <a:cubicBezTo>
                      <a:pt x="134" y="81"/>
                      <a:pt x="134" y="81"/>
                      <a:pt x="134" y="81"/>
                    </a:cubicBezTo>
                    <a:cubicBezTo>
                      <a:pt x="134" y="81"/>
                      <a:pt x="135" y="79"/>
                      <a:pt x="132" y="78"/>
                    </a:cubicBezTo>
                    <a:cubicBezTo>
                      <a:pt x="130" y="78"/>
                      <a:pt x="124" y="76"/>
                      <a:pt x="120" y="71"/>
                    </a:cubicBezTo>
                    <a:cubicBezTo>
                      <a:pt x="120" y="71"/>
                      <a:pt x="123" y="68"/>
                      <a:pt x="126" y="71"/>
                    </a:cubicBezTo>
                    <a:cubicBezTo>
                      <a:pt x="129" y="73"/>
                      <a:pt x="131" y="76"/>
                      <a:pt x="133" y="75"/>
                    </a:cubicBezTo>
                    <a:cubicBezTo>
                      <a:pt x="135" y="74"/>
                      <a:pt x="129" y="69"/>
                      <a:pt x="127" y="68"/>
                    </a:cubicBezTo>
                    <a:cubicBezTo>
                      <a:pt x="126" y="67"/>
                      <a:pt x="125" y="62"/>
                      <a:pt x="125" y="60"/>
                    </a:cubicBezTo>
                    <a:cubicBezTo>
                      <a:pt x="124" y="58"/>
                      <a:pt x="124" y="57"/>
                      <a:pt x="123" y="55"/>
                    </a:cubicBezTo>
                    <a:cubicBezTo>
                      <a:pt x="123" y="54"/>
                      <a:pt x="125" y="53"/>
                      <a:pt x="125" y="52"/>
                    </a:cubicBezTo>
                    <a:cubicBezTo>
                      <a:pt x="125" y="51"/>
                      <a:pt x="122" y="51"/>
                      <a:pt x="122" y="49"/>
                    </a:cubicBezTo>
                    <a:cubicBezTo>
                      <a:pt x="122" y="48"/>
                      <a:pt x="125" y="47"/>
                      <a:pt x="125" y="46"/>
                    </a:cubicBezTo>
                    <a:cubicBezTo>
                      <a:pt x="125" y="45"/>
                      <a:pt x="125" y="45"/>
                      <a:pt x="125" y="44"/>
                    </a:cubicBezTo>
                    <a:cubicBezTo>
                      <a:pt x="125" y="43"/>
                      <a:pt x="127" y="44"/>
                      <a:pt x="127" y="42"/>
                    </a:cubicBezTo>
                    <a:cubicBezTo>
                      <a:pt x="127" y="41"/>
                      <a:pt x="122" y="41"/>
                      <a:pt x="122" y="40"/>
                    </a:cubicBezTo>
                    <a:cubicBezTo>
                      <a:pt x="122" y="39"/>
                      <a:pt x="124" y="37"/>
                      <a:pt x="124" y="37"/>
                    </a:cubicBezTo>
                    <a:cubicBezTo>
                      <a:pt x="118" y="32"/>
                      <a:pt x="118" y="32"/>
                      <a:pt x="118" y="32"/>
                    </a:cubicBezTo>
                    <a:cubicBezTo>
                      <a:pt x="118" y="32"/>
                      <a:pt x="117" y="28"/>
                      <a:pt x="120" y="30"/>
                    </a:cubicBezTo>
                    <a:cubicBezTo>
                      <a:pt x="124" y="32"/>
                      <a:pt x="125" y="31"/>
                      <a:pt x="123" y="29"/>
                    </a:cubicBezTo>
                    <a:cubicBezTo>
                      <a:pt x="121" y="27"/>
                      <a:pt x="122" y="28"/>
                      <a:pt x="122" y="28"/>
                    </a:cubicBezTo>
                    <a:cubicBezTo>
                      <a:pt x="123" y="28"/>
                      <a:pt x="123" y="28"/>
                      <a:pt x="123" y="28"/>
                    </a:cubicBezTo>
                    <a:cubicBezTo>
                      <a:pt x="124" y="25"/>
                      <a:pt x="124" y="25"/>
                      <a:pt x="124" y="25"/>
                    </a:cubicBezTo>
                    <a:cubicBezTo>
                      <a:pt x="125" y="25"/>
                      <a:pt x="125" y="25"/>
                      <a:pt x="125" y="25"/>
                    </a:cubicBezTo>
                    <a:cubicBezTo>
                      <a:pt x="125" y="23"/>
                      <a:pt x="125" y="23"/>
                      <a:pt x="125" y="23"/>
                    </a:cubicBezTo>
                    <a:cubicBezTo>
                      <a:pt x="125" y="23"/>
                      <a:pt x="128" y="22"/>
                      <a:pt x="128" y="23"/>
                    </a:cubicBezTo>
                    <a:cubicBezTo>
                      <a:pt x="128" y="25"/>
                      <a:pt x="129" y="25"/>
                      <a:pt x="129" y="23"/>
                    </a:cubicBezTo>
                    <a:cubicBezTo>
                      <a:pt x="129" y="22"/>
                      <a:pt x="130" y="21"/>
                      <a:pt x="130" y="21"/>
                    </a:cubicBezTo>
                    <a:cubicBezTo>
                      <a:pt x="130" y="21"/>
                      <a:pt x="133" y="20"/>
                      <a:pt x="133" y="18"/>
                    </a:cubicBezTo>
                    <a:cubicBezTo>
                      <a:pt x="134" y="17"/>
                      <a:pt x="134" y="16"/>
                      <a:pt x="134" y="16"/>
                    </a:cubicBezTo>
                    <a:cubicBezTo>
                      <a:pt x="134" y="16"/>
                      <a:pt x="132" y="13"/>
                      <a:pt x="135" y="11"/>
                    </a:cubicBezTo>
                    <a:cubicBezTo>
                      <a:pt x="137" y="10"/>
                      <a:pt x="140" y="9"/>
                      <a:pt x="139" y="12"/>
                    </a:cubicBezTo>
                    <a:cubicBezTo>
                      <a:pt x="139" y="12"/>
                      <a:pt x="142" y="11"/>
                      <a:pt x="143" y="13"/>
                    </a:cubicBezTo>
                    <a:cubicBezTo>
                      <a:pt x="143" y="14"/>
                      <a:pt x="140" y="17"/>
                      <a:pt x="140" y="17"/>
                    </a:cubicBezTo>
                    <a:cubicBezTo>
                      <a:pt x="141" y="20"/>
                      <a:pt x="141" y="20"/>
                      <a:pt x="141" y="20"/>
                    </a:cubicBezTo>
                    <a:cubicBezTo>
                      <a:pt x="141" y="20"/>
                      <a:pt x="141" y="22"/>
                      <a:pt x="138" y="22"/>
                    </a:cubicBezTo>
                    <a:cubicBezTo>
                      <a:pt x="134" y="22"/>
                      <a:pt x="133" y="22"/>
                      <a:pt x="132" y="27"/>
                    </a:cubicBezTo>
                    <a:cubicBezTo>
                      <a:pt x="131" y="31"/>
                      <a:pt x="130" y="36"/>
                      <a:pt x="133" y="36"/>
                    </a:cubicBezTo>
                    <a:cubicBezTo>
                      <a:pt x="135" y="36"/>
                      <a:pt x="137" y="33"/>
                      <a:pt x="137" y="36"/>
                    </a:cubicBezTo>
                    <a:cubicBezTo>
                      <a:pt x="136" y="40"/>
                      <a:pt x="136" y="42"/>
                      <a:pt x="136" y="42"/>
                    </a:cubicBezTo>
                    <a:cubicBezTo>
                      <a:pt x="136" y="42"/>
                      <a:pt x="134" y="43"/>
                      <a:pt x="136" y="46"/>
                    </a:cubicBezTo>
                    <a:cubicBezTo>
                      <a:pt x="138" y="49"/>
                      <a:pt x="140" y="53"/>
                      <a:pt x="136" y="51"/>
                    </a:cubicBezTo>
                    <a:cubicBezTo>
                      <a:pt x="133" y="49"/>
                      <a:pt x="132" y="50"/>
                      <a:pt x="132" y="52"/>
                    </a:cubicBezTo>
                    <a:cubicBezTo>
                      <a:pt x="132" y="55"/>
                      <a:pt x="134" y="55"/>
                      <a:pt x="135" y="55"/>
                    </a:cubicBezTo>
                    <a:cubicBezTo>
                      <a:pt x="137" y="55"/>
                      <a:pt x="138" y="57"/>
                      <a:pt x="140" y="55"/>
                    </a:cubicBezTo>
                    <a:cubicBezTo>
                      <a:pt x="140" y="55"/>
                      <a:pt x="141" y="58"/>
                      <a:pt x="143" y="60"/>
                    </a:cubicBezTo>
                    <a:cubicBezTo>
                      <a:pt x="145" y="61"/>
                      <a:pt x="143" y="63"/>
                      <a:pt x="141" y="62"/>
                    </a:cubicBezTo>
                    <a:cubicBezTo>
                      <a:pt x="139" y="60"/>
                      <a:pt x="135" y="59"/>
                      <a:pt x="135" y="61"/>
                    </a:cubicBezTo>
                    <a:cubicBezTo>
                      <a:pt x="135" y="63"/>
                      <a:pt x="137" y="65"/>
                      <a:pt x="139" y="64"/>
                    </a:cubicBezTo>
                    <a:cubicBezTo>
                      <a:pt x="139" y="64"/>
                      <a:pt x="136" y="67"/>
                      <a:pt x="136" y="69"/>
                    </a:cubicBezTo>
                    <a:cubicBezTo>
                      <a:pt x="135" y="71"/>
                      <a:pt x="136" y="72"/>
                      <a:pt x="139" y="73"/>
                    </a:cubicBezTo>
                    <a:cubicBezTo>
                      <a:pt x="142" y="74"/>
                      <a:pt x="146" y="76"/>
                      <a:pt x="146" y="78"/>
                    </a:cubicBezTo>
                    <a:cubicBezTo>
                      <a:pt x="147" y="74"/>
                      <a:pt x="147" y="74"/>
                      <a:pt x="147" y="74"/>
                    </a:cubicBezTo>
                    <a:cubicBezTo>
                      <a:pt x="147" y="74"/>
                      <a:pt x="149" y="72"/>
                      <a:pt x="150" y="73"/>
                    </a:cubicBezTo>
                    <a:cubicBezTo>
                      <a:pt x="150" y="73"/>
                      <a:pt x="152" y="72"/>
                      <a:pt x="152" y="73"/>
                    </a:cubicBezTo>
                    <a:cubicBezTo>
                      <a:pt x="153" y="73"/>
                      <a:pt x="152" y="75"/>
                      <a:pt x="153" y="76"/>
                    </a:cubicBezTo>
                    <a:cubicBezTo>
                      <a:pt x="154" y="77"/>
                      <a:pt x="157" y="77"/>
                      <a:pt x="155" y="78"/>
                    </a:cubicBezTo>
                    <a:cubicBezTo>
                      <a:pt x="153" y="80"/>
                      <a:pt x="153" y="81"/>
                      <a:pt x="153" y="81"/>
                    </a:cubicBezTo>
                    <a:cubicBezTo>
                      <a:pt x="158" y="81"/>
                      <a:pt x="158" y="81"/>
                      <a:pt x="158" y="81"/>
                    </a:cubicBezTo>
                    <a:cubicBezTo>
                      <a:pt x="158" y="81"/>
                      <a:pt x="160" y="82"/>
                      <a:pt x="158" y="83"/>
                    </a:cubicBezTo>
                    <a:cubicBezTo>
                      <a:pt x="156" y="84"/>
                      <a:pt x="155" y="86"/>
                      <a:pt x="157" y="86"/>
                    </a:cubicBezTo>
                    <a:cubicBezTo>
                      <a:pt x="159" y="86"/>
                      <a:pt x="161" y="86"/>
                      <a:pt x="159" y="88"/>
                    </a:cubicBezTo>
                    <a:cubicBezTo>
                      <a:pt x="157" y="89"/>
                      <a:pt x="156" y="91"/>
                      <a:pt x="157" y="92"/>
                    </a:cubicBezTo>
                    <a:cubicBezTo>
                      <a:pt x="158" y="93"/>
                      <a:pt x="158" y="94"/>
                      <a:pt x="162" y="91"/>
                    </a:cubicBezTo>
                    <a:cubicBezTo>
                      <a:pt x="166" y="89"/>
                      <a:pt x="171" y="87"/>
                      <a:pt x="172" y="86"/>
                    </a:cubicBezTo>
                    <a:cubicBezTo>
                      <a:pt x="174" y="86"/>
                      <a:pt x="177" y="84"/>
                      <a:pt x="178" y="80"/>
                    </a:cubicBezTo>
                    <a:cubicBezTo>
                      <a:pt x="179" y="75"/>
                      <a:pt x="182" y="70"/>
                      <a:pt x="181" y="75"/>
                    </a:cubicBezTo>
                    <a:cubicBezTo>
                      <a:pt x="181" y="79"/>
                      <a:pt x="181" y="83"/>
                      <a:pt x="181" y="83"/>
                    </a:cubicBezTo>
                    <a:cubicBezTo>
                      <a:pt x="184" y="82"/>
                      <a:pt x="184" y="82"/>
                      <a:pt x="184" y="82"/>
                    </a:cubicBezTo>
                    <a:cubicBezTo>
                      <a:pt x="185" y="67"/>
                      <a:pt x="185" y="67"/>
                      <a:pt x="185" y="67"/>
                    </a:cubicBezTo>
                    <a:cubicBezTo>
                      <a:pt x="185" y="67"/>
                      <a:pt x="184" y="66"/>
                      <a:pt x="183" y="65"/>
                    </a:cubicBezTo>
                    <a:cubicBezTo>
                      <a:pt x="183" y="63"/>
                      <a:pt x="185" y="63"/>
                      <a:pt x="185" y="6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0" name="Freeform 44">
                <a:extLst>
                  <a:ext uri="{FF2B5EF4-FFF2-40B4-BE49-F238E27FC236}">
                    <a16:creationId xmlns:a16="http://schemas.microsoft.com/office/drawing/2014/main" id="{A7A5CD49-828A-4D8C-A2AE-5031FF99CADF}"/>
                  </a:ext>
                </a:extLst>
              </p:cNvPr>
              <p:cNvSpPr>
                <a:spLocks/>
              </p:cNvSpPr>
              <p:nvPr/>
            </p:nvSpPr>
            <p:spPr bwMode="auto">
              <a:xfrm>
                <a:off x="13444024" y="4619403"/>
                <a:ext cx="1146176" cy="968376"/>
              </a:xfrm>
              <a:custGeom>
                <a:avLst/>
                <a:gdLst>
                  <a:gd name="T0" fmla="*/ 244 w 305"/>
                  <a:gd name="T1" fmla="*/ 44 h 258"/>
                  <a:gd name="T2" fmla="*/ 223 w 305"/>
                  <a:gd name="T3" fmla="*/ 39 h 258"/>
                  <a:gd name="T4" fmla="*/ 212 w 305"/>
                  <a:gd name="T5" fmla="*/ 37 h 258"/>
                  <a:gd name="T6" fmla="*/ 209 w 305"/>
                  <a:gd name="T7" fmla="*/ 25 h 258"/>
                  <a:gd name="T8" fmla="*/ 200 w 305"/>
                  <a:gd name="T9" fmla="*/ 29 h 258"/>
                  <a:gd name="T10" fmla="*/ 174 w 305"/>
                  <a:gd name="T11" fmla="*/ 23 h 258"/>
                  <a:gd name="T12" fmla="*/ 148 w 305"/>
                  <a:gd name="T13" fmla="*/ 17 h 258"/>
                  <a:gd name="T14" fmla="*/ 138 w 305"/>
                  <a:gd name="T15" fmla="*/ 11 h 258"/>
                  <a:gd name="T16" fmla="*/ 133 w 305"/>
                  <a:gd name="T17" fmla="*/ 10 h 258"/>
                  <a:gd name="T18" fmla="*/ 68 w 305"/>
                  <a:gd name="T19" fmla="*/ 4 h 258"/>
                  <a:gd name="T20" fmla="*/ 70 w 305"/>
                  <a:gd name="T21" fmla="*/ 4 h 258"/>
                  <a:gd name="T22" fmla="*/ 66 w 305"/>
                  <a:gd name="T23" fmla="*/ 15 h 258"/>
                  <a:gd name="T24" fmla="*/ 66 w 305"/>
                  <a:gd name="T25" fmla="*/ 18 h 258"/>
                  <a:gd name="T26" fmla="*/ 68 w 305"/>
                  <a:gd name="T27" fmla="*/ 20 h 258"/>
                  <a:gd name="T28" fmla="*/ 67 w 305"/>
                  <a:gd name="T29" fmla="*/ 26 h 258"/>
                  <a:gd name="T30" fmla="*/ 72 w 305"/>
                  <a:gd name="T31" fmla="*/ 33 h 258"/>
                  <a:gd name="T32" fmla="*/ 71 w 305"/>
                  <a:gd name="T33" fmla="*/ 37 h 258"/>
                  <a:gd name="T34" fmla="*/ 73 w 305"/>
                  <a:gd name="T35" fmla="*/ 42 h 258"/>
                  <a:gd name="T36" fmla="*/ 73 w 305"/>
                  <a:gd name="T37" fmla="*/ 45 h 258"/>
                  <a:gd name="T38" fmla="*/ 75 w 305"/>
                  <a:gd name="T39" fmla="*/ 51 h 258"/>
                  <a:gd name="T40" fmla="*/ 80 w 305"/>
                  <a:gd name="T41" fmla="*/ 63 h 258"/>
                  <a:gd name="T42" fmla="*/ 82 w 305"/>
                  <a:gd name="T43" fmla="*/ 95 h 258"/>
                  <a:gd name="T44" fmla="*/ 85 w 305"/>
                  <a:gd name="T45" fmla="*/ 104 h 258"/>
                  <a:gd name="T46" fmla="*/ 84 w 305"/>
                  <a:gd name="T47" fmla="*/ 131 h 258"/>
                  <a:gd name="T48" fmla="*/ 84 w 305"/>
                  <a:gd name="T49" fmla="*/ 161 h 258"/>
                  <a:gd name="T50" fmla="*/ 86 w 305"/>
                  <a:gd name="T51" fmla="*/ 257 h 258"/>
                  <a:gd name="T52" fmla="*/ 260 w 305"/>
                  <a:gd name="T53" fmla="*/ 252 h 258"/>
                  <a:gd name="T54" fmla="*/ 256 w 305"/>
                  <a:gd name="T55" fmla="*/ 241 h 258"/>
                  <a:gd name="T56" fmla="*/ 246 w 305"/>
                  <a:gd name="T57" fmla="*/ 229 h 258"/>
                  <a:gd name="T58" fmla="*/ 224 w 305"/>
                  <a:gd name="T59" fmla="*/ 213 h 258"/>
                  <a:gd name="T60" fmla="*/ 211 w 305"/>
                  <a:gd name="T61" fmla="*/ 201 h 258"/>
                  <a:gd name="T62" fmla="*/ 210 w 305"/>
                  <a:gd name="T63" fmla="*/ 180 h 258"/>
                  <a:gd name="T64" fmla="*/ 207 w 305"/>
                  <a:gd name="T65" fmla="*/ 151 h 258"/>
                  <a:gd name="T66" fmla="*/ 225 w 305"/>
                  <a:gd name="T67" fmla="*/ 140 h 258"/>
                  <a:gd name="T68" fmla="*/ 229 w 305"/>
                  <a:gd name="T69" fmla="*/ 113 h 258"/>
                  <a:gd name="T70" fmla="*/ 236 w 305"/>
                  <a:gd name="T71" fmla="*/ 95 h 258"/>
                  <a:gd name="T72" fmla="*/ 268 w 305"/>
                  <a:gd name="T73" fmla="*/ 65 h 258"/>
                  <a:gd name="T74" fmla="*/ 305 w 305"/>
                  <a:gd name="T75" fmla="*/ 4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258">
                    <a:moveTo>
                      <a:pt x="286" y="40"/>
                    </a:moveTo>
                    <a:cubicBezTo>
                      <a:pt x="271" y="40"/>
                      <a:pt x="265" y="48"/>
                      <a:pt x="244" y="44"/>
                    </a:cubicBezTo>
                    <a:cubicBezTo>
                      <a:pt x="244" y="44"/>
                      <a:pt x="244" y="46"/>
                      <a:pt x="239" y="44"/>
                    </a:cubicBezTo>
                    <a:cubicBezTo>
                      <a:pt x="234" y="42"/>
                      <a:pt x="226" y="36"/>
                      <a:pt x="223" y="39"/>
                    </a:cubicBezTo>
                    <a:cubicBezTo>
                      <a:pt x="221" y="42"/>
                      <a:pt x="219" y="40"/>
                      <a:pt x="218" y="39"/>
                    </a:cubicBezTo>
                    <a:cubicBezTo>
                      <a:pt x="217" y="37"/>
                      <a:pt x="215" y="37"/>
                      <a:pt x="212" y="37"/>
                    </a:cubicBezTo>
                    <a:cubicBezTo>
                      <a:pt x="209" y="38"/>
                      <a:pt x="208" y="36"/>
                      <a:pt x="211" y="34"/>
                    </a:cubicBezTo>
                    <a:cubicBezTo>
                      <a:pt x="213" y="32"/>
                      <a:pt x="213" y="29"/>
                      <a:pt x="209" y="25"/>
                    </a:cubicBezTo>
                    <a:cubicBezTo>
                      <a:pt x="206" y="21"/>
                      <a:pt x="205" y="23"/>
                      <a:pt x="206" y="26"/>
                    </a:cubicBezTo>
                    <a:cubicBezTo>
                      <a:pt x="206" y="26"/>
                      <a:pt x="201" y="28"/>
                      <a:pt x="200" y="29"/>
                    </a:cubicBezTo>
                    <a:cubicBezTo>
                      <a:pt x="200" y="30"/>
                      <a:pt x="197" y="29"/>
                      <a:pt x="197" y="29"/>
                    </a:cubicBezTo>
                    <a:cubicBezTo>
                      <a:pt x="197" y="29"/>
                      <a:pt x="187" y="23"/>
                      <a:pt x="174" y="23"/>
                    </a:cubicBezTo>
                    <a:cubicBezTo>
                      <a:pt x="174" y="23"/>
                      <a:pt x="168" y="19"/>
                      <a:pt x="163" y="19"/>
                    </a:cubicBezTo>
                    <a:cubicBezTo>
                      <a:pt x="157" y="20"/>
                      <a:pt x="152" y="20"/>
                      <a:pt x="148" y="17"/>
                    </a:cubicBezTo>
                    <a:cubicBezTo>
                      <a:pt x="144" y="14"/>
                      <a:pt x="142" y="12"/>
                      <a:pt x="142" y="12"/>
                    </a:cubicBezTo>
                    <a:cubicBezTo>
                      <a:pt x="141" y="11"/>
                      <a:pt x="138" y="11"/>
                      <a:pt x="138" y="11"/>
                    </a:cubicBezTo>
                    <a:cubicBezTo>
                      <a:pt x="138" y="11"/>
                      <a:pt x="137" y="7"/>
                      <a:pt x="135" y="6"/>
                    </a:cubicBezTo>
                    <a:cubicBezTo>
                      <a:pt x="133" y="10"/>
                      <a:pt x="133" y="10"/>
                      <a:pt x="133" y="10"/>
                    </a:cubicBezTo>
                    <a:cubicBezTo>
                      <a:pt x="133" y="10"/>
                      <a:pt x="129" y="7"/>
                      <a:pt x="126" y="3"/>
                    </a:cubicBezTo>
                    <a:cubicBezTo>
                      <a:pt x="68" y="4"/>
                      <a:pt x="68" y="4"/>
                      <a:pt x="68" y="4"/>
                    </a:cubicBezTo>
                    <a:cubicBezTo>
                      <a:pt x="68" y="4"/>
                      <a:pt x="38" y="3"/>
                      <a:pt x="0" y="0"/>
                    </a:cubicBezTo>
                    <a:cubicBezTo>
                      <a:pt x="34" y="3"/>
                      <a:pt x="63" y="5"/>
                      <a:pt x="70" y="4"/>
                    </a:cubicBezTo>
                    <a:cubicBezTo>
                      <a:pt x="70" y="4"/>
                      <a:pt x="70" y="9"/>
                      <a:pt x="67" y="12"/>
                    </a:cubicBezTo>
                    <a:cubicBezTo>
                      <a:pt x="67" y="13"/>
                      <a:pt x="66" y="14"/>
                      <a:pt x="66" y="15"/>
                    </a:cubicBezTo>
                    <a:cubicBezTo>
                      <a:pt x="66" y="15"/>
                      <a:pt x="66" y="15"/>
                      <a:pt x="65" y="15"/>
                    </a:cubicBezTo>
                    <a:cubicBezTo>
                      <a:pt x="65" y="17"/>
                      <a:pt x="65" y="17"/>
                      <a:pt x="66" y="18"/>
                    </a:cubicBezTo>
                    <a:cubicBezTo>
                      <a:pt x="67" y="18"/>
                      <a:pt x="68" y="18"/>
                      <a:pt x="68" y="19"/>
                    </a:cubicBezTo>
                    <a:cubicBezTo>
                      <a:pt x="68" y="19"/>
                      <a:pt x="68" y="20"/>
                      <a:pt x="68" y="20"/>
                    </a:cubicBezTo>
                    <a:cubicBezTo>
                      <a:pt x="68" y="21"/>
                      <a:pt x="68" y="21"/>
                      <a:pt x="68" y="22"/>
                    </a:cubicBezTo>
                    <a:cubicBezTo>
                      <a:pt x="67" y="23"/>
                      <a:pt x="67" y="25"/>
                      <a:pt x="67" y="26"/>
                    </a:cubicBezTo>
                    <a:cubicBezTo>
                      <a:pt x="68" y="26"/>
                      <a:pt x="68" y="26"/>
                      <a:pt x="68" y="26"/>
                    </a:cubicBezTo>
                    <a:cubicBezTo>
                      <a:pt x="69" y="27"/>
                      <a:pt x="71" y="30"/>
                      <a:pt x="72" y="33"/>
                    </a:cubicBezTo>
                    <a:cubicBezTo>
                      <a:pt x="72" y="34"/>
                      <a:pt x="72" y="35"/>
                      <a:pt x="71" y="36"/>
                    </a:cubicBezTo>
                    <a:cubicBezTo>
                      <a:pt x="71" y="36"/>
                      <a:pt x="71" y="37"/>
                      <a:pt x="71" y="37"/>
                    </a:cubicBezTo>
                    <a:cubicBezTo>
                      <a:pt x="71" y="39"/>
                      <a:pt x="71" y="40"/>
                      <a:pt x="71" y="40"/>
                    </a:cubicBezTo>
                    <a:cubicBezTo>
                      <a:pt x="72" y="41"/>
                      <a:pt x="73" y="41"/>
                      <a:pt x="73" y="42"/>
                    </a:cubicBezTo>
                    <a:cubicBezTo>
                      <a:pt x="73" y="43"/>
                      <a:pt x="73" y="43"/>
                      <a:pt x="73" y="44"/>
                    </a:cubicBezTo>
                    <a:cubicBezTo>
                      <a:pt x="73" y="44"/>
                      <a:pt x="73" y="44"/>
                      <a:pt x="73" y="45"/>
                    </a:cubicBezTo>
                    <a:cubicBezTo>
                      <a:pt x="74" y="45"/>
                      <a:pt x="76" y="45"/>
                      <a:pt x="76" y="46"/>
                    </a:cubicBezTo>
                    <a:cubicBezTo>
                      <a:pt x="76" y="47"/>
                      <a:pt x="75" y="51"/>
                      <a:pt x="75" y="51"/>
                    </a:cubicBezTo>
                    <a:cubicBezTo>
                      <a:pt x="75" y="51"/>
                      <a:pt x="76" y="53"/>
                      <a:pt x="77" y="55"/>
                    </a:cubicBezTo>
                    <a:cubicBezTo>
                      <a:pt x="78" y="57"/>
                      <a:pt x="80" y="61"/>
                      <a:pt x="80" y="63"/>
                    </a:cubicBezTo>
                    <a:cubicBezTo>
                      <a:pt x="80" y="68"/>
                      <a:pt x="81" y="85"/>
                      <a:pt x="81" y="89"/>
                    </a:cubicBezTo>
                    <a:cubicBezTo>
                      <a:pt x="82" y="92"/>
                      <a:pt x="82" y="94"/>
                      <a:pt x="82" y="95"/>
                    </a:cubicBezTo>
                    <a:cubicBezTo>
                      <a:pt x="83" y="99"/>
                      <a:pt x="84" y="101"/>
                      <a:pt x="85" y="103"/>
                    </a:cubicBezTo>
                    <a:cubicBezTo>
                      <a:pt x="85" y="103"/>
                      <a:pt x="85" y="104"/>
                      <a:pt x="85" y="104"/>
                    </a:cubicBezTo>
                    <a:cubicBezTo>
                      <a:pt x="87" y="110"/>
                      <a:pt x="86" y="115"/>
                      <a:pt x="85" y="119"/>
                    </a:cubicBezTo>
                    <a:cubicBezTo>
                      <a:pt x="85" y="121"/>
                      <a:pt x="84" y="126"/>
                      <a:pt x="84" y="131"/>
                    </a:cubicBezTo>
                    <a:cubicBezTo>
                      <a:pt x="84" y="135"/>
                      <a:pt x="84" y="138"/>
                      <a:pt x="85" y="142"/>
                    </a:cubicBezTo>
                    <a:cubicBezTo>
                      <a:pt x="87" y="145"/>
                      <a:pt x="85" y="155"/>
                      <a:pt x="84" y="161"/>
                    </a:cubicBezTo>
                    <a:cubicBezTo>
                      <a:pt x="83" y="167"/>
                      <a:pt x="87" y="172"/>
                      <a:pt x="87" y="172"/>
                    </a:cubicBezTo>
                    <a:cubicBezTo>
                      <a:pt x="86" y="257"/>
                      <a:pt x="86" y="257"/>
                      <a:pt x="86" y="257"/>
                    </a:cubicBezTo>
                    <a:cubicBezTo>
                      <a:pt x="261" y="258"/>
                      <a:pt x="261" y="258"/>
                      <a:pt x="261" y="258"/>
                    </a:cubicBezTo>
                    <a:cubicBezTo>
                      <a:pt x="261" y="258"/>
                      <a:pt x="261" y="254"/>
                      <a:pt x="260" y="252"/>
                    </a:cubicBezTo>
                    <a:cubicBezTo>
                      <a:pt x="258" y="251"/>
                      <a:pt x="258" y="250"/>
                      <a:pt x="259" y="248"/>
                    </a:cubicBezTo>
                    <a:cubicBezTo>
                      <a:pt x="259" y="245"/>
                      <a:pt x="261" y="242"/>
                      <a:pt x="256" y="241"/>
                    </a:cubicBezTo>
                    <a:cubicBezTo>
                      <a:pt x="250" y="240"/>
                      <a:pt x="252" y="238"/>
                      <a:pt x="252" y="236"/>
                    </a:cubicBezTo>
                    <a:cubicBezTo>
                      <a:pt x="252" y="234"/>
                      <a:pt x="253" y="232"/>
                      <a:pt x="246" y="229"/>
                    </a:cubicBezTo>
                    <a:cubicBezTo>
                      <a:pt x="240" y="227"/>
                      <a:pt x="238" y="226"/>
                      <a:pt x="237" y="223"/>
                    </a:cubicBezTo>
                    <a:cubicBezTo>
                      <a:pt x="236" y="220"/>
                      <a:pt x="232" y="212"/>
                      <a:pt x="224" y="213"/>
                    </a:cubicBezTo>
                    <a:cubicBezTo>
                      <a:pt x="217" y="213"/>
                      <a:pt x="218" y="211"/>
                      <a:pt x="216" y="207"/>
                    </a:cubicBezTo>
                    <a:cubicBezTo>
                      <a:pt x="214" y="204"/>
                      <a:pt x="213" y="202"/>
                      <a:pt x="211" y="201"/>
                    </a:cubicBezTo>
                    <a:cubicBezTo>
                      <a:pt x="209" y="201"/>
                      <a:pt x="207" y="197"/>
                      <a:pt x="207" y="192"/>
                    </a:cubicBezTo>
                    <a:cubicBezTo>
                      <a:pt x="207" y="188"/>
                      <a:pt x="208" y="184"/>
                      <a:pt x="210" y="180"/>
                    </a:cubicBezTo>
                    <a:cubicBezTo>
                      <a:pt x="213" y="177"/>
                      <a:pt x="212" y="171"/>
                      <a:pt x="210" y="169"/>
                    </a:cubicBezTo>
                    <a:cubicBezTo>
                      <a:pt x="209" y="167"/>
                      <a:pt x="210" y="158"/>
                      <a:pt x="207" y="151"/>
                    </a:cubicBezTo>
                    <a:cubicBezTo>
                      <a:pt x="207" y="151"/>
                      <a:pt x="214" y="152"/>
                      <a:pt x="218" y="148"/>
                    </a:cubicBezTo>
                    <a:cubicBezTo>
                      <a:pt x="223" y="144"/>
                      <a:pt x="225" y="140"/>
                      <a:pt x="225" y="140"/>
                    </a:cubicBezTo>
                    <a:cubicBezTo>
                      <a:pt x="227" y="113"/>
                      <a:pt x="227" y="113"/>
                      <a:pt x="227" y="113"/>
                    </a:cubicBezTo>
                    <a:cubicBezTo>
                      <a:pt x="229" y="113"/>
                      <a:pt x="229" y="113"/>
                      <a:pt x="229" y="113"/>
                    </a:cubicBezTo>
                    <a:cubicBezTo>
                      <a:pt x="229" y="113"/>
                      <a:pt x="228" y="113"/>
                      <a:pt x="230" y="108"/>
                    </a:cubicBezTo>
                    <a:cubicBezTo>
                      <a:pt x="232" y="104"/>
                      <a:pt x="230" y="99"/>
                      <a:pt x="236" y="95"/>
                    </a:cubicBezTo>
                    <a:cubicBezTo>
                      <a:pt x="243" y="91"/>
                      <a:pt x="250" y="89"/>
                      <a:pt x="252" y="83"/>
                    </a:cubicBezTo>
                    <a:cubicBezTo>
                      <a:pt x="254" y="77"/>
                      <a:pt x="261" y="71"/>
                      <a:pt x="268" y="65"/>
                    </a:cubicBezTo>
                    <a:cubicBezTo>
                      <a:pt x="276" y="60"/>
                      <a:pt x="277" y="57"/>
                      <a:pt x="289" y="53"/>
                    </a:cubicBezTo>
                    <a:cubicBezTo>
                      <a:pt x="300" y="49"/>
                      <a:pt x="305" y="49"/>
                      <a:pt x="305" y="45"/>
                    </a:cubicBezTo>
                    <a:cubicBezTo>
                      <a:pt x="305" y="45"/>
                      <a:pt x="301" y="40"/>
                      <a:pt x="286" y="4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1" name="Freeform 45">
                <a:extLst>
                  <a:ext uri="{FF2B5EF4-FFF2-40B4-BE49-F238E27FC236}">
                    <a16:creationId xmlns:a16="http://schemas.microsoft.com/office/drawing/2014/main" id="{A42D2592-CA09-4D33-BBB7-9898698FC184}"/>
                  </a:ext>
                </a:extLst>
              </p:cNvPr>
              <p:cNvSpPr>
                <a:spLocks/>
              </p:cNvSpPr>
              <p:nvPr/>
            </p:nvSpPr>
            <p:spPr bwMode="auto">
              <a:xfrm>
                <a:off x="11469173" y="4317778"/>
                <a:ext cx="1457326" cy="954089"/>
              </a:xfrm>
              <a:custGeom>
                <a:avLst/>
                <a:gdLst>
                  <a:gd name="T0" fmla="*/ 0 w 388"/>
                  <a:gd name="T1" fmla="*/ 0 h 254"/>
                  <a:gd name="T2" fmla="*/ 28 w 388"/>
                  <a:gd name="T3" fmla="*/ 7 h 254"/>
                  <a:gd name="T4" fmla="*/ 23 w 388"/>
                  <a:gd name="T5" fmla="*/ 23 h 254"/>
                  <a:gd name="T6" fmla="*/ 23 w 388"/>
                  <a:gd name="T7" fmla="*/ 23 h 254"/>
                  <a:gd name="T8" fmla="*/ 18 w 388"/>
                  <a:gd name="T9" fmla="*/ 41 h 254"/>
                  <a:gd name="T10" fmla="*/ 20 w 388"/>
                  <a:gd name="T11" fmla="*/ 49 h 254"/>
                  <a:gd name="T12" fmla="*/ 28 w 388"/>
                  <a:gd name="T13" fmla="*/ 64 h 254"/>
                  <a:gd name="T14" fmla="*/ 34 w 388"/>
                  <a:gd name="T15" fmla="*/ 71 h 254"/>
                  <a:gd name="T16" fmla="*/ 40 w 388"/>
                  <a:gd name="T17" fmla="*/ 81 h 254"/>
                  <a:gd name="T18" fmla="*/ 41 w 388"/>
                  <a:gd name="T19" fmla="*/ 83 h 254"/>
                  <a:gd name="T20" fmla="*/ 41 w 388"/>
                  <a:gd name="T21" fmla="*/ 99 h 254"/>
                  <a:gd name="T22" fmla="*/ 47 w 388"/>
                  <a:gd name="T23" fmla="*/ 108 h 254"/>
                  <a:gd name="T24" fmla="*/ 47 w 388"/>
                  <a:gd name="T25" fmla="*/ 111 h 254"/>
                  <a:gd name="T26" fmla="*/ 51 w 388"/>
                  <a:gd name="T27" fmla="*/ 135 h 254"/>
                  <a:gd name="T28" fmla="*/ 42 w 388"/>
                  <a:gd name="T29" fmla="*/ 149 h 254"/>
                  <a:gd name="T30" fmla="*/ 41 w 388"/>
                  <a:gd name="T31" fmla="*/ 158 h 254"/>
                  <a:gd name="T32" fmla="*/ 40 w 388"/>
                  <a:gd name="T33" fmla="*/ 161 h 254"/>
                  <a:gd name="T34" fmla="*/ 44 w 388"/>
                  <a:gd name="T35" fmla="*/ 166 h 254"/>
                  <a:gd name="T36" fmla="*/ 51 w 388"/>
                  <a:gd name="T37" fmla="*/ 164 h 254"/>
                  <a:gd name="T38" fmla="*/ 50 w 388"/>
                  <a:gd name="T39" fmla="*/ 174 h 254"/>
                  <a:gd name="T40" fmla="*/ 55 w 388"/>
                  <a:gd name="T41" fmla="*/ 197 h 254"/>
                  <a:gd name="T42" fmla="*/ 57 w 388"/>
                  <a:gd name="T43" fmla="*/ 202 h 254"/>
                  <a:gd name="T44" fmla="*/ 63 w 388"/>
                  <a:gd name="T45" fmla="*/ 211 h 254"/>
                  <a:gd name="T46" fmla="*/ 64 w 388"/>
                  <a:gd name="T47" fmla="*/ 213 h 254"/>
                  <a:gd name="T48" fmla="*/ 66 w 388"/>
                  <a:gd name="T49" fmla="*/ 220 h 254"/>
                  <a:gd name="T50" fmla="*/ 72 w 388"/>
                  <a:gd name="T51" fmla="*/ 227 h 254"/>
                  <a:gd name="T52" fmla="*/ 98 w 388"/>
                  <a:gd name="T53" fmla="*/ 231 h 254"/>
                  <a:gd name="T54" fmla="*/ 104 w 388"/>
                  <a:gd name="T55" fmla="*/ 234 h 254"/>
                  <a:gd name="T56" fmla="*/ 113 w 388"/>
                  <a:gd name="T57" fmla="*/ 237 h 254"/>
                  <a:gd name="T58" fmla="*/ 123 w 388"/>
                  <a:gd name="T59" fmla="*/ 237 h 254"/>
                  <a:gd name="T60" fmla="*/ 125 w 388"/>
                  <a:gd name="T61" fmla="*/ 241 h 254"/>
                  <a:gd name="T62" fmla="*/ 125 w 388"/>
                  <a:gd name="T63" fmla="*/ 242 h 254"/>
                  <a:gd name="T64" fmla="*/ 127 w 388"/>
                  <a:gd name="T65" fmla="*/ 243 h 254"/>
                  <a:gd name="T66" fmla="*/ 128 w 388"/>
                  <a:gd name="T67" fmla="*/ 243 h 254"/>
                  <a:gd name="T68" fmla="*/ 128 w 388"/>
                  <a:gd name="T69" fmla="*/ 243 h 254"/>
                  <a:gd name="T70" fmla="*/ 142 w 388"/>
                  <a:gd name="T71" fmla="*/ 220 h 254"/>
                  <a:gd name="T72" fmla="*/ 364 w 388"/>
                  <a:gd name="T73" fmla="*/ 253 h 254"/>
                  <a:gd name="T74" fmla="*/ 364 w 388"/>
                  <a:gd name="T75" fmla="*/ 253 h 254"/>
                  <a:gd name="T76" fmla="*/ 370 w 388"/>
                  <a:gd name="T77" fmla="*/ 208 h 254"/>
                  <a:gd name="T78" fmla="*/ 370 w 388"/>
                  <a:gd name="T79" fmla="*/ 208 h 254"/>
                  <a:gd name="T80" fmla="*/ 370 w 388"/>
                  <a:gd name="T81" fmla="*/ 208 h 254"/>
                  <a:gd name="T82" fmla="*/ 29 w 388"/>
                  <a:gd name="T83" fmla="*/ 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8" h="254">
                    <a:moveTo>
                      <a:pt x="29" y="7"/>
                    </a:moveTo>
                    <a:cubicBezTo>
                      <a:pt x="0" y="0"/>
                      <a:pt x="0" y="0"/>
                      <a:pt x="0" y="0"/>
                    </a:cubicBezTo>
                    <a:cubicBezTo>
                      <a:pt x="9" y="3"/>
                      <a:pt x="9" y="3"/>
                      <a:pt x="9" y="3"/>
                    </a:cubicBezTo>
                    <a:cubicBezTo>
                      <a:pt x="28" y="7"/>
                      <a:pt x="28" y="7"/>
                      <a:pt x="28" y="7"/>
                    </a:cubicBezTo>
                    <a:cubicBezTo>
                      <a:pt x="28" y="7"/>
                      <a:pt x="24" y="17"/>
                      <a:pt x="23" y="22"/>
                    </a:cubicBezTo>
                    <a:cubicBezTo>
                      <a:pt x="23" y="23"/>
                      <a:pt x="23" y="23"/>
                      <a:pt x="23" y="23"/>
                    </a:cubicBezTo>
                    <a:cubicBezTo>
                      <a:pt x="25" y="16"/>
                      <a:pt x="28" y="7"/>
                      <a:pt x="28" y="7"/>
                    </a:cubicBezTo>
                    <a:cubicBezTo>
                      <a:pt x="28" y="7"/>
                      <a:pt x="25" y="16"/>
                      <a:pt x="23" y="23"/>
                    </a:cubicBezTo>
                    <a:cubicBezTo>
                      <a:pt x="23" y="26"/>
                      <a:pt x="23" y="28"/>
                      <a:pt x="22" y="30"/>
                    </a:cubicBezTo>
                    <a:cubicBezTo>
                      <a:pt x="22" y="35"/>
                      <a:pt x="19" y="40"/>
                      <a:pt x="18" y="41"/>
                    </a:cubicBezTo>
                    <a:cubicBezTo>
                      <a:pt x="18" y="42"/>
                      <a:pt x="17" y="43"/>
                      <a:pt x="17" y="43"/>
                    </a:cubicBezTo>
                    <a:cubicBezTo>
                      <a:pt x="18" y="45"/>
                      <a:pt x="18" y="46"/>
                      <a:pt x="20" y="49"/>
                    </a:cubicBezTo>
                    <a:cubicBezTo>
                      <a:pt x="21" y="51"/>
                      <a:pt x="24" y="56"/>
                      <a:pt x="26" y="60"/>
                    </a:cubicBezTo>
                    <a:cubicBezTo>
                      <a:pt x="27" y="61"/>
                      <a:pt x="27" y="63"/>
                      <a:pt x="28" y="64"/>
                    </a:cubicBezTo>
                    <a:cubicBezTo>
                      <a:pt x="29" y="66"/>
                      <a:pt x="30" y="67"/>
                      <a:pt x="30" y="67"/>
                    </a:cubicBezTo>
                    <a:cubicBezTo>
                      <a:pt x="30" y="67"/>
                      <a:pt x="32" y="71"/>
                      <a:pt x="34" y="71"/>
                    </a:cubicBezTo>
                    <a:cubicBezTo>
                      <a:pt x="34" y="71"/>
                      <a:pt x="31" y="77"/>
                      <a:pt x="33" y="78"/>
                    </a:cubicBezTo>
                    <a:cubicBezTo>
                      <a:pt x="36" y="79"/>
                      <a:pt x="39" y="78"/>
                      <a:pt x="40" y="81"/>
                    </a:cubicBezTo>
                    <a:cubicBezTo>
                      <a:pt x="40" y="81"/>
                      <a:pt x="40" y="82"/>
                      <a:pt x="40" y="83"/>
                    </a:cubicBezTo>
                    <a:cubicBezTo>
                      <a:pt x="40" y="83"/>
                      <a:pt x="40" y="83"/>
                      <a:pt x="41" y="83"/>
                    </a:cubicBezTo>
                    <a:cubicBezTo>
                      <a:pt x="41" y="85"/>
                      <a:pt x="42" y="87"/>
                      <a:pt x="42" y="89"/>
                    </a:cubicBezTo>
                    <a:cubicBezTo>
                      <a:pt x="41" y="91"/>
                      <a:pt x="40" y="95"/>
                      <a:pt x="41" y="99"/>
                    </a:cubicBezTo>
                    <a:cubicBezTo>
                      <a:pt x="41" y="99"/>
                      <a:pt x="41" y="99"/>
                      <a:pt x="41" y="99"/>
                    </a:cubicBezTo>
                    <a:cubicBezTo>
                      <a:pt x="43" y="103"/>
                      <a:pt x="47" y="105"/>
                      <a:pt x="47" y="108"/>
                    </a:cubicBezTo>
                    <a:cubicBezTo>
                      <a:pt x="47" y="109"/>
                      <a:pt x="47" y="110"/>
                      <a:pt x="47" y="111"/>
                    </a:cubicBezTo>
                    <a:cubicBezTo>
                      <a:pt x="47" y="111"/>
                      <a:pt x="47" y="111"/>
                      <a:pt x="47" y="111"/>
                    </a:cubicBezTo>
                    <a:cubicBezTo>
                      <a:pt x="46" y="114"/>
                      <a:pt x="45" y="117"/>
                      <a:pt x="48" y="121"/>
                    </a:cubicBezTo>
                    <a:cubicBezTo>
                      <a:pt x="50" y="124"/>
                      <a:pt x="54" y="128"/>
                      <a:pt x="51" y="135"/>
                    </a:cubicBezTo>
                    <a:cubicBezTo>
                      <a:pt x="51" y="136"/>
                      <a:pt x="50" y="138"/>
                      <a:pt x="49" y="139"/>
                    </a:cubicBezTo>
                    <a:cubicBezTo>
                      <a:pt x="44" y="144"/>
                      <a:pt x="42" y="141"/>
                      <a:pt x="42" y="149"/>
                    </a:cubicBezTo>
                    <a:cubicBezTo>
                      <a:pt x="41" y="152"/>
                      <a:pt x="41" y="154"/>
                      <a:pt x="41" y="155"/>
                    </a:cubicBezTo>
                    <a:cubicBezTo>
                      <a:pt x="41" y="156"/>
                      <a:pt x="41" y="157"/>
                      <a:pt x="41" y="158"/>
                    </a:cubicBezTo>
                    <a:cubicBezTo>
                      <a:pt x="41" y="158"/>
                      <a:pt x="41" y="159"/>
                      <a:pt x="40" y="160"/>
                    </a:cubicBezTo>
                    <a:cubicBezTo>
                      <a:pt x="40" y="160"/>
                      <a:pt x="40" y="160"/>
                      <a:pt x="40" y="161"/>
                    </a:cubicBezTo>
                    <a:cubicBezTo>
                      <a:pt x="38" y="164"/>
                      <a:pt x="38" y="166"/>
                      <a:pt x="39" y="167"/>
                    </a:cubicBezTo>
                    <a:cubicBezTo>
                      <a:pt x="41" y="168"/>
                      <a:pt x="42" y="168"/>
                      <a:pt x="44" y="166"/>
                    </a:cubicBezTo>
                    <a:cubicBezTo>
                      <a:pt x="45" y="165"/>
                      <a:pt x="47" y="164"/>
                      <a:pt x="49" y="163"/>
                    </a:cubicBezTo>
                    <a:cubicBezTo>
                      <a:pt x="50" y="162"/>
                      <a:pt x="51" y="162"/>
                      <a:pt x="51" y="164"/>
                    </a:cubicBezTo>
                    <a:cubicBezTo>
                      <a:pt x="51" y="164"/>
                      <a:pt x="51" y="165"/>
                      <a:pt x="51" y="166"/>
                    </a:cubicBezTo>
                    <a:cubicBezTo>
                      <a:pt x="51" y="171"/>
                      <a:pt x="50" y="172"/>
                      <a:pt x="50" y="174"/>
                    </a:cubicBezTo>
                    <a:cubicBezTo>
                      <a:pt x="50" y="174"/>
                      <a:pt x="50" y="175"/>
                      <a:pt x="51" y="175"/>
                    </a:cubicBezTo>
                    <a:cubicBezTo>
                      <a:pt x="53" y="178"/>
                      <a:pt x="54" y="192"/>
                      <a:pt x="55" y="197"/>
                    </a:cubicBezTo>
                    <a:cubicBezTo>
                      <a:pt x="55" y="197"/>
                      <a:pt x="55" y="199"/>
                      <a:pt x="56" y="201"/>
                    </a:cubicBezTo>
                    <a:cubicBezTo>
                      <a:pt x="56" y="201"/>
                      <a:pt x="57" y="201"/>
                      <a:pt x="57" y="202"/>
                    </a:cubicBezTo>
                    <a:cubicBezTo>
                      <a:pt x="59" y="203"/>
                      <a:pt x="61" y="205"/>
                      <a:pt x="62" y="208"/>
                    </a:cubicBezTo>
                    <a:cubicBezTo>
                      <a:pt x="63" y="209"/>
                      <a:pt x="63" y="210"/>
                      <a:pt x="63" y="211"/>
                    </a:cubicBezTo>
                    <a:cubicBezTo>
                      <a:pt x="63" y="212"/>
                      <a:pt x="64" y="212"/>
                      <a:pt x="64" y="213"/>
                    </a:cubicBezTo>
                    <a:cubicBezTo>
                      <a:pt x="64" y="213"/>
                      <a:pt x="64" y="213"/>
                      <a:pt x="64" y="213"/>
                    </a:cubicBezTo>
                    <a:cubicBezTo>
                      <a:pt x="64" y="213"/>
                      <a:pt x="64" y="213"/>
                      <a:pt x="64" y="213"/>
                    </a:cubicBezTo>
                    <a:cubicBezTo>
                      <a:pt x="64" y="215"/>
                      <a:pt x="65" y="218"/>
                      <a:pt x="66" y="220"/>
                    </a:cubicBezTo>
                    <a:cubicBezTo>
                      <a:pt x="67" y="222"/>
                      <a:pt x="69" y="224"/>
                      <a:pt x="69" y="224"/>
                    </a:cubicBezTo>
                    <a:cubicBezTo>
                      <a:pt x="69" y="224"/>
                      <a:pt x="70" y="225"/>
                      <a:pt x="72" y="227"/>
                    </a:cubicBezTo>
                    <a:cubicBezTo>
                      <a:pt x="76" y="230"/>
                      <a:pt x="81" y="233"/>
                      <a:pt x="88" y="233"/>
                    </a:cubicBezTo>
                    <a:cubicBezTo>
                      <a:pt x="92" y="232"/>
                      <a:pt x="96" y="231"/>
                      <a:pt x="98" y="231"/>
                    </a:cubicBezTo>
                    <a:cubicBezTo>
                      <a:pt x="98" y="230"/>
                      <a:pt x="102" y="231"/>
                      <a:pt x="102" y="232"/>
                    </a:cubicBezTo>
                    <a:cubicBezTo>
                      <a:pt x="102" y="233"/>
                      <a:pt x="103" y="234"/>
                      <a:pt x="104" y="234"/>
                    </a:cubicBezTo>
                    <a:cubicBezTo>
                      <a:pt x="104" y="235"/>
                      <a:pt x="104" y="235"/>
                      <a:pt x="104" y="235"/>
                    </a:cubicBezTo>
                    <a:cubicBezTo>
                      <a:pt x="108" y="235"/>
                      <a:pt x="112" y="236"/>
                      <a:pt x="113" y="237"/>
                    </a:cubicBezTo>
                    <a:cubicBezTo>
                      <a:pt x="113" y="237"/>
                      <a:pt x="118" y="234"/>
                      <a:pt x="120" y="235"/>
                    </a:cubicBezTo>
                    <a:cubicBezTo>
                      <a:pt x="121" y="236"/>
                      <a:pt x="122" y="236"/>
                      <a:pt x="123" y="237"/>
                    </a:cubicBezTo>
                    <a:cubicBezTo>
                      <a:pt x="124" y="238"/>
                      <a:pt x="124" y="239"/>
                      <a:pt x="125" y="240"/>
                    </a:cubicBezTo>
                    <a:cubicBezTo>
                      <a:pt x="125" y="241"/>
                      <a:pt x="125" y="241"/>
                      <a:pt x="125" y="241"/>
                    </a:cubicBezTo>
                    <a:cubicBezTo>
                      <a:pt x="125" y="241"/>
                      <a:pt x="125" y="241"/>
                      <a:pt x="125" y="241"/>
                    </a:cubicBezTo>
                    <a:cubicBezTo>
                      <a:pt x="125" y="242"/>
                      <a:pt x="125" y="242"/>
                      <a:pt x="125" y="242"/>
                    </a:cubicBezTo>
                    <a:cubicBezTo>
                      <a:pt x="125" y="242"/>
                      <a:pt x="125" y="242"/>
                      <a:pt x="125" y="242"/>
                    </a:cubicBezTo>
                    <a:cubicBezTo>
                      <a:pt x="126" y="243"/>
                      <a:pt x="126" y="243"/>
                      <a:pt x="127" y="243"/>
                    </a:cubicBezTo>
                    <a:cubicBezTo>
                      <a:pt x="127" y="243"/>
                      <a:pt x="127" y="243"/>
                      <a:pt x="127" y="243"/>
                    </a:cubicBezTo>
                    <a:cubicBezTo>
                      <a:pt x="127" y="243"/>
                      <a:pt x="127" y="243"/>
                      <a:pt x="128" y="243"/>
                    </a:cubicBezTo>
                    <a:cubicBezTo>
                      <a:pt x="128" y="243"/>
                      <a:pt x="128" y="243"/>
                      <a:pt x="128" y="243"/>
                    </a:cubicBezTo>
                    <a:cubicBezTo>
                      <a:pt x="128" y="243"/>
                      <a:pt x="128" y="243"/>
                      <a:pt x="128" y="243"/>
                    </a:cubicBezTo>
                    <a:cubicBezTo>
                      <a:pt x="137" y="243"/>
                      <a:pt x="137" y="243"/>
                      <a:pt x="137" y="243"/>
                    </a:cubicBezTo>
                    <a:cubicBezTo>
                      <a:pt x="142" y="220"/>
                      <a:pt x="142" y="220"/>
                      <a:pt x="142" y="220"/>
                    </a:cubicBezTo>
                    <a:cubicBezTo>
                      <a:pt x="362" y="253"/>
                      <a:pt x="362" y="253"/>
                      <a:pt x="362" y="253"/>
                    </a:cubicBezTo>
                    <a:cubicBezTo>
                      <a:pt x="362" y="253"/>
                      <a:pt x="363" y="254"/>
                      <a:pt x="364" y="253"/>
                    </a:cubicBezTo>
                    <a:cubicBezTo>
                      <a:pt x="364" y="253"/>
                      <a:pt x="364" y="253"/>
                      <a:pt x="364" y="253"/>
                    </a:cubicBezTo>
                    <a:cubicBezTo>
                      <a:pt x="364" y="253"/>
                      <a:pt x="364" y="253"/>
                      <a:pt x="364" y="253"/>
                    </a:cubicBezTo>
                    <a:cubicBezTo>
                      <a:pt x="364" y="253"/>
                      <a:pt x="365" y="252"/>
                      <a:pt x="365" y="251"/>
                    </a:cubicBezTo>
                    <a:cubicBezTo>
                      <a:pt x="365" y="249"/>
                      <a:pt x="367" y="232"/>
                      <a:pt x="370" y="208"/>
                    </a:cubicBezTo>
                    <a:cubicBezTo>
                      <a:pt x="370" y="208"/>
                      <a:pt x="370" y="208"/>
                      <a:pt x="370" y="208"/>
                    </a:cubicBezTo>
                    <a:cubicBezTo>
                      <a:pt x="370" y="208"/>
                      <a:pt x="370" y="208"/>
                      <a:pt x="370" y="208"/>
                    </a:cubicBezTo>
                    <a:cubicBezTo>
                      <a:pt x="377" y="154"/>
                      <a:pt x="387" y="71"/>
                      <a:pt x="387" y="71"/>
                    </a:cubicBezTo>
                    <a:cubicBezTo>
                      <a:pt x="387" y="71"/>
                      <a:pt x="377" y="154"/>
                      <a:pt x="370" y="208"/>
                    </a:cubicBezTo>
                    <a:cubicBezTo>
                      <a:pt x="388" y="70"/>
                      <a:pt x="388" y="70"/>
                      <a:pt x="388" y="70"/>
                    </a:cubicBezTo>
                    <a:cubicBezTo>
                      <a:pt x="388" y="70"/>
                      <a:pt x="147" y="37"/>
                      <a:pt x="29" y="7"/>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2" name="Freeform 46">
                <a:extLst>
                  <a:ext uri="{FF2B5EF4-FFF2-40B4-BE49-F238E27FC236}">
                    <a16:creationId xmlns:a16="http://schemas.microsoft.com/office/drawing/2014/main" id="{A77819A4-974D-4B6E-9917-A645B9E3B6FA}"/>
                  </a:ext>
                </a:extLst>
              </p:cNvPr>
              <p:cNvSpPr>
                <a:spLocks/>
              </p:cNvSpPr>
              <p:nvPr/>
            </p:nvSpPr>
            <p:spPr bwMode="auto">
              <a:xfrm>
                <a:off x="12858236" y="4581303"/>
                <a:ext cx="909638" cy="571501"/>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3" name="Freeform 47">
                <a:extLst>
                  <a:ext uri="{FF2B5EF4-FFF2-40B4-BE49-F238E27FC236}">
                    <a16:creationId xmlns:a16="http://schemas.microsoft.com/office/drawing/2014/main" id="{E125FE58-4750-4D80-85E8-AA9DC0FB6727}"/>
                  </a:ext>
                </a:extLst>
              </p:cNvPr>
              <p:cNvSpPr>
                <a:spLocks/>
              </p:cNvSpPr>
              <p:nvPr/>
            </p:nvSpPr>
            <p:spPr bwMode="auto">
              <a:xfrm>
                <a:off x="12858236" y="4581303"/>
                <a:ext cx="909638" cy="571501"/>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64" name="Freeform 48">
                <a:extLst>
                  <a:ext uri="{FF2B5EF4-FFF2-40B4-BE49-F238E27FC236}">
                    <a16:creationId xmlns:a16="http://schemas.microsoft.com/office/drawing/2014/main" id="{1874FB84-037E-4C0B-9631-6E8C5EA48A51}"/>
                  </a:ext>
                </a:extLst>
              </p:cNvPr>
              <p:cNvSpPr>
                <a:spLocks/>
              </p:cNvSpPr>
              <p:nvPr/>
            </p:nvSpPr>
            <p:spPr bwMode="auto">
              <a:xfrm>
                <a:off x="11146910" y="4317778"/>
                <a:ext cx="836613" cy="1333502"/>
              </a:xfrm>
              <a:custGeom>
                <a:avLst/>
                <a:gdLst>
                  <a:gd name="T0" fmla="*/ 213 w 223"/>
                  <a:gd name="T1" fmla="*/ 243 h 355"/>
                  <a:gd name="T2" fmla="*/ 213 w 223"/>
                  <a:gd name="T3" fmla="*/ 243 h 355"/>
                  <a:gd name="T4" fmla="*/ 211 w 223"/>
                  <a:gd name="T5" fmla="*/ 242 h 355"/>
                  <a:gd name="T6" fmla="*/ 211 w 223"/>
                  <a:gd name="T7" fmla="*/ 240 h 355"/>
                  <a:gd name="T8" fmla="*/ 206 w 223"/>
                  <a:gd name="T9" fmla="*/ 235 h 355"/>
                  <a:gd name="T10" fmla="*/ 193 w 223"/>
                  <a:gd name="T11" fmla="*/ 235 h 355"/>
                  <a:gd name="T12" fmla="*/ 186 w 223"/>
                  <a:gd name="T13" fmla="*/ 231 h 355"/>
                  <a:gd name="T14" fmla="*/ 184 w 223"/>
                  <a:gd name="T15" fmla="*/ 231 h 355"/>
                  <a:gd name="T16" fmla="*/ 172 w 223"/>
                  <a:gd name="T17" fmla="*/ 233 h 355"/>
                  <a:gd name="T18" fmla="*/ 158 w 223"/>
                  <a:gd name="T19" fmla="*/ 227 h 355"/>
                  <a:gd name="T20" fmla="*/ 152 w 223"/>
                  <a:gd name="T21" fmla="*/ 220 h 355"/>
                  <a:gd name="T22" fmla="*/ 150 w 223"/>
                  <a:gd name="T23" fmla="*/ 213 h 355"/>
                  <a:gd name="T24" fmla="*/ 150 w 223"/>
                  <a:gd name="T25" fmla="*/ 213 h 355"/>
                  <a:gd name="T26" fmla="*/ 148 w 223"/>
                  <a:gd name="T27" fmla="*/ 208 h 355"/>
                  <a:gd name="T28" fmla="*/ 142 w 223"/>
                  <a:gd name="T29" fmla="*/ 201 h 355"/>
                  <a:gd name="T30" fmla="*/ 137 w 223"/>
                  <a:gd name="T31" fmla="*/ 179 h 355"/>
                  <a:gd name="T32" fmla="*/ 137 w 223"/>
                  <a:gd name="T33" fmla="*/ 164 h 355"/>
                  <a:gd name="T34" fmla="*/ 135 w 223"/>
                  <a:gd name="T35" fmla="*/ 163 h 355"/>
                  <a:gd name="T36" fmla="*/ 125 w 223"/>
                  <a:gd name="T37" fmla="*/ 167 h 355"/>
                  <a:gd name="T38" fmla="*/ 127 w 223"/>
                  <a:gd name="T39" fmla="*/ 155 h 355"/>
                  <a:gd name="T40" fmla="*/ 137 w 223"/>
                  <a:gd name="T41" fmla="*/ 136 h 355"/>
                  <a:gd name="T42" fmla="*/ 134 w 223"/>
                  <a:gd name="T43" fmla="*/ 121 h 355"/>
                  <a:gd name="T44" fmla="*/ 133 w 223"/>
                  <a:gd name="T45" fmla="*/ 109 h 355"/>
                  <a:gd name="T46" fmla="*/ 128 w 223"/>
                  <a:gd name="T47" fmla="*/ 101 h 355"/>
                  <a:gd name="T48" fmla="*/ 127 w 223"/>
                  <a:gd name="T49" fmla="*/ 84 h 355"/>
                  <a:gd name="T50" fmla="*/ 126 w 223"/>
                  <a:gd name="T51" fmla="*/ 83 h 355"/>
                  <a:gd name="T52" fmla="*/ 120 w 223"/>
                  <a:gd name="T53" fmla="*/ 71 h 355"/>
                  <a:gd name="T54" fmla="*/ 114 w 223"/>
                  <a:gd name="T55" fmla="*/ 64 h 355"/>
                  <a:gd name="T56" fmla="*/ 105 w 223"/>
                  <a:gd name="T57" fmla="*/ 48 h 355"/>
                  <a:gd name="T58" fmla="*/ 104 w 223"/>
                  <a:gd name="T59" fmla="*/ 42 h 355"/>
                  <a:gd name="T60" fmla="*/ 105 w 223"/>
                  <a:gd name="T61" fmla="*/ 38 h 355"/>
                  <a:gd name="T62" fmla="*/ 108 w 223"/>
                  <a:gd name="T63" fmla="*/ 30 h 355"/>
                  <a:gd name="T64" fmla="*/ 109 w 223"/>
                  <a:gd name="T65" fmla="*/ 22 h 355"/>
                  <a:gd name="T66" fmla="*/ 95 w 223"/>
                  <a:gd name="T67" fmla="*/ 3 h 355"/>
                  <a:gd name="T68" fmla="*/ 44 w 223"/>
                  <a:gd name="T69" fmla="*/ 131 h 355"/>
                  <a:gd name="T70" fmla="*/ 47 w 223"/>
                  <a:gd name="T71" fmla="*/ 139 h 355"/>
                  <a:gd name="T72" fmla="*/ 52 w 223"/>
                  <a:gd name="T73" fmla="*/ 151 h 355"/>
                  <a:gd name="T74" fmla="*/ 58 w 223"/>
                  <a:gd name="T75" fmla="*/ 161 h 355"/>
                  <a:gd name="T76" fmla="*/ 53 w 223"/>
                  <a:gd name="T77" fmla="*/ 165 h 355"/>
                  <a:gd name="T78" fmla="*/ 50 w 223"/>
                  <a:gd name="T79" fmla="*/ 167 h 355"/>
                  <a:gd name="T80" fmla="*/ 42 w 223"/>
                  <a:gd name="T81" fmla="*/ 173 h 355"/>
                  <a:gd name="T82" fmla="*/ 41 w 223"/>
                  <a:gd name="T83" fmla="*/ 180 h 355"/>
                  <a:gd name="T84" fmla="*/ 35 w 223"/>
                  <a:gd name="T85" fmla="*/ 193 h 355"/>
                  <a:gd name="T86" fmla="*/ 28 w 223"/>
                  <a:gd name="T87" fmla="*/ 207 h 355"/>
                  <a:gd name="T88" fmla="*/ 25 w 223"/>
                  <a:gd name="T89" fmla="*/ 214 h 355"/>
                  <a:gd name="T90" fmla="*/ 24 w 223"/>
                  <a:gd name="T91" fmla="*/ 226 h 355"/>
                  <a:gd name="T92" fmla="*/ 96 w 223"/>
                  <a:gd name="T93" fmla="*/ 335 h 355"/>
                  <a:gd name="T94" fmla="*/ 223 w 223"/>
                  <a:gd name="T95" fmla="*/ 243 h 355"/>
                  <a:gd name="T96" fmla="*/ 223 w 223"/>
                  <a:gd name="T97" fmla="*/ 243 h 355"/>
                  <a:gd name="T98" fmla="*/ 214 w 223"/>
                  <a:gd name="T99" fmla="*/ 243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55">
                    <a:moveTo>
                      <a:pt x="214" y="243"/>
                    </a:moveTo>
                    <a:cubicBezTo>
                      <a:pt x="214" y="243"/>
                      <a:pt x="213" y="243"/>
                      <a:pt x="213" y="243"/>
                    </a:cubicBezTo>
                    <a:cubicBezTo>
                      <a:pt x="213" y="243"/>
                      <a:pt x="213" y="243"/>
                      <a:pt x="213" y="243"/>
                    </a:cubicBezTo>
                    <a:cubicBezTo>
                      <a:pt x="213" y="243"/>
                      <a:pt x="213" y="243"/>
                      <a:pt x="213" y="243"/>
                    </a:cubicBezTo>
                    <a:cubicBezTo>
                      <a:pt x="212" y="243"/>
                      <a:pt x="212" y="243"/>
                      <a:pt x="211" y="242"/>
                    </a:cubicBezTo>
                    <a:cubicBezTo>
                      <a:pt x="211" y="242"/>
                      <a:pt x="211" y="242"/>
                      <a:pt x="211" y="242"/>
                    </a:cubicBezTo>
                    <a:cubicBezTo>
                      <a:pt x="211" y="242"/>
                      <a:pt x="211" y="242"/>
                      <a:pt x="211" y="241"/>
                    </a:cubicBezTo>
                    <a:cubicBezTo>
                      <a:pt x="211" y="241"/>
                      <a:pt x="211" y="241"/>
                      <a:pt x="211" y="240"/>
                    </a:cubicBezTo>
                    <a:cubicBezTo>
                      <a:pt x="210" y="239"/>
                      <a:pt x="209" y="237"/>
                      <a:pt x="206" y="236"/>
                    </a:cubicBezTo>
                    <a:cubicBezTo>
                      <a:pt x="206" y="235"/>
                      <a:pt x="206" y="235"/>
                      <a:pt x="206" y="235"/>
                    </a:cubicBezTo>
                    <a:cubicBezTo>
                      <a:pt x="203" y="235"/>
                      <a:pt x="199" y="237"/>
                      <a:pt x="199" y="237"/>
                    </a:cubicBezTo>
                    <a:cubicBezTo>
                      <a:pt x="199" y="237"/>
                      <a:pt x="197" y="235"/>
                      <a:pt x="193" y="235"/>
                    </a:cubicBezTo>
                    <a:cubicBezTo>
                      <a:pt x="192" y="235"/>
                      <a:pt x="190" y="235"/>
                      <a:pt x="190" y="234"/>
                    </a:cubicBezTo>
                    <a:cubicBezTo>
                      <a:pt x="187" y="234"/>
                      <a:pt x="187" y="232"/>
                      <a:pt x="186" y="231"/>
                    </a:cubicBezTo>
                    <a:cubicBezTo>
                      <a:pt x="185" y="231"/>
                      <a:pt x="185" y="231"/>
                      <a:pt x="184" y="231"/>
                    </a:cubicBezTo>
                    <a:cubicBezTo>
                      <a:pt x="184" y="231"/>
                      <a:pt x="184" y="231"/>
                      <a:pt x="184" y="231"/>
                    </a:cubicBezTo>
                    <a:cubicBezTo>
                      <a:pt x="184" y="232"/>
                      <a:pt x="178" y="233"/>
                      <a:pt x="177" y="233"/>
                    </a:cubicBezTo>
                    <a:cubicBezTo>
                      <a:pt x="177" y="233"/>
                      <a:pt x="175" y="233"/>
                      <a:pt x="172" y="233"/>
                    </a:cubicBezTo>
                    <a:cubicBezTo>
                      <a:pt x="170" y="233"/>
                      <a:pt x="170" y="233"/>
                      <a:pt x="165" y="231"/>
                    </a:cubicBezTo>
                    <a:cubicBezTo>
                      <a:pt x="162" y="230"/>
                      <a:pt x="159" y="228"/>
                      <a:pt x="158" y="227"/>
                    </a:cubicBezTo>
                    <a:cubicBezTo>
                      <a:pt x="158" y="226"/>
                      <a:pt x="157" y="226"/>
                      <a:pt x="157" y="226"/>
                    </a:cubicBezTo>
                    <a:cubicBezTo>
                      <a:pt x="155" y="224"/>
                      <a:pt x="153" y="222"/>
                      <a:pt x="152" y="220"/>
                    </a:cubicBezTo>
                    <a:cubicBezTo>
                      <a:pt x="152" y="219"/>
                      <a:pt x="151" y="219"/>
                      <a:pt x="151" y="219"/>
                    </a:cubicBezTo>
                    <a:cubicBezTo>
                      <a:pt x="150" y="217"/>
                      <a:pt x="150" y="215"/>
                      <a:pt x="150" y="213"/>
                    </a:cubicBezTo>
                    <a:cubicBezTo>
                      <a:pt x="150" y="213"/>
                      <a:pt x="150" y="213"/>
                      <a:pt x="150" y="213"/>
                    </a:cubicBezTo>
                    <a:cubicBezTo>
                      <a:pt x="150" y="213"/>
                      <a:pt x="150" y="213"/>
                      <a:pt x="150" y="213"/>
                    </a:cubicBezTo>
                    <a:cubicBezTo>
                      <a:pt x="150" y="212"/>
                      <a:pt x="149" y="212"/>
                      <a:pt x="149" y="212"/>
                    </a:cubicBezTo>
                    <a:cubicBezTo>
                      <a:pt x="150" y="211"/>
                      <a:pt x="149" y="209"/>
                      <a:pt x="148" y="208"/>
                    </a:cubicBezTo>
                    <a:cubicBezTo>
                      <a:pt x="147" y="206"/>
                      <a:pt x="146" y="204"/>
                      <a:pt x="144" y="203"/>
                    </a:cubicBezTo>
                    <a:cubicBezTo>
                      <a:pt x="143" y="202"/>
                      <a:pt x="143" y="201"/>
                      <a:pt x="142" y="201"/>
                    </a:cubicBezTo>
                    <a:cubicBezTo>
                      <a:pt x="140" y="198"/>
                      <a:pt x="140" y="197"/>
                      <a:pt x="140" y="194"/>
                    </a:cubicBezTo>
                    <a:cubicBezTo>
                      <a:pt x="140" y="191"/>
                      <a:pt x="140" y="186"/>
                      <a:pt x="137" y="179"/>
                    </a:cubicBezTo>
                    <a:cubicBezTo>
                      <a:pt x="136" y="177"/>
                      <a:pt x="136" y="175"/>
                      <a:pt x="136" y="174"/>
                    </a:cubicBezTo>
                    <a:cubicBezTo>
                      <a:pt x="135" y="171"/>
                      <a:pt x="137" y="168"/>
                      <a:pt x="137" y="164"/>
                    </a:cubicBezTo>
                    <a:cubicBezTo>
                      <a:pt x="137" y="164"/>
                      <a:pt x="137" y="164"/>
                      <a:pt x="137" y="164"/>
                    </a:cubicBezTo>
                    <a:cubicBezTo>
                      <a:pt x="137" y="163"/>
                      <a:pt x="136" y="162"/>
                      <a:pt x="135" y="163"/>
                    </a:cubicBezTo>
                    <a:cubicBezTo>
                      <a:pt x="134" y="164"/>
                      <a:pt x="132" y="165"/>
                      <a:pt x="131" y="166"/>
                    </a:cubicBezTo>
                    <a:cubicBezTo>
                      <a:pt x="128" y="168"/>
                      <a:pt x="128" y="168"/>
                      <a:pt x="125" y="167"/>
                    </a:cubicBezTo>
                    <a:cubicBezTo>
                      <a:pt x="123" y="166"/>
                      <a:pt x="125" y="162"/>
                      <a:pt x="126" y="160"/>
                    </a:cubicBezTo>
                    <a:cubicBezTo>
                      <a:pt x="127" y="158"/>
                      <a:pt x="127" y="157"/>
                      <a:pt x="127" y="155"/>
                    </a:cubicBezTo>
                    <a:cubicBezTo>
                      <a:pt x="127" y="152"/>
                      <a:pt x="127" y="149"/>
                      <a:pt x="128" y="145"/>
                    </a:cubicBezTo>
                    <a:cubicBezTo>
                      <a:pt x="129" y="140"/>
                      <a:pt x="133" y="143"/>
                      <a:pt x="137" y="136"/>
                    </a:cubicBezTo>
                    <a:cubicBezTo>
                      <a:pt x="137" y="136"/>
                      <a:pt x="137" y="135"/>
                      <a:pt x="137" y="135"/>
                    </a:cubicBezTo>
                    <a:cubicBezTo>
                      <a:pt x="139" y="130"/>
                      <a:pt x="137" y="125"/>
                      <a:pt x="134" y="121"/>
                    </a:cubicBezTo>
                    <a:cubicBezTo>
                      <a:pt x="132" y="119"/>
                      <a:pt x="131" y="114"/>
                      <a:pt x="133" y="111"/>
                    </a:cubicBezTo>
                    <a:cubicBezTo>
                      <a:pt x="133" y="110"/>
                      <a:pt x="133" y="109"/>
                      <a:pt x="133" y="109"/>
                    </a:cubicBezTo>
                    <a:cubicBezTo>
                      <a:pt x="133" y="108"/>
                      <a:pt x="133" y="108"/>
                      <a:pt x="133" y="108"/>
                    </a:cubicBezTo>
                    <a:cubicBezTo>
                      <a:pt x="132" y="106"/>
                      <a:pt x="130" y="104"/>
                      <a:pt x="128" y="101"/>
                    </a:cubicBezTo>
                    <a:cubicBezTo>
                      <a:pt x="128" y="101"/>
                      <a:pt x="128" y="100"/>
                      <a:pt x="127" y="99"/>
                    </a:cubicBezTo>
                    <a:cubicBezTo>
                      <a:pt x="125" y="94"/>
                      <a:pt x="128" y="89"/>
                      <a:pt x="127" y="84"/>
                    </a:cubicBezTo>
                    <a:cubicBezTo>
                      <a:pt x="127" y="84"/>
                      <a:pt x="127" y="84"/>
                      <a:pt x="127" y="83"/>
                    </a:cubicBezTo>
                    <a:cubicBezTo>
                      <a:pt x="126" y="83"/>
                      <a:pt x="126" y="83"/>
                      <a:pt x="126" y="83"/>
                    </a:cubicBezTo>
                    <a:cubicBezTo>
                      <a:pt x="125" y="80"/>
                      <a:pt x="123" y="79"/>
                      <a:pt x="120" y="78"/>
                    </a:cubicBezTo>
                    <a:cubicBezTo>
                      <a:pt x="116" y="78"/>
                      <a:pt x="120" y="71"/>
                      <a:pt x="120" y="71"/>
                    </a:cubicBezTo>
                    <a:cubicBezTo>
                      <a:pt x="117" y="72"/>
                      <a:pt x="115" y="69"/>
                      <a:pt x="114" y="65"/>
                    </a:cubicBezTo>
                    <a:cubicBezTo>
                      <a:pt x="114" y="64"/>
                      <a:pt x="114" y="64"/>
                      <a:pt x="114" y="64"/>
                    </a:cubicBezTo>
                    <a:cubicBezTo>
                      <a:pt x="113" y="63"/>
                      <a:pt x="113" y="61"/>
                      <a:pt x="112" y="60"/>
                    </a:cubicBezTo>
                    <a:cubicBezTo>
                      <a:pt x="110" y="56"/>
                      <a:pt x="106" y="51"/>
                      <a:pt x="105" y="48"/>
                    </a:cubicBezTo>
                    <a:cubicBezTo>
                      <a:pt x="104" y="46"/>
                      <a:pt x="103" y="45"/>
                      <a:pt x="103" y="43"/>
                    </a:cubicBezTo>
                    <a:cubicBezTo>
                      <a:pt x="103" y="42"/>
                      <a:pt x="104" y="42"/>
                      <a:pt x="104" y="42"/>
                    </a:cubicBezTo>
                    <a:cubicBezTo>
                      <a:pt x="104" y="42"/>
                      <a:pt x="104" y="42"/>
                      <a:pt x="104" y="41"/>
                    </a:cubicBezTo>
                    <a:cubicBezTo>
                      <a:pt x="104" y="40"/>
                      <a:pt x="105" y="39"/>
                      <a:pt x="105" y="38"/>
                    </a:cubicBezTo>
                    <a:cubicBezTo>
                      <a:pt x="106" y="36"/>
                      <a:pt x="107" y="33"/>
                      <a:pt x="108" y="30"/>
                    </a:cubicBezTo>
                    <a:cubicBezTo>
                      <a:pt x="108" y="30"/>
                      <a:pt x="108" y="30"/>
                      <a:pt x="108" y="30"/>
                    </a:cubicBezTo>
                    <a:cubicBezTo>
                      <a:pt x="108" y="28"/>
                      <a:pt x="109" y="26"/>
                      <a:pt x="109" y="23"/>
                    </a:cubicBezTo>
                    <a:cubicBezTo>
                      <a:pt x="109" y="23"/>
                      <a:pt x="109" y="23"/>
                      <a:pt x="109" y="22"/>
                    </a:cubicBezTo>
                    <a:cubicBezTo>
                      <a:pt x="110" y="17"/>
                      <a:pt x="114" y="7"/>
                      <a:pt x="114" y="7"/>
                    </a:cubicBezTo>
                    <a:cubicBezTo>
                      <a:pt x="95" y="3"/>
                      <a:pt x="95" y="3"/>
                      <a:pt x="95" y="3"/>
                    </a:cubicBezTo>
                    <a:cubicBezTo>
                      <a:pt x="86" y="0"/>
                      <a:pt x="86" y="0"/>
                      <a:pt x="86" y="0"/>
                    </a:cubicBezTo>
                    <a:cubicBezTo>
                      <a:pt x="44" y="131"/>
                      <a:pt x="44" y="131"/>
                      <a:pt x="44" y="131"/>
                    </a:cubicBezTo>
                    <a:cubicBezTo>
                      <a:pt x="44" y="131"/>
                      <a:pt x="44" y="131"/>
                      <a:pt x="44" y="131"/>
                    </a:cubicBezTo>
                    <a:cubicBezTo>
                      <a:pt x="45" y="133"/>
                      <a:pt x="46" y="137"/>
                      <a:pt x="47" y="139"/>
                    </a:cubicBezTo>
                    <a:cubicBezTo>
                      <a:pt x="48" y="141"/>
                      <a:pt x="50" y="144"/>
                      <a:pt x="51" y="146"/>
                    </a:cubicBezTo>
                    <a:cubicBezTo>
                      <a:pt x="51" y="147"/>
                      <a:pt x="51" y="149"/>
                      <a:pt x="52" y="151"/>
                    </a:cubicBezTo>
                    <a:cubicBezTo>
                      <a:pt x="53" y="152"/>
                      <a:pt x="55" y="154"/>
                      <a:pt x="57" y="157"/>
                    </a:cubicBezTo>
                    <a:cubicBezTo>
                      <a:pt x="59" y="158"/>
                      <a:pt x="59" y="160"/>
                      <a:pt x="58" y="161"/>
                    </a:cubicBezTo>
                    <a:cubicBezTo>
                      <a:pt x="58" y="163"/>
                      <a:pt x="56" y="165"/>
                      <a:pt x="54" y="165"/>
                    </a:cubicBezTo>
                    <a:cubicBezTo>
                      <a:pt x="54" y="165"/>
                      <a:pt x="53" y="165"/>
                      <a:pt x="53" y="165"/>
                    </a:cubicBezTo>
                    <a:cubicBezTo>
                      <a:pt x="52" y="166"/>
                      <a:pt x="52" y="166"/>
                      <a:pt x="51" y="166"/>
                    </a:cubicBezTo>
                    <a:cubicBezTo>
                      <a:pt x="51" y="167"/>
                      <a:pt x="51" y="167"/>
                      <a:pt x="50" y="167"/>
                    </a:cubicBezTo>
                    <a:cubicBezTo>
                      <a:pt x="50" y="169"/>
                      <a:pt x="47" y="171"/>
                      <a:pt x="45" y="171"/>
                    </a:cubicBezTo>
                    <a:cubicBezTo>
                      <a:pt x="44" y="172"/>
                      <a:pt x="43" y="172"/>
                      <a:pt x="42" y="173"/>
                    </a:cubicBezTo>
                    <a:cubicBezTo>
                      <a:pt x="42" y="174"/>
                      <a:pt x="42" y="175"/>
                      <a:pt x="42" y="177"/>
                    </a:cubicBezTo>
                    <a:cubicBezTo>
                      <a:pt x="42" y="177"/>
                      <a:pt x="41" y="179"/>
                      <a:pt x="41" y="180"/>
                    </a:cubicBezTo>
                    <a:cubicBezTo>
                      <a:pt x="41" y="180"/>
                      <a:pt x="41" y="180"/>
                      <a:pt x="41" y="180"/>
                    </a:cubicBezTo>
                    <a:cubicBezTo>
                      <a:pt x="41" y="180"/>
                      <a:pt x="37" y="187"/>
                      <a:pt x="35" y="193"/>
                    </a:cubicBezTo>
                    <a:cubicBezTo>
                      <a:pt x="33" y="197"/>
                      <a:pt x="32" y="200"/>
                      <a:pt x="32" y="201"/>
                    </a:cubicBezTo>
                    <a:cubicBezTo>
                      <a:pt x="32" y="203"/>
                      <a:pt x="30" y="205"/>
                      <a:pt x="28" y="207"/>
                    </a:cubicBezTo>
                    <a:cubicBezTo>
                      <a:pt x="27" y="209"/>
                      <a:pt x="26" y="211"/>
                      <a:pt x="25" y="213"/>
                    </a:cubicBezTo>
                    <a:cubicBezTo>
                      <a:pt x="25" y="213"/>
                      <a:pt x="25" y="213"/>
                      <a:pt x="25" y="214"/>
                    </a:cubicBezTo>
                    <a:cubicBezTo>
                      <a:pt x="25" y="216"/>
                      <a:pt x="22" y="220"/>
                      <a:pt x="24" y="222"/>
                    </a:cubicBezTo>
                    <a:cubicBezTo>
                      <a:pt x="25" y="225"/>
                      <a:pt x="24" y="226"/>
                      <a:pt x="24" y="226"/>
                    </a:cubicBezTo>
                    <a:cubicBezTo>
                      <a:pt x="0" y="311"/>
                      <a:pt x="0" y="311"/>
                      <a:pt x="0" y="311"/>
                    </a:cubicBezTo>
                    <a:cubicBezTo>
                      <a:pt x="96" y="335"/>
                      <a:pt x="96" y="335"/>
                      <a:pt x="96" y="335"/>
                    </a:cubicBezTo>
                    <a:cubicBezTo>
                      <a:pt x="198" y="355"/>
                      <a:pt x="198" y="355"/>
                      <a:pt x="198" y="355"/>
                    </a:cubicBezTo>
                    <a:cubicBezTo>
                      <a:pt x="223" y="243"/>
                      <a:pt x="223" y="243"/>
                      <a:pt x="223" y="243"/>
                    </a:cubicBezTo>
                    <a:cubicBezTo>
                      <a:pt x="222" y="244"/>
                      <a:pt x="222" y="244"/>
                      <a:pt x="222" y="244"/>
                    </a:cubicBezTo>
                    <a:cubicBezTo>
                      <a:pt x="223" y="243"/>
                      <a:pt x="223" y="243"/>
                      <a:pt x="223" y="243"/>
                    </a:cubicBezTo>
                    <a:cubicBezTo>
                      <a:pt x="221" y="243"/>
                      <a:pt x="216" y="243"/>
                      <a:pt x="214" y="243"/>
                    </a:cubicBezTo>
                    <a:cubicBezTo>
                      <a:pt x="214" y="243"/>
                      <a:pt x="214" y="243"/>
                      <a:pt x="214" y="243"/>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5" name="Freeform 49">
                <a:extLst>
                  <a:ext uri="{FF2B5EF4-FFF2-40B4-BE49-F238E27FC236}">
                    <a16:creationId xmlns:a16="http://schemas.microsoft.com/office/drawing/2014/main" id="{EE4C259C-45BB-4E6E-A0B7-275B633FFF46}"/>
                  </a:ext>
                </a:extLst>
              </p:cNvPr>
              <p:cNvSpPr>
                <a:spLocks/>
              </p:cNvSpPr>
              <p:nvPr/>
            </p:nvSpPr>
            <p:spPr bwMode="auto">
              <a:xfrm>
                <a:off x="10181710" y="4532091"/>
                <a:ext cx="1193801" cy="954089"/>
              </a:xfrm>
              <a:custGeom>
                <a:avLst/>
                <a:gdLst>
                  <a:gd name="T0" fmla="*/ 306 w 318"/>
                  <a:gd name="T1" fmla="*/ 86 h 254"/>
                  <a:gd name="T2" fmla="*/ 241 w 318"/>
                  <a:gd name="T3" fmla="*/ 58 h 254"/>
                  <a:gd name="T4" fmla="*/ 235 w 318"/>
                  <a:gd name="T5" fmla="*/ 58 h 254"/>
                  <a:gd name="T6" fmla="*/ 222 w 318"/>
                  <a:gd name="T7" fmla="*/ 60 h 254"/>
                  <a:gd name="T8" fmla="*/ 218 w 318"/>
                  <a:gd name="T9" fmla="*/ 59 h 254"/>
                  <a:gd name="T10" fmla="*/ 217 w 318"/>
                  <a:gd name="T11" fmla="*/ 59 h 254"/>
                  <a:gd name="T12" fmla="*/ 176 w 318"/>
                  <a:gd name="T13" fmla="*/ 56 h 254"/>
                  <a:gd name="T14" fmla="*/ 163 w 318"/>
                  <a:gd name="T15" fmla="*/ 54 h 254"/>
                  <a:gd name="T16" fmla="*/ 151 w 318"/>
                  <a:gd name="T17" fmla="*/ 48 h 254"/>
                  <a:gd name="T18" fmla="*/ 138 w 318"/>
                  <a:gd name="T19" fmla="*/ 47 h 254"/>
                  <a:gd name="T20" fmla="*/ 124 w 318"/>
                  <a:gd name="T21" fmla="*/ 40 h 254"/>
                  <a:gd name="T22" fmla="*/ 120 w 318"/>
                  <a:gd name="T23" fmla="*/ 35 h 254"/>
                  <a:gd name="T24" fmla="*/ 119 w 318"/>
                  <a:gd name="T25" fmla="*/ 22 h 254"/>
                  <a:gd name="T26" fmla="*/ 109 w 318"/>
                  <a:gd name="T27" fmla="*/ 13 h 254"/>
                  <a:gd name="T28" fmla="*/ 87 w 318"/>
                  <a:gd name="T29" fmla="*/ 3 h 254"/>
                  <a:gd name="T30" fmla="*/ 81 w 318"/>
                  <a:gd name="T31" fmla="*/ 10 h 254"/>
                  <a:gd name="T32" fmla="*/ 71 w 318"/>
                  <a:gd name="T33" fmla="*/ 33 h 254"/>
                  <a:gd name="T34" fmla="*/ 67 w 318"/>
                  <a:gd name="T35" fmla="*/ 43 h 254"/>
                  <a:gd name="T36" fmla="*/ 58 w 318"/>
                  <a:gd name="T37" fmla="*/ 61 h 254"/>
                  <a:gd name="T38" fmla="*/ 50 w 318"/>
                  <a:gd name="T39" fmla="*/ 77 h 254"/>
                  <a:gd name="T40" fmla="*/ 48 w 318"/>
                  <a:gd name="T41" fmla="*/ 87 h 254"/>
                  <a:gd name="T42" fmla="*/ 42 w 318"/>
                  <a:gd name="T43" fmla="*/ 98 h 254"/>
                  <a:gd name="T44" fmla="*/ 33 w 318"/>
                  <a:gd name="T45" fmla="*/ 110 h 254"/>
                  <a:gd name="T46" fmla="*/ 28 w 318"/>
                  <a:gd name="T47" fmla="*/ 119 h 254"/>
                  <a:gd name="T48" fmla="*/ 22 w 318"/>
                  <a:gd name="T49" fmla="*/ 129 h 254"/>
                  <a:gd name="T50" fmla="*/ 18 w 318"/>
                  <a:gd name="T51" fmla="*/ 138 h 254"/>
                  <a:gd name="T52" fmla="*/ 5 w 318"/>
                  <a:gd name="T53" fmla="*/ 139 h 254"/>
                  <a:gd name="T54" fmla="*/ 9 w 318"/>
                  <a:gd name="T55" fmla="*/ 157 h 254"/>
                  <a:gd name="T56" fmla="*/ 6 w 318"/>
                  <a:gd name="T57" fmla="*/ 169 h 254"/>
                  <a:gd name="T58" fmla="*/ 7 w 318"/>
                  <a:gd name="T59" fmla="*/ 182 h 254"/>
                  <a:gd name="T60" fmla="*/ 257 w 318"/>
                  <a:gd name="T61" fmla="*/ 254 h 254"/>
                  <a:gd name="T62" fmla="*/ 281 w 318"/>
                  <a:gd name="T63" fmla="*/ 165 h 254"/>
                  <a:gd name="T64" fmla="*/ 285 w 318"/>
                  <a:gd name="T65" fmla="*/ 150 h 254"/>
                  <a:gd name="T66" fmla="*/ 295 w 318"/>
                  <a:gd name="T67" fmla="*/ 128 h 254"/>
                  <a:gd name="T68" fmla="*/ 302 w 318"/>
                  <a:gd name="T69" fmla="*/ 114 h 254"/>
                  <a:gd name="T70" fmla="*/ 311 w 318"/>
                  <a:gd name="T71" fmla="*/ 108 h 254"/>
                  <a:gd name="T72" fmla="*/ 307 w 318"/>
                  <a:gd name="T73" fmla="*/ 9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8" h="254">
                    <a:moveTo>
                      <a:pt x="307" y="91"/>
                    </a:moveTo>
                    <a:cubicBezTo>
                      <a:pt x="307" y="89"/>
                      <a:pt x="308" y="89"/>
                      <a:pt x="306" y="86"/>
                    </a:cubicBezTo>
                    <a:cubicBezTo>
                      <a:pt x="304" y="83"/>
                      <a:pt x="302" y="77"/>
                      <a:pt x="301" y="74"/>
                    </a:cubicBezTo>
                    <a:cubicBezTo>
                      <a:pt x="241" y="58"/>
                      <a:pt x="241" y="58"/>
                      <a:pt x="241" y="58"/>
                    </a:cubicBezTo>
                    <a:cubicBezTo>
                      <a:pt x="240" y="58"/>
                      <a:pt x="240" y="58"/>
                      <a:pt x="239" y="57"/>
                    </a:cubicBezTo>
                    <a:cubicBezTo>
                      <a:pt x="239" y="58"/>
                      <a:pt x="237" y="58"/>
                      <a:pt x="235" y="58"/>
                    </a:cubicBezTo>
                    <a:cubicBezTo>
                      <a:pt x="232" y="58"/>
                      <a:pt x="228" y="58"/>
                      <a:pt x="227" y="58"/>
                    </a:cubicBezTo>
                    <a:cubicBezTo>
                      <a:pt x="225" y="59"/>
                      <a:pt x="223" y="60"/>
                      <a:pt x="222" y="60"/>
                    </a:cubicBezTo>
                    <a:cubicBezTo>
                      <a:pt x="220" y="60"/>
                      <a:pt x="219" y="58"/>
                      <a:pt x="219" y="58"/>
                    </a:cubicBezTo>
                    <a:cubicBezTo>
                      <a:pt x="219" y="58"/>
                      <a:pt x="219" y="58"/>
                      <a:pt x="218" y="59"/>
                    </a:cubicBezTo>
                    <a:cubicBezTo>
                      <a:pt x="218" y="59"/>
                      <a:pt x="218" y="59"/>
                      <a:pt x="218" y="59"/>
                    </a:cubicBezTo>
                    <a:cubicBezTo>
                      <a:pt x="218" y="59"/>
                      <a:pt x="217" y="59"/>
                      <a:pt x="217" y="59"/>
                    </a:cubicBezTo>
                    <a:cubicBezTo>
                      <a:pt x="210" y="61"/>
                      <a:pt x="195" y="61"/>
                      <a:pt x="188" y="58"/>
                    </a:cubicBezTo>
                    <a:cubicBezTo>
                      <a:pt x="185" y="57"/>
                      <a:pt x="180" y="56"/>
                      <a:pt x="176" y="56"/>
                    </a:cubicBezTo>
                    <a:cubicBezTo>
                      <a:pt x="173" y="55"/>
                      <a:pt x="169" y="55"/>
                      <a:pt x="167" y="55"/>
                    </a:cubicBezTo>
                    <a:cubicBezTo>
                      <a:pt x="165" y="55"/>
                      <a:pt x="164" y="54"/>
                      <a:pt x="163" y="54"/>
                    </a:cubicBezTo>
                    <a:cubicBezTo>
                      <a:pt x="160" y="52"/>
                      <a:pt x="159" y="50"/>
                      <a:pt x="158" y="48"/>
                    </a:cubicBezTo>
                    <a:cubicBezTo>
                      <a:pt x="156" y="47"/>
                      <a:pt x="152" y="48"/>
                      <a:pt x="151" y="48"/>
                    </a:cubicBezTo>
                    <a:cubicBezTo>
                      <a:pt x="150" y="48"/>
                      <a:pt x="146" y="49"/>
                      <a:pt x="145" y="48"/>
                    </a:cubicBezTo>
                    <a:cubicBezTo>
                      <a:pt x="144" y="48"/>
                      <a:pt x="141" y="47"/>
                      <a:pt x="138" y="47"/>
                    </a:cubicBezTo>
                    <a:cubicBezTo>
                      <a:pt x="137" y="46"/>
                      <a:pt x="135" y="46"/>
                      <a:pt x="133" y="45"/>
                    </a:cubicBezTo>
                    <a:cubicBezTo>
                      <a:pt x="130" y="45"/>
                      <a:pt x="126" y="42"/>
                      <a:pt x="124" y="40"/>
                    </a:cubicBezTo>
                    <a:cubicBezTo>
                      <a:pt x="121" y="38"/>
                      <a:pt x="119" y="36"/>
                      <a:pt x="119" y="36"/>
                    </a:cubicBezTo>
                    <a:cubicBezTo>
                      <a:pt x="119" y="36"/>
                      <a:pt x="118" y="35"/>
                      <a:pt x="120" y="35"/>
                    </a:cubicBezTo>
                    <a:cubicBezTo>
                      <a:pt x="121" y="34"/>
                      <a:pt x="121" y="31"/>
                      <a:pt x="120" y="28"/>
                    </a:cubicBezTo>
                    <a:cubicBezTo>
                      <a:pt x="118" y="27"/>
                      <a:pt x="119" y="24"/>
                      <a:pt x="119" y="22"/>
                    </a:cubicBezTo>
                    <a:cubicBezTo>
                      <a:pt x="119" y="20"/>
                      <a:pt x="118" y="19"/>
                      <a:pt x="117" y="18"/>
                    </a:cubicBezTo>
                    <a:cubicBezTo>
                      <a:pt x="116" y="16"/>
                      <a:pt x="112" y="14"/>
                      <a:pt x="109" y="13"/>
                    </a:cubicBezTo>
                    <a:cubicBezTo>
                      <a:pt x="105" y="11"/>
                      <a:pt x="99" y="9"/>
                      <a:pt x="96" y="8"/>
                    </a:cubicBezTo>
                    <a:cubicBezTo>
                      <a:pt x="92" y="6"/>
                      <a:pt x="87" y="3"/>
                      <a:pt x="87" y="3"/>
                    </a:cubicBezTo>
                    <a:cubicBezTo>
                      <a:pt x="87" y="3"/>
                      <a:pt x="83" y="0"/>
                      <a:pt x="82" y="4"/>
                    </a:cubicBezTo>
                    <a:cubicBezTo>
                      <a:pt x="81" y="8"/>
                      <a:pt x="81" y="7"/>
                      <a:pt x="81" y="10"/>
                    </a:cubicBezTo>
                    <a:cubicBezTo>
                      <a:pt x="82" y="14"/>
                      <a:pt x="82" y="17"/>
                      <a:pt x="80" y="21"/>
                    </a:cubicBezTo>
                    <a:cubicBezTo>
                      <a:pt x="78" y="25"/>
                      <a:pt x="71" y="33"/>
                      <a:pt x="71" y="33"/>
                    </a:cubicBezTo>
                    <a:cubicBezTo>
                      <a:pt x="71" y="33"/>
                      <a:pt x="67" y="39"/>
                      <a:pt x="67" y="39"/>
                    </a:cubicBezTo>
                    <a:cubicBezTo>
                      <a:pt x="67" y="43"/>
                      <a:pt x="67" y="43"/>
                      <a:pt x="67" y="43"/>
                    </a:cubicBezTo>
                    <a:cubicBezTo>
                      <a:pt x="67" y="43"/>
                      <a:pt x="62" y="46"/>
                      <a:pt x="61" y="49"/>
                    </a:cubicBezTo>
                    <a:cubicBezTo>
                      <a:pt x="59" y="53"/>
                      <a:pt x="58" y="59"/>
                      <a:pt x="58" y="61"/>
                    </a:cubicBezTo>
                    <a:cubicBezTo>
                      <a:pt x="57" y="63"/>
                      <a:pt x="54" y="67"/>
                      <a:pt x="53" y="70"/>
                    </a:cubicBezTo>
                    <a:cubicBezTo>
                      <a:pt x="52" y="74"/>
                      <a:pt x="51" y="76"/>
                      <a:pt x="50" y="77"/>
                    </a:cubicBezTo>
                    <a:cubicBezTo>
                      <a:pt x="49" y="79"/>
                      <a:pt x="48" y="80"/>
                      <a:pt x="49" y="82"/>
                    </a:cubicBezTo>
                    <a:cubicBezTo>
                      <a:pt x="51" y="84"/>
                      <a:pt x="50" y="86"/>
                      <a:pt x="48" y="87"/>
                    </a:cubicBezTo>
                    <a:cubicBezTo>
                      <a:pt x="47" y="88"/>
                      <a:pt x="44" y="90"/>
                      <a:pt x="44" y="92"/>
                    </a:cubicBezTo>
                    <a:cubicBezTo>
                      <a:pt x="43" y="95"/>
                      <a:pt x="44" y="97"/>
                      <a:pt x="42" y="98"/>
                    </a:cubicBezTo>
                    <a:cubicBezTo>
                      <a:pt x="40" y="98"/>
                      <a:pt x="37" y="100"/>
                      <a:pt x="36" y="103"/>
                    </a:cubicBezTo>
                    <a:cubicBezTo>
                      <a:pt x="35" y="105"/>
                      <a:pt x="33" y="110"/>
                      <a:pt x="33" y="110"/>
                    </a:cubicBezTo>
                    <a:cubicBezTo>
                      <a:pt x="33" y="110"/>
                      <a:pt x="30" y="110"/>
                      <a:pt x="28" y="113"/>
                    </a:cubicBezTo>
                    <a:cubicBezTo>
                      <a:pt x="27" y="116"/>
                      <a:pt x="28" y="119"/>
                      <a:pt x="28" y="119"/>
                    </a:cubicBezTo>
                    <a:cubicBezTo>
                      <a:pt x="28" y="119"/>
                      <a:pt x="26" y="121"/>
                      <a:pt x="24" y="123"/>
                    </a:cubicBezTo>
                    <a:cubicBezTo>
                      <a:pt x="22" y="124"/>
                      <a:pt x="22" y="126"/>
                      <a:pt x="22" y="129"/>
                    </a:cubicBezTo>
                    <a:cubicBezTo>
                      <a:pt x="21" y="131"/>
                      <a:pt x="21" y="134"/>
                      <a:pt x="19" y="136"/>
                    </a:cubicBezTo>
                    <a:cubicBezTo>
                      <a:pt x="17" y="137"/>
                      <a:pt x="18" y="138"/>
                      <a:pt x="18" y="138"/>
                    </a:cubicBezTo>
                    <a:cubicBezTo>
                      <a:pt x="18" y="138"/>
                      <a:pt x="17" y="139"/>
                      <a:pt x="14" y="140"/>
                    </a:cubicBezTo>
                    <a:cubicBezTo>
                      <a:pt x="11" y="140"/>
                      <a:pt x="6" y="137"/>
                      <a:pt x="5" y="139"/>
                    </a:cubicBezTo>
                    <a:cubicBezTo>
                      <a:pt x="3" y="140"/>
                      <a:pt x="0" y="143"/>
                      <a:pt x="3" y="146"/>
                    </a:cubicBezTo>
                    <a:cubicBezTo>
                      <a:pt x="6" y="150"/>
                      <a:pt x="9" y="153"/>
                      <a:pt x="9" y="157"/>
                    </a:cubicBezTo>
                    <a:cubicBezTo>
                      <a:pt x="9" y="161"/>
                      <a:pt x="9" y="165"/>
                      <a:pt x="9" y="165"/>
                    </a:cubicBezTo>
                    <a:cubicBezTo>
                      <a:pt x="9" y="165"/>
                      <a:pt x="6" y="165"/>
                      <a:pt x="6" y="169"/>
                    </a:cubicBezTo>
                    <a:cubicBezTo>
                      <a:pt x="6" y="173"/>
                      <a:pt x="6" y="178"/>
                      <a:pt x="6" y="178"/>
                    </a:cubicBezTo>
                    <a:cubicBezTo>
                      <a:pt x="6" y="178"/>
                      <a:pt x="7" y="181"/>
                      <a:pt x="7" y="182"/>
                    </a:cubicBezTo>
                    <a:cubicBezTo>
                      <a:pt x="148" y="225"/>
                      <a:pt x="148" y="225"/>
                      <a:pt x="148" y="225"/>
                    </a:cubicBezTo>
                    <a:cubicBezTo>
                      <a:pt x="257" y="254"/>
                      <a:pt x="257" y="254"/>
                      <a:pt x="257" y="254"/>
                    </a:cubicBezTo>
                    <a:cubicBezTo>
                      <a:pt x="281" y="169"/>
                      <a:pt x="281" y="169"/>
                      <a:pt x="281" y="169"/>
                    </a:cubicBezTo>
                    <a:cubicBezTo>
                      <a:pt x="281" y="169"/>
                      <a:pt x="282" y="168"/>
                      <a:pt x="281" y="165"/>
                    </a:cubicBezTo>
                    <a:cubicBezTo>
                      <a:pt x="279" y="163"/>
                      <a:pt x="282" y="159"/>
                      <a:pt x="282" y="157"/>
                    </a:cubicBezTo>
                    <a:cubicBezTo>
                      <a:pt x="282" y="154"/>
                      <a:pt x="283" y="151"/>
                      <a:pt x="285" y="150"/>
                    </a:cubicBezTo>
                    <a:cubicBezTo>
                      <a:pt x="287" y="148"/>
                      <a:pt x="289" y="146"/>
                      <a:pt x="289" y="144"/>
                    </a:cubicBezTo>
                    <a:cubicBezTo>
                      <a:pt x="289" y="142"/>
                      <a:pt x="295" y="128"/>
                      <a:pt x="295" y="128"/>
                    </a:cubicBezTo>
                    <a:cubicBezTo>
                      <a:pt x="295" y="128"/>
                      <a:pt x="298" y="122"/>
                      <a:pt x="299" y="120"/>
                    </a:cubicBezTo>
                    <a:cubicBezTo>
                      <a:pt x="299" y="117"/>
                      <a:pt x="299" y="115"/>
                      <a:pt x="302" y="114"/>
                    </a:cubicBezTo>
                    <a:cubicBezTo>
                      <a:pt x="304" y="114"/>
                      <a:pt x="307" y="112"/>
                      <a:pt x="307" y="110"/>
                    </a:cubicBezTo>
                    <a:cubicBezTo>
                      <a:pt x="308" y="109"/>
                      <a:pt x="310" y="108"/>
                      <a:pt x="311" y="108"/>
                    </a:cubicBezTo>
                    <a:cubicBezTo>
                      <a:pt x="313" y="108"/>
                      <a:pt x="318" y="104"/>
                      <a:pt x="314" y="100"/>
                    </a:cubicBezTo>
                    <a:cubicBezTo>
                      <a:pt x="311" y="95"/>
                      <a:pt x="307" y="94"/>
                      <a:pt x="307" y="9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6" name="Freeform 50">
                <a:extLst>
                  <a:ext uri="{FF2B5EF4-FFF2-40B4-BE49-F238E27FC236}">
                    <a16:creationId xmlns:a16="http://schemas.microsoft.com/office/drawing/2014/main" id="{E8E67481-2BD7-4588-A35D-C75EC26435CA}"/>
                  </a:ext>
                </a:extLst>
              </p:cNvPr>
              <p:cNvSpPr>
                <a:spLocks/>
              </p:cNvSpPr>
              <p:nvPr/>
            </p:nvSpPr>
            <p:spPr bwMode="auto">
              <a:xfrm>
                <a:off x="10484922" y="4157440"/>
                <a:ext cx="984251" cy="652463"/>
              </a:xfrm>
              <a:custGeom>
                <a:avLst/>
                <a:gdLst>
                  <a:gd name="T0" fmla="*/ 39 w 262"/>
                  <a:gd name="T1" fmla="*/ 135 h 174"/>
                  <a:gd name="T2" fmla="*/ 49 w 262"/>
                  <a:gd name="T3" fmla="*/ 144 h 174"/>
                  <a:gd name="T4" fmla="*/ 64 w 262"/>
                  <a:gd name="T5" fmla="*/ 148 h 174"/>
                  <a:gd name="T6" fmla="*/ 77 w 262"/>
                  <a:gd name="T7" fmla="*/ 148 h 174"/>
                  <a:gd name="T8" fmla="*/ 82 w 262"/>
                  <a:gd name="T9" fmla="*/ 154 h 174"/>
                  <a:gd name="T10" fmla="*/ 95 w 262"/>
                  <a:gd name="T11" fmla="*/ 156 h 174"/>
                  <a:gd name="T12" fmla="*/ 109 w 262"/>
                  <a:gd name="T13" fmla="*/ 159 h 174"/>
                  <a:gd name="T14" fmla="*/ 136 w 262"/>
                  <a:gd name="T15" fmla="*/ 159 h 174"/>
                  <a:gd name="T16" fmla="*/ 137 w 262"/>
                  <a:gd name="T17" fmla="*/ 159 h 174"/>
                  <a:gd name="T18" fmla="*/ 146 w 262"/>
                  <a:gd name="T19" fmla="*/ 158 h 174"/>
                  <a:gd name="T20" fmla="*/ 149 w 262"/>
                  <a:gd name="T21" fmla="*/ 158 h 174"/>
                  <a:gd name="T22" fmla="*/ 157 w 262"/>
                  <a:gd name="T23" fmla="*/ 157 h 174"/>
                  <a:gd name="T24" fmla="*/ 158 w 262"/>
                  <a:gd name="T25" fmla="*/ 157 h 174"/>
                  <a:gd name="T26" fmla="*/ 220 w 262"/>
                  <a:gd name="T27" fmla="*/ 174 h 174"/>
                  <a:gd name="T28" fmla="*/ 220 w 262"/>
                  <a:gd name="T29" fmla="*/ 174 h 174"/>
                  <a:gd name="T30" fmla="*/ 90 w 262"/>
                  <a:gd name="T31" fmla="*/ 0 h 174"/>
                  <a:gd name="T32" fmla="*/ 91 w 262"/>
                  <a:gd name="T33" fmla="*/ 9 h 174"/>
                  <a:gd name="T34" fmla="*/ 92 w 262"/>
                  <a:gd name="T35" fmla="*/ 12 h 174"/>
                  <a:gd name="T36" fmla="*/ 94 w 262"/>
                  <a:gd name="T37" fmla="*/ 14 h 174"/>
                  <a:gd name="T38" fmla="*/ 92 w 262"/>
                  <a:gd name="T39" fmla="*/ 22 h 174"/>
                  <a:gd name="T40" fmla="*/ 91 w 262"/>
                  <a:gd name="T41" fmla="*/ 27 h 174"/>
                  <a:gd name="T42" fmla="*/ 87 w 262"/>
                  <a:gd name="T43" fmla="*/ 36 h 174"/>
                  <a:gd name="T44" fmla="*/ 92 w 262"/>
                  <a:gd name="T45" fmla="*/ 36 h 174"/>
                  <a:gd name="T46" fmla="*/ 95 w 262"/>
                  <a:gd name="T47" fmla="*/ 48 h 174"/>
                  <a:gd name="T48" fmla="*/ 91 w 262"/>
                  <a:gd name="T49" fmla="*/ 51 h 174"/>
                  <a:gd name="T50" fmla="*/ 83 w 262"/>
                  <a:gd name="T51" fmla="*/ 51 h 174"/>
                  <a:gd name="T52" fmla="*/ 78 w 262"/>
                  <a:gd name="T53" fmla="*/ 61 h 174"/>
                  <a:gd name="T54" fmla="*/ 75 w 262"/>
                  <a:gd name="T55" fmla="*/ 69 h 174"/>
                  <a:gd name="T56" fmla="*/ 71 w 262"/>
                  <a:gd name="T57" fmla="*/ 67 h 174"/>
                  <a:gd name="T58" fmla="*/ 74 w 262"/>
                  <a:gd name="T59" fmla="*/ 56 h 174"/>
                  <a:gd name="T60" fmla="*/ 78 w 262"/>
                  <a:gd name="T61" fmla="*/ 44 h 174"/>
                  <a:gd name="T62" fmla="*/ 69 w 262"/>
                  <a:gd name="T63" fmla="*/ 56 h 174"/>
                  <a:gd name="T64" fmla="*/ 77 w 262"/>
                  <a:gd name="T65" fmla="*/ 39 h 174"/>
                  <a:gd name="T66" fmla="*/ 74 w 262"/>
                  <a:gd name="T67" fmla="*/ 37 h 174"/>
                  <a:gd name="T68" fmla="*/ 70 w 262"/>
                  <a:gd name="T69" fmla="*/ 28 h 174"/>
                  <a:gd name="T70" fmla="*/ 68 w 262"/>
                  <a:gd name="T71" fmla="*/ 34 h 174"/>
                  <a:gd name="T72" fmla="*/ 61 w 262"/>
                  <a:gd name="T73" fmla="*/ 26 h 174"/>
                  <a:gd name="T74" fmla="*/ 50 w 262"/>
                  <a:gd name="T75" fmla="*/ 25 h 174"/>
                  <a:gd name="T76" fmla="*/ 43 w 262"/>
                  <a:gd name="T77" fmla="*/ 20 h 174"/>
                  <a:gd name="T78" fmla="*/ 20 w 262"/>
                  <a:gd name="T79" fmla="*/ 2 h 174"/>
                  <a:gd name="T80" fmla="*/ 15 w 262"/>
                  <a:gd name="T81" fmla="*/ 17 h 174"/>
                  <a:gd name="T82" fmla="*/ 20 w 262"/>
                  <a:gd name="T83" fmla="*/ 33 h 174"/>
                  <a:gd name="T84" fmla="*/ 17 w 262"/>
                  <a:gd name="T85" fmla="*/ 49 h 174"/>
                  <a:gd name="T86" fmla="*/ 15 w 262"/>
                  <a:gd name="T87" fmla="*/ 62 h 174"/>
                  <a:gd name="T88" fmla="*/ 12 w 262"/>
                  <a:gd name="T89" fmla="*/ 72 h 174"/>
                  <a:gd name="T90" fmla="*/ 20 w 262"/>
                  <a:gd name="T91" fmla="*/ 71 h 174"/>
                  <a:gd name="T92" fmla="*/ 11 w 262"/>
                  <a:gd name="T93" fmla="*/ 75 h 174"/>
                  <a:gd name="T94" fmla="*/ 14 w 262"/>
                  <a:gd name="T95" fmla="*/ 86 h 174"/>
                  <a:gd name="T96" fmla="*/ 8 w 262"/>
                  <a:gd name="T97" fmla="*/ 95 h 174"/>
                  <a:gd name="T98" fmla="*/ 6 w 262"/>
                  <a:gd name="T99" fmla="*/ 83 h 174"/>
                  <a:gd name="T100" fmla="*/ 4 w 262"/>
                  <a:gd name="T101" fmla="*/ 76 h 174"/>
                  <a:gd name="T102" fmla="*/ 3 w 262"/>
                  <a:gd name="T103" fmla="*/ 85 h 174"/>
                  <a:gd name="T104" fmla="*/ 3 w 262"/>
                  <a:gd name="T105" fmla="*/ 99 h 174"/>
                  <a:gd name="T106" fmla="*/ 19 w 262"/>
                  <a:gd name="T107" fmla="*/ 104 h 174"/>
                  <a:gd name="T108" fmla="*/ 39 w 262"/>
                  <a:gd name="T109" fmla="*/ 116 h 174"/>
                  <a:gd name="T110" fmla="*/ 39 w 262"/>
                  <a:gd name="T111" fmla="*/ 12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2" h="174">
                    <a:moveTo>
                      <a:pt x="39" y="128"/>
                    </a:moveTo>
                    <a:cubicBezTo>
                      <a:pt x="40" y="130"/>
                      <a:pt x="41" y="135"/>
                      <a:pt x="39" y="135"/>
                    </a:cubicBezTo>
                    <a:cubicBezTo>
                      <a:pt x="39" y="135"/>
                      <a:pt x="40" y="137"/>
                      <a:pt x="43" y="140"/>
                    </a:cubicBezTo>
                    <a:cubicBezTo>
                      <a:pt x="45" y="141"/>
                      <a:pt x="47" y="143"/>
                      <a:pt x="49" y="144"/>
                    </a:cubicBezTo>
                    <a:cubicBezTo>
                      <a:pt x="51" y="145"/>
                      <a:pt x="54" y="146"/>
                      <a:pt x="57" y="147"/>
                    </a:cubicBezTo>
                    <a:cubicBezTo>
                      <a:pt x="61" y="147"/>
                      <a:pt x="63" y="148"/>
                      <a:pt x="64" y="148"/>
                    </a:cubicBezTo>
                    <a:cubicBezTo>
                      <a:pt x="65" y="149"/>
                      <a:pt x="75" y="145"/>
                      <a:pt x="76" y="148"/>
                    </a:cubicBezTo>
                    <a:cubicBezTo>
                      <a:pt x="76" y="148"/>
                      <a:pt x="77" y="148"/>
                      <a:pt x="77" y="148"/>
                    </a:cubicBezTo>
                    <a:cubicBezTo>
                      <a:pt x="77" y="148"/>
                      <a:pt x="78" y="148"/>
                      <a:pt x="78" y="149"/>
                    </a:cubicBezTo>
                    <a:cubicBezTo>
                      <a:pt x="79" y="150"/>
                      <a:pt x="80" y="152"/>
                      <a:pt x="82" y="154"/>
                    </a:cubicBezTo>
                    <a:cubicBezTo>
                      <a:pt x="82" y="154"/>
                      <a:pt x="83" y="154"/>
                      <a:pt x="84" y="154"/>
                    </a:cubicBezTo>
                    <a:cubicBezTo>
                      <a:pt x="86" y="155"/>
                      <a:pt x="91" y="155"/>
                      <a:pt x="95" y="156"/>
                    </a:cubicBezTo>
                    <a:cubicBezTo>
                      <a:pt x="97" y="156"/>
                      <a:pt x="98" y="156"/>
                      <a:pt x="98" y="156"/>
                    </a:cubicBezTo>
                    <a:cubicBezTo>
                      <a:pt x="98" y="156"/>
                      <a:pt x="107" y="158"/>
                      <a:pt x="109" y="159"/>
                    </a:cubicBezTo>
                    <a:cubicBezTo>
                      <a:pt x="112" y="160"/>
                      <a:pt x="118" y="160"/>
                      <a:pt x="120" y="160"/>
                    </a:cubicBezTo>
                    <a:cubicBezTo>
                      <a:pt x="122" y="160"/>
                      <a:pt x="131" y="160"/>
                      <a:pt x="136" y="159"/>
                    </a:cubicBezTo>
                    <a:cubicBezTo>
                      <a:pt x="136" y="159"/>
                      <a:pt x="137" y="159"/>
                      <a:pt x="137" y="159"/>
                    </a:cubicBezTo>
                    <a:cubicBezTo>
                      <a:pt x="137" y="159"/>
                      <a:pt x="137" y="159"/>
                      <a:pt x="137" y="159"/>
                    </a:cubicBezTo>
                    <a:cubicBezTo>
                      <a:pt x="138" y="158"/>
                      <a:pt x="138" y="158"/>
                      <a:pt x="138" y="158"/>
                    </a:cubicBezTo>
                    <a:cubicBezTo>
                      <a:pt x="138" y="158"/>
                      <a:pt x="140" y="161"/>
                      <a:pt x="146" y="158"/>
                    </a:cubicBezTo>
                    <a:cubicBezTo>
                      <a:pt x="146" y="158"/>
                      <a:pt x="146" y="158"/>
                      <a:pt x="146" y="158"/>
                    </a:cubicBezTo>
                    <a:cubicBezTo>
                      <a:pt x="147" y="158"/>
                      <a:pt x="148" y="158"/>
                      <a:pt x="149" y="158"/>
                    </a:cubicBezTo>
                    <a:cubicBezTo>
                      <a:pt x="150" y="158"/>
                      <a:pt x="152" y="158"/>
                      <a:pt x="154" y="158"/>
                    </a:cubicBezTo>
                    <a:cubicBezTo>
                      <a:pt x="156" y="157"/>
                      <a:pt x="157" y="157"/>
                      <a:pt x="157" y="157"/>
                    </a:cubicBezTo>
                    <a:cubicBezTo>
                      <a:pt x="157" y="157"/>
                      <a:pt x="157" y="157"/>
                      <a:pt x="158" y="157"/>
                    </a:cubicBezTo>
                    <a:cubicBezTo>
                      <a:pt x="158" y="157"/>
                      <a:pt x="158" y="157"/>
                      <a:pt x="158" y="157"/>
                    </a:cubicBezTo>
                    <a:cubicBezTo>
                      <a:pt x="160" y="158"/>
                      <a:pt x="160" y="158"/>
                      <a:pt x="160" y="158"/>
                    </a:cubicBezTo>
                    <a:cubicBezTo>
                      <a:pt x="173" y="161"/>
                      <a:pt x="220" y="174"/>
                      <a:pt x="220" y="174"/>
                    </a:cubicBezTo>
                    <a:cubicBezTo>
                      <a:pt x="220" y="174"/>
                      <a:pt x="220" y="174"/>
                      <a:pt x="220" y="174"/>
                    </a:cubicBezTo>
                    <a:cubicBezTo>
                      <a:pt x="220" y="174"/>
                      <a:pt x="220" y="174"/>
                      <a:pt x="220" y="174"/>
                    </a:cubicBezTo>
                    <a:cubicBezTo>
                      <a:pt x="262" y="43"/>
                      <a:pt x="262" y="43"/>
                      <a:pt x="262" y="43"/>
                    </a:cubicBezTo>
                    <a:cubicBezTo>
                      <a:pt x="90" y="0"/>
                      <a:pt x="90" y="0"/>
                      <a:pt x="90" y="0"/>
                    </a:cubicBezTo>
                    <a:cubicBezTo>
                      <a:pt x="90" y="0"/>
                      <a:pt x="89" y="3"/>
                      <a:pt x="91" y="5"/>
                    </a:cubicBezTo>
                    <a:cubicBezTo>
                      <a:pt x="93" y="6"/>
                      <a:pt x="93" y="8"/>
                      <a:pt x="91" y="9"/>
                    </a:cubicBezTo>
                    <a:cubicBezTo>
                      <a:pt x="89" y="10"/>
                      <a:pt x="87" y="13"/>
                      <a:pt x="88" y="14"/>
                    </a:cubicBezTo>
                    <a:cubicBezTo>
                      <a:pt x="89" y="14"/>
                      <a:pt x="91" y="13"/>
                      <a:pt x="92" y="12"/>
                    </a:cubicBezTo>
                    <a:cubicBezTo>
                      <a:pt x="93" y="11"/>
                      <a:pt x="95" y="9"/>
                      <a:pt x="96" y="10"/>
                    </a:cubicBezTo>
                    <a:cubicBezTo>
                      <a:pt x="97" y="12"/>
                      <a:pt x="96" y="13"/>
                      <a:pt x="94" y="14"/>
                    </a:cubicBezTo>
                    <a:cubicBezTo>
                      <a:pt x="92" y="16"/>
                      <a:pt x="92" y="17"/>
                      <a:pt x="92" y="18"/>
                    </a:cubicBezTo>
                    <a:cubicBezTo>
                      <a:pt x="93" y="20"/>
                      <a:pt x="94" y="22"/>
                      <a:pt x="92" y="22"/>
                    </a:cubicBezTo>
                    <a:cubicBezTo>
                      <a:pt x="91" y="22"/>
                      <a:pt x="90" y="22"/>
                      <a:pt x="91" y="24"/>
                    </a:cubicBezTo>
                    <a:cubicBezTo>
                      <a:pt x="92" y="26"/>
                      <a:pt x="92" y="26"/>
                      <a:pt x="91" y="27"/>
                    </a:cubicBezTo>
                    <a:cubicBezTo>
                      <a:pt x="89" y="28"/>
                      <a:pt x="87" y="31"/>
                      <a:pt x="87" y="31"/>
                    </a:cubicBezTo>
                    <a:cubicBezTo>
                      <a:pt x="87" y="31"/>
                      <a:pt x="85" y="35"/>
                      <a:pt x="87" y="36"/>
                    </a:cubicBezTo>
                    <a:cubicBezTo>
                      <a:pt x="87" y="36"/>
                      <a:pt x="89" y="37"/>
                      <a:pt x="89" y="36"/>
                    </a:cubicBezTo>
                    <a:cubicBezTo>
                      <a:pt x="90" y="35"/>
                      <a:pt x="92" y="33"/>
                      <a:pt x="92" y="36"/>
                    </a:cubicBezTo>
                    <a:cubicBezTo>
                      <a:pt x="92" y="38"/>
                      <a:pt x="92" y="42"/>
                      <a:pt x="92" y="42"/>
                    </a:cubicBezTo>
                    <a:cubicBezTo>
                      <a:pt x="92" y="42"/>
                      <a:pt x="94" y="46"/>
                      <a:pt x="95" y="48"/>
                    </a:cubicBezTo>
                    <a:cubicBezTo>
                      <a:pt x="95" y="50"/>
                      <a:pt x="95" y="54"/>
                      <a:pt x="93" y="54"/>
                    </a:cubicBezTo>
                    <a:cubicBezTo>
                      <a:pt x="92" y="54"/>
                      <a:pt x="91" y="52"/>
                      <a:pt x="91" y="51"/>
                    </a:cubicBezTo>
                    <a:cubicBezTo>
                      <a:pt x="91" y="49"/>
                      <a:pt x="90" y="47"/>
                      <a:pt x="88" y="47"/>
                    </a:cubicBezTo>
                    <a:cubicBezTo>
                      <a:pt x="86" y="47"/>
                      <a:pt x="84" y="50"/>
                      <a:pt x="83" y="51"/>
                    </a:cubicBezTo>
                    <a:cubicBezTo>
                      <a:pt x="82" y="53"/>
                      <a:pt x="83" y="55"/>
                      <a:pt x="81" y="56"/>
                    </a:cubicBezTo>
                    <a:cubicBezTo>
                      <a:pt x="79" y="56"/>
                      <a:pt x="77" y="58"/>
                      <a:pt x="78" y="61"/>
                    </a:cubicBezTo>
                    <a:cubicBezTo>
                      <a:pt x="79" y="63"/>
                      <a:pt x="80" y="65"/>
                      <a:pt x="79" y="66"/>
                    </a:cubicBezTo>
                    <a:cubicBezTo>
                      <a:pt x="79" y="67"/>
                      <a:pt x="75" y="67"/>
                      <a:pt x="75" y="69"/>
                    </a:cubicBezTo>
                    <a:cubicBezTo>
                      <a:pt x="75" y="70"/>
                      <a:pt x="75" y="74"/>
                      <a:pt x="75" y="74"/>
                    </a:cubicBezTo>
                    <a:cubicBezTo>
                      <a:pt x="74" y="74"/>
                      <a:pt x="70" y="71"/>
                      <a:pt x="71" y="67"/>
                    </a:cubicBezTo>
                    <a:cubicBezTo>
                      <a:pt x="72" y="63"/>
                      <a:pt x="75" y="61"/>
                      <a:pt x="75" y="59"/>
                    </a:cubicBezTo>
                    <a:cubicBezTo>
                      <a:pt x="74" y="58"/>
                      <a:pt x="74" y="57"/>
                      <a:pt x="74" y="56"/>
                    </a:cubicBezTo>
                    <a:cubicBezTo>
                      <a:pt x="74" y="55"/>
                      <a:pt x="78" y="54"/>
                      <a:pt x="78" y="52"/>
                    </a:cubicBezTo>
                    <a:cubicBezTo>
                      <a:pt x="78" y="50"/>
                      <a:pt x="80" y="44"/>
                      <a:pt x="78" y="44"/>
                    </a:cubicBezTo>
                    <a:cubicBezTo>
                      <a:pt x="76" y="44"/>
                      <a:pt x="73" y="45"/>
                      <a:pt x="72" y="48"/>
                    </a:cubicBezTo>
                    <a:cubicBezTo>
                      <a:pt x="71" y="51"/>
                      <a:pt x="70" y="56"/>
                      <a:pt x="69" y="56"/>
                    </a:cubicBezTo>
                    <a:cubicBezTo>
                      <a:pt x="68" y="56"/>
                      <a:pt x="66" y="53"/>
                      <a:pt x="69" y="47"/>
                    </a:cubicBezTo>
                    <a:cubicBezTo>
                      <a:pt x="73" y="41"/>
                      <a:pt x="76" y="40"/>
                      <a:pt x="77" y="39"/>
                    </a:cubicBezTo>
                    <a:cubicBezTo>
                      <a:pt x="77" y="37"/>
                      <a:pt x="77" y="36"/>
                      <a:pt x="77" y="35"/>
                    </a:cubicBezTo>
                    <a:cubicBezTo>
                      <a:pt x="77" y="36"/>
                      <a:pt x="76" y="38"/>
                      <a:pt x="74" y="37"/>
                    </a:cubicBezTo>
                    <a:cubicBezTo>
                      <a:pt x="73" y="36"/>
                      <a:pt x="72" y="31"/>
                      <a:pt x="72" y="31"/>
                    </a:cubicBezTo>
                    <a:cubicBezTo>
                      <a:pt x="72" y="30"/>
                      <a:pt x="72" y="28"/>
                      <a:pt x="70" y="28"/>
                    </a:cubicBezTo>
                    <a:cubicBezTo>
                      <a:pt x="69" y="29"/>
                      <a:pt x="69" y="32"/>
                      <a:pt x="69" y="32"/>
                    </a:cubicBezTo>
                    <a:cubicBezTo>
                      <a:pt x="69" y="33"/>
                      <a:pt x="69" y="34"/>
                      <a:pt x="68" y="34"/>
                    </a:cubicBezTo>
                    <a:cubicBezTo>
                      <a:pt x="67" y="33"/>
                      <a:pt x="66" y="31"/>
                      <a:pt x="65" y="29"/>
                    </a:cubicBezTo>
                    <a:cubicBezTo>
                      <a:pt x="65" y="28"/>
                      <a:pt x="64" y="26"/>
                      <a:pt x="61" y="26"/>
                    </a:cubicBezTo>
                    <a:cubicBezTo>
                      <a:pt x="59" y="27"/>
                      <a:pt x="56" y="26"/>
                      <a:pt x="54" y="25"/>
                    </a:cubicBezTo>
                    <a:cubicBezTo>
                      <a:pt x="52" y="25"/>
                      <a:pt x="51" y="25"/>
                      <a:pt x="50" y="25"/>
                    </a:cubicBezTo>
                    <a:cubicBezTo>
                      <a:pt x="49" y="25"/>
                      <a:pt x="48" y="25"/>
                      <a:pt x="47" y="24"/>
                    </a:cubicBezTo>
                    <a:cubicBezTo>
                      <a:pt x="46" y="23"/>
                      <a:pt x="46" y="21"/>
                      <a:pt x="43" y="20"/>
                    </a:cubicBezTo>
                    <a:cubicBezTo>
                      <a:pt x="40" y="19"/>
                      <a:pt x="37" y="19"/>
                      <a:pt x="33" y="17"/>
                    </a:cubicBezTo>
                    <a:cubicBezTo>
                      <a:pt x="30" y="14"/>
                      <a:pt x="20" y="2"/>
                      <a:pt x="20" y="2"/>
                    </a:cubicBezTo>
                    <a:cubicBezTo>
                      <a:pt x="19" y="8"/>
                      <a:pt x="19" y="8"/>
                      <a:pt x="19" y="8"/>
                    </a:cubicBezTo>
                    <a:cubicBezTo>
                      <a:pt x="19" y="8"/>
                      <a:pt x="19" y="17"/>
                      <a:pt x="15" y="17"/>
                    </a:cubicBezTo>
                    <a:cubicBezTo>
                      <a:pt x="15" y="17"/>
                      <a:pt x="13" y="20"/>
                      <a:pt x="16" y="24"/>
                    </a:cubicBezTo>
                    <a:cubicBezTo>
                      <a:pt x="19" y="28"/>
                      <a:pt x="21" y="30"/>
                      <a:pt x="20" y="33"/>
                    </a:cubicBezTo>
                    <a:cubicBezTo>
                      <a:pt x="19" y="35"/>
                      <a:pt x="19" y="42"/>
                      <a:pt x="19" y="42"/>
                    </a:cubicBezTo>
                    <a:cubicBezTo>
                      <a:pt x="19" y="42"/>
                      <a:pt x="18" y="48"/>
                      <a:pt x="17" y="49"/>
                    </a:cubicBezTo>
                    <a:cubicBezTo>
                      <a:pt x="17" y="50"/>
                      <a:pt x="15" y="54"/>
                      <a:pt x="15" y="56"/>
                    </a:cubicBezTo>
                    <a:cubicBezTo>
                      <a:pt x="15" y="58"/>
                      <a:pt x="15" y="61"/>
                      <a:pt x="15" y="62"/>
                    </a:cubicBezTo>
                    <a:cubicBezTo>
                      <a:pt x="14" y="63"/>
                      <a:pt x="10" y="65"/>
                      <a:pt x="10" y="67"/>
                    </a:cubicBezTo>
                    <a:cubicBezTo>
                      <a:pt x="9" y="69"/>
                      <a:pt x="10" y="74"/>
                      <a:pt x="12" y="72"/>
                    </a:cubicBezTo>
                    <a:cubicBezTo>
                      <a:pt x="15" y="70"/>
                      <a:pt x="15" y="68"/>
                      <a:pt x="15" y="68"/>
                    </a:cubicBezTo>
                    <a:cubicBezTo>
                      <a:pt x="15" y="68"/>
                      <a:pt x="20" y="71"/>
                      <a:pt x="20" y="71"/>
                    </a:cubicBezTo>
                    <a:cubicBezTo>
                      <a:pt x="21" y="72"/>
                      <a:pt x="22" y="74"/>
                      <a:pt x="19" y="74"/>
                    </a:cubicBezTo>
                    <a:cubicBezTo>
                      <a:pt x="16" y="74"/>
                      <a:pt x="11" y="75"/>
                      <a:pt x="11" y="75"/>
                    </a:cubicBezTo>
                    <a:cubicBezTo>
                      <a:pt x="11" y="75"/>
                      <a:pt x="18" y="80"/>
                      <a:pt x="18" y="81"/>
                    </a:cubicBezTo>
                    <a:cubicBezTo>
                      <a:pt x="18" y="83"/>
                      <a:pt x="17" y="85"/>
                      <a:pt x="14" y="86"/>
                    </a:cubicBezTo>
                    <a:cubicBezTo>
                      <a:pt x="10" y="88"/>
                      <a:pt x="11" y="90"/>
                      <a:pt x="11" y="91"/>
                    </a:cubicBezTo>
                    <a:cubicBezTo>
                      <a:pt x="11" y="92"/>
                      <a:pt x="10" y="96"/>
                      <a:pt x="8" y="95"/>
                    </a:cubicBezTo>
                    <a:cubicBezTo>
                      <a:pt x="5" y="95"/>
                      <a:pt x="6" y="92"/>
                      <a:pt x="7" y="89"/>
                    </a:cubicBezTo>
                    <a:cubicBezTo>
                      <a:pt x="7" y="87"/>
                      <a:pt x="6" y="84"/>
                      <a:pt x="6" y="83"/>
                    </a:cubicBezTo>
                    <a:cubicBezTo>
                      <a:pt x="7" y="81"/>
                      <a:pt x="9" y="81"/>
                      <a:pt x="9" y="79"/>
                    </a:cubicBezTo>
                    <a:cubicBezTo>
                      <a:pt x="8" y="78"/>
                      <a:pt x="7" y="76"/>
                      <a:pt x="4" y="76"/>
                    </a:cubicBezTo>
                    <a:cubicBezTo>
                      <a:pt x="1" y="76"/>
                      <a:pt x="0" y="78"/>
                      <a:pt x="0" y="79"/>
                    </a:cubicBezTo>
                    <a:cubicBezTo>
                      <a:pt x="0" y="80"/>
                      <a:pt x="3" y="82"/>
                      <a:pt x="3" y="85"/>
                    </a:cubicBezTo>
                    <a:cubicBezTo>
                      <a:pt x="4" y="87"/>
                      <a:pt x="3" y="90"/>
                      <a:pt x="3" y="91"/>
                    </a:cubicBezTo>
                    <a:cubicBezTo>
                      <a:pt x="2" y="92"/>
                      <a:pt x="0" y="97"/>
                      <a:pt x="3" y="99"/>
                    </a:cubicBezTo>
                    <a:cubicBezTo>
                      <a:pt x="5" y="101"/>
                      <a:pt x="7" y="101"/>
                      <a:pt x="11" y="100"/>
                    </a:cubicBezTo>
                    <a:cubicBezTo>
                      <a:pt x="14" y="99"/>
                      <a:pt x="17" y="102"/>
                      <a:pt x="19" y="104"/>
                    </a:cubicBezTo>
                    <a:cubicBezTo>
                      <a:pt x="21" y="106"/>
                      <a:pt x="27" y="108"/>
                      <a:pt x="29" y="109"/>
                    </a:cubicBezTo>
                    <a:cubicBezTo>
                      <a:pt x="31" y="110"/>
                      <a:pt x="39" y="114"/>
                      <a:pt x="39" y="116"/>
                    </a:cubicBezTo>
                    <a:cubicBezTo>
                      <a:pt x="39" y="119"/>
                      <a:pt x="39" y="124"/>
                      <a:pt x="39" y="124"/>
                    </a:cubicBezTo>
                    <a:cubicBezTo>
                      <a:pt x="39" y="124"/>
                      <a:pt x="39" y="123"/>
                      <a:pt x="39" y="123"/>
                    </a:cubicBezTo>
                    <a:cubicBezTo>
                      <a:pt x="38" y="124"/>
                      <a:pt x="37" y="126"/>
                      <a:pt x="39" y="128"/>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67" name="Freeform 51">
                <a:extLst>
                  <a:ext uri="{FF2B5EF4-FFF2-40B4-BE49-F238E27FC236}">
                    <a16:creationId xmlns:a16="http://schemas.microsoft.com/office/drawing/2014/main" id="{7014AA23-870E-48F4-B703-F0B2685D6146}"/>
                  </a:ext>
                </a:extLst>
              </p:cNvPr>
              <p:cNvSpPr>
                <a:spLocks/>
              </p:cNvSpPr>
              <p:nvPr/>
            </p:nvSpPr>
            <p:spPr bwMode="auto">
              <a:xfrm>
                <a:off x="15295050" y="6541868"/>
                <a:ext cx="1390651" cy="536576"/>
              </a:xfrm>
              <a:custGeom>
                <a:avLst/>
                <a:gdLst>
                  <a:gd name="T0" fmla="*/ 142 w 370"/>
                  <a:gd name="T1" fmla="*/ 33 h 143"/>
                  <a:gd name="T2" fmla="*/ 133 w 370"/>
                  <a:gd name="T3" fmla="*/ 46 h 143"/>
                  <a:gd name="T4" fmla="*/ 123 w 370"/>
                  <a:gd name="T5" fmla="*/ 55 h 143"/>
                  <a:gd name="T6" fmla="*/ 106 w 370"/>
                  <a:gd name="T7" fmla="*/ 68 h 143"/>
                  <a:gd name="T8" fmla="*/ 104 w 370"/>
                  <a:gd name="T9" fmla="*/ 73 h 143"/>
                  <a:gd name="T10" fmla="*/ 103 w 370"/>
                  <a:gd name="T11" fmla="*/ 73 h 143"/>
                  <a:gd name="T12" fmla="*/ 91 w 370"/>
                  <a:gd name="T13" fmla="*/ 81 h 143"/>
                  <a:gd name="T14" fmla="*/ 86 w 370"/>
                  <a:gd name="T15" fmla="*/ 87 h 143"/>
                  <a:gd name="T16" fmla="*/ 62 w 370"/>
                  <a:gd name="T17" fmla="*/ 99 h 143"/>
                  <a:gd name="T18" fmla="*/ 54 w 370"/>
                  <a:gd name="T19" fmla="*/ 103 h 143"/>
                  <a:gd name="T20" fmla="*/ 43 w 370"/>
                  <a:gd name="T21" fmla="*/ 110 h 143"/>
                  <a:gd name="T22" fmla="*/ 40 w 370"/>
                  <a:gd name="T23" fmla="*/ 115 h 143"/>
                  <a:gd name="T24" fmla="*/ 39 w 370"/>
                  <a:gd name="T25" fmla="*/ 115 h 143"/>
                  <a:gd name="T26" fmla="*/ 0 w 370"/>
                  <a:gd name="T27" fmla="*/ 123 h 143"/>
                  <a:gd name="T28" fmla="*/ 117 w 370"/>
                  <a:gd name="T29" fmla="*/ 100 h 143"/>
                  <a:gd name="T30" fmla="*/ 187 w 370"/>
                  <a:gd name="T31" fmla="*/ 110 h 143"/>
                  <a:gd name="T32" fmla="*/ 272 w 370"/>
                  <a:gd name="T33" fmla="*/ 142 h 143"/>
                  <a:gd name="T34" fmla="*/ 280 w 370"/>
                  <a:gd name="T35" fmla="*/ 140 h 143"/>
                  <a:gd name="T36" fmla="*/ 286 w 370"/>
                  <a:gd name="T37" fmla="*/ 136 h 143"/>
                  <a:gd name="T38" fmla="*/ 289 w 370"/>
                  <a:gd name="T39" fmla="*/ 126 h 143"/>
                  <a:gd name="T40" fmla="*/ 303 w 370"/>
                  <a:gd name="T41" fmla="*/ 135 h 143"/>
                  <a:gd name="T42" fmla="*/ 305 w 370"/>
                  <a:gd name="T43" fmla="*/ 118 h 143"/>
                  <a:gd name="T44" fmla="*/ 305 w 370"/>
                  <a:gd name="T45" fmla="*/ 112 h 143"/>
                  <a:gd name="T46" fmla="*/ 313 w 370"/>
                  <a:gd name="T47" fmla="*/ 103 h 143"/>
                  <a:gd name="T48" fmla="*/ 306 w 370"/>
                  <a:gd name="T49" fmla="*/ 102 h 143"/>
                  <a:gd name="T50" fmla="*/ 327 w 370"/>
                  <a:gd name="T51" fmla="*/ 91 h 143"/>
                  <a:gd name="T52" fmla="*/ 340 w 370"/>
                  <a:gd name="T53" fmla="*/ 86 h 143"/>
                  <a:gd name="T54" fmla="*/ 352 w 370"/>
                  <a:gd name="T55" fmla="*/ 70 h 143"/>
                  <a:gd name="T56" fmla="*/ 333 w 370"/>
                  <a:gd name="T57" fmla="*/ 79 h 143"/>
                  <a:gd name="T58" fmla="*/ 329 w 370"/>
                  <a:gd name="T59" fmla="*/ 75 h 143"/>
                  <a:gd name="T60" fmla="*/ 339 w 370"/>
                  <a:gd name="T61" fmla="*/ 74 h 143"/>
                  <a:gd name="T62" fmla="*/ 341 w 370"/>
                  <a:gd name="T63" fmla="*/ 65 h 143"/>
                  <a:gd name="T64" fmla="*/ 326 w 370"/>
                  <a:gd name="T65" fmla="*/ 66 h 143"/>
                  <a:gd name="T66" fmla="*/ 320 w 370"/>
                  <a:gd name="T67" fmla="*/ 64 h 143"/>
                  <a:gd name="T68" fmla="*/ 331 w 370"/>
                  <a:gd name="T69" fmla="*/ 62 h 143"/>
                  <a:gd name="T70" fmla="*/ 334 w 370"/>
                  <a:gd name="T71" fmla="*/ 59 h 143"/>
                  <a:gd name="T72" fmla="*/ 337 w 370"/>
                  <a:gd name="T73" fmla="*/ 55 h 143"/>
                  <a:gd name="T74" fmla="*/ 348 w 370"/>
                  <a:gd name="T75" fmla="*/ 60 h 143"/>
                  <a:gd name="T76" fmla="*/ 357 w 370"/>
                  <a:gd name="T77" fmla="*/ 49 h 143"/>
                  <a:gd name="T78" fmla="*/ 342 w 370"/>
                  <a:gd name="T79" fmla="*/ 47 h 143"/>
                  <a:gd name="T80" fmla="*/ 364 w 370"/>
                  <a:gd name="T81" fmla="*/ 37 h 143"/>
                  <a:gd name="T82" fmla="*/ 355 w 370"/>
                  <a:gd name="T83" fmla="*/ 34 h 143"/>
                  <a:gd name="T84" fmla="*/ 351 w 370"/>
                  <a:gd name="T85" fmla="*/ 34 h 143"/>
                  <a:gd name="T86" fmla="*/ 345 w 370"/>
                  <a:gd name="T87" fmla="*/ 31 h 143"/>
                  <a:gd name="T88" fmla="*/ 329 w 370"/>
                  <a:gd name="T89" fmla="*/ 35 h 143"/>
                  <a:gd name="T90" fmla="*/ 330 w 370"/>
                  <a:gd name="T91" fmla="*/ 28 h 143"/>
                  <a:gd name="T92" fmla="*/ 335 w 370"/>
                  <a:gd name="T93" fmla="*/ 20 h 143"/>
                  <a:gd name="T94" fmla="*/ 352 w 370"/>
                  <a:gd name="T95" fmla="*/ 20 h 143"/>
                  <a:gd name="T96" fmla="*/ 348 w 370"/>
                  <a:gd name="T97" fmla="*/ 6 h 143"/>
                  <a:gd name="T98" fmla="*/ 358 w 370"/>
                  <a:gd name="T99" fmla="*/ 16 h 143"/>
                  <a:gd name="T100" fmla="*/ 370 w 370"/>
                  <a:gd name="T101" fmla="*/ 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0" h="143">
                    <a:moveTo>
                      <a:pt x="353" y="0"/>
                    </a:moveTo>
                    <a:cubicBezTo>
                      <a:pt x="142" y="33"/>
                      <a:pt x="142" y="33"/>
                      <a:pt x="142" y="33"/>
                    </a:cubicBezTo>
                    <a:cubicBezTo>
                      <a:pt x="136" y="41"/>
                      <a:pt x="136" y="41"/>
                      <a:pt x="136" y="41"/>
                    </a:cubicBezTo>
                    <a:cubicBezTo>
                      <a:pt x="136" y="43"/>
                      <a:pt x="134" y="45"/>
                      <a:pt x="133" y="46"/>
                    </a:cubicBezTo>
                    <a:cubicBezTo>
                      <a:pt x="130" y="49"/>
                      <a:pt x="127" y="51"/>
                      <a:pt x="126" y="51"/>
                    </a:cubicBezTo>
                    <a:cubicBezTo>
                      <a:pt x="124" y="52"/>
                      <a:pt x="123" y="54"/>
                      <a:pt x="123" y="55"/>
                    </a:cubicBezTo>
                    <a:cubicBezTo>
                      <a:pt x="122" y="57"/>
                      <a:pt x="122" y="58"/>
                      <a:pt x="122" y="58"/>
                    </a:cubicBezTo>
                    <a:cubicBezTo>
                      <a:pt x="106" y="68"/>
                      <a:pt x="106" y="68"/>
                      <a:pt x="106" y="68"/>
                    </a:cubicBezTo>
                    <a:cubicBezTo>
                      <a:pt x="106" y="68"/>
                      <a:pt x="104" y="72"/>
                      <a:pt x="104" y="73"/>
                    </a:cubicBezTo>
                    <a:cubicBezTo>
                      <a:pt x="104" y="73"/>
                      <a:pt x="104" y="73"/>
                      <a:pt x="104" y="73"/>
                    </a:cubicBezTo>
                    <a:cubicBezTo>
                      <a:pt x="104" y="73"/>
                      <a:pt x="104" y="73"/>
                      <a:pt x="104" y="73"/>
                    </a:cubicBezTo>
                    <a:cubicBezTo>
                      <a:pt x="103" y="73"/>
                      <a:pt x="103" y="73"/>
                      <a:pt x="103" y="73"/>
                    </a:cubicBezTo>
                    <a:cubicBezTo>
                      <a:pt x="102" y="73"/>
                      <a:pt x="100" y="73"/>
                      <a:pt x="99" y="74"/>
                    </a:cubicBezTo>
                    <a:cubicBezTo>
                      <a:pt x="96" y="75"/>
                      <a:pt x="93" y="78"/>
                      <a:pt x="91" y="81"/>
                    </a:cubicBezTo>
                    <a:cubicBezTo>
                      <a:pt x="90" y="81"/>
                      <a:pt x="89" y="82"/>
                      <a:pt x="88" y="83"/>
                    </a:cubicBezTo>
                    <a:cubicBezTo>
                      <a:pt x="87" y="85"/>
                      <a:pt x="86" y="86"/>
                      <a:pt x="86" y="87"/>
                    </a:cubicBezTo>
                    <a:cubicBezTo>
                      <a:pt x="82" y="91"/>
                      <a:pt x="70" y="99"/>
                      <a:pt x="63" y="99"/>
                    </a:cubicBezTo>
                    <a:cubicBezTo>
                      <a:pt x="63" y="99"/>
                      <a:pt x="63" y="99"/>
                      <a:pt x="62" y="99"/>
                    </a:cubicBezTo>
                    <a:cubicBezTo>
                      <a:pt x="60" y="100"/>
                      <a:pt x="58" y="100"/>
                      <a:pt x="57" y="101"/>
                    </a:cubicBezTo>
                    <a:cubicBezTo>
                      <a:pt x="55" y="102"/>
                      <a:pt x="54" y="102"/>
                      <a:pt x="54" y="103"/>
                    </a:cubicBezTo>
                    <a:cubicBezTo>
                      <a:pt x="52" y="105"/>
                      <a:pt x="51" y="106"/>
                      <a:pt x="51" y="106"/>
                    </a:cubicBezTo>
                    <a:cubicBezTo>
                      <a:pt x="51" y="106"/>
                      <a:pt x="47" y="108"/>
                      <a:pt x="43" y="110"/>
                    </a:cubicBezTo>
                    <a:cubicBezTo>
                      <a:pt x="42" y="112"/>
                      <a:pt x="41" y="113"/>
                      <a:pt x="40" y="114"/>
                    </a:cubicBezTo>
                    <a:cubicBezTo>
                      <a:pt x="40" y="114"/>
                      <a:pt x="40" y="115"/>
                      <a:pt x="40" y="115"/>
                    </a:cubicBezTo>
                    <a:cubicBezTo>
                      <a:pt x="40" y="115"/>
                      <a:pt x="40" y="115"/>
                      <a:pt x="39" y="115"/>
                    </a:cubicBezTo>
                    <a:cubicBezTo>
                      <a:pt x="39" y="115"/>
                      <a:pt x="39" y="115"/>
                      <a:pt x="39" y="115"/>
                    </a:cubicBezTo>
                    <a:cubicBezTo>
                      <a:pt x="37" y="117"/>
                      <a:pt x="36" y="119"/>
                      <a:pt x="36" y="119"/>
                    </a:cubicBezTo>
                    <a:cubicBezTo>
                      <a:pt x="0" y="123"/>
                      <a:pt x="0" y="123"/>
                      <a:pt x="0" y="123"/>
                    </a:cubicBezTo>
                    <a:cubicBezTo>
                      <a:pt x="93" y="114"/>
                      <a:pt x="93" y="114"/>
                      <a:pt x="93" y="114"/>
                    </a:cubicBezTo>
                    <a:cubicBezTo>
                      <a:pt x="117" y="100"/>
                      <a:pt x="117" y="100"/>
                      <a:pt x="117" y="100"/>
                    </a:cubicBezTo>
                    <a:cubicBezTo>
                      <a:pt x="166" y="97"/>
                      <a:pt x="166" y="97"/>
                      <a:pt x="166" y="97"/>
                    </a:cubicBezTo>
                    <a:cubicBezTo>
                      <a:pt x="187" y="110"/>
                      <a:pt x="187" y="110"/>
                      <a:pt x="187" y="110"/>
                    </a:cubicBezTo>
                    <a:cubicBezTo>
                      <a:pt x="222" y="103"/>
                      <a:pt x="222" y="103"/>
                      <a:pt x="222" y="103"/>
                    </a:cubicBezTo>
                    <a:cubicBezTo>
                      <a:pt x="272" y="142"/>
                      <a:pt x="272" y="142"/>
                      <a:pt x="272" y="142"/>
                    </a:cubicBezTo>
                    <a:cubicBezTo>
                      <a:pt x="272" y="142"/>
                      <a:pt x="274" y="143"/>
                      <a:pt x="275" y="143"/>
                    </a:cubicBezTo>
                    <a:cubicBezTo>
                      <a:pt x="277" y="142"/>
                      <a:pt x="280" y="140"/>
                      <a:pt x="280" y="140"/>
                    </a:cubicBezTo>
                    <a:cubicBezTo>
                      <a:pt x="280" y="140"/>
                      <a:pt x="280" y="140"/>
                      <a:pt x="280" y="138"/>
                    </a:cubicBezTo>
                    <a:cubicBezTo>
                      <a:pt x="280" y="136"/>
                      <a:pt x="282" y="134"/>
                      <a:pt x="286" y="136"/>
                    </a:cubicBezTo>
                    <a:cubicBezTo>
                      <a:pt x="290" y="138"/>
                      <a:pt x="296" y="139"/>
                      <a:pt x="292" y="134"/>
                    </a:cubicBezTo>
                    <a:cubicBezTo>
                      <a:pt x="288" y="128"/>
                      <a:pt x="289" y="126"/>
                      <a:pt x="289" y="126"/>
                    </a:cubicBezTo>
                    <a:cubicBezTo>
                      <a:pt x="302" y="138"/>
                      <a:pt x="302" y="138"/>
                      <a:pt x="302" y="138"/>
                    </a:cubicBezTo>
                    <a:cubicBezTo>
                      <a:pt x="302" y="138"/>
                      <a:pt x="304" y="138"/>
                      <a:pt x="303" y="135"/>
                    </a:cubicBezTo>
                    <a:cubicBezTo>
                      <a:pt x="302" y="132"/>
                      <a:pt x="299" y="129"/>
                      <a:pt x="299" y="125"/>
                    </a:cubicBezTo>
                    <a:cubicBezTo>
                      <a:pt x="300" y="122"/>
                      <a:pt x="304" y="120"/>
                      <a:pt x="305" y="118"/>
                    </a:cubicBezTo>
                    <a:cubicBezTo>
                      <a:pt x="306" y="117"/>
                      <a:pt x="307" y="117"/>
                      <a:pt x="307" y="116"/>
                    </a:cubicBezTo>
                    <a:cubicBezTo>
                      <a:pt x="307" y="115"/>
                      <a:pt x="305" y="112"/>
                      <a:pt x="305" y="112"/>
                    </a:cubicBezTo>
                    <a:cubicBezTo>
                      <a:pt x="304" y="112"/>
                      <a:pt x="308" y="110"/>
                      <a:pt x="309" y="108"/>
                    </a:cubicBezTo>
                    <a:cubicBezTo>
                      <a:pt x="311" y="106"/>
                      <a:pt x="312" y="103"/>
                      <a:pt x="313" y="103"/>
                    </a:cubicBezTo>
                    <a:cubicBezTo>
                      <a:pt x="314" y="103"/>
                      <a:pt x="309" y="104"/>
                      <a:pt x="308" y="105"/>
                    </a:cubicBezTo>
                    <a:cubicBezTo>
                      <a:pt x="307" y="105"/>
                      <a:pt x="306" y="104"/>
                      <a:pt x="306" y="102"/>
                    </a:cubicBezTo>
                    <a:cubicBezTo>
                      <a:pt x="306" y="100"/>
                      <a:pt x="312" y="94"/>
                      <a:pt x="315" y="92"/>
                    </a:cubicBezTo>
                    <a:cubicBezTo>
                      <a:pt x="319" y="91"/>
                      <a:pt x="325" y="93"/>
                      <a:pt x="327" y="91"/>
                    </a:cubicBezTo>
                    <a:cubicBezTo>
                      <a:pt x="330" y="88"/>
                      <a:pt x="333" y="87"/>
                      <a:pt x="333" y="87"/>
                    </a:cubicBezTo>
                    <a:cubicBezTo>
                      <a:pt x="333" y="87"/>
                      <a:pt x="335" y="85"/>
                      <a:pt x="340" y="86"/>
                    </a:cubicBezTo>
                    <a:cubicBezTo>
                      <a:pt x="344" y="87"/>
                      <a:pt x="348" y="84"/>
                      <a:pt x="350" y="81"/>
                    </a:cubicBezTo>
                    <a:cubicBezTo>
                      <a:pt x="352" y="78"/>
                      <a:pt x="355" y="73"/>
                      <a:pt x="352" y="70"/>
                    </a:cubicBezTo>
                    <a:cubicBezTo>
                      <a:pt x="349" y="68"/>
                      <a:pt x="346" y="70"/>
                      <a:pt x="343" y="73"/>
                    </a:cubicBezTo>
                    <a:cubicBezTo>
                      <a:pt x="340" y="77"/>
                      <a:pt x="337" y="79"/>
                      <a:pt x="333" y="79"/>
                    </a:cubicBezTo>
                    <a:cubicBezTo>
                      <a:pt x="328" y="79"/>
                      <a:pt x="322" y="76"/>
                      <a:pt x="321" y="72"/>
                    </a:cubicBezTo>
                    <a:cubicBezTo>
                      <a:pt x="321" y="72"/>
                      <a:pt x="324" y="71"/>
                      <a:pt x="329" y="75"/>
                    </a:cubicBezTo>
                    <a:cubicBezTo>
                      <a:pt x="329" y="75"/>
                      <a:pt x="331" y="77"/>
                      <a:pt x="333" y="77"/>
                    </a:cubicBezTo>
                    <a:cubicBezTo>
                      <a:pt x="334" y="77"/>
                      <a:pt x="336" y="76"/>
                      <a:pt x="339" y="74"/>
                    </a:cubicBezTo>
                    <a:cubicBezTo>
                      <a:pt x="341" y="71"/>
                      <a:pt x="345" y="69"/>
                      <a:pt x="344" y="67"/>
                    </a:cubicBezTo>
                    <a:cubicBezTo>
                      <a:pt x="344" y="64"/>
                      <a:pt x="342" y="64"/>
                      <a:pt x="341" y="65"/>
                    </a:cubicBezTo>
                    <a:cubicBezTo>
                      <a:pt x="339" y="67"/>
                      <a:pt x="337" y="68"/>
                      <a:pt x="334" y="69"/>
                    </a:cubicBezTo>
                    <a:cubicBezTo>
                      <a:pt x="330" y="69"/>
                      <a:pt x="327" y="67"/>
                      <a:pt x="326" y="66"/>
                    </a:cubicBezTo>
                    <a:cubicBezTo>
                      <a:pt x="324" y="65"/>
                      <a:pt x="324" y="66"/>
                      <a:pt x="323" y="66"/>
                    </a:cubicBezTo>
                    <a:cubicBezTo>
                      <a:pt x="322" y="67"/>
                      <a:pt x="319" y="67"/>
                      <a:pt x="320" y="64"/>
                    </a:cubicBezTo>
                    <a:cubicBezTo>
                      <a:pt x="320" y="62"/>
                      <a:pt x="322" y="59"/>
                      <a:pt x="325" y="59"/>
                    </a:cubicBezTo>
                    <a:cubicBezTo>
                      <a:pt x="328" y="59"/>
                      <a:pt x="330" y="61"/>
                      <a:pt x="331" y="62"/>
                    </a:cubicBezTo>
                    <a:cubicBezTo>
                      <a:pt x="332" y="63"/>
                      <a:pt x="334" y="63"/>
                      <a:pt x="335" y="62"/>
                    </a:cubicBezTo>
                    <a:cubicBezTo>
                      <a:pt x="336" y="61"/>
                      <a:pt x="336" y="60"/>
                      <a:pt x="334" y="59"/>
                    </a:cubicBezTo>
                    <a:cubicBezTo>
                      <a:pt x="332" y="57"/>
                      <a:pt x="331" y="53"/>
                      <a:pt x="333" y="53"/>
                    </a:cubicBezTo>
                    <a:cubicBezTo>
                      <a:pt x="334" y="52"/>
                      <a:pt x="336" y="53"/>
                      <a:pt x="337" y="55"/>
                    </a:cubicBezTo>
                    <a:cubicBezTo>
                      <a:pt x="337" y="57"/>
                      <a:pt x="342" y="62"/>
                      <a:pt x="345" y="62"/>
                    </a:cubicBezTo>
                    <a:cubicBezTo>
                      <a:pt x="348" y="62"/>
                      <a:pt x="348" y="61"/>
                      <a:pt x="348" y="60"/>
                    </a:cubicBezTo>
                    <a:cubicBezTo>
                      <a:pt x="348" y="59"/>
                      <a:pt x="348" y="58"/>
                      <a:pt x="351" y="57"/>
                    </a:cubicBezTo>
                    <a:cubicBezTo>
                      <a:pt x="354" y="57"/>
                      <a:pt x="358" y="54"/>
                      <a:pt x="357" y="49"/>
                    </a:cubicBezTo>
                    <a:cubicBezTo>
                      <a:pt x="357" y="49"/>
                      <a:pt x="357" y="48"/>
                      <a:pt x="354" y="48"/>
                    </a:cubicBezTo>
                    <a:cubicBezTo>
                      <a:pt x="351" y="48"/>
                      <a:pt x="345" y="50"/>
                      <a:pt x="342" y="47"/>
                    </a:cubicBezTo>
                    <a:cubicBezTo>
                      <a:pt x="342" y="47"/>
                      <a:pt x="345" y="43"/>
                      <a:pt x="353" y="45"/>
                    </a:cubicBezTo>
                    <a:cubicBezTo>
                      <a:pt x="360" y="47"/>
                      <a:pt x="364" y="41"/>
                      <a:pt x="364" y="37"/>
                    </a:cubicBezTo>
                    <a:cubicBezTo>
                      <a:pt x="363" y="32"/>
                      <a:pt x="362" y="23"/>
                      <a:pt x="357" y="24"/>
                    </a:cubicBezTo>
                    <a:cubicBezTo>
                      <a:pt x="352" y="25"/>
                      <a:pt x="354" y="32"/>
                      <a:pt x="355" y="34"/>
                    </a:cubicBezTo>
                    <a:cubicBezTo>
                      <a:pt x="356" y="36"/>
                      <a:pt x="356" y="41"/>
                      <a:pt x="354" y="41"/>
                    </a:cubicBezTo>
                    <a:cubicBezTo>
                      <a:pt x="351" y="41"/>
                      <a:pt x="349" y="37"/>
                      <a:pt x="351" y="34"/>
                    </a:cubicBezTo>
                    <a:cubicBezTo>
                      <a:pt x="352" y="32"/>
                      <a:pt x="351" y="26"/>
                      <a:pt x="350" y="26"/>
                    </a:cubicBezTo>
                    <a:cubicBezTo>
                      <a:pt x="348" y="26"/>
                      <a:pt x="346" y="30"/>
                      <a:pt x="345" y="31"/>
                    </a:cubicBezTo>
                    <a:cubicBezTo>
                      <a:pt x="344" y="32"/>
                      <a:pt x="341" y="30"/>
                      <a:pt x="338" y="30"/>
                    </a:cubicBezTo>
                    <a:cubicBezTo>
                      <a:pt x="336" y="30"/>
                      <a:pt x="332" y="32"/>
                      <a:pt x="329" y="35"/>
                    </a:cubicBezTo>
                    <a:cubicBezTo>
                      <a:pt x="327" y="37"/>
                      <a:pt x="323" y="39"/>
                      <a:pt x="323" y="35"/>
                    </a:cubicBezTo>
                    <a:cubicBezTo>
                      <a:pt x="323" y="30"/>
                      <a:pt x="327" y="28"/>
                      <a:pt x="330" y="28"/>
                    </a:cubicBezTo>
                    <a:cubicBezTo>
                      <a:pt x="333" y="28"/>
                      <a:pt x="338" y="27"/>
                      <a:pt x="338" y="24"/>
                    </a:cubicBezTo>
                    <a:cubicBezTo>
                      <a:pt x="338" y="21"/>
                      <a:pt x="335" y="22"/>
                      <a:pt x="335" y="20"/>
                    </a:cubicBezTo>
                    <a:cubicBezTo>
                      <a:pt x="335" y="19"/>
                      <a:pt x="339" y="16"/>
                      <a:pt x="342" y="19"/>
                    </a:cubicBezTo>
                    <a:cubicBezTo>
                      <a:pt x="346" y="22"/>
                      <a:pt x="350" y="23"/>
                      <a:pt x="352" y="20"/>
                    </a:cubicBezTo>
                    <a:cubicBezTo>
                      <a:pt x="353" y="17"/>
                      <a:pt x="353" y="12"/>
                      <a:pt x="347" y="10"/>
                    </a:cubicBezTo>
                    <a:cubicBezTo>
                      <a:pt x="348" y="6"/>
                      <a:pt x="348" y="6"/>
                      <a:pt x="348" y="6"/>
                    </a:cubicBezTo>
                    <a:cubicBezTo>
                      <a:pt x="348" y="6"/>
                      <a:pt x="350" y="3"/>
                      <a:pt x="351" y="5"/>
                    </a:cubicBezTo>
                    <a:cubicBezTo>
                      <a:pt x="352" y="8"/>
                      <a:pt x="356" y="14"/>
                      <a:pt x="358" y="16"/>
                    </a:cubicBezTo>
                    <a:cubicBezTo>
                      <a:pt x="361" y="19"/>
                      <a:pt x="363" y="24"/>
                      <a:pt x="364" y="27"/>
                    </a:cubicBezTo>
                    <a:cubicBezTo>
                      <a:pt x="365" y="30"/>
                      <a:pt x="369" y="34"/>
                      <a:pt x="370" y="35"/>
                    </a:cubicBezTo>
                    <a:lnTo>
                      <a:pt x="353" y="0"/>
                    </a:ln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68" name="Freeform 52">
                <a:extLst>
                  <a:ext uri="{FF2B5EF4-FFF2-40B4-BE49-F238E27FC236}">
                    <a16:creationId xmlns:a16="http://schemas.microsoft.com/office/drawing/2014/main" id="{5BAC33A7-9307-4904-B33D-E3934B53EFD6}"/>
                  </a:ext>
                </a:extLst>
              </p:cNvPr>
              <p:cNvSpPr>
                <a:spLocks/>
              </p:cNvSpPr>
              <p:nvPr/>
            </p:nvSpPr>
            <p:spPr bwMode="auto">
              <a:xfrm>
                <a:off x="14642587" y="6665693"/>
                <a:ext cx="1185863" cy="363538"/>
              </a:xfrm>
              <a:custGeom>
                <a:avLst/>
                <a:gdLst>
                  <a:gd name="T0" fmla="*/ 213 w 316"/>
                  <a:gd name="T1" fmla="*/ 82 h 97"/>
                  <a:gd name="T2" fmla="*/ 214 w 316"/>
                  <a:gd name="T3" fmla="*/ 81 h 97"/>
                  <a:gd name="T4" fmla="*/ 217 w 316"/>
                  <a:gd name="T5" fmla="*/ 77 h 97"/>
                  <a:gd name="T6" fmla="*/ 225 w 316"/>
                  <a:gd name="T7" fmla="*/ 73 h 97"/>
                  <a:gd name="T8" fmla="*/ 228 w 316"/>
                  <a:gd name="T9" fmla="*/ 70 h 97"/>
                  <a:gd name="T10" fmla="*/ 231 w 316"/>
                  <a:gd name="T11" fmla="*/ 68 h 97"/>
                  <a:gd name="T12" fmla="*/ 236 w 316"/>
                  <a:gd name="T13" fmla="*/ 66 h 97"/>
                  <a:gd name="T14" fmla="*/ 238 w 316"/>
                  <a:gd name="T15" fmla="*/ 66 h 97"/>
                  <a:gd name="T16" fmla="*/ 262 w 316"/>
                  <a:gd name="T17" fmla="*/ 50 h 97"/>
                  <a:gd name="T18" fmla="*/ 265 w 316"/>
                  <a:gd name="T19" fmla="*/ 48 h 97"/>
                  <a:gd name="T20" fmla="*/ 266 w 316"/>
                  <a:gd name="T21" fmla="*/ 45 h 97"/>
                  <a:gd name="T22" fmla="*/ 273 w 316"/>
                  <a:gd name="T23" fmla="*/ 41 h 97"/>
                  <a:gd name="T24" fmla="*/ 277 w 316"/>
                  <a:gd name="T25" fmla="*/ 40 h 97"/>
                  <a:gd name="T26" fmla="*/ 278 w 316"/>
                  <a:gd name="T27" fmla="*/ 40 h 97"/>
                  <a:gd name="T28" fmla="*/ 281 w 316"/>
                  <a:gd name="T29" fmla="*/ 34 h 97"/>
                  <a:gd name="T30" fmla="*/ 295 w 316"/>
                  <a:gd name="T31" fmla="*/ 25 h 97"/>
                  <a:gd name="T32" fmla="*/ 297 w 316"/>
                  <a:gd name="T33" fmla="*/ 22 h 97"/>
                  <a:gd name="T34" fmla="*/ 299 w 316"/>
                  <a:gd name="T35" fmla="*/ 18 h 97"/>
                  <a:gd name="T36" fmla="*/ 300 w 316"/>
                  <a:gd name="T37" fmla="*/ 18 h 97"/>
                  <a:gd name="T38" fmla="*/ 300 w 316"/>
                  <a:gd name="T39" fmla="*/ 18 h 97"/>
                  <a:gd name="T40" fmla="*/ 307 w 316"/>
                  <a:gd name="T41" fmla="*/ 13 h 97"/>
                  <a:gd name="T42" fmla="*/ 310 w 316"/>
                  <a:gd name="T43" fmla="*/ 9 h 97"/>
                  <a:gd name="T44" fmla="*/ 316 w 316"/>
                  <a:gd name="T45" fmla="*/ 0 h 97"/>
                  <a:gd name="T46" fmla="*/ 314 w 316"/>
                  <a:gd name="T47" fmla="*/ 1 h 97"/>
                  <a:gd name="T48" fmla="*/ 235 w 316"/>
                  <a:gd name="T49" fmla="*/ 8 h 97"/>
                  <a:gd name="T50" fmla="*/ 220 w 316"/>
                  <a:gd name="T51" fmla="*/ 9 h 97"/>
                  <a:gd name="T52" fmla="*/ 67 w 316"/>
                  <a:gd name="T53" fmla="*/ 21 h 97"/>
                  <a:gd name="T54" fmla="*/ 69 w 316"/>
                  <a:gd name="T55" fmla="*/ 23 h 97"/>
                  <a:gd name="T56" fmla="*/ 72 w 316"/>
                  <a:gd name="T57" fmla="*/ 26 h 97"/>
                  <a:gd name="T58" fmla="*/ 19 w 316"/>
                  <a:gd name="T59" fmla="*/ 31 h 97"/>
                  <a:gd name="T60" fmla="*/ 18 w 316"/>
                  <a:gd name="T61" fmla="*/ 38 h 97"/>
                  <a:gd name="T62" fmla="*/ 18 w 316"/>
                  <a:gd name="T63" fmla="*/ 38 h 97"/>
                  <a:gd name="T64" fmla="*/ 15 w 316"/>
                  <a:gd name="T65" fmla="*/ 45 h 97"/>
                  <a:gd name="T66" fmla="*/ 15 w 316"/>
                  <a:gd name="T67" fmla="*/ 45 h 97"/>
                  <a:gd name="T68" fmla="*/ 15 w 316"/>
                  <a:gd name="T69" fmla="*/ 46 h 97"/>
                  <a:gd name="T70" fmla="*/ 14 w 316"/>
                  <a:gd name="T71" fmla="*/ 51 h 97"/>
                  <a:gd name="T72" fmla="*/ 15 w 316"/>
                  <a:gd name="T73" fmla="*/ 54 h 97"/>
                  <a:gd name="T74" fmla="*/ 16 w 316"/>
                  <a:gd name="T75" fmla="*/ 58 h 97"/>
                  <a:gd name="T76" fmla="*/ 15 w 316"/>
                  <a:gd name="T77" fmla="*/ 61 h 97"/>
                  <a:gd name="T78" fmla="*/ 12 w 316"/>
                  <a:gd name="T79" fmla="*/ 62 h 97"/>
                  <a:gd name="T80" fmla="*/ 13 w 316"/>
                  <a:gd name="T81" fmla="*/ 67 h 97"/>
                  <a:gd name="T82" fmla="*/ 11 w 316"/>
                  <a:gd name="T83" fmla="*/ 69 h 97"/>
                  <a:gd name="T84" fmla="*/ 8 w 316"/>
                  <a:gd name="T85" fmla="*/ 76 h 97"/>
                  <a:gd name="T86" fmla="*/ 2 w 316"/>
                  <a:gd name="T87" fmla="*/ 88 h 97"/>
                  <a:gd name="T88" fmla="*/ 0 w 316"/>
                  <a:gd name="T89" fmla="*/ 94 h 97"/>
                  <a:gd name="T90" fmla="*/ 72 w 316"/>
                  <a:gd name="T91" fmla="*/ 97 h 97"/>
                  <a:gd name="T92" fmla="*/ 174 w 316"/>
                  <a:gd name="T93" fmla="*/ 90 h 97"/>
                  <a:gd name="T94" fmla="*/ 210 w 316"/>
                  <a:gd name="T95" fmla="*/ 86 h 97"/>
                  <a:gd name="T96" fmla="*/ 213 w 316"/>
                  <a:gd name="T97" fmla="*/ 8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6" h="97">
                    <a:moveTo>
                      <a:pt x="213" y="82"/>
                    </a:moveTo>
                    <a:cubicBezTo>
                      <a:pt x="214" y="82"/>
                      <a:pt x="214" y="82"/>
                      <a:pt x="214" y="81"/>
                    </a:cubicBezTo>
                    <a:cubicBezTo>
                      <a:pt x="215" y="80"/>
                      <a:pt x="216" y="78"/>
                      <a:pt x="217" y="77"/>
                    </a:cubicBezTo>
                    <a:cubicBezTo>
                      <a:pt x="219" y="76"/>
                      <a:pt x="221" y="74"/>
                      <a:pt x="225" y="73"/>
                    </a:cubicBezTo>
                    <a:cubicBezTo>
                      <a:pt x="225" y="73"/>
                      <a:pt x="226" y="71"/>
                      <a:pt x="228" y="70"/>
                    </a:cubicBezTo>
                    <a:cubicBezTo>
                      <a:pt x="228" y="69"/>
                      <a:pt x="229" y="69"/>
                      <a:pt x="231" y="68"/>
                    </a:cubicBezTo>
                    <a:cubicBezTo>
                      <a:pt x="232" y="67"/>
                      <a:pt x="234" y="66"/>
                      <a:pt x="236" y="66"/>
                    </a:cubicBezTo>
                    <a:cubicBezTo>
                      <a:pt x="237" y="66"/>
                      <a:pt x="237" y="66"/>
                      <a:pt x="238" y="66"/>
                    </a:cubicBezTo>
                    <a:cubicBezTo>
                      <a:pt x="246" y="66"/>
                      <a:pt x="256" y="57"/>
                      <a:pt x="262" y="50"/>
                    </a:cubicBezTo>
                    <a:cubicBezTo>
                      <a:pt x="263" y="50"/>
                      <a:pt x="264" y="49"/>
                      <a:pt x="265" y="48"/>
                    </a:cubicBezTo>
                    <a:cubicBezTo>
                      <a:pt x="265" y="47"/>
                      <a:pt x="266" y="46"/>
                      <a:pt x="266" y="45"/>
                    </a:cubicBezTo>
                    <a:cubicBezTo>
                      <a:pt x="268" y="43"/>
                      <a:pt x="271" y="42"/>
                      <a:pt x="273" y="41"/>
                    </a:cubicBezTo>
                    <a:cubicBezTo>
                      <a:pt x="274" y="40"/>
                      <a:pt x="275" y="40"/>
                      <a:pt x="277" y="40"/>
                    </a:cubicBezTo>
                    <a:cubicBezTo>
                      <a:pt x="277" y="40"/>
                      <a:pt x="277" y="40"/>
                      <a:pt x="278" y="40"/>
                    </a:cubicBezTo>
                    <a:cubicBezTo>
                      <a:pt x="277" y="39"/>
                      <a:pt x="277" y="37"/>
                      <a:pt x="281" y="34"/>
                    </a:cubicBezTo>
                    <a:cubicBezTo>
                      <a:pt x="286" y="31"/>
                      <a:pt x="295" y="25"/>
                      <a:pt x="295" y="25"/>
                    </a:cubicBezTo>
                    <a:cubicBezTo>
                      <a:pt x="295" y="25"/>
                      <a:pt x="296" y="24"/>
                      <a:pt x="297" y="22"/>
                    </a:cubicBezTo>
                    <a:cubicBezTo>
                      <a:pt x="297" y="21"/>
                      <a:pt x="298" y="19"/>
                      <a:pt x="299" y="18"/>
                    </a:cubicBezTo>
                    <a:cubicBezTo>
                      <a:pt x="300" y="18"/>
                      <a:pt x="300" y="18"/>
                      <a:pt x="300" y="18"/>
                    </a:cubicBezTo>
                    <a:cubicBezTo>
                      <a:pt x="300" y="18"/>
                      <a:pt x="300" y="18"/>
                      <a:pt x="300" y="18"/>
                    </a:cubicBezTo>
                    <a:cubicBezTo>
                      <a:pt x="302" y="17"/>
                      <a:pt x="304" y="16"/>
                      <a:pt x="307" y="13"/>
                    </a:cubicBezTo>
                    <a:cubicBezTo>
                      <a:pt x="308" y="12"/>
                      <a:pt x="309" y="10"/>
                      <a:pt x="310" y="9"/>
                    </a:cubicBezTo>
                    <a:cubicBezTo>
                      <a:pt x="312" y="3"/>
                      <a:pt x="316" y="0"/>
                      <a:pt x="316" y="0"/>
                    </a:cubicBezTo>
                    <a:cubicBezTo>
                      <a:pt x="314" y="1"/>
                      <a:pt x="314" y="1"/>
                      <a:pt x="314" y="1"/>
                    </a:cubicBezTo>
                    <a:cubicBezTo>
                      <a:pt x="235" y="8"/>
                      <a:pt x="235" y="8"/>
                      <a:pt x="235" y="8"/>
                    </a:cubicBezTo>
                    <a:cubicBezTo>
                      <a:pt x="220" y="9"/>
                      <a:pt x="220" y="9"/>
                      <a:pt x="220" y="9"/>
                    </a:cubicBezTo>
                    <a:cubicBezTo>
                      <a:pt x="67" y="21"/>
                      <a:pt x="67" y="21"/>
                      <a:pt x="67" y="21"/>
                    </a:cubicBezTo>
                    <a:cubicBezTo>
                      <a:pt x="69" y="23"/>
                      <a:pt x="69" y="23"/>
                      <a:pt x="69" y="23"/>
                    </a:cubicBezTo>
                    <a:cubicBezTo>
                      <a:pt x="72" y="26"/>
                      <a:pt x="72" y="26"/>
                      <a:pt x="72" y="26"/>
                    </a:cubicBezTo>
                    <a:cubicBezTo>
                      <a:pt x="19" y="31"/>
                      <a:pt x="19" y="31"/>
                      <a:pt x="19" y="31"/>
                    </a:cubicBezTo>
                    <a:cubicBezTo>
                      <a:pt x="19" y="31"/>
                      <a:pt x="18" y="34"/>
                      <a:pt x="18" y="38"/>
                    </a:cubicBezTo>
                    <a:cubicBezTo>
                      <a:pt x="18" y="38"/>
                      <a:pt x="18" y="38"/>
                      <a:pt x="18" y="38"/>
                    </a:cubicBezTo>
                    <a:cubicBezTo>
                      <a:pt x="18" y="41"/>
                      <a:pt x="16" y="44"/>
                      <a:pt x="15" y="45"/>
                    </a:cubicBezTo>
                    <a:cubicBezTo>
                      <a:pt x="15" y="45"/>
                      <a:pt x="15" y="45"/>
                      <a:pt x="15" y="45"/>
                    </a:cubicBezTo>
                    <a:cubicBezTo>
                      <a:pt x="15" y="46"/>
                      <a:pt x="15" y="46"/>
                      <a:pt x="15" y="46"/>
                    </a:cubicBezTo>
                    <a:cubicBezTo>
                      <a:pt x="14" y="48"/>
                      <a:pt x="14" y="50"/>
                      <a:pt x="14" y="51"/>
                    </a:cubicBezTo>
                    <a:cubicBezTo>
                      <a:pt x="14" y="52"/>
                      <a:pt x="15" y="53"/>
                      <a:pt x="15" y="54"/>
                    </a:cubicBezTo>
                    <a:cubicBezTo>
                      <a:pt x="15" y="55"/>
                      <a:pt x="16" y="56"/>
                      <a:pt x="16" y="58"/>
                    </a:cubicBezTo>
                    <a:cubicBezTo>
                      <a:pt x="17" y="59"/>
                      <a:pt x="16" y="60"/>
                      <a:pt x="15" y="61"/>
                    </a:cubicBezTo>
                    <a:cubicBezTo>
                      <a:pt x="15" y="62"/>
                      <a:pt x="13" y="63"/>
                      <a:pt x="12" y="62"/>
                    </a:cubicBezTo>
                    <a:cubicBezTo>
                      <a:pt x="13" y="67"/>
                      <a:pt x="13" y="67"/>
                      <a:pt x="13" y="67"/>
                    </a:cubicBezTo>
                    <a:cubicBezTo>
                      <a:pt x="11" y="69"/>
                      <a:pt x="11" y="69"/>
                      <a:pt x="11" y="69"/>
                    </a:cubicBezTo>
                    <a:cubicBezTo>
                      <a:pt x="11" y="69"/>
                      <a:pt x="12" y="73"/>
                      <a:pt x="8" y="76"/>
                    </a:cubicBezTo>
                    <a:cubicBezTo>
                      <a:pt x="4" y="79"/>
                      <a:pt x="2" y="84"/>
                      <a:pt x="2" y="88"/>
                    </a:cubicBezTo>
                    <a:cubicBezTo>
                      <a:pt x="2" y="91"/>
                      <a:pt x="1" y="93"/>
                      <a:pt x="0" y="94"/>
                    </a:cubicBezTo>
                    <a:cubicBezTo>
                      <a:pt x="72" y="97"/>
                      <a:pt x="72" y="97"/>
                      <a:pt x="72" y="97"/>
                    </a:cubicBezTo>
                    <a:cubicBezTo>
                      <a:pt x="174" y="90"/>
                      <a:pt x="174" y="90"/>
                      <a:pt x="174" y="90"/>
                    </a:cubicBezTo>
                    <a:cubicBezTo>
                      <a:pt x="210" y="86"/>
                      <a:pt x="210" y="86"/>
                      <a:pt x="210" y="86"/>
                    </a:cubicBezTo>
                    <a:cubicBezTo>
                      <a:pt x="210" y="85"/>
                      <a:pt x="212" y="83"/>
                      <a:pt x="213" y="82"/>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69" name="Freeform 53">
                <a:extLst>
                  <a:ext uri="{FF2B5EF4-FFF2-40B4-BE49-F238E27FC236}">
                    <a16:creationId xmlns:a16="http://schemas.microsoft.com/office/drawing/2014/main" id="{37DF3D84-97F4-4727-9FD8-C29CCA84DD9B}"/>
                  </a:ext>
                </a:extLst>
              </p:cNvPr>
              <p:cNvSpPr>
                <a:spLocks/>
              </p:cNvSpPr>
              <p:nvPr/>
            </p:nvSpPr>
            <p:spPr bwMode="auto">
              <a:xfrm>
                <a:off x="15907825" y="4963891"/>
                <a:ext cx="1050926" cy="833438"/>
              </a:xfrm>
              <a:custGeom>
                <a:avLst/>
                <a:gdLst>
                  <a:gd name="T0" fmla="*/ 201 w 280"/>
                  <a:gd name="T1" fmla="*/ 82 h 222"/>
                  <a:gd name="T2" fmla="*/ 200 w 280"/>
                  <a:gd name="T3" fmla="*/ 80 h 222"/>
                  <a:gd name="T4" fmla="*/ 195 w 280"/>
                  <a:gd name="T5" fmla="*/ 84 h 222"/>
                  <a:gd name="T6" fmla="*/ 193 w 280"/>
                  <a:gd name="T7" fmla="*/ 68 h 222"/>
                  <a:gd name="T8" fmla="*/ 191 w 280"/>
                  <a:gd name="T9" fmla="*/ 54 h 222"/>
                  <a:gd name="T10" fmla="*/ 184 w 280"/>
                  <a:gd name="T11" fmla="*/ 32 h 222"/>
                  <a:gd name="T12" fmla="*/ 184 w 280"/>
                  <a:gd name="T13" fmla="*/ 27 h 222"/>
                  <a:gd name="T14" fmla="*/ 184 w 280"/>
                  <a:gd name="T15" fmla="*/ 24 h 222"/>
                  <a:gd name="T16" fmla="*/ 241 w 280"/>
                  <a:gd name="T17" fmla="*/ 0 h 222"/>
                  <a:gd name="T18" fmla="*/ 139 w 280"/>
                  <a:gd name="T19" fmla="*/ 28 h 222"/>
                  <a:gd name="T20" fmla="*/ 124 w 280"/>
                  <a:gd name="T21" fmla="*/ 36 h 222"/>
                  <a:gd name="T22" fmla="*/ 113 w 280"/>
                  <a:gd name="T23" fmla="*/ 52 h 222"/>
                  <a:gd name="T24" fmla="*/ 107 w 280"/>
                  <a:gd name="T25" fmla="*/ 67 h 222"/>
                  <a:gd name="T26" fmla="*/ 99 w 280"/>
                  <a:gd name="T27" fmla="*/ 84 h 222"/>
                  <a:gd name="T28" fmla="*/ 103 w 280"/>
                  <a:gd name="T29" fmla="*/ 86 h 222"/>
                  <a:gd name="T30" fmla="*/ 101 w 280"/>
                  <a:gd name="T31" fmla="*/ 93 h 222"/>
                  <a:gd name="T32" fmla="*/ 103 w 280"/>
                  <a:gd name="T33" fmla="*/ 107 h 222"/>
                  <a:gd name="T34" fmla="*/ 94 w 280"/>
                  <a:gd name="T35" fmla="*/ 114 h 222"/>
                  <a:gd name="T36" fmla="*/ 84 w 280"/>
                  <a:gd name="T37" fmla="*/ 123 h 222"/>
                  <a:gd name="T38" fmla="*/ 66 w 280"/>
                  <a:gd name="T39" fmla="*/ 128 h 222"/>
                  <a:gd name="T40" fmla="*/ 51 w 280"/>
                  <a:gd name="T41" fmla="*/ 124 h 222"/>
                  <a:gd name="T42" fmla="*/ 24 w 280"/>
                  <a:gd name="T43" fmla="*/ 131 h 222"/>
                  <a:gd name="T44" fmla="*/ 17 w 280"/>
                  <a:gd name="T45" fmla="*/ 144 h 222"/>
                  <a:gd name="T46" fmla="*/ 20 w 280"/>
                  <a:gd name="T47" fmla="*/ 150 h 222"/>
                  <a:gd name="T48" fmla="*/ 26 w 280"/>
                  <a:gd name="T49" fmla="*/ 156 h 222"/>
                  <a:gd name="T50" fmla="*/ 20 w 280"/>
                  <a:gd name="T51" fmla="*/ 166 h 222"/>
                  <a:gd name="T52" fmla="*/ 4 w 280"/>
                  <a:gd name="T53" fmla="*/ 183 h 222"/>
                  <a:gd name="T54" fmla="*/ 2 w 280"/>
                  <a:gd name="T55" fmla="*/ 198 h 222"/>
                  <a:gd name="T56" fmla="*/ 156 w 280"/>
                  <a:gd name="T57" fmla="*/ 173 h 222"/>
                  <a:gd name="T58" fmla="*/ 178 w 280"/>
                  <a:gd name="T59" fmla="*/ 193 h 222"/>
                  <a:gd name="T60" fmla="*/ 208 w 280"/>
                  <a:gd name="T61" fmla="*/ 206 h 222"/>
                  <a:gd name="T62" fmla="*/ 212 w 280"/>
                  <a:gd name="T63" fmla="*/ 211 h 222"/>
                  <a:gd name="T64" fmla="*/ 211 w 280"/>
                  <a:gd name="T65" fmla="*/ 222 h 222"/>
                  <a:gd name="T66" fmla="*/ 215 w 280"/>
                  <a:gd name="T67" fmla="*/ 218 h 222"/>
                  <a:gd name="T68" fmla="*/ 220 w 280"/>
                  <a:gd name="T69" fmla="*/ 219 h 222"/>
                  <a:gd name="T70" fmla="*/ 239 w 280"/>
                  <a:gd name="T71" fmla="*/ 207 h 222"/>
                  <a:gd name="T72" fmla="*/ 252 w 280"/>
                  <a:gd name="T73" fmla="*/ 201 h 222"/>
                  <a:gd name="T74" fmla="*/ 236 w 280"/>
                  <a:gd name="T75" fmla="*/ 213 h 222"/>
                  <a:gd name="T76" fmla="*/ 271 w 280"/>
                  <a:gd name="T77" fmla="*/ 191 h 222"/>
                  <a:gd name="T78" fmla="*/ 271 w 280"/>
                  <a:gd name="T79" fmla="*/ 185 h 222"/>
                  <a:gd name="T80" fmla="*/ 266 w 280"/>
                  <a:gd name="T81" fmla="*/ 188 h 222"/>
                  <a:gd name="T82" fmla="*/ 260 w 280"/>
                  <a:gd name="T83" fmla="*/ 192 h 222"/>
                  <a:gd name="T84" fmla="*/ 257 w 280"/>
                  <a:gd name="T85" fmla="*/ 197 h 222"/>
                  <a:gd name="T86" fmla="*/ 258 w 280"/>
                  <a:gd name="T87" fmla="*/ 190 h 222"/>
                  <a:gd name="T88" fmla="*/ 262 w 280"/>
                  <a:gd name="T89" fmla="*/ 183 h 222"/>
                  <a:gd name="T90" fmla="*/ 260 w 280"/>
                  <a:gd name="T91" fmla="*/ 182 h 222"/>
                  <a:gd name="T92" fmla="*/ 249 w 280"/>
                  <a:gd name="T93" fmla="*/ 193 h 222"/>
                  <a:gd name="T94" fmla="*/ 235 w 280"/>
                  <a:gd name="T95" fmla="*/ 197 h 222"/>
                  <a:gd name="T96" fmla="*/ 225 w 280"/>
                  <a:gd name="T97" fmla="*/ 201 h 222"/>
                  <a:gd name="T98" fmla="*/ 220 w 280"/>
                  <a:gd name="T99" fmla="*/ 205 h 222"/>
                  <a:gd name="T100" fmla="*/ 217 w 280"/>
                  <a:gd name="T101" fmla="*/ 209 h 222"/>
                  <a:gd name="T102" fmla="*/ 213 w 280"/>
                  <a:gd name="T103" fmla="*/ 211 h 222"/>
                  <a:gd name="T104" fmla="*/ 217 w 280"/>
                  <a:gd name="T105" fmla="*/ 201 h 222"/>
                  <a:gd name="T106" fmla="*/ 219 w 280"/>
                  <a:gd name="T107" fmla="*/ 190 h 222"/>
                  <a:gd name="T108" fmla="*/ 215 w 280"/>
                  <a:gd name="T109" fmla="*/ 178 h 222"/>
                  <a:gd name="T110" fmla="*/ 211 w 280"/>
                  <a:gd name="T111" fmla="*/ 152 h 222"/>
                  <a:gd name="T112" fmla="*/ 209 w 280"/>
                  <a:gd name="T113" fmla="*/ 114 h 222"/>
                  <a:gd name="T114" fmla="*/ 209 w 280"/>
                  <a:gd name="T115" fmla="*/ 114 h 222"/>
                  <a:gd name="T116" fmla="*/ 203 w 280"/>
                  <a:gd name="T117" fmla="*/ 9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 h="222">
                    <a:moveTo>
                      <a:pt x="203" y="91"/>
                    </a:moveTo>
                    <a:cubicBezTo>
                      <a:pt x="202" y="89"/>
                      <a:pt x="201" y="86"/>
                      <a:pt x="201" y="82"/>
                    </a:cubicBezTo>
                    <a:cubicBezTo>
                      <a:pt x="201" y="82"/>
                      <a:pt x="201" y="81"/>
                      <a:pt x="201" y="81"/>
                    </a:cubicBezTo>
                    <a:cubicBezTo>
                      <a:pt x="201" y="81"/>
                      <a:pt x="200" y="80"/>
                      <a:pt x="200" y="80"/>
                    </a:cubicBezTo>
                    <a:cubicBezTo>
                      <a:pt x="200" y="80"/>
                      <a:pt x="200" y="80"/>
                      <a:pt x="200" y="80"/>
                    </a:cubicBezTo>
                    <a:cubicBezTo>
                      <a:pt x="199" y="75"/>
                      <a:pt x="195" y="84"/>
                      <a:pt x="195" y="84"/>
                    </a:cubicBezTo>
                    <a:cubicBezTo>
                      <a:pt x="195" y="84"/>
                      <a:pt x="196" y="80"/>
                      <a:pt x="195" y="75"/>
                    </a:cubicBezTo>
                    <a:cubicBezTo>
                      <a:pt x="195" y="73"/>
                      <a:pt x="194" y="70"/>
                      <a:pt x="193" y="68"/>
                    </a:cubicBezTo>
                    <a:cubicBezTo>
                      <a:pt x="193" y="67"/>
                      <a:pt x="193" y="66"/>
                      <a:pt x="192" y="65"/>
                    </a:cubicBezTo>
                    <a:cubicBezTo>
                      <a:pt x="191" y="61"/>
                      <a:pt x="190" y="59"/>
                      <a:pt x="191" y="54"/>
                    </a:cubicBezTo>
                    <a:cubicBezTo>
                      <a:pt x="191" y="47"/>
                      <a:pt x="190" y="42"/>
                      <a:pt x="187" y="38"/>
                    </a:cubicBezTo>
                    <a:cubicBezTo>
                      <a:pt x="185" y="36"/>
                      <a:pt x="184" y="34"/>
                      <a:pt x="184" y="32"/>
                    </a:cubicBezTo>
                    <a:cubicBezTo>
                      <a:pt x="183" y="31"/>
                      <a:pt x="183" y="30"/>
                      <a:pt x="184" y="28"/>
                    </a:cubicBezTo>
                    <a:cubicBezTo>
                      <a:pt x="184" y="28"/>
                      <a:pt x="184" y="28"/>
                      <a:pt x="184" y="27"/>
                    </a:cubicBezTo>
                    <a:cubicBezTo>
                      <a:pt x="184" y="27"/>
                      <a:pt x="184" y="27"/>
                      <a:pt x="184" y="26"/>
                    </a:cubicBezTo>
                    <a:cubicBezTo>
                      <a:pt x="184" y="26"/>
                      <a:pt x="184" y="25"/>
                      <a:pt x="184" y="24"/>
                    </a:cubicBezTo>
                    <a:cubicBezTo>
                      <a:pt x="183" y="20"/>
                      <a:pt x="181" y="17"/>
                      <a:pt x="181" y="17"/>
                    </a:cubicBezTo>
                    <a:cubicBezTo>
                      <a:pt x="241" y="0"/>
                      <a:pt x="241" y="0"/>
                      <a:pt x="241" y="0"/>
                    </a:cubicBezTo>
                    <a:cubicBezTo>
                      <a:pt x="147" y="26"/>
                      <a:pt x="147" y="26"/>
                      <a:pt x="147" y="26"/>
                    </a:cubicBezTo>
                    <a:cubicBezTo>
                      <a:pt x="147" y="26"/>
                      <a:pt x="141" y="28"/>
                      <a:pt x="139" y="28"/>
                    </a:cubicBezTo>
                    <a:cubicBezTo>
                      <a:pt x="137" y="28"/>
                      <a:pt x="135" y="27"/>
                      <a:pt x="133" y="29"/>
                    </a:cubicBezTo>
                    <a:cubicBezTo>
                      <a:pt x="132" y="30"/>
                      <a:pt x="126" y="34"/>
                      <a:pt x="124" y="36"/>
                    </a:cubicBezTo>
                    <a:cubicBezTo>
                      <a:pt x="121" y="39"/>
                      <a:pt x="118" y="44"/>
                      <a:pt x="118" y="45"/>
                    </a:cubicBezTo>
                    <a:cubicBezTo>
                      <a:pt x="117" y="47"/>
                      <a:pt x="114" y="49"/>
                      <a:pt x="113" y="52"/>
                    </a:cubicBezTo>
                    <a:cubicBezTo>
                      <a:pt x="111" y="55"/>
                      <a:pt x="110" y="58"/>
                      <a:pt x="110" y="59"/>
                    </a:cubicBezTo>
                    <a:cubicBezTo>
                      <a:pt x="109" y="61"/>
                      <a:pt x="108" y="65"/>
                      <a:pt x="107" y="67"/>
                    </a:cubicBezTo>
                    <a:cubicBezTo>
                      <a:pt x="106" y="68"/>
                      <a:pt x="95" y="81"/>
                      <a:pt x="95" y="81"/>
                    </a:cubicBezTo>
                    <a:cubicBezTo>
                      <a:pt x="99" y="84"/>
                      <a:pt x="99" y="84"/>
                      <a:pt x="99" y="84"/>
                    </a:cubicBezTo>
                    <a:cubicBezTo>
                      <a:pt x="99" y="84"/>
                      <a:pt x="99" y="85"/>
                      <a:pt x="100" y="84"/>
                    </a:cubicBezTo>
                    <a:cubicBezTo>
                      <a:pt x="101" y="83"/>
                      <a:pt x="102" y="85"/>
                      <a:pt x="103" y="86"/>
                    </a:cubicBezTo>
                    <a:cubicBezTo>
                      <a:pt x="103" y="87"/>
                      <a:pt x="104" y="89"/>
                      <a:pt x="102" y="90"/>
                    </a:cubicBezTo>
                    <a:cubicBezTo>
                      <a:pt x="100" y="91"/>
                      <a:pt x="99" y="91"/>
                      <a:pt x="101" y="93"/>
                    </a:cubicBezTo>
                    <a:cubicBezTo>
                      <a:pt x="103" y="94"/>
                      <a:pt x="106" y="99"/>
                      <a:pt x="106" y="101"/>
                    </a:cubicBezTo>
                    <a:cubicBezTo>
                      <a:pt x="106" y="103"/>
                      <a:pt x="106" y="107"/>
                      <a:pt x="103" y="107"/>
                    </a:cubicBezTo>
                    <a:cubicBezTo>
                      <a:pt x="100" y="107"/>
                      <a:pt x="97" y="107"/>
                      <a:pt x="97" y="110"/>
                    </a:cubicBezTo>
                    <a:cubicBezTo>
                      <a:pt x="97" y="110"/>
                      <a:pt x="95" y="112"/>
                      <a:pt x="94" y="114"/>
                    </a:cubicBezTo>
                    <a:cubicBezTo>
                      <a:pt x="93" y="117"/>
                      <a:pt x="93" y="118"/>
                      <a:pt x="90" y="119"/>
                    </a:cubicBezTo>
                    <a:cubicBezTo>
                      <a:pt x="88" y="121"/>
                      <a:pt x="85" y="122"/>
                      <a:pt x="84" y="123"/>
                    </a:cubicBezTo>
                    <a:cubicBezTo>
                      <a:pt x="84" y="123"/>
                      <a:pt x="80" y="121"/>
                      <a:pt x="74" y="123"/>
                    </a:cubicBezTo>
                    <a:cubicBezTo>
                      <a:pt x="69" y="125"/>
                      <a:pt x="66" y="128"/>
                      <a:pt x="66" y="128"/>
                    </a:cubicBezTo>
                    <a:cubicBezTo>
                      <a:pt x="66" y="128"/>
                      <a:pt x="63" y="128"/>
                      <a:pt x="60" y="126"/>
                    </a:cubicBezTo>
                    <a:cubicBezTo>
                      <a:pt x="57" y="124"/>
                      <a:pt x="55" y="124"/>
                      <a:pt x="51" y="124"/>
                    </a:cubicBezTo>
                    <a:cubicBezTo>
                      <a:pt x="48" y="124"/>
                      <a:pt x="42" y="127"/>
                      <a:pt x="40" y="127"/>
                    </a:cubicBezTo>
                    <a:cubicBezTo>
                      <a:pt x="38" y="128"/>
                      <a:pt x="30" y="128"/>
                      <a:pt x="24" y="131"/>
                    </a:cubicBezTo>
                    <a:cubicBezTo>
                      <a:pt x="19" y="133"/>
                      <a:pt x="17" y="134"/>
                      <a:pt x="17" y="137"/>
                    </a:cubicBezTo>
                    <a:cubicBezTo>
                      <a:pt x="17" y="139"/>
                      <a:pt x="17" y="144"/>
                      <a:pt x="17" y="144"/>
                    </a:cubicBezTo>
                    <a:cubicBezTo>
                      <a:pt x="17" y="144"/>
                      <a:pt x="19" y="144"/>
                      <a:pt x="19" y="147"/>
                    </a:cubicBezTo>
                    <a:cubicBezTo>
                      <a:pt x="19" y="149"/>
                      <a:pt x="20" y="151"/>
                      <a:pt x="20" y="150"/>
                    </a:cubicBezTo>
                    <a:cubicBezTo>
                      <a:pt x="21" y="150"/>
                      <a:pt x="23" y="149"/>
                      <a:pt x="24" y="151"/>
                    </a:cubicBezTo>
                    <a:cubicBezTo>
                      <a:pt x="25" y="153"/>
                      <a:pt x="26" y="155"/>
                      <a:pt x="26" y="156"/>
                    </a:cubicBezTo>
                    <a:cubicBezTo>
                      <a:pt x="26" y="157"/>
                      <a:pt x="24" y="159"/>
                      <a:pt x="22" y="161"/>
                    </a:cubicBezTo>
                    <a:cubicBezTo>
                      <a:pt x="20" y="163"/>
                      <a:pt x="20" y="165"/>
                      <a:pt x="20" y="166"/>
                    </a:cubicBezTo>
                    <a:cubicBezTo>
                      <a:pt x="20" y="167"/>
                      <a:pt x="18" y="169"/>
                      <a:pt x="16" y="170"/>
                    </a:cubicBezTo>
                    <a:cubicBezTo>
                      <a:pt x="15" y="172"/>
                      <a:pt x="7" y="179"/>
                      <a:pt x="4" y="183"/>
                    </a:cubicBezTo>
                    <a:cubicBezTo>
                      <a:pt x="1" y="187"/>
                      <a:pt x="0" y="188"/>
                      <a:pt x="0" y="188"/>
                    </a:cubicBezTo>
                    <a:cubicBezTo>
                      <a:pt x="2" y="198"/>
                      <a:pt x="2" y="198"/>
                      <a:pt x="2" y="198"/>
                    </a:cubicBezTo>
                    <a:cubicBezTo>
                      <a:pt x="142" y="170"/>
                      <a:pt x="142" y="170"/>
                      <a:pt x="142" y="170"/>
                    </a:cubicBezTo>
                    <a:cubicBezTo>
                      <a:pt x="142" y="170"/>
                      <a:pt x="149" y="168"/>
                      <a:pt x="156" y="173"/>
                    </a:cubicBezTo>
                    <a:cubicBezTo>
                      <a:pt x="162" y="178"/>
                      <a:pt x="165" y="186"/>
                      <a:pt x="168" y="189"/>
                    </a:cubicBezTo>
                    <a:cubicBezTo>
                      <a:pt x="171" y="192"/>
                      <a:pt x="176" y="192"/>
                      <a:pt x="178" y="193"/>
                    </a:cubicBezTo>
                    <a:cubicBezTo>
                      <a:pt x="179" y="195"/>
                      <a:pt x="209" y="203"/>
                      <a:pt x="209" y="203"/>
                    </a:cubicBezTo>
                    <a:cubicBezTo>
                      <a:pt x="208" y="206"/>
                      <a:pt x="208" y="206"/>
                      <a:pt x="208" y="206"/>
                    </a:cubicBezTo>
                    <a:cubicBezTo>
                      <a:pt x="208" y="205"/>
                      <a:pt x="211" y="208"/>
                      <a:pt x="211" y="208"/>
                    </a:cubicBezTo>
                    <a:cubicBezTo>
                      <a:pt x="212" y="211"/>
                      <a:pt x="212" y="211"/>
                      <a:pt x="212" y="211"/>
                    </a:cubicBezTo>
                    <a:cubicBezTo>
                      <a:pt x="212" y="211"/>
                      <a:pt x="210" y="213"/>
                      <a:pt x="209" y="216"/>
                    </a:cubicBezTo>
                    <a:cubicBezTo>
                      <a:pt x="207" y="220"/>
                      <a:pt x="208" y="222"/>
                      <a:pt x="211" y="222"/>
                    </a:cubicBezTo>
                    <a:cubicBezTo>
                      <a:pt x="213" y="222"/>
                      <a:pt x="212" y="221"/>
                      <a:pt x="213" y="220"/>
                    </a:cubicBezTo>
                    <a:cubicBezTo>
                      <a:pt x="213" y="219"/>
                      <a:pt x="215" y="217"/>
                      <a:pt x="215" y="218"/>
                    </a:cubicBezTo>
                    <a:cubicBezTo>
                      <a:pt x="215" y="219"/>
                      <a:pt x="217" y="220"/>
                      <a:pt x="216" y="221"/>
                    </a:cubicBezTo>
                    <a:cubicBezTo>
                      <a:pt x="215" y="222"/>
                      <a:pt x="220" y="219"/>
                      <a:pt x="220" y="219"/>
                    </a:cubicBezTo>
                    <a:cubicBezTo>
                      <a:pt x="221" y="218"/>
                      <a:pt x="223" y="218"/>
                      <a:pt x="227" y="216"/>
                    </a:cubicBezTo>
                    <a:cubicBezTo>
                      <a:pt x="231" y="213"/>
                      <a:pt x="236" y="209"/>
                      <a:pt x="239" y="207"/>
                    </a:cubicBezTo>
                    <a:cubicBezTo>
                      <a:pt x="243" y="205"/>
                      <a:pt x="245" y="205"/>
                      <a:pt x="247" y="204"/>
                    </a:cubicBezTo>
                    <a:cubicBezTo>
                      <a:pt x="248" y="202"/>
                      <a:pt x="251" y="200"/>
                      <a:pt x="252" y="201"/>
                    </a:cubicBezTo>
                    <a:cubicBezTo>
                      <a:pt x="252" y="201"/>
                      <a:pt x="250" y="203"/>
                      <a:pt x="245" y="206"/>
                    </a:cubicBezTo>
                    <a:cubicBezTo>
                      <a:pt x="240" y="209"/>
                      <a:pt x="235" y="212"/>
                      <a:pt x="236" y="213"/>
                    </a:cubicBezTo>
                    <a:cubicBezTo>
                      <a:pt x="237" y="214"/>
                      <a:pt x="244" y="214"/>
                      <a:pt x="255" y="204"/>
                    </a:cubicBezTo>
                    <a:cubicBezTo>
                      <a:pt x="266" y="194"/>
                      <a:pt x="266" y="194"/>
                      <a:pt x="271" y="191"/>
                    </a:cubicBezTo>
                    <a:cubicBezTo>
                      <a:pt x="275" y="187"/>
                      <a:pt x="280" y="183"/>
                      <a:pt x="278" y="182"/>
                    </a:cubicBezTo>
                    <a:cubicBezTo>
                      <a:pt x="277" y="181"/>
                      <a:pt x="273" y="184"/>
                      <a:pt x="271" y="185"/>
                    </a:cubicBezTo>
                    <a:cubicBezTo>
                      <a:pt x="270" y="187"/>
                      <a:pt x="267" y="185"/>
                      <a:pt x="267" y="185"/>
                    </a:cubicBezTo>
                    <a:cubicBezTo>
                      <a:pt x="266" y="188"/>
                      <a:pt x="266" y="188"/>
                      <a:pt x="266" y="188"/>
                    </a:cubicBezTo>
                    <a:cubicBezTo>
                      <a:pt x="262" y="189"/>
                      <a:pt x="262" y="189"/>
                      <a:pt x="262" y="189"/>
                    </a:cubicBezTo>
                    <a:cubicBezTo>
                      <a:pt x="262" y="189"/>
                      <a:pt x="261" y="192"/>
                      <a:pt x="260" y="192"/>
                    </a:cubicBezTo>
                    <a:cubicBezTo>
                      <a:pt x="260" y="193"/>
                      <a:pt x="259" y="193"/>
                      <a:pt x="259" y="194"/>
                    </a:cubicBezTo>
                    <a:cubicBezTo>
                      <a:pt x="259" y="194"/>
                      <a:pt x="258" y="198"/>
                      <a:pt x="257" y="197"/>
                    </a:cubicBezTo>
                    <a:cubicBezTo>
                      <a:pt x="255" y="196"/>
                      <a:pt x="253" y="195"/>
                      <a:pt x="255" y="193"/>
                    </a:cubicBezTo>
                    <a:cubicBezTo>
                      <a:pt x="256" y="192"/>
                      <a:pt x="258" y="191"/>
                      <a:pt x="258" y="190"/>
                    </a:cubicBezTo>
                    <a:cubicBezTo>
                      <a:pt x="258" y="189"/>
                      <a:pt x="259" y="188"/>
                      <a:pt x="259" y="187"/>
                    </a:cubicBezTo>
                    <a:cubicBezTo>
                      <a:pt x="259" y="186"/>
                      <a:pt x="261" y="184"/>
                      <a:pt x="262" y="183"/>
                    </a:cubicBezTo>
                    <a:cubicBezTo>
                      <a:pt x="263" y="183"/>
                      <a:pt x="265" y="184"/>
                      <a:pt x="265" y="182"/>
                    </a:cubicBezTo>
                    <a:cubicBezTo>
                      <a:pt x="265" y="181"/>
                      <a:pt x="262" y="180"/>
                      <a:pt x="260" y="182"/>
                    </a:cubicBezTo>
                    <a:cubicBezTo>
                      <a:pt x="258" y="183"/>
                      <a:pt x="256" y="187"/>
                      <a:pt x="256" y="188"/>
                    </a:cubicBezTo>
                    <a:cubicBezTo>
                      <a:pt x="255" y="189"/>
                      <a:pt x="251" y="191"/>
                      <a:pt x="249" y="193"/>
                    </a:cubicBezTo>
                    <a:cubicBezTo>
                      <a:pt x="246" y="194"/>
                      <a:pt x="239" y="197"/>
                      <a:pt x="236" y="197"/>
                    </a:cubicBezTo>
                    <a:cubicBezTo>
                      <a:pt x="235" y="197"/>
                      <a:pt x="235" y="197"/>
                      <a:pt x="235" y="197"/>
                    </a:cubicBezTo>
                    <a:cubicBezTo>
                      <a:pt x="235" y="197"/>
                      <a:pt x="234" y="201"/>
                      <a:pt x="232" y="201"/>
                    </a:cubicBezTo>
                    <a:cubicBezTo>
                      <a:pt x="230" y="202"/>
                      <a:pt x="227" y="200"/>
                      <a:pt x="225" y="201"/>
                    </a:cubicBezTo>
                    <a:cubicBezTo>
                      <a:pt x="224" y="202"/>
                      <a:pt x="224" y="205"/>
                      <a:pt x="224" y="205"/>
                    </a:cubicBezTo>
                    <a:cubicBezTo>
                      <a:pt x="224" y="205"/>
                      <a:pt x="221" y="204"/>
                      <a:pt x="220" y="205"/>
                    </a:cubicBezTo>
                    <a:cubicBezTo>
                      <a:pt x="219" y="206"/>
                      <a:pt x="219" y="209"/>
                      <a:pt x="219" y="209"/>
                    </a:cubicBezTo>
                    <a:cubicBezTo>
                      <a:pt x="219" y="209"/>
                      <a:pt x="218" y="208"/>
                      <a:pt x="217" y="209"/>
                    </a:cubicBezTo>
                    <a:cubicBezTo>
                      <a:pt x="217" y="210"/>
                      <a:pt x="217" y="212"/>
                      <a:pt x="217" y="212"/>
                    </a:cubicBezTo>
                    <a:cubicBezTo>
                      <a:pt x="217" y="212"/>
                      <a:pt x="214" y="211"/>
                      <a:pt x="213" y="211"/>
                    </a:cubicBezTo>
                    <a:cubicBezTo>
                      <a:pt x="212" y="208"/>
                      <a:pt x="212" y="208"/>
                      <a:pt x="212" y="208"/>
                    </a:cubicBezTo>
                    <a:cubicBezTo>
                      <a:pt x="212" y="208"/>
                      <a:pt x="217" y="204"/>
                      <a:pt x="217" y="201"/>
                    </a:cubicBezTo>
                    <a:cubicBezTo>
                      <a:pt x="215" y="197"/>
                      <a:pt x="215" y="197"/>
                      <a:pt x="215" y="197"/>
                    </a:cubicBezTo>
                    <a:cubicBezTo>
                      <a:pt x="219" y="190"/>
                      <a:pt x="219" y="190"/>
                      <a:pt x="219" y="190"/>
                    </a:cubicBezTo>
                    <a:cubicBezTo>
                      <a:pt x="219" y="190"/>
                      <a:pt x="217" y="186"/>
                      <a:pt x="216" y="180"/>
                    </a:cubicBezTo>
                    <a:cubicBezTo>
                      <a:pt x="215" y="179"/>
                      <a:pt x="215" y="179"/>
                      <a:pt x="215" y="178"/>
                    </a:cubicBezTo>
                    <a:cubicBezTo>
                      <a:pt x="214" y="175"/>
                      <a:pt x="213" y="172"/>
                      <a:pt x="213" y="171"/>
                    </a:cubicBezTo>
                    <a:cubicBezTo>
                      <a:pt x="212" y="167"/>
                      <a:pt x="211" y="154"/>
                      <a:pt x="211" y="152"/>
                    </a:cubicBezTo>
                    <a:cubicBezTo>
                      <a:pt x="210" y="149"/>
                      <a:pt x="209" y="124"/>
                      <a:pt x="209" y="115"/>
                    </a:cubicBezTo>
                    <a:cubicBezTo>
                      <a:pt x="209" y="114"/>
                      <a:pt x="209" y="114"/>
                      <a:pt x="209" y="114"/>
                    </a:cubicBezTo>
                    <a:cubicBezTo>
                      <a:pt x="209" y="114"/>
                      <a:pt x="209" y="114"/>
                      <a:pt x="209" y="114"/>
                    </a:cubicBezTo>
                    <a:cubicBezTo>
                      <a:pt x="209" y="114"/>
                      <a:pt x="209" y="114"/>
                      <a:pt x="209" y="114"/>
                    </a:cubicBezTo>
                    <a:cubicBezTo>
                      <a:pt x="209" y="114"/>
                      <a:pt x="207" y="106"/>
                      <a:pt x="206" y="100"/>
                    </a:cubicBezTo>
                    <a:cubicBezTo>
                      <a:pt x="205" y="97"/>
                      <a:pt x="204" y="94"/>
                      <a:pt x="203" y="91"/>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70" name="Freeform 54">
                <a:extLst>
                  <a:ext uri="{FF2B5EF4-FFF2-40B4-BE49-F238E27FC236}">
                    <a16:creationId xmlns:a16="http://schemas.microsoft.com/office/drawing/2014/main" id="{0DAE0E5D-055D-4369-B359-349116FF2872}"/>
                  </a:ext>
                </a:extLst>
              </p:cNvPr>
              <p:cNvSpPr>
                <a:spLocks/>
              </p:cNvSpPr>
              <p:nvPr/>
            </p:nvSpPr>
            <p:spPr bwMode="auto">
              <a:xfrm>
                <a:off x="16774600" y="4908329"/>
                <a:ext cx="236538" cy="461963"/>
              </a:xfrm>
              <a:custGeom>
                <a:avLst/>
                <a:gdLst>
                  <a:gd name="T0" fmla="*/ 55 w 63"/>
                  <a:gd name="T1" fmla="*/ 96 h 123"/>
                  <a:gd name="T2" fmla="*/ 20 w 63"/>
                  <a:gd name="T3" fmla="*/ 0 h 123"/>
                  <a:gd name="T4" fmla="*/ 18 w 63"/>
                  <a:gd name="T5" fmla="*/ 2 h 123"/>
                  <a:gd name="T6" fmla="*/ 15 w 63"/>
                  <a:gd name="T7" fmla="*/ 2 h 123"/>
                  <a:gd name="T8" fmla="*/ 12 w 63"/>
                  <a:gd name="T9" fmla="*/ 5 h 123"/>
                  <a:gd name="T10" fmla="*/ 10 w 63"/>
                  <a:gd name="T11" fmla="*/ 7 h 123"/>
                  <a:gd name="T12" fmla="*/ 11 w 63"/>
                  <a:gd name="T13" fmla="*/ 14 h 123"/>
                  <a:gd name="T14" fmla="*/ 11 w 63"/>
                  <a:gd name="T15" fmla="*/ 15 h 123"/>
                  <a:gd name="T16" fmla="*/ 12 w 63"/>
                  <a:gd name="T17" fmla="*/ 21 h 123"/>
                  <a:gd name="T18" fmla="*/ 12 w 63"/>
                  <a:gd name="T19" fmla="*/ 25 h 123"/>
                  <a:gd name="T20" fmla="*/ 12 w 63"/>
                  <a:gd name="T21" fmla="*/ 29 h 123"/>
                  <a:gd name="T22" fmla="*/ 15 w 63"/>
                  <a:gd name="T23" fmla="*/ 34 h 123"/>
                  <a:gd name="T24" fmla="*/ 15 w 63"/>
                  <a:gd name="T25" fmla="*/ 36 h 123"/>
                  <a:gd name="T26" fmla="*/ 10 w 63"/>
                  <a:gd name="T27" fmla="*/ 50 h 123"/>
                  <a:gd name="T28" fmla="*/ 10 w 63"/>
                  <a:gd name="T29" fmla="*/ 50 h 123"/>
                  <a:gd name="T30" fmla="*/ 8 w 63"/>
                  <a:gd name="T31" fmla="*/ 51 h 123"/>
                  <a:gd name="T32" fmla="*/ 5 w 63"/>
                  <a:gd name="T33" fmla="*/ 53 h 123"/>
                  <a:gd name="T34" fmla="*/ 5 w 63"/>
                  <a:gd name="T35" fmla="*/ 55 h 123"/>
                  <a:gd name="T36" fmla="*/ 6 w 63"/>
                  <a:gd name="T37" fmla="*/ 62 h 123"/>
                  <a:gd name="T38" fmla="*/ 6 w 63"/>
                  <a:gd name="T39" fmla="*/ 71 h 123"/>
                  <a:gd name="T40" fmla="*/ 6 w 63"/>
                  <a:gd name="T41" fmla="*/ 79 h 123"/>
                  <a:gd name="T42" fmla="*/ 5 w 63"/>
                  <a:gd name="T43" fmla="*/ 80 h 123"/>
                  <a:gd name="T44" fmla="*/ 5 w 63"/>
                  <a:gd name="T45" fmla="*/ 80 h 123"/>
                  <a:gd name="T46" fmla="*/ 4 w 63"/>
                  <a:gd name="T47" fmla="*/ 80 h 123"/>
                  <a:gd name="T48" fmla="*/ 3 w 63"/>
                  <a:gd name="T49" fmla="*/ 83 h 123"/>
                  <a:gd name="T50" fmla="*/ 3 w 63"/>
                  <a:gd name="T51" fmla="*/ 87 h 123"/>
                  <a:gd name="T52" fmla="*/ 3 w 63"/>
                  <a:gd name="T53" fmla="*/ 88 h 123"/>
                  <a:gd name="T54" fmla="*/ 1 w 63"/>
                  <a:gd name="T55" fmla="*/ 90 h 123"/>
                  <a:gd name="T56" fmla="*/ 1 w 63"/>
                  <a:gd name="T57" fmla="*/ 90 h 123"/>
                  <a:gd name="T58" fmla="*/ 0 w 63"/>
                  <a:gd name="T59" fmla="*/ 91 h 123"/>
                  <a:gd name="T60" fmla="*/ 1 w 63"/>
                  <a:gd name="T61" fmla="*/ 92 h 123"/>
                  <a:gd name="T62" fmla="*/ 5 w 63"/>
                  <a:gd name="T63" fmla="*/ 103 h 123"/>
                  <a:gd name="T64" fmla="*/ 5 w 63"/>
                  <a:gd name="T65" fmla="*/ 104 h 123"/>
                  <a:gd name="T66" fmla="*/ 6 w 63"/>
                  <a:gd name="T67" fmla="*/ 107 h 123"/>
                  <a:gd name="T68" fmla="*/ 7 w 63"/>
                  <a:gd name="T69" fmla="*/ 110 h 123"/>
                  <a:gd name="T70" fmla="*/ 7 w 63"/>
                  <a:gd name="T71" fmla="*/ 111 h 123"/>
                  <a:gd name="T72" fmla="*/ 7 w 63"/>
                  <a:gd name="T73" fmla="*/ 111 h 123"/>
                  <a:gd name="T74" fmla="*/ 7 w 63"/>
                  <a:gd name="T75" fmla="*/ 111 h 123"/>
                  <a:gd name="T76" fmla="*/ 6 w 63"/>
                  <a:gd name="T77" fmla="*/ 113 h 123"/>
                  <a:gd name="T78" fmla="*/ 6 w 63"/>
                  <a:gd name="T79" fmla="*/ 115 h 123"/>
                  <a:gd name="T80" fmla="*/ 6 w 63"/>
                  <a:gd name="T81" fmla="*/ 120 h 123"/>
                  <a:gd name="T82" fmla="*/ 6 w 63"/>
                  <a:gd name="T83" fmla="*/ 123 h 123"/>
                  <a:gd name="T84" fmla="*/ 6 w 63"/>
                  <a:gd name="T85" fmla="*/ 115 h 123"/>
                  <a:gd name="T86" fmla="*/ 6 w 63"/>
                  <a:gd name="T87" fmla="*/ 115 h 123"/>
                  <a:gd name="T88" fmla="*/ 6 w 63"/>
                  <a:gd name="T89" fmla="*/ 114 h 123"/>
                  <a:gd name="T90" fmla="*/ 5 w 63"/>
                  <a:gd name="T91" fmla="*/ 123 h 123"/>
                  <a:gd name="T92" fmla="*/ 47 w 63"/>
                  <a:gd name="T93" fmla="*/ 115 h 123"/>
                  <a:gd name="T94" fmla="*/ 49 w 63"/>
                  <a:gd name="T95" fmla="*/ 110 h 123"/>
                  <a:gd name="T96" fmla="*/ 49 w 63"/>
                  <a:gd name="T97" fmla="*/ 110 h 123"/>
                  <a:gd name="T98" fmla="*/ 49 w 63"/>
                  <a:gd name="T99" fmla="*/ 110 h 123"/>
                  <a:gd name="T100" fmla="*/ 52 w 63"/>
                  <a:gd name="T101" fmla="*/ 109 h 123"/>
                  <a:gd name="T102" fmla="*/ 52 w 63"/>
                  <a:gd name="T103" fmla="*/ 109 h 123"/>
                  <a:gd name="T104" fmla="*/ 55 w 63"/>
                  <a:gd name="T105" fmla="*/ 106 h 123"/>
                  <a:gd name="T106" fmla="*/ 56 w 63"/>
                  <a:gd name="T107" fmla="*/ 105 h 123"/>
                  <a:gd name="T108" fmla="*/ 61 w 63"/>
                  <a:gd name="T109" fmla="*/ 106 h 123"/>
                  <a:gd name="T110" fmla="*/ 56 w 63"/>
                  <a:gd name="T111" fmla="*/ 105 h 123"/>
                  <a:gd name="T112" fmla="*/ 55 w 63"/>
                  <a:gd name="T113" fmla="*/ 106 h 123"/>
                  <a:gd name="T114" fmla="*/ 56 w 63"/>
                  <a:gd name="T115" fmla="*/ 105 h 123"/>
                  <a:gd name="T116" fmla="*/ 61 w 63"/>
                  <a:gd name="T117" fmla="*/ 106 h 123"/>
                  <a:gd name="T118" fmla="*/ 63 w 63"/>
                  <a:gd name="T119" fmla="*/ 103 h 123"/>
                  <a:gd name="T120" fmla="*/ 55 w 63"/>
                  <a:gd name="T121" fmla="*/ 9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 h="123">
                    <a:moveTo>
                      <a:pt x="55" y="96"/>
                    </a:moveTo>
                    <a:cubicBezTo>
                      <a:pt x="20" y="0"/>
                      <a:pt x="20" y="0"/>
                      <a:pt x="20" y="0"/>
                    </a:cubicBezTo>
                    <a:cubicBezTo>
                      <a:pt x="18" y="2"/>
                      <a:pt x="18" y="2"/>
                      <a:pt x="18" y="2"/>
                    </a:cubicBezTo>
                    <a:cubicBezTo>
                      <a:pt x="15" y="2"/>
                      <a:pt x="15" y="2"/>
                      <a:pt x="15" y="2"/>
                    </a:cubicBezTo>
                    <a:cubicBezTo>
                      <a:pt x="15" y="2"/>
                      <a:pt x="12" y="4"/>
                      <a:pt x="12" y="5"/>
                    </a:cubicBezTo>
                    <a:cubicBezTo>
                      <a:pt x="11" y="6"/>
                      <a:pt x="10" y="7"/>
                      <a:pt x="10" y="7"/>
                    </a:cubicBezTo>
                    <a:cubicBezTo>
                      <a:pt x="11" y="14"/>
                      <a:pt x="11" y="14"/>
                      <a:pt x="11" y="14"/>
                    </a:cubicBezTo>
                    <a:cubicBezTo>
                      <a:pt x="11" y="15"/>
                      <a:pt x="11" y="15"/>
                      <a:pt x="11" y="15"/>
                    </a:cubicBezTo>
                    <a:cubicBezTo>
                      <a:pt x="11" y="15"/>
                      <a:pt x="10" y="18"/>
                      <a:pt x="12" y="21"/>
                    </a:cubicBezTo>
                    <a:cubicBezTo>
                      <a:pt x="13" y="23"/>
                      <a:pt x="13" y="24"/>
                      <a:pt x="12" y="25"/>
                    </a:cubicBezTo>
                    <a:cubicBezTo>
                      <a:pt x="12" y="26"/>
                      <a:pt x="12" y="28"/>
                      <a:pt x="12" y="29"/>
                    </a:cubicBezTo>
                    <a:cubicBezTo>
                      <a:pt x="13" y="31"/>
                      <a:pt x="14" y="33"/>
                      <a:pt x="15" y="34"/>
                    </a:cubicBezTo>
                    <a:cubicBezTo>
                      <a:pt x="15" y="34"/>
                      <a:pt x="15" y="35"/>
                      <a:pt x="15" y="36"/>
                    </a:cubicBezTo>
                    <a:cubicBezTo>
                      <a:pt x="16" y="41"/>
                      <a:pt x="15" y="48"/>
                      <a:pt x="10" y="50"/>
                    </a:cubicBezTo>
                    <a:cubicBezTo>
                      <a:pt x="10" y="50"/>
                      <a:pt x="10" y="50"/>
                      <a:pt x="10" y="50"/>
                    </a:cubicBezTo>
                    <a:cubicBezTo>
                      <a:pt x="10" y="50"/>
                      <a:pt x="9" y="50"/>
                      <a:pt x="8" y="51"/>
                    </a:cubicBezTo>
                    <a:cubicBezTo>
                      <a:pt x="6" y="51"/>
                      <a:pt x="6" y="52"/>
                      <a:pt x="5" y="53"/>
                    </a:cubicBezTo>
                    <a:cubicBezTo>
                      <a:pt x="5" y="53"/>
                      <a:pt x="5" y="54"/>
                      <a:pt x="5" y="55"/>
                    </a:cubicBezTo>
                    <a:cubicBezTo>
                      <a:pt x="6" y="57"/>
                      <a:pt x="6" y="60"/>
                      <a:pt x="6" y="62"/>
                    </a:cubicBezTo>
                    <a:cubicBezTo>
                      <a:pt x="6" y="64"/>
                      <a:pt x="6" y="68"/>
                      <a:pt x="6" y="71"/>
                    </a:cubicBezTo>
                    <a:cubicBezTo>
                      <a:pt x="6" y="73"/>
                      <a:pt x="7" y="77"/>
                      <a:pt x="6" y="79"/>
                    </a:cubicBezTo>
                    <a:cubicBezTo>
                      <a:pt x="6" y="79"/>
                      <a:pt x="6" y="79"/>
                      <a:pt x="5" y="80"/>
                    </a:cubicBezTo>
                    <a:cubicBezTo>
                      <a:pt x="5" y="80"/>
                      <a:pt x="5" y="80"/>
                      <a:pt x="5" y="80"/>
                    </a:cubicBezTo>
                    <a:cubicBezTo>
                      <a:pt x="5" y="80"/>
                      <a:pt x="4" y="80"/>
                      <a:pt x="4" y="80"/>
                    </a:cubicBezTo>
                    <a:cubicBezTo>
                      <a:pt x="4" y="81"/>
                      <a:pt x="3" y="82"/>
                      <a:pt x="3" y="83"/>
                    </a:cubicBezTo>
                    <a:cubicBezTo>
                      <a:pt x="3" y="84"/>
                      <a:pt x="3" y="86"/>
                      <a:pt x="3" y="87"/>
                    </a:cubicBezTo>
                    <a:cubicBezTo>
                      <a:pt x="3" y="87"/>
                      <a:pt x="3" y="87"/>
                      <a:pt x="3" y="88"/>
                    </a:cubicBezTo>
                    <a:cubicBezTo>
                      <a:pt x="2" y="89"/>
                      <a:pt x="2" y="90"/>
                      <a:pt x="1" y="90"/>
                    </a:cubicBezTo>
                    <a:cubicBezTo>
                      <a:pt x="1" y="90"/>
                      <a:pt x="1" y="90"/>
                      <a:pt x="1" y="90"/>
                    </a:cubicBezTo>
                    <a:cubicBezTo>
                      <a:pt x="1" y="91"/>
                      <a:pt x="0" y="91"/>
                      <a:pt x="0" y="91"/>
                    </a:cubicBezTo>
                    <a:cubicBezTo>
                      <a:pt x="0" y="91"/>
                      <a:pt x="1" y="91"/>
                      <a:pt x="1" y="92"/>
                    </a:cubicBezTo>
                    <a:cubicBezTo>
                      <a:pt x="4" y="94"/>
                      <a:pt x="5" y="99"/>
                      <a:pt x="5" y="103"/>
                    </a:cubicBezTo>
                    <a:cubicBezTo>
                      <a:pt x="5" y="103"/>
                      <a:pt x="5" y="103"/>
                      <a:pt x="5" y="104"/>
                    </a:cubicBezTo>
                    <a:cubicBezTo>
                      <a:pt x="5" y="105"/>
                      <a:pt x="5" y="106"/>
                      <a:pt x="6" y="107"/>
                    </a:cubicBezTo>
                    <a:cubicBezTo>
                      <a:pt x="6" y="108"/>
                      <a:pt x="6" y="109"/>
                      <a:pt x="7" y="110"/>
                    </a:cubicBezTo>
                    <a:cubicBezTo>
                      <a:pt x="7" y="110"/>
                      <a:pt x="7" y="110"/>
                      <a:pt x="7" y="111"/>
                    </a:cubicBezTo>
                    <a:cubicBezTo>
                      <a:pt x="7" y="111"/>
                      <a:pt x="7" y="111"/>
                      <a:pt x="7" y="111"/>
                    </a:cubicBezTo>
                    <a:cubicBezTo>
                      <a:pt x="7" y="111"/>
                      <a:pt x="7" y="111"/>
                      <a:pt x="7" y="111"/>
                    </a:cubicBezTo>
                    <a:cubicBezTo>
                      <a:pt x="7" y="111"/>
                      <a:pt x="7" y="112"/>
                      <a:pt x="6" y="113"/>
                    </a:cubicBezTo>
                    <a:cubicBezTo>
                      <a:pt x="6" y="113"/>
                      <a:pt x="6" y="114"/>
                      <a:pt x="6" y="115"/>
                    </a:cubicBezTo>
                    <a:cubicBezTo>
                      <a:pt x="6" y="116"/>
                      <a:pt x="6" y="120"/>
                      <a:pt x="6" y="120"/>
                    </a:cubicBezTo>
                    <a:cubicBezTo>
                      <a:pt x="6" y="123"/>
                      <a:pt x="6" y="123"/>
                      <a:pt x="6" y="123"/>
                    </a:cubicBezTo>
                    <a:cubicBezTo>
                      <a:pt x="6" y="123"/>
                      <a:pt x="6" y="118"/>
                      <a:pt x="6" y="115"/>
                    </a:cubicBezTo>
                    <a:cubicBezTo>
                      <a:pt x="6" y="115"/>
                      <a:pt x="6" y="115"/>
                      <a:pt x="6" y="115"/>
                    </a:cubicBezTo>
                    <a:cubicBezTo>
                      <a:pt x="6" y="115"/>
                      <a:pt x="6" y="114"/>
                      <a:pt x="6" y="114"/>
                    </a:cubicBezTo>
                    <a:cubicBezTo>
                      <a:pt x="5" y="118"/>
                      <a:pt x="5" y="123"/>
                      <a:pt x="5" y="123"/>
                    </a:cubicBezTo>
                    <a:cubicBezTo>
                      <a:pt x="47" y="115"/>
                      <a:pt x="47" y="115"/>
                      <a:pt x="47" y="115"/>
                    </a:cubicBezTo>
                    <a:cubicBezTo>
                      <a:pt x="49" y="110"/>
                      <a:pt x="49" y="110"/>
                      <a:pt x="49" y="110"/>
                    </a:cubicBezTo>
                    <a:cubicBezTo>
                      <a:pt x="49" y="110"/>
                      <a:pt x="49" y="110"/>
                      <a:pt x="49" y="110"/>
                    </a:cubicBezTo>
                    <a:cubicBezTo>
                      <a:pt x="49" y="110"/>
                      <a:pt x="49" y="110"/>
                      <a:pt x="49" y="110"/>
                    </a:cubicBezTo>
                    <a:cubicBezTo>
                      <a:pt x="52" y="109"/>
                      <a:pt x="52" y="109"/>
                      <a:pt x="52" y="109"/>
                    </a:cubicBezTo>
                    <a:cubicBezTo>
                      <a:pt x="52" y="109"/>
                      <a:pt x="52" y="109"/>
                      <a:pt x="52" y="109"/>
                    </a:cubicBezTo>
                    <a:cubicBezTo>
                      <a:pt x="55" y="106"/>
                      <a:pt x="55" y="106"/>
                      <a:pt x="55" y="106"/>
                    </a:cubicBezTo>
                    <a:cubicBezTo>
                      <a:pt x="56" y="105"/>
                      <a:pt x="56" y="105"/>
                      <a:pt x="56" y="105"/>
                    </a:cubicBezTo>
                    <a:cubicBezTo>
                      <a:pt x="61" y="106"/>
                      <a:pt x="61" y="106"/>
                      <a:pt x="61" y="106"/>
                    </a:cubicBezTo>
                    <a:cubicBezTo>
                      <a:pt x="56" y="105"/>
                      <a:pt x="56" y="105"/>
                      <a:pt x="56" y="105"/>
                    </a:cubicBezTo>
                    <a:cubicBezTo>
                      <a:pt x="55" y="106"/>
                      <a:pt x="55" y="106"/>
                      <a:pt x="55" y="106"/>
                    </a:cubicBezTo>
                    <a:cubicBezTo>
                      <a:pt x="56" y="105"/>
                      <a:pt x="56" y="105"/>
                      <a:pt x="56" y="105"/>
                    </a:cubicBezTo>
                    <a:cubicBezTo>
                      <a:pt x="61" y="106"/>
                      <a:pt x="61" y="106"/>
                      <a:pt x="61" y="106"/>
                    </a:cubicBezTo>
                    <a:cubicBezTo>
                      <a:pt x="62" y="105"/>
                      <a:pt x="63" y="104"/>
                      <a:pt x="63" y="103"/>
                    </a:cubicBezTo>
                    <a:cubicBezTo>
                      <a:pt x="59" y="104"/>
                      <a:pt x="55" y="96"/>
                      <a:pt x="55" y="96"/>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sp>
            <p:nvSpPr>
              <p:cNvPr id="71" name="Freeform 55">
                <a:extLst>
                  <a:ext uri="{FF2B5EF4-FFF2-40B4-BE49-F238E27FC236}">
                    <a16:creationId xmlns:a16="http://schemas.microsoft.com/office/drawing/2014/main" id="{5128BED2-2E73-43F2-8D75-AFF2A0F27C61}"/>
                  </a:ext>
                </a:extLst>
              </p:cNvPr>
              <p:cNvSpPr>
                <a:spLocks/>
              </p:cNvSpPr>
              <p:nvPr/>
            </p:nvSpPr>
            <p:spPr bwMode="auto">
              <a:xfrm>
                <a:off x="16587275" y="4963891"/>
                <a:ext cx="244475" cy="428626"/>
              </a:xfrm>
              <a:custGeom>
                <a:avLst/>
                <a:gdLst>
                  <a:gd name="T0" fmla="*/ 56 w 65"/>
                  <a:gd name="T1" fmla="*/ 99 h 114"/>
                  <a:gd name="T2" fmla="*/ 56 w 65"/>
                  <a:gd name="T3" fmla="*/ 97 h 114"/>
                  <a:gd name="T4" fmla="*/ 55 w 65"/>
                  <a:gd name="T5" fmla="*/ 90 h 114"/>
                  <a:gd name="T6" fmla="*/ 54 w 65"/>
                  <a:gd name="T7" fmla="*/ 83 h 114"/>
                  <a:gd name="T8" fmla="*/ 54 w 65"/>
                  <a:gd name="T9" fmla="*/ 81 h 114"/>
                  <a:gd name="T10" fmla="*/ 50 w 65"/>
                  <a:gd name="T11" fmla="*/ 77 h 114"/>
                  <a:gd name="T12" fmla="*/ 52 w 65"/>
                  <a:gd name="T13" fmla="*/ 70 h 114"/>
                  <a:gd name="T14" fmla="*/ 53 w 65"/>
                  <a:gd name="T15" fmla="*/ 67 h 114"/>
                  <a:gd name="T16" fmla="*/ 55 w 65"/>
                  <a:gd name="T17" fmla="*/ 65 h 114"/>
                  <a:gd name="T18" fmla="*/ 56 w 65"/>
                  <a:gd name="T19" fmla="*/ 61 h 114"/>
                  <a:gd name="T20" fmla="*/ 55 w 65"/>
                  <a:gd name="T21" fmla="*/ 40 h 114"/>
                  <a:gd name="T22" fmla="*/ 55 w 65"/>
                  <a:gd name="T23" fmla="*/ 39 h 114"/>
                  <a:gd name="T24" fmla="*/ 56 w 65"/>
                  <a:gd name="T25" fmla="*/ 36 h 114"/>
                  <a:gd name="T26" fmla="*/ 58 w 65"/>
                  <a:gd name="T27" fmla="*/ 35 h 114"/>
                  <a:gd name="T28" fmla="*/ 60 w 65"/>
                  <a:gd name="T29" fmla="*/ 35 h 114"/>
                  <a:gd name="T30" fmla="*/ 64 w 65"/>
                  <a:gd name="T31" fmla="*/ 28 h 114"/>
                  <a:gd name="T32" fmla="*/ 65 w 65"/>
                  <a:gd name="T33" fmla="*/ 21 h 114"/>
                  <a:gd name="T34" fmla="*/ 63 w 65"/>
                  <a:gd name="T35" fmla="*/ 16 h 114"/>
                  <a:gd name="T36" fmla="*/ 62 w 65"/>
                  <a:gd name="T37" fmla="*/ 10 h 114"/>
                  <a:gd name="T38" fmla="*/ 61 w 65"/>
                  <a:gd name="T39" fmla="*/ 4 h 114"/>
                  <a:gd name="T40" fmla="*/ 0 w 65"/>
                  <a:gd name="T41" fmla="*/ 17 h 114"/>
                  <a:gd name="T42" fmla="*/ 0 w 65"/>
                  <a:gd name="T43" fmla="*/ 17 h 114"/>
                  <a:gd name="T44" fmla="*/ 3 w 65"/>
                  <a:gd name="T45" fmla="*/ 26 h 114"/>
                  <a:gd name="T46" fmla="*/ 3 w 65"/>
                  <a:gd name="T47" fmla="*/ 30 h 114"/>
                  <a:gd name="T48" fmla="*/ 8 w 65"/>
                  <a:gd name="T49" fmla="*/ 41 h 114"/>
                  <a:gd name="T50" fmla="*/ 10 w 65"/>
                  <a:gd name="T51" fmla="*/ 54 h 114"/>
                  <a:gd name="T52" fmla="*/ 12 w 65"/>
                  <a:gd name="T53" fmla="*/ 66 h 114"/>
                  <a:gd name="T54" fmla="*/ 13 w 65"/>
                  <a:gd name="T55" fmla="*/ 69 h 114"/>
                  <a:gd name="T56" fmla="*/ 14 w 65"/>
                  <a:gd name="T57" fmla="*/ 75 h 114"/>
                  <a:gd name="T58" fmla="*/ 15 w 65"/>
                  <a:gd name="T59" fmla="*/ 81 h 114"/>
                  <a:gd name="T60" fmla="*/ 17 w 65"/>
                  <a:gd name="T61" fmla="*/ 79 h 114"/>
                  <a:gd name="T62" fmla="*/ 19 w 65"/>
                  <a:gd name="T63" fmla="*/ 80 h 114"/>
                  <a:gd name="T64" fmla="*/ 20 w 65"/>
                  <a:gd name="T65" fmla="*/ 82 h 114"/>
                  <a:gd name="T66" fmla="*/ 25 w 65"/>
                  <a:gd name="T67" fmla="*/ 99 h 114"/>
                  <a:gd name="T68" fmla="*/ 27 w 65"/>
                  <a:gd name="T69" fmla="*/ 107 h 114"/>
                  <a:gd name="T70" fmla="*/ 28 w 65"/>
                  <a:gd name="T71" fmla="*/ 114 h 114"/>
                  <a:gd name="T72" fmla="*/ 56 w 65"/>
                  <a:gd name="T73"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 h="114">
                    <a:moveTo>
                      <a:pt x="56" y="99"/>
                    </a:moveTo>
                    <a:cubicBezTo>
                      <a:pt x="56" y="99"/>
                      <a:pt x="56" y="99"/>
                      <a:pt x="56" y="99"/>
                    </a:cubicBezTo>
                    <a:cubicBezTo>
                      <a:pt x="56" y="99"/>
                      <a:pt x="56" y="98"/>
                      <a:pt x="56" y="98"/>
                    </a:cubicBezTo>
                    <a:cubicBezTo>
                      <a:pt x="56" y="98"/>
                      <a:pt x="56" y="97"/>
                      <a:pt x="56" y="97"/>
                    </a:cubicBezTo>
                    <a:cubicBezTo>
                      <a:pt x="57" y="97"/>
                      <a:pt x="57" y="96"/>
                      <a:pt x="57" y="96"/>
                    </a:cubicBezTo>
                    <a:cubicBezTo>
                      <a:pt x="57" y="95"/>
                      <a:pt x="55" y="93"/>
                      <a:pt x="55" y="90"/>
                    </a:cubicBezTo>
                    <a:cubicBezTo>
                      <a:pt x="55" y="89"/>
                      <a:pt x="55" y="88"/>
                      <a:pt x="55" y="87"/>
                    </a:cubicBezTo>
                    <a:cubicBezTo>
                      <a:pt x="54" y="85"/>
                      <a:pt x="54" y="84"/>
                      <a:pt x="54" y="83"/>
                    </a:cubicBezTo>
                    <a:cubicBezTo>
                      <a:pt x="54" y="82"/>
                      <a:pt x="54" y="82"/>
                      <a:pt x="54" y="82"/>
                    </a:cubicBezTo>
                    <a:cubicBezTo>
                      <a:pt x="54" y="82"/>
                      <a:pt x="54" y="81"/>
                      <a:pt x="54" y="81"/>
                    </a:cubicBezTo>
                    <a:cubicBezTo>
                      <a:pt x="53" y="81"/>
                      <a:pt x="53" y="79"/>
                      <a:pt x="52" y="78"/>
                    </a:cubicBezTo>
                    <a:cubicBezTo>
                      <a:pt x="51" y="78"/>
                      <a:pt x="51" y="77"/>
                      <a:pt x="50" y="77"/>
                    </a:cubicBezTo>
                    <a:cubicBezTo>
                      <a:pt x="50" y="76"/>
                      <a:pt x="50" y="76"/>
                      <a:pt x="49" y="76"/>
                    </a:cubicBezTo>
                    <a:cubicBezTo>
                      <a:pt x="49" y="76"/>
                      <a:pt x="52" y="75"/>
                      <a:pt x="52" y="70"/>
                    </a:cubicBezTo>
                    <a:cubicBezTo>
                      <a:pt x="52" y="69"/>
                      <a:pt x="53" y="68"/>
                      <a:pt x="53" y="68"/>
                    </a:cubicBezTo>
                    <a:cubicBezTo>
                      <a:pt x="53" y="68"/>
                      <a:pt x="53" y="68"/>
                      <a:pt x="53" y="67"/>
                    </a:cubicBezTo>
                    <a:cubicBezTo>
                      <a:pt x="53" y="67"/>
                      <a:pt x="53" y="67"/>
                      <a:pt x="53" y="67"/>
                    </a:cubicBezTo>
                    <a:cubicBezTo>
                      <a:pt x="53" y="66"/>
                      <a:pt x="54" y="66"/>
                      <a:pt x="55" y="65"/>
                    </a:cubicBezTo>
                    <a:cubicBezTo>
                      <a:pt x="55" y="64"/>
                      <a:pt x="56" y="63"/>
                      <a:pt x="56" y="61"/>
                    </a:cubicBezTo>
                    <a:cubicBezTo>
                      <a:pt x="56" y="61"/>
                      <a:pt x="56" y="61"/>
                      <a:pt x="56" y="61"/>
                    </a:cubicBezTo>
                    <a:cubicBezTo>
                      <a:pt x="56" y="60"/>
                      <a:pt x="56" y="60"/>
                      <a:pt x="56" y="60"/>
                    </a:cubicBezTo>
                    <a:cubicBezTo>
                      <a:pt x="56" y="60"/>
                      <a:pt x="55" y="44"/>
                      <a:pt x="55" y="40"/>
                    </a:cubicBezTo>
                    <a:cubicBezTo>
                      <a:pt x="55" y="40"/>
                      <a:pt x="55" y="40"/>
                      <a:pt x="55" y="40"/>
                    </a:cubicBezTo>
                    <a:cubicBezTo>
                      <a:pt x="55" y="40"/>
                      <a:pt x="55" y="39"/>
                      <a:pt x="55" y="39"/>
                    </a:cubicBezTo>
                    <a:cubicBezTo>
                      <a:pt x="55" y="38"/>
                      <a:pt x="55" y="38"/>
                      <a:pt x="55" y="37"/>
                    </a:cubicBezTo>
                    <a:cubicBezTo>
                      <a:pt x="55" y="37"/>
                      <a:pt x="55" y="37"/>
                      <a:pt x="56" y="36"/>
                    </a:cubicBezTo>
                    <a:cubicBezTo>
                      <a:pt x="56" y="36"/>
                      <a:pt x="57" y="35"/>
                      <a:pt x="58" y="35"/>
                    </a:cubicBezTo>
                    <a:cubicBezTo>
                      <a:pt x="58" y="35"/>
                      <a:pt x="58" y="35"/>
                      <a:pt x="58" y="35"/>
                    </a:cubicBezTo>
                    <a:cubicBezTo>
                      <a:pt x="59" y="35"/>
                      <a:pt x="59" y="35"/>
                      <a:pt x="60" y="35"/>
                    </a:cubicBezTo>
                    <a:cubicBezTo>
                      <a:pt x="60" y="35"/>
                      <a:pt x="60" y="35"/>
                      <a:pt x="60" y="35"/>
                    </a:cubicBezTo>
                    <a:cubicBezTo>
                      <a:pt x="60" y="35"/>
                      <a:pt x="60" y="35"/>
                      <a:pt x="60" y="35"/>
                    </a:cubicBezTo>
                    <a:cubicBezTo>
                      <a:pt x="61" y="33"/>
                      <a:pt x="64" y="30"/>
                      <a:pt x="64" y="28"/>
                    </a:cubicBezTo>
                    <a:cubicBezTo>
                      <a:pt x="64" y="27"/>
                      <a:pt x="65" y="24"/>
                      <a:pt x="65" y="21"/>
                    </a:cubicBezTo>
                    <a:cubicBezTo>
                      <a:pt x="65" y="21"/>
                      <a:pt x="65" y="21"/>
                      <a:pt x="65" y="21"/>
                    </a:cubicBezTo>
                    <a:cubicBezTo>
                      <a:pt x="65" y="20"/>
                      <a:pt x="64" y="20"/>
                      <a:pt x="64" y="19"/>
                    </a:cubicBezTo>
                    <a:cubicBezTo>
                      <a:pt x="64" y="18"/>
                      <a:pt x="63" y="17"/>
                      <a:pt x="63" y="16"/>
                    </a:cubicBezTo>
                    <a:cubicBezTo>
                      <a:pt x="62" y="15"/>
                      <a:pt x="61" y="13"/>
                      <a:pt x="62" y="12"/>
                    </a:cubicBezTo>
                    <a:cubicBezTo>
                      <a:pt x="62" y="11"/>
                      <a:pt x="62" y="11"/>
                      <a:pt x="62" y="10"/>
                    </a:cubicBezTo>
                    <a:cubicBezTo>
                      <a:pt x="63" y="8"/>
                      <a:pt x="62" y="6"/>
                      <a:pt x="61" y="5"/>
                    </a:cubicBezTo>
                    <a:cubicBezTo>
                      <a:pt x="61" y="5"/>
                      <a:pt x="61" y="4"/>
                      <a:pt x="61" y="4"/>
                    </a:cubicBezTo>
                    <a:cubicBezTo>
                      <a:pt x="60" y="3"/>
                      <a:pt x="60" y="1"/>
                      <a:pt x="60" y="0"/>
                    </a:cubicBezTo>
                    <a:cubicBezTo>
                      <a:pt x="0" y="17"/>
                      <a:pt x="0" y="17"/>
                      <a:pt x="0" y="17"/>
                    </a:cubicBezTo>
                    <a:cubicBezTo>
                      <a:pt x="0" y="17"/>
                      <a:pt x="0" y="18"/>
                      <a:pt x="1" y="19"/>
                    </a:cubicBezTo>
                    <a:cubicBezTo>
                      <a:pt x="1" y="18"/>
                      <a:pt x="0" y="17"/>
                      <a:pt x="0" y="17"/>
                    </a:cubicBezTo>
                    <a:cubicBezTo>
                      <a:pt x="0" y="17"/>
                      <a:pt x="1" y="18"/>
                      <a:pt x="1" y="19"/>
                    </a:cubicBezTo>
                    <a:cubicBezTo>
                      <a:pt x="2" y="21"/>
                      <a:pt x="4" y="24"/>
                      <a:pt x="3" y="26"/>
                    </a:cubicBezTo>
                    <a:cubicBezTo>
                      <a:pt x="3" y="27"/>
                      <a:pt x="3" y="27"/>
                      <a:pt x="3" y="28"/>
                    </a:cubicBezTo>
                    <a:cubicBezTo>
                      <a:pt x="3" y="29"/>
                      <a:pt x="3" y="30"/>
                      <a:pt x="3" y="30"/>
                    </a:cubicBezTo>
                    <a:cubicBezTo>
                      <a:pt x="3" y="32"/>
                      <a:pt x="3" y="33"/>
                      <a:pt x="4" y="34"/>
                    </a:cubicBezTo>
                    <a:cubicBezTo>
                      <a:pt x="5" y="36"/>
                      <a:pt x="7" y="39"/>
                      <a:pt x="8" y="41"/>
                    </a:cubicBezTo>
                    <a:cubicBezTo>
                      <a:pt x="11" y="46"/>
                      <a:pt x="10" y="49"/>
                      <a:pt x="10" y="54"/>
                    </a:cubicBezTo>
                    <a:cubicBezTo>
                      <a:pt x="10" y="54"/>
                      <a:pt x="10" y="54"/>
                      <a:pt x="10" y="54"/>
                    </a:cubicBezTo>
                    <a:cubicBezTo>
                      <a:pt x="10" y="59"/>
                      <a:pt x="10" y="62"/>
                      <a:pt x="11" y="65"/>
                    </a:cubicBezTo>
                    <a:cubicBezTo>
                      <a:pt x="11" y="65"/>
                      <a:pt x="11" y="66"/>
                      <a:pt x="12" y="66"/>
                    </a:cubicBezTo>
                    <a:cubicBezTo>
                      <a:pt x="12" y="66"/>
                      <a:pt x="12" y="67"/>
                      <a:pt x="12" y="67"/>
                    </a:cubicBezTo>
                    <a:cubicBezTo>
                      <a:pt x="13" y="68"/>
                      <a:pt x="13" y="69"/>
                      <a:pt x="13" y="69"/>
                    </a:cubicBezTo>
                    <a:cubicBezTo>
                      <a:pt x="13" y="70"/>
                      <a:pt x="13" y="70"/>
                      <a:pt x="13" y="70"/>
                    </a:cubicBezTo>
                    <a:cubicBezTo>
                      <a:pt x="14" y="71"/>
                      <a:pt x="14" y="73"/>
                      <a:pt x="14" y="75"/>
                    </a:cubicBezTo>
                    <a:cubicBezTo>
                      <a:pt x="15" y="75"/>
                      <a:pt x="15" y="76"/>
                      <a:pt x="15" y="76"/>
                    </a:cubicBezTo>
                    <a:cubicBezTo>
                      <a:pt x="15" y="78"/>
                      <a:pt x="15" y="80"/>
                      <a:pt x="15" y="81"/>
                    </a:cubicBezTo>
                    <a:cubicBezTo>
                      <a:pt x="15" y="81"/>
                      <a:pt x="15" y="82"/>
                      <a:pt x="15" y="82"/>
                    </a:cubicBezTo>
                    <a:cubicBezTo>
                      <a:pt x="15" y="82"/>
                      <a:pt x="16" y="80"/>
                      <a:pt x="17" y="79"/>
                    </a:cubicBezTo>
                    <a:cubicBezTo>
                      <a:pt x="18" y="78"/>
                      <a:pt x="19" y="77"/>
                      <a:pt x="19" y="79"/>
                    </a:cubicBezTo>
                    <a:cubicBezTo>
                      <a:pt x="19" y="79"/>
                      <a:pt x="19" y="80"/>
                      <a:pt x="19" y="80"/>
                    </a:cubicBezTo>
                    <a:cubicBezTo>
                      <a:pt x="20" y="80"/>
                      <a:pt x="20" y="81"/>
                      <a:pt x="20" y="82"/>
                    </a:cubicBezTo>
                    <a:cubicBezTo>
                      <a:pt x="20" y="82"/>
                      <a:pt x="20" y="82"/>
                      <a:pt x="20" y="82"/>
                    </a:cubicBezTo>
                    <a:cubicBezTo>
                      <a:pt x="20" y="84"/>
                      <a:pt x="22" y="88"/>
                      <a:pt x="23" y="92"/>
                    </a:cubicBezTo>
                    <a:cubicBezTo>
                      <a:pt x="24" y="94"/>
                      <a:pt x="25" y="96"/>
                      <a:pt x="25" y="99"/>
                    </a:cubicBezTo>
                    <a:cubicBezTo>
                      <a:pt x="25" y="99"/>
                      <a:pt x="25" y="99"/>
                      <a:pt x="25" y="100"/>
                    </a:cubicBezTo>
                    <a:cubicBezTo>
                      <a:pt x="26" y="102"/>
                      <a:pt x="26" y="105"/>
                      <a:pt x="27" y="107"/>
                    </a:cubicBezTo>
                    <a:cubicBezTo>
                      <a:pt x="27" y="110"/>
                      <a:pt x="28" y="112"/>
                      <a:pt x="28" y="114"/>
                    </a:cubicBezTo>
                    <a:cubicBezTo>
                      <a:pt x="28" y="114"/>
                      <a:pt x="28" y="114"/>
                      <a:pt x="28" y="114"/>
                    </a:cubicBezTo>
                    <a:cubicBezTo>
                      <a:pt x="55" y="108"/>
                      <a:pt x="55" y="108"/>
                      <a:pt x="55" y="108"/>
                    </a:cubicBezTo>
                    <a:cubicBezTo>
                      <a:pt x="55" y="108"/>
                      <a:pt x="55" y="103"/>
                      <a:pt x="56" y="99"/>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72" name="Freeform 56">
                <a:extLst>
                  <a:ext uri="{FF2B5EF4-FFF2-40B4-BE49-F238E27FC236}">
                    <a16:creationId xmlns:a16="http://schemas.microsoft.com/office/drawing/2014/main" id="{F26A68E0-BA82-45F1-896D-270433AAFA6A}"/>
                  </a:ext>
                </a:extLst>
              </p:cNvPr>
              <p:cNvSpPr>
                <a:spLocks/>
              </p:cNvSpPr>
              <p:nvPr/>
            </p:nvSpPr>
            <p:spPr bwMode="auto">
              <a:xfrm>
                <a:off x="14221899" y="4990879"/>
                <a:ext cx="717550" cy="758826"/>
              </a:xfrm>
              <a:custGeom>
                <a:avLst/>
                <a:gdLst>
                  <a:gd name="T0" fmla="*/ 165 w 191"/>
                  <a:gd name="T1" fmla="*/ 77 h 202"/>
                  <a:gd name="T2" fmla="*/ 163 w 191"/>
                  <a:gd name="T3" fmla="*/ 73 h 202"/>
                  <a:gd name="T4" fmla="*/ 162 w 191"/>
                  <a:gd name="T5" fmla="*/ 64 h 202"/>
                  <a:gd name="T6" fmla="*/ 160 w 191"/>
                  <a:gd name="T7" fmla="*/ 57 h 202"/>
                  <a:gd name="T8" fmla="*/ 157 w 191"/>
                  <a:gd name="T9" fmla="*/ 54 h 202"/>
                  <a:gd name="T10" fmla="*/ 146 w 191"/>
                  <a:gd name="T11" fmla="*/ 44 h 202"/>
                  <a:gd name="T12" fmla="*/ 120 w 191"/>
                  <a:gd name="T13" fmla="*/ 32 h 202"/>
                  <a:gd name="T14" fmla="*/ 118 w 191"/>
                  <a:gd name="T15" fmla="*/ 32 h 202"/>
                  <a:gd name="T16" fmla="*/ 114 w 191"/>
                  <a:gd name="T17" fmla="*/ 31 h 202"/>
                  <a:gd name="T18" fmla="*/ 109 w 191"/>
                  <a:gd name="T19" fmla="*/ 29 h 202"/>
                  <a:gd name="T20" fmla="*/ 101 w 191"/>
                  <a:gd name="T21" fmla="*/ 28 h 202"/>
                  <a:gd name="T22" fmla="*/ 92 w 191"/>
                  <a:gd name="T23" fmla="*/ 25 h 202"/>
                  <a:gd name="T24" fmla="*/ 90 w 191"/>
                  <a:gd name="T25" fmla="*/ 24 h 202"/>
                  <a:gd name="T26" fmla="*/ 82 w 191"/>
                  <a:gd name="T27" fmla="*/ 20 h 202"/>
                  <a:gd name="T28" fmla="*/ 71 w 191"/>
                  <a:gd name="T29" fmla="*/ 13 h 202"/>
                  <a:gd name="T30" fmla="*/ 68 w 191"/>
                  <a:gd name="T31" fmla="*/ 8 h 202"/>
                  <a:gd name="T32" fmla="*/ 60 w 191"/>
                  <a:gd name="T33" fmla="*/ 0 h 202"/>
                  <a:gd name="T34" fmla="*/ 45 w 191"/>
                  <a:gd name="T35" fmla="*/ 6 h 202"/>
                  <a:gd name="T36" fmla="*/ 22 w 191"/>
                  <a:gd name="T37" fmla="*/ 14 h 202"/>
                  <a:gd name="T38" fmla="*/ 18 w 191"/>
                  <a:gd name="T39" fmla="*/ 41 h 202"/>
                  <a:gd name="T40" fmla="*/ 0 w 191"/>
                  <a:gd name="T41" fmla="*/ 52 h 202"/>
                  <a:gd name="T42" fmla="*/ 3 w 191"/>
                  <a:gd name="T43" fmla="*/ 81 h 202"/>
                  <a:gd name="T44" fmla="*/ 4 w 191"/>
                  <a:gd name="T45" fmla="*/ 102 h 202"/>
                  <a:gd name="T46" fmla="*/ 17 w 191"/>
                  <a:gd name="T47" fmla="*/ 114 h 202"/>
                  <a:gd name="T48" fmla="*/ 39 w 191"/>
                  <a:gd name="T49" fmla="*/ 130 h 202"/>
                  <a:gd name="T50" fmla="*/ 49 w 191"/>
                  <a:gd name="T51" fmla="*/ 142 h 202"/>
                  <a:gd name="T52" fmla="*/ 53 w 191"/>
                  <a:gd name="T53" fmla="*/ 153 h 202"/>
                  <a:gd name="T54" fmla="*/ 59 w 191"/>
                  <a:gd name="T55" fmla="*/ 170 h 202"/>
                  <a:gd name="T56" fmla="*/ 56 w 191"/>
                  <a:gd name="T57" fmla="*/ 181 h 202"/>
                  <a:gd name="T58" fmla="*/ 64 w 191"/>
                  <a:gd name="T59" fmla="*/ 196 h 202"/>
                  <a:gd name="T60" fmla="*/ 72 w 191"/>
                  <a:gd name="T61" fmla="*/ 202 h 202"/>
                  <a:gd name="T62" fmla="*/ 170 w 191"/>
                  <a:gd name="T63" fmla="*/ 199 h 202"/>
                  <a:gd name="T64" fmla="*/ 170 w 191"/>
                  <a:gd name="T65" fmla="*/ 196 h 202"/>
                  <a:gd name="T66" fmla="*/ 170 w 191"/>
                  <a:gd name="T67" fmla="*/ 178 h 202"/>
                  <a:gd name="T68" fmla="*/ 166 w 191"/>
                  <a:gd name="T69" fmla="*/ 162 h 202"/>
                  <a:gd name="T70" fmla="*/ 167 w 191"/>
                  <a:gd name="T71" fmla="*/ 135 h 202"/>
                  <a:gd name="T72" fmla="*/ 170 w 191"/>
                  <a:gd name="T73" fmla="*/ 119 h 202"/>
                  <a:gd name="T74" fmla="*/ 175 w 191"/>
                  <a:gd name="T75" fmla="*/ 109 h 202"/>
                  <a:gd name="T76" fmla="*/ 190 w 191"/>
                  <a:gd name="T77" fmla="*/ 64 h 202"/>
                  <a:gd name="T78" fmla="*/ 182 w 191"/>
                  <a:gd name="T79" fmla="*/ 72 h 202"/>
                  <a:gd name="T80" fmla="*/ 178 w 191"/>
                  <a:gd name="T81" fmla="*/ 80 h 202"/>
                  <a:gd name="T82" fmla="*/ 173 w 191"/>
                  <a:gd name="T83" fmla="*/ 90 h 202"/>
                  <a:gd name="T84" fmla="*/ 158 w 191"/>
                  <a:gd name="T85" fmla="*/ 113 h 202"/>
                  <a:gd name="T86" fmla="*/ 155 w 191"/>
                  <a:gd name="T87" fmla="*/ 116 h 202"/>
                  <a:gd name="T88" fmla="*/ 155 w 191"/>
                  <a:gd name="T89" fmla="*/ 106 h 202"/>
                  <a:gd name="T90" fmla="*/ 160 w 191"/>
                  <a:gd name="T91" fmla="*/ 99 h 202"/>
                  <a:gd name="T92" fmla="*/ 161 w 191"/>
                  <a:gd name="T93" fmla="*/ 96 h 202"/>
                  <a:gd name="T94" fmla="*/ 168 w 191"/>
                  <a:gd name="T95" fmla="*/ 82 h 202"/>
                  <a:gd name="T96" fmla="*/ 168 w 191"/>
                  <a:gd name="T97" fmla="*/ 81 h 202"/>
                  <a:gd name="T98" fmla="*/ 168 w 191"/>
                  <a:gd name="T99" fmla="*/ 8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1" h="202">
                    <a:moveTo>
                      <a:pt x="168" y="82"/>
                    </a:moveTo>
                    <a:cubicBezTo>
                      <a:pt x="168" y="82"/>
                      <a:pt x="167" y="80"/>
                      <a:pt x="165" y="77"/>
                    </a:cubicBezTo>
                    <a:cubicBezTo>
                      <a:pt x="165" y="77"/>
                      <a:pt x="165" y="77"/>
                      <a:pt x="164" y="76"/>
                    </a:cubicBezTo>
                    <a:cubicBezTo>
                      <a:pt x="164" y="75"/>
                      <a:pt x="163" y="74"/>
                      <a:pt x="163" y="73"/>
                    </a:cubicBezTo>
                    <a:cubicBezTo>
                      <a:pt x="162" y="72"/>
                      <a:pt x="162" y="70"/>
                      <a:pt x="162" y="68"/>
                    </a:cubicBezTo>
                    <a:cubicBezTo>
                      <a:pt x="162" y="66"/>
                      <a:pt x="162" y="65"/>
                      <a:pt x="162" y="64"/>
                    </a:cubicBezTo>
                    <a:cubicBezTo>
                      <a:pt x="162" y="64"/>
                      <a:pt x="162" y="64"/>
                      <a:pt x="162" y="64"/>
                    </a:cubicBezTo>
                    <a:cubicBezTo>
                      <a:pt x="162" y="62"/>
                      <a:pt x="161" y="59"/>
                      <a:pt x="160" y="57"/>
                    </a:cubicBezTo>
                    <a:cubicBezTo>
                      <a:pt x="159" y="56"/>
                      <a:pt x="158" y="55"/>
                      <a:pt x="158" y="55"/>
                    </a:cubicBezTo>
                    <a:cubicBezTo>
                      <a:pt x="158" y="55"/>
                      <a:pt x="157" y="54"/>
                      <a:pt x="157" y="54"/>
                    </a:cubicBezTo>
                    <a:cubicBezTo>
                      <a:pt x="155" y="53"/>
                      <a:pt x="153" y="52"/>
                      <a:pt x="152" y="49"/>
                    </a:cubicBezTo>
                    <a:cubicBezTo>
                      <a:pt x="151" y="45"/>
                      <a:pt x="148" y="44"/>
                      <a:pt x="146" y="44"/>
                    </a:cubicBezTo>
                    <a:cubicBezTo>
                      <a:pt x="145" y="44"/>
                      <a:pt x="140" y="42"/>
                      <a:pt x="135" y="40"/>
                    </a:cubicBezTo>
                    <a:cubicBezTo>
                      <a:pt x="130" y="37"/>
                      <a:pt x="121" y="33"/>
                      <a:pt x="120" y="32"/>
                    </a:cubicBezTo>
                    <a:cubicBezTo>
                      <a:pt x="119" y="32"/>
                      <a:pt x="119" y="32"/>
                      <a:pt x="119" y="32"/>
                    </a:cubicBezTo>
                    <a:cubicBezTo>
                      <a:pt x="118" y="32"/>
                      <a:pt x="118" y="32"/>
                      <a:pt x="118" y="32"/>
                    </a:cubicBezTo>
                    <a:cubicBezTo>
                      <a:pt x="118" y="32"/>
                      <a:pt x="117" y="31"/>
                      <a:pt x="116" y="31"/>
                    </a:cubicBezTo>
                    <a:cubicBezTo>
                      <a:pt x="115" y="31"/>
                      <a:pt x="114" y="31"/>
                      <a:pt x="114" y="31"/>
                    </a:cubicBezTo>
                    <a:cubicBezTo>
                      <a:pt x="113" y="31"/>
                      <a:pt x="111" y="31"/>
                      <a:pt x="110" y="30"/>
                    </a:cubicBezTo>
                    <a:cubicBezTo>
                      <a:pt x="109" y="29"/>
                      <a:pt x="109" y="29"/>
                      <a:pt x="109" y="29"/>
                    </a:cubicBezTo>
                    <a:cubicBezTo>
                      <a:pt x="109" y="29"/>
                      <a:pt x="109" y="29"/>
                      <a:pt x="109" y="28"/>
                    </a:cubicBezTo>
                    <a:cubicBezTo>
                      <a:pt x="108" y="27"/>
                      <a:pt x="105" y="28"/>
                      <a:pt x="101" y="28"/>
                    </a:cubicBezTo>
                    <a:cubicBezTo>
                      <a:pt x="100" y="28"/>
                      <a:pt x="99" y="28"/>
                      <a:pt x="98" y="28"/>
                    </a:cubicBezTo>
                    <a:cubicBezTo>
                      <a:pt x="95" y="27"/>
                      <a:pt x="93" y="26"/>
                      <a:pt x="92" y="25"/>
                    </a:cubicBezTo>
                    <a:cubicBezTo>
                      <a:pt x="91" y="25"/>
                      <a:pt x="91" y="25"/>
                      <a:pt x="91" y="24"/>
                    </a:cubicBezTo>
                    <a:cubicBezTo>
                      <a:pt x="91" y="24"/>
                      <a:pt x="90" y="24"/>
                      <a:pt x="90" y="24"/>
                    </a:cubicBezTo>
                    <a:cubicBezTo>
                      <a:pt x="89" y="23"/>
                      <a:pt x="88" y="23"/>
                      <a:pt x="87" y="22"/>
                    </a:cubicBezTo>
                    <a:cubicBezTo>
                      <a:pt x="85" y="21"/>
                      <a:pt x="84" y="20"/>
                      <a:pt x="82" y="20"/>
                    </a:cubicBezTo>
                    <a:cubicBezTo>
                      <a:pt x="79" y="19"/>
                      <a:pt x="78" y="16"/>
                      <a:pt x="78" y="15"/>
                    </a:cubicBezTo>
                    <a:cubicBezTo>
                      <a:pt x="75" y="16"/>
                      <a:pt x="71" y="13"/>
                      <a:pt x="71" y="13"/>
                    </a:cubicBezTo>
                    <a:cubicBezTo>
                      <a:pt x="71" y="13"/>
                      <a:pt x="66" y="13"/>
                      <a:pt x="65" y="14"/>
                    </a:cubicBezTo>
                    <a:cubicBezTo>
                      <a:pt x="64" y="14"/>
                      <a:pt x="68" y="10"/>
                      <a:pt x="68" y="8"/>
                    </a:cubicBezTo>
                    <a:cubicBezTo>
                      <a:pt x="67" y="6"/>
                      <a:pt x="65" y="5"/>
                      <a:pt x="65" y="4"/>
                    </a:cubicBezTo>
                    <a:cubicBezTo>
                      <a:pt x="64" y="3"/>
                      <a:pt x="66" y="0"/>
                      <a:pt x="60" y="0"/>
                    </a:cubicBezTo>
                    <a:cubicBezTo>
                      <a:pt x="55" y="0"/>
                      <a:pt x="54" y="3"/>
                      <a:pt x="51" y="4"/>
                    </a:cubicBezTo>
                    <a:cubicBezTo>
                      <a:pt x="48" y="6"/>
                      <a:pt x="47" y="6"/>
                      <a:pt x="45" y="6"/>
                    </a:cubicBezTo>
                    <a:cubicBezTo>
                      <a:pt x="42" y="6"/>
                      <a:pt x="42" y="7"/>
                      <a:pt x="40" y="8"/>
                    </a:cubicBezTo>
                    <a:cubicBezTo>
                      <a:pt x="38" y="8"/>
                      <a:pt x="25" y="12"/>
                      <a:pt x="22" y="14"/>
                    </a:cubicBezTo>
                    <a:cubicBezTo>
                      <a:pt x="20" y="14"/>
                      <a:pt x="20" y="14"/>
                      <a:pt x="20" y="14"/>
                    </a:cubicBezTo>
                    <a:cubicBezTo>
                      <a:pt x="18" y="41"/>
                      <a:pt x="18" y="41"/>
                      <a:pt x="18" y="41"/>
                    </a:cubicBezTo>
                    <a:cubicBezTo>
                      <a:pt x="18" y="41"/>
                      <a:pt x="16" y="45"/>
                      <a:pt x="11" y="49"/>
                    </a:cubicBezTo>
                    <a:cubicBezTo>
                      <a:pt x="7" y="53"/>
                      <a:pt x="0" y="52"/>
                      <a:pt x="0" y="52"/>
                    </a:cubicBezTo>
                    <a:cubicBezTo>
                      <a:pt x="3" y="59"/>
                      <a:pt x="2" y="68"/>
                      <a:pt x="3" y="70"/>
                    </a:cubicBezTo>
                    <a:cubicBezTo>
                      <a:pt x="5" y="72"/>
                      <a:pt x="6" y="78"/>
                      <a:pt x="3" y="81"/>
                    </a:cubicBezTo>
                    <a:cubicBezTo>
                      <a:pt x="1" y="85"/>
                      <a:pt x="0" y="89"/>
                      <a:pt x="0" y="93"/>
                    </a:cubicBezTo>
                    <a:cubicBezTo>
                      <a:pt x="0" y="98"/>
                      <a:pt x="2" y="102"/>
                      <a:pt x="4" y="102"/>
                    </a:cubicBezTo>
                    <a:cubicBezTo>
                      <a:pt x="6" y="103"/>
                      <a:pt x="7" y="105"/>
                      <a:pt x="9" y="108"/>
                    </a:cubicBezTo>
                    <a:cubicBezTo>
                      <a:pt x="11" y="112"/>
                      <a:pt x="10" y="114"/>
                      <a:pt x="17" y="114"/>
                    </a:cubicBezTo>
                    <a:cubicBezTo>
                      <a:pt x="25" y="113"/>
                      <a:pt x="29" y="121"/>
                      <a:pt x="30" y="124"/>
                    </a:cubicBezTo>
                    <a:cubicBezTo>
                      <a:pt x="31" y="127"/>
                      <a:pt x="33" y="128"/>
                      <a:pt x="39" y="130"/>
                    </a:cubicBezTo>
                    <a:cubicBezTo>
                      <a:pt x="46" y="133"/>
                      <a:pt x="45" y="135"/>
                      <a:pt x="45" y="137"/>
                    </a:cubicBezTo>
                    <a:cubicBezTo>
                      <a:pt x="45" y="139"/>
                      <a:pt x="43" y="141"/>
                      <a:pt x="49" y="142"/>
                    </a:cubicBezTo>
                    <a:cubicBezTo>
                      <a:pt x="54" y="143"/>
                      <a:pt x="52" y="146"/>
                      <a:pt x="52" y="149"/>
                    </a:cubicBezTo>
                    <a:cubicBezTo>
                      <a:pt x="51" y="151"/>
                      <a:pt x="51" y="152"/>
                      <a:pt x="53" y="153"/>
                    </a:cubicBezTo>
                    <a:cubicBezTo>
                      <a:pt x="54" y="155"/>
                      <a:pt x="54" y="159"/>
                      <a:pt x="54" y="159"/>
                    </a:cubicBezTo>
                    <a:cubicBezTo>
                      <a:pt x="54" y="159"/>
                      <a:pt x="61" y="166"/>
                      <a:pt x="59" y="170"/>
                    </a:cubicBezTo>
                    <a:cubicBezTo>
                      <a:pt x="59" y="170"/>
                      <a:pt x="59" y="170"/>
                      <a:pt x="59" y="170"/>
                    </a:cubicBezTo>
                    <a:cubicBezTo>
                      <a:pt x="59" y="172"/>
                      <a:pt x="56" y="177"/>
                      <a:pt x="56" y="181"/>
                    </a:cubicBezTo>
                    <a:cubicBezTo>
                      <a:pt x="56" y="186"/>
                      <a:pt x="59" y="189"/>
                      <a:pt x="60" y="191"/>
                    </a:cubicBezTo>
                    <a:cubicBezTo>
                      <a:pt x="62" y="193"/>
                      <a:pt x="63" y="194"/>
                      <a:pt x="64" y="196"/>
                    </a:cubicBezTo>
                    <a:cubicBezTo>
                      <a:pt x="65" y="197"/>
                      <a:pt x="66" y="198"/>
                      <a:pt x="68" y="198"/>
                    </a:cubicBezTo>
                    <a:cubicBezTo>
                      <a:pt x="70" y="199"/>
                      <a:pt x="72" y="202"/>
                      <a:pt x="72" y="202"/>
                    </a:cubicBezTo>
                    <a:cubicBezTo>
                      <a:pt x="170" y="199"/>
                      <a:pt x="170" y="199"/>
                      <a:pt x="170" y="199"/>
                    </a:cubicBezTo>
                    <a:cubicBezTo>
                      <a:pt x="170" y="199"/>
                      <a:pt x="170" y="199"/>
                      <a:pt x="170" y="199"/>
                    </a:cubicBezTo>
                    <a:cubicBezTo>
                      <a:pt x="170" y="198"/>
                      <a:pt x="170" y="197"/>
                      <a:pt x="170" y="196"/>
                    </a:cubicBezTo>
                    <a:cubicBezTo>
                      <a:pt x="170" y="196"/>
                      <a:pt x="170" y="196"/>
                      <a:pt x="170" y="196"/>
                    </a:cubicBezTo>
                    <a:cubicBezTo>
                      <a:pt x="169" y="193"/>
                      <a:pt x="172" y="184"/>
                      <a:pt x="170" y="179"/>
                    </a:cubicBezTo>
                    <a:cubicBezTo>
                      <a:pt x="170" y="179"/>
                      <a:pt x="170" y="178"/>
                      <a:pt x="170" y="178"/>
                    </a:cubicBezTo>
                    <a:cubicBezTo>
                      <a:pt x="169" y="175"/>
                      <a:pt x="169" y="173"/>
                      <a:pt x="168" y="170"/>
                    </a:cubicBezTo>
                    <a:cubicBezTo>
                      <a:pt x="167" y="167"/>
                      <a:pt x="166" y="165"/>
                      <a:pt x="166" y="162"/>
                    </a:cubicBezTo>
                    <a:cubicBezTo>
                      <a:pt x="164" y="156"/>
                      <a:pt x="164" y="150"/>
                      <a:pt x="165" y="145"/>
                    </a:cubicBezTo>
                    <a:cubicBezTo>
                      <a:pt x="166" y="141"/>
                      <a:pt x="166" y="138"/>
                      <a:pt x="167" y="135"/>
                    </a:cubicBezTo>
                    <a:cubicBezTo>
                      <a:pt x="167" y="132"/>
                      <a:pt x="168" y="130"/>
                      <a:pt x="168" y="128"/>
                    </a:cubicBezTo>
                    <a:cubicBezTo>
                      <a:pt x="168" y="124"/>
                      <a:pt x="169" y="121"/>
                      <a:pt x="170" y="119"/>
                    </a:cubicBezTo>
                    <a:cubicBezTo>
                      <a:pt x="171" y="118"/>
                      <a:pt x="171" y="118"/>
                      <a:pt x="171" y="118"/>
                    </a:cubicBezTo>
                    <a:cubicBezTo>
                      <a:pt x="174" y="116"/>
                      <a:pt x="175" y="112"/>
                      <a:pt x="175" y="109"/>
                    </a:cubicBezTo>
                    <a:cubicBezTo>
                      <a:pt x="175" y="106"/>
                      <a:pt x="178" y="99"/>
                      <a:pt x="182" y="91"/>
                    </a:cubicBezTo>
                    <a:cubicBezTo>
                      <a:pt x="186" y="83"/>
                      <a:pt x="189" y="70"/>
                      <a:pt x="190" y="64"/>
                    </a:cubicBezTo>
                    <a:cubicBezTo>
                      <a:pt x="191" y="60"/>
                      <a:pt x="189" y="63"/>
                      <a:pt x="186" y="66"/>
                    </a:cubicBezTo>
                    <a:cubicBezTo>
                      <a:pt x="185" y="68"/>
                      <a:pt x="184" y="71"/>
                      <a:pt x="182" y="72"/>
                    </a:cubicBezTo>
                    <a:cubicBezTo>
                      <a:pt x="182" y="72"/>
                      <a:pt x="182" y="72"/>
                      <a:pt x="182" y="72"/>
                    </a:cubicBezTo>
                    <a:cubicBezTo>
                      <a:pt x="181" y="74"/>
                      <a:pt x="179" y="76"/>
                      <a:pt x="178" y="80"/>
                    </a:cubicBezTo>
                    <a:cubicBezTo>
                      <a:pt x="178" y="81"/>
                      <a:pt x="177" y="82"/>
                      <a:pt x="177" y="83"/>
                    </a:cubicBezTo>
                    <a:cubicBezTo>
                      <a:pt x="177" y="85"/>
                      <a:pt x="176" y="88"/>
                      <a:pt x="173" y="90"/>
                    </a:cubicBezTo>
                    <a:cubicBezTo>
                      <a:pt x="170" y="94"/>
                      <a:pt x="166" y="97"/>
                      <a:pt x="164" y="98"/>
                    </a:cubicBezTo>
                    <a:cubicBezTo>
                      <a:pt x="161" y="101"/>
                      <a:pt x="158" y="110"/>
                      <a:pt x="158" y="113"/>
                    </a:cubicBezTo>
                    <a:cubicBezTo>
                      <a:pt x="158" y="114"/>
                      <a:pt x="157" y="115"/>
                      <a:pt x="156" y="116"/>
                    </a:cubicBezTo>
                    <a:cubicBezTo>
                      <a:pt x="155" y="116"/>
                      <a:pt x="155" y="116"/>
                      <a:pt x="155" y="116"/>
                    </a:cubicBezTo>
                    <a:cubicBezTo>
                      <a:pt x="151" y="116"/>
                      <a:pt x="151" y="110"/>
                      <a:pt x="153" y="107"/>
                    </a:cubicBezTo>
                    <a:cubicBezTo>
                      <a:pt x="154" y="107"/>
                      <a:pt x="155" y="106"/>
                      <a:pt x="155" y="106"/>
                    </a:cubicBezTo>
                    <a:cubicBezTo>
                      <a:pt x="156" y="105"/>
                      <a:pt x="157" y="104"/>
                      <a:pt x="158" y="104"/>
                    </a:cubicBezTo>
                    <a:cubicBezTo>
                      <a:pt x="159" y="103"/>
                      <a:pt x="160" y="101"/>
                      <a:pt x="160" y="99"/>
                    </a:cubicBezTo>
                    <a:cubicBezTo>
                      <a:pt x="160" y="98"/>
                      <a:pt x="161" y="97"/>
                      <a:pt x="161" y="97"/>
                    </a:cubicBezTo>
                    <a:cubicBezTo>
                      <a:pt x="161" y="97"/>
                      <a:pt x="161" y="96"/>
                      <a:pt x="161" y="96"/>
                    </a:cubicBezTo>
                    <a:cubicBezTo>
                      <a:pt x="161" y="94"/>
                      <a:pt x="164" y="89"/>
                      <a:pt x="167" y="86"/>
                    </a:cubicBezTo>
                    <a:cubicBezTo>
                      <a:pt x="168" y="85"/>
                      <a:pt x="169" y="83"/>
                      <a:pt x="168" y="82"/>
                    </a:cubicBezTo>
                    <a:cubicBezTo>
                      <a:pt x="168" y="82"/>
                      <a:pt x="168" y="82"/>
                      <a:pt x="168" y="82"/>
                    </a:cubicBezTo>
                    <a:cubicBezTo>
                      <a:pt x="168" y="81"/>
                      <a:pt x="168" y="81"/>
                      <a:pt x="168" y="81"/>
                    </a:cubicBezTo>
                    <a:cubicBezTo>
                      <a:pt x="167" y="80"/>
                      <a:pt x="166" y="79"/>
                      <a:pt x="165" y="77"/>
                    </a:cubicBezTo>
                    <a:cubicBezTo>
                      <a:pt x="167" y="80"/>
                      <a:pt x="168" y="82"/>
                      <a:pt x="168" y="82"/>
                    </a:cubicBezTo>
                    <a:close/>
                  </a:path>
                </a:pathLst>
              </a:custGeom>
              <a:grpFill/>
              <a:ln w="3175"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uk-UA"/>
              </a:p>
            </p:txBody>
          </p:sp>
          <p:sp>
            <p:nvSpPr>
              <p:cNvPr id="73" name="Freeform 57">
                <a:extLst>
                  <a:ext uri="{FF2B5EF4-FFF2-40B4-BE49-F238E27FC236}">
                    <a16:creationId xmlns:a16="http://schemas.microsoft.com/office/drawing/2014/main" id="{E3FDA93A-DE0A-4BE8-8848-A3EB00441D28}"/>
                  </a:ext>
                </a:extLst>
              </p:cNvPr>
              <p:cNvSpPr>
                <a:spLocks/>
              </p:cNvSpPr>
              <p:nvPr/>
            </p:nvSpPr>
            <p:spPr bwMode="auto">
              <a:xfrm>
                <a:off x="14513999" y="4855941"/>
                <a:ext cx="785813" cy="438151"/>
              </a:xfrm>
              <a:custGeom>
                <a:avLst/>
                <a:gdLst>
                  <a:gd name="T0" fmla="*/ 203 w 209"/>
                  <a:gd name="T1" fmla="*/ 57 h 117"/>
                  <a:gd name="T2" fmla="*/ 193 w 209"/>
                  <a:gd name="T3" fmla="*/ 49 h 117"/>
                  <a:gd name="T4" fmla="*/ 186 w 209"/>
                  <a:gd name="T5" fmla="*/ 38 h 117"/>
                  <a:gd name="T6" fmla="*/ 177 w 209"/>
                  <a:gd name="T7" fmla="*/ 41 h 117"/>
                  <a:gd name="T8" fmla="*/ 166 w 209"/>
                  <a:gd name="T9" fmla="*/ 34 h 117"/>
                  <a:gd name="T10" fmla="*/ 165 w 209"/>
                  <a:gd name="T11" fmla="*/ 26 h 117"/>
                  <a:gd name="T12" fmla="*/ 157 w 209"/>
                  <a:gd name="T13" fmla="*/ 29 h 117"/>
                  <a:gd name="T14" fmla="*/ 144 w 209"/>
                  <a:gd name="T15" fmla="*/ 33 h 117"/>
                  <a:gd name="T16" fmla="*/ 127 w 209"/>
                  <a:gd name="T17" fmla="*/ 36 h 117"/>
                  <a:gd name="T18" fmla="*/ 117 w 209"/>
                  <a:gd name="T19" fmla="*/ 47 h 117"/>
                  <a:gd name="T20" fmla="*/ 97 w 209"/>
                  <a:gd name="T21" fmla="*/ 47 h 117"/>
                  <a:gd name="T22" fmla="*/ 80 w 209"/>
                  <a:gd name="T23" fmla="*/ 38 h 117"/>
                  <a:gd name="T24" fmla="*/ 72 w 209"/>
                  <a:gd name="T25" fmla="*/ 34 h 117"/>
                  <a:gd name="T26" fmla="*/ 70 w 209"/>
                  <a:gd name="T27" fmla="*/ 34 h 117"/>
                  <a:gd name="T28" fmla="*/ 63 w 209"/>
                  <a:gd name="T29" fmla="*/ 35 h 117"/>
                  <a:gd name="T30" fmla="*/ 55 w 209"/>
                  <a:gd name="T31" fmla="*/ 41 h 117"/>
                  <a:gd name="T32" fmla="*/ 57 w 209"/>
                  <a:gd name="T33" fmla="*/ 22 h 117"/>
                  <a:gd name="T34" fmla="*/ 71 w 209"/>
                  <a:gd name="T35" fmla="*/ 11 h 117"/>
                  <a:gd name="T36" fmla="*/ 74 w 209"/>
                  <a:gd name="T37" fmla="*/ 2 h 117"/>
                  <a:gd name="T38" fmla="*/ 58 w 209"/>
                  <a:gd name="T39" fmla="*/ 6 h 117"/>
                  <a:gd name="T40" fmla="*/ 50 w 209"/>
                  <a:gd name="T41" fmla="*/ 14 h 117"/>
                  <a:gd name="T42" fmla="*/ 41 w 209"/>
                  <a:gd name="T43" fmla="*/ 18 h 117"/>
                  <a:gd name="T44" fmla="*/ 37 w 209"/>
                  <a:gd name="T45" fmla="*/ 28 h 117"/>
                  <a:gd name="T46" fmla="*/ 28 w 209"/>
                  <a:gd name="T47" fmla="*/ 32 h 117"/>
                  <a:gd name="T48" fmla="*/ 23 w 209"/>
                  <a:gd name="T49" fmla="*/ 33 h 117"/>
                  <a:gd name="T50" fmla="*/ 9 w 209"/>
                  <a:gd name="T51" fmla="*/ 39 h 117"/>
                  <a:gd name="T52" fmla="*/ 2 w 209"/>
                  <a:gd name="T53" fmla="*/ 47 h 117"/>
                  <a:gd name="T54" fmla="*/ 9 w 209"/>
                  <a:gd name="T55" fmla="*/ 58 h 117"/>
                  <a:gd name="T56" fmla="*/ 14 w 209"/>
                  <a:gd name="T57" fmla="*/ 61 h 117"/>
                  <a:gd name="T58" fmla="*/ 31 w 209"/>
                  <a:gd name="T59" fmla="*/ 64 h 117"/>
                  <a:gd name="T60" fmla="*/ 36 w 209"/>
                  <a:gd name="T61" fmla="*/ 66 h 117"/>
                  <a:gd name="T62" fmla="*/ 46 w 209"/>
                  <a:gd name="T63" fmla="*/ 69 h 117"/>
                  <a:gd name="T64" fmla="*/ 79 w 209"/>
                  <a:gd name="T65" fmla="*/ 90 h 117"/>
                  <a:gd name="T66" fmla="*/ 84 w 209"/>
                  <a:gd name="T67" fmla="*/ 100 h 117"/>
                  <a:gd name="T68" fmla="*/ 86 w 209"/>
                  <a:gd name="T69" fmla="*/ 112 h 117"/>
                  <a:gd name="T70" fmla="*/ 90 w 209"/>
                  <a:gd name="T71" fmla="*/ 117 h 117"/>
                  <a:gd name="T72" fmla="*/ 91 w 209"/>
                  <a:gd name="T73" fmla="*/ 109 h 117"/>
                  <a:gd name="T74" fmla="*/ 98 w 209"/>
                  <a:gd name="T75" fmla="*/ 90 h 117"/>
                  <a:gd name="T76" fmla="*/ 117 w 209"/>
                  <a:gd name="T77" fmla="*/ 74 h 117"/>
                  <a:gd name="T78" fmla="*/ 119 w 209"/>
                  <a:gd name="T79" fmla="*/ 81 h 117"/>
                  <a:gd name="T80" fmla="*/ 121 w 209"/>
                  <a:gd name="T81" fmla="*/ 86 h 117"/>
                  <a:gd name="T82" fmla="*/ 124 w 209"/>
                  <a:gd name="T83" fmla="*/ 80 h 117"/>
                  <a:gd name="T84" fmla="*/ 151 w 209"/>
                  <a:gd name="T85" fmla="*/ 59 h 117"/>
                  <a:gd name="T86" fmla="*/ 174 w 209"/>
                  <a:gd name="T87" fmla="*/ 67 h 117"/>
                  <a:gd name="T88" fmla="*/ 175 w 209"/>
                  <a:gd name="T89" fmla="*/ 72 h 117"/>
                  <a:gd name="T90" fmla="*/ 178 w 209"/>
                  <a:gd name="T91" fmla="*/ 72 h 117"/>
                  <a:gd name="T92" fmla="*/ 181 w 209"/>
                  <a:gd name="T93" fmla="*/ 63 h 117"/>
                  <a:gd name="T94" fmla="*/ 183 w 209"/>
                  <a:gd name="T95" fmla="*/ 61 h 117"/>
                  <a:gd name="T96" fmla="*/ 189 w 209"/>
                  <a:gd name="T97" fmla="*/ 60 h 117"/>
                  <a:gd name="T98" fmla="*/ 196 w 209"/>
                  <a:gd name="T99" fmla="*/ 61 h 117"/>
                  <a:gd name="T100" fmla="*/ 209 w 209"/>
                  <a:gd name="T101" fmla="*/ 6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9" h="117">
                    <a:moveTo>
                      <a:pt x="208" y="59"/>
                    </a:moveTo>
                    <a:cubicBezTo>
                      <a:pt x="208" y="59"/>
                      <a:pt x="205" y="59"/>
                      <a:pt x="204" y="58"/>
                    </a:cubicBezTo>
                    <a:cubicBezTo>
                      <a:pt x="203" y="58"/>
                      <a:pt x="203" y="57"/>
                      <a:pt x="203" y="57"/>
                    </a:cubicBezTo>
                    <a:cubicBezTo>
                      <a:pt x="201" y="56"/>
                      <a:pt x="198" y="55"/>
                      <a:pt x="197" y="53"/>
                    </a:cubicBezTo>
                    <a:cubicBezTo>
                      <a:pt x="196" y="52"/>
                      <a:pt x="195" y="50"/>
                      <a:pt x="194" y="50"/>
                    </a:cubicBezTo>
                    <a:cubicBezTo>
                      <a:pt x="193" y="50"/>
                      <a:pt x="193" y="49"/>
                      <a:pt x="193" y="49"/>
                    </a:cubicBezTo>
                    <a:cubicBezTo>
                      <a:pt x="193" y="49"/>
                      <a:pt x="192" y="49"/>
                      <a:pt x="192" y="48"/>
                    </a:cubicBezTo>
                    <a:cubicBezTo>
                      <a:pt x="192" y="47"/>
                      <a:pt x="192" y="46"/>
                      <a:pt x="192" y="45"/>
                    </a:cubicBezTo>
                    <a:cubicBezTo>
                      <a:pt x="191" y="44"/>
                      <a:pt x="186" y="38"/>
                      <a:pt x="186" y="38"/>
                    </a:cubicBezTo>
                    <a:cubicBezTo>
                      <a:pt x="186" y="38"/>
                      <a:pt x="185" y="38"/>
                      <a:pt x="183" y="38"/>
                    </a:cubicBezTo>
                    <a:cubicBezTo>
                      <a:pt x="183" y="38"/>
                      <a:pt x="183" y="38"/>
                      <a:pt x="182" y="38"/>
                    </a:cubicBezTo>
                    <a:cubicBezTo>
                      <a:pt x="181" y="39"/>
                      <a:pt x="179" y="40"/>
                      <a:pt x="177" y="41"/>
                    </a:cubicBezTo>
                    <a:cubicBezTo>
                      <a:pt x="175" y="43"/>
                      <a:pt x="173" y="43"/>
                      <a:pt x="171" y="43"/>
                    </a:cubicBezTo>
                    <a:cubicBezTo>
                      <a:pt x="167" y="43"/>
                      <a:pt x="164" y="39"/>
                      <a:pt x="165" y="36"/>
                    </a:cubicBezTo>
                    <a:cubicBezTo>
                      <a:pt x="165" y="35"/>
                      <a:pt x="166" y="35"/>
                      <a:pt x="166" y="34"/>
                    </a:cubicBezTo>
                    <a:cubicBezTo>
                      <a:pt x="166" y="31"/>
                      <a:pt x="166" y="29"/>
                      <a:pt x="166" y="28"/>
                    </a:cubicBezTo>
                    <a:cubicBezTo>
                      <a:pt x="166" y="28"/>
                      <a:pt x="166" y="27"/>
                      <a:pt x="165" y="27"/>
                    </a:cubicBezTo>
                    <a:cubicBezTo>
                      <a:pt x="165" y="27"/>
                      <a:pt x="165" y="26"/>
                      <a:pt x="165" y="26"/>
                    </a:cubicBezTo>
                    <a:cubicBezTo>
                      <a:pt x="164" y="26"/>
                      <a:pt x="162" y="25"/>
                      <a:pt x="161" y="25"/>
                    </a:cubicBezTo>
                    <a:cubicBezTo>
                      <a:pt x="159" y="26"/>
                      <a:pt x="157" y="28"/>
                      <a:pt x="157" y="29"/>
                    </a:cubicBezTo>
                    <a:cubicBezTo>
                      <a:pt x="157" y="29"/>
                      <a:pt x="157" y="29"/>
                      <a:pt x="157" y="29"/>
                    </a:cubicBezTo>
                    <a:cubicBezTo>
                      <a:pt x="157" y="29"/>
                      <a:pt x="156" y="29"/>
                      <a:pt x="154" y="30"/>
                    </a:cubicBezTo>
                    <a:cubicBezTo>
                      <a:pt x="147" y="32"/>
                      <a:pt x="147" y="32"/>
                      <a:pt x="147" y="32"/>
                    </a:cubicBezTo>
                    <a:cubicBezTo>
                      <a:pt x="145" y="33"/>
                      <a:pt x="144" y="33"/>
                      <a:pt x="144" y="33"/>
                    </a:cubicBezTo>
                    <a:cubicBezTo>
                      <a:pt x="131" y="34"/>
                      <a:pt x="131" y="34"/>
                      <a:pt x="131" y="34"/>
                    </a:cubicBezTo>
                    <a:cubicBezTo>
                      <a:pt x="131" y="34"/>
                      <a:pt x="131" y="34"/>
                      <a:pt x="131" y="34"/>
                    </a:cubicBezTo>
                    <a:cubicBezTo>
                      <a:pt x="130" y="34"/>
                      <a:pt x="128" y="34"/>
                      <a:pt x="127" y="36"/>
                    </a:cubicBezTo>
                    <a:cubicBezTo>
                      <a:pt x="127" y="36"/>
                      <a:pt x="126" y="37"/>
                      <a:pt x="126" y="38"/>
                    </a:cubicBezTo>
                    <a:cubicBezTo>
                      <a:pt x="126" y="38"/>
                      <a:pt x="124" y="39"/>
                      <a:pt x="122" y="40"/>
                    </a:cubicBezTo>
                    <a:cubicBezTo>
                      <a:pt x="119" y="42"/>
                      <a:pt x="117" y="44"/>
                      <a:pt x="117" y="47"/>
                    </a:cubicBezTo>
                    <a:cubicBezTo>
                      <a:pt x="117" y="51"/>
                      <a:pt x="115" y="52"/>
                      <a:pt x="112" y="51"/>
                    </a:cubicBezTo>
                    <a:cubicBezTo>
                      <a:pt x="111" y="50"/>
                      <a:pt x="111" y="50"/>
                      <a:pt x="110" y="49"/>
                    </a:cubicBezTo>
                    <a:cubicBezTo>
                      <a:pt x="107" y="47"/>
                      <a:pt x="100" y="45"/>
                      <a:pt x="97" y="47"/>
                    </a:cubicBezTo>
                    <a:cubicBezTo>
                      <a:pt x="96" y="48"/>
                      <a:pt x="95" y="48"/>
                      <a:pt x="94" y="48"/>
                    </a:cubicBezTo>
                    <a:cubicBezTo>
                      <a:pt x="92" y="48"/>
                      <a:pt x="91" y="47"/>
                      <a:pt x="89" y="45"/>
                    </a:cubicBezTo>
                    <a:cubicBezTo>
                      <a:pt x="86" y="41"/>
                      <a:pt x="83" y="39"/>
                      <a:pt x="80" y="38"/>
                    </a:cubicBezTo>
                    <a:cubicBezTo>
                      <a:pt x="77" y="37"/>
                      <a:pt x="75" y="36"/>
                      <a:pt x="73" y="35"/>
                    </a:cubicBezTo>
                    <a:cubicBezTo>
                      <a:pt x="73" y="35"/>
                      <a:pt x="73" y="35"/>
                      <a:pt x="73" y="34"/>
                    </a:cubicBezTo>
                    <a:cubicBezTo>
                      <a:pt x="73" y="34"/>
                      <a:pt x="73" y="34"/>
                      <a:pt x="72" y="34"/>
                    </a:cubicBezTo>
                    <a:cubicBezTo>
                      <a:pt x="72" y="34"/>
                      <a:pt x="72" y="34"/>
                      <a:pt x="72" y="34"/>
                    </a:cubicBezTo>
                    <a:cubicBezTo>
                      <a:pt x="71" y="34"/>
                      <a:pt x="71" y="34"/>
                      <a:pt x="71" y="34"/>
                    </a:cubicBezTo>
                    <a:cubicBezTo>
                      <a:pt x="70" y="34"/>
                      <a:pt x="70" y="34"/>
                      <a:pt x="70" y="34"/>
                    </a:cubicBezTo>
                    <a:cubicBezTo>
                      <a:pt x="69" y="33"/>
                      <a:pt x="68" y="33"/>
                      <a:pt x="66" y="33"/>
                    </a:cubicBezTo>
                    <a:cubicBezTo>
                      <a:pt x="66" y="33"/>
                      <a:pt x="66" y="34"/>
                      <a:pt x="65" y="33"/>
                    </a:cubicBezTo>
                    <a:cubicBezTo>
                      <a:pt x="64" y="34"/>
                      <a:pt x="64" y="34"/>
                      <a:pt x="63" y="35"/>
                    </a:cubicBezTo>
                    <a:cubicBezTo>
                      <a:pt x="65" y="34"/>
                      <a:pt x="65" y="34"/>
                      <a:pt x="65" y="34"/>
                    </a:cubicBezTo>
                    <a:cubicBezTo>
                      <a:pt x="62" y="36"/>
                      <a:pt x="62" y="36"/>
                      <a:pt x="62" y="36"/>
                    </a:cubicBezTo>
                    <a:cubicBezTo>
                      <a:pt x="62" y="36"/>
                      <a:pt x="58" y="40"/>
                      <a:pt x="55" y="41"/>
                    </a:cubicBezTo>
                    <a:cubicBezTo>
                      <a:pt x="55" y="41"/>
                      <a:pt x="55" y="40"/>
                      <a:pt x="55" y="40"/>
                    </a:cubicBezTo>
                    <a:cubicBezTo>
                      <a:pt x="55" y="38"/>
                      <a:pt x="54" y="29"/>
                      <a:pt x="56" y="23"/>
                    </a:cubicBezTo>
                    <a:cubicBezTo>
                      <a:pt x="57" y="23"/>
                      <a:pt x="57" y="22"/>
                      <a:pt x="57" y="22"/>
                    </a:cubicBezTo>
                    <a:cubicBezTo>
                      <a:pt x="60" y="19"/>
                      <a:pt x="60" y="19"/>
                      <a:pt x="63" y="17"/>
                    </a:cubicBezTo>
                    <a:cubicBezTo>
                      <a:pt x="65" y="16"/>
                      <a:pt x="65" y="16"/>
                      <a:pt x="66" y="15"/>
                    </a:cubicBezTo>
                    <a:cubicBezTo>
                      <a:pt x="67" y="13"/>
                      <a:pt x="69" y="11"/>
                      <a:pt x="71" y="11"/>
                    </a:cubicBezTo>
                    <a:cubicBezTo>
                      <a:pt x="73" y="11"/>
                      <a:pt x="74" y="10"/>
                      <a:pt x="75" y="9"/>
                    </a:cubicBezTo>
                    <a:cubicBezTo>
                      <a:pt x="76" y="9"/>
                      <a:pt x="77" y="8"/>
                      <a:pt x="77" y="7"/>
                    </a:cubicBezTo>
                    <a:cubicBezTo>
                      <a:pt x="76" y="5"/>
                      <a:pt x="75" y="3"/>
                      <a:pt x="74" y="2"/>
                    </a:cubicBezTo>
                    <a:cubicBezTo>
                      <a:pt x="74" y="2"/>
                      <a:pt x="70" y="0"/>
                      <a:pt x="67" y="3"/>
                    </a:cubicBezTo>
                    <a:cubicBezTo>
                      <a:pt x="63" y="5"/>
                      <a:pt x="63" y="4"/>
                      <a:pt x="61" y="5"/>
                    </a:cubicBezTo>
                    <a:cubicBezTo>
                      <a:pt x="60" y="5"/>
                      <a:pt x="59" y="5"/>
                      <a:pt x="58" y="6"/>
                    </a:cubicBezTo>
                    <a:cubicBezTo>
                      <a:pt x="57" y="6"/>
                      <a:pt x="57" y="7"/>
                      <a:pt x="56" y="9"/>
                    </a:cubicBezTo>
                    <a:cubicBezTo>
                      <a:pt x="55" y="10"/>
                      <a:pt x="55" y="11"/>
                      <a:pt x="54" y="11"/>
                    </a:cubicBezTo>
                    <a:cubicBezTo>
                      <a:pt x="53" y="13"/>
                      <a:pt x="52" y="13"/>
                      <a:pt x="50" y="14"/>
                    </a:cubicBezTo>
                    <a:cubicBezTo>
                      <a:pt x="50" y="14"/>
                      <a:pt x="50" y="14"/>
                      <a:pt x="50" y="14"/>
                    </a:cubicBezTo>
                    <a:cubicBezTo>
                      <a:pt x="48" y="15"/>
                      <a:pt x="46" y="15"/>
                      <a:pt x="44" y="15"/>
                    </a:cubicBezTo>
                    <a:cubicBezTo>
                      <a:pt x="43" y="16"/>
                      <a:pt x="41" y="17"/>
                      <a:pt x="41" y="18"/>
                    </a:cubicBezTo>
                    <a:cubicBezTo>
                      <a:pt x="41" y="19"/>
                      <a:pt x="41" y="20"/>
                      <a:pt x="41" y="21"/>
                    </a:cubicBezTo>
                    <a:cubicBezTo>
                      <a:pt x="41" y="23"/>
                      <a:pt x="41" y="25"/>
                      <a:pt x="40" y="26"/>
                    </a:cubicBezTo>
                    <a:cubicBezTo>
                      <a:pt x="39" y="27"/>
                      <a:pt x="38" y="28"/>
                      <a:pt x="37" y="28"/>
                    </a:cubicBezTo>
                    <a:cubicBezTo>
                      <a:pt x="37" y="28"/>
                      <a:pt x="37" y="28"/>
                      <a:pt x="37" y="28"/>
                    </a:cubicBezTo>
                    <a:cubicBezTo>
                      <a:pt x="37" y="29"/>
                      <a:pt x="36" y="29"/>
                      <a:pt x="36" y="29"/>
                    </a:cubicBezTo>
                    <a:cubicBezTo>
                      <a:pt x="33" y="30"/>
                      <a:pt x="30" y="31"/>
                      <a:pt x="28" y="32"/>
                    </a:cubicBezTo>
                    <a:cubicBezTo>
                      <a:pt x="28" y="32"/>
                      <a:pt x="27" y="32"/>
                      <a:pt x="27" y="32"/>
                    </a:cubicBezTo>
                    <a:cubicBezTo>
                      <a:pt x="27" y="32"/>
                      <a:pt x="27" y="32"/>
                      <a:pt x="26" y="32"/>
                    </a:cubicBezTo>
                    <a:cubicBezTo>
                      <a:pt x="25" y="32"/>
                      <a:pt x="24" y="33"/>
                      <a:pt x="23" y="33"/>
                    </a:cubicBezTo>
                    <a:cubicBezTo>
                      <a:pt x="22" y="33"/>
                      <a:pt x="20" y="33"/>
                      <a:pt x="19" y="34"/>
                    </a:cubicBezTo>
                    <a:cubicBezTo>
                      <a:pt x="18" y="35"/>
                      <a:pt x="16" y="38"/>
                      <a:pt x="14" y="38"/>
                    </a:cubicBezTo>
                    <a:cubicBezTo>
                      <a:pt x="13" y="39"/>
                      <a:pt x="11" y="39"/>
                      <a:pt x="9" y="39"/>
                    </a:cubicBezTo>
                    <a:cubicBezTo>
                      <a:pt x="9" y="39"/>
                      <a:pt x="9" y="39"/>
                      <a:pt x="9" y="39"/>
                    </a:cubicBezTo>
                    <a:cubicBezTo>
                      <a:pt x="7" y="40"/>
                      <a:pt x="5" y="40"/>
                      <a:pt x="4" y="42"/>
                    </a:cubicBezTo>
                    <a:cubicBezTo>
                      <a:pt x="3" y="43"/>
                      <a:pt x="2" y="45"/>
                      <a:pt x="2" y="47"/>
                    </a:cubicBezTo>
                    <a:cubicBezTo>
                      <a:pt x="2" y="49"/>
                      <a:pt x="3" y="51"/>
                      <a:pt x="0" y="51"/>
                    </a:cubicBezTo>
                    <a:cubicBezTo>
                      <a:pt x="0" y="51"/>
                      <a:pt x="1" y="55"/>
                      <a:pt x="5" y="56"/>
                    </a:cubicBezTo>
                    <a:cubicBezTo>
                      <a:pt x="6" y="56"/>
                      <a:pt x="8" y="57"/>
                      <a:pt x="9" y="58"/>
                    </a:cubicBezTo>
                    <a:cubicBezTo>
                      <a:pt x="10" y="58"/>
                      <a:pt x="11" y="59"/>
                      <a:pt x="12" y="60"/>
                    </a:cubicBezTo>
                    <a:cubicBezTo>
                      <a:pt x="12" y="60"/>
                      <a:pt x="13" y="60"/>
                      <a:pt x="13" y="60"/>
                    </a:cubicBezTo>
                    <a:cubicBezTo>
                      <a:pt x="13" y="61"/>
                      <a:pt x="13" y="61"/>
                      <a:pt x="14" y="61"/>
                    </a:cubicBezTo>
                    <a:cubicBezTo>
                      <a:pt x="16" y="62"/>
                      <a:pt x="18" y="63"/>
                      <a:pt x="20" y="64"/>
                    </a:cubicBezTo>
                    <a:cubicBezTo>
                      <a:pt x="20" y="64"/>
                      <a:pt x="20" y="64"/>
                      <a:pt x="20" y="64"/>
                    </a:cubicBezTo>
                    <a:cubicBezTo>
                      <a:pt x="25" y="64"/>
                      <a:pt x="31" y="63"/>
                      <a:pt x="31" y="64"/>
                    </a:cubicBezTo>
                    <a:cubicBezTo>
                      <a:pt x="31" y="65"/>
                      <a:pt x="32" y="65"/>
                      <a:pt x="32" y="65"/>
                    </a:cubicBezTo>
                    <a:cubicBezTo>
                      <a:pt x="32" y="65"/>
                      <a:pt x="32" y="66"/>
                      <a:pt x="32" y="66"/>
                    </a:cubicBezTo>
                    <a:cubicBezTo>
                      <a:pt x="33" y="66"/>
                      <a:pt x="36" y="66"/>
                      <a:pt x="36" y="66"/>
                    </a:cubicBezTo>
                    <a:cubicBezTo>
                      <a:pt x="36" y="66"/>
                      <a:pt x="37" y="67"/>
                      <a:pt x="38" y="67"/>
                    </a:cubicBezTo>
                    <a:cubicBezTo>
                      <a:pt x="39" y="67"/>
                      <a:pt x="40" y="67"/>
                      <a:pt x="41" y="68"/>
                    </a:cubicBezTo>
                    <a:cubicBezTo>
                      <a:pt x="42" y="68"/>
                      <a:pt x="44" y="68"/>
                      <a:pt x="46" y="69"/>
                    </a:cubicBezTo>
                    <a:cubicBezTo>
                      <a:pt x="50" y="72"/>
                      <a:pt x="63" y="79"/>
                      <a:pt x="67" y="79"/>
                    </a:cubicBezTo>
                    <a:cubicBezTo>
                      <a:pt x="70" y="80"/>
                      <a:pt x="73" y="82"/>
                      <a:pt x="74" y="84"/>
                    </a:cubicBezTo>
                    <a:cubicBezTo>
                      <a:pt x="75" y="86"/>
                      <a:pt x="77" y="89"/>
                      <a:pt x="79" y="90"/>
                    </a:cubicBezTo>
                    <a:cubicBezTo>
                      <a:pt x="79" y="90"/>
                      <a:pt x="80" y="91"/>
                      <a:pt x="80" y="91"/>
                    </a:cubicBezTo>
                    <a:cubicBezTo>
                      <a:pt x="81" y="91"/>
                      <a:pt x="81" y="92"/>
                      <a:pt x="82" y="93"/>
                    </a:cubicBezTo>
                    <a:cubicBezTo>
                      <a:pt x="83" y="95"/>
                      <a:pt x="84" y="98"/>
                      <a:pt x="84" y="100"/>
                    </a:cubicBezTo>
                    <a:cubicBezTo>
                      <a:pt x="84" y="100"/>
                      <a:pt x="84" y="100"/>
                      <a:pt x="84" y="100"/>
                    </a:cubicBezTo>
                    <a:cubicBezTo>
                      <a:pt x="84" y="102"/>
                      <a:pt x="84" y="103"/>
                      <a:pt x="84" y="104"/>
                    </a:cubicBezTo>
                    <a:cubicBezTo>
                      <a:pt x="84" y="107"/>
                      <a:pt x="85" y="109"/>
                      <a:pt x="86" y="112"/>
                    </a:cubicBezTo>
                    <a:cubicBezTo>
                      <a:pt x="87" y="113"/>
                      <a:pt x="87" y="113"/>
                      <a:pt x="87" y="113"/>
                    </a:cubicBezTo>
                    <a:cubicBezTo>
                      <a:pt x="88" y="115"/>
                      <a:pt x="89" y="116"/>
                      <a:pt x="90" y="117"/>
                    </a:cubicBezTo>
                    <a:cubicBezTo>
                      <a:pt x="90" y="117"/>
                      <a:pt x="90" y="117"/>
                      <a:pt x="90" y="117"/>
                    </a:cubicBezTo>
                    <a:cubicBezTo>
                      <a:pt x="90" y="116"/>
                      <a:pt x="90" y="116"/>
                      <a:pt x="90" y="116"/>
                    </a:cubicBezTo>
                    <a:cubicBezTo>
                      <a:pt x="90" y="116"/>
                      <a:pt x="90" y="116"/>
                      <a:pt x="90" y="117"/>
                    </a:cubicBezTo>
                    <a:cubicBezTo>
                      <a:pt x="90" y="115"/>
                      <a:pt x="91" y="112"/>
                      <a:pt x="91" y="109"/>
                    </a:cubicBezTo>
                    <a:cubicBezTo>
                      <a:pt x="92" y="105"/>
                      <a:pt x="93" y="101"/>
                      <a:pt x="94" y="98"/>
                    </a:cubicBezTo>
                    <a:cubicBezTo>
                      <a:pt x="94" y="97"/>
                      <a:pt x="95" y="96"/>
                      <a:pt x="96" y="94"/>
                    </a:cubicBezTo>
                    <a:cubicBezTo>
                      <a:pt x="96" y="93"/>
                      <a:pt x="97" y="91"/>
                      <a:pt x="98" y="90"/>
                    </a:cubicBezTo>
                    <a:cubicBezTo>
                      <a:pt x="101" y="85"/>
                      <a:pt x="106" y="79"/>
                      <a:pt x="111" y="76"/>
                    </a:cubicBezTo>
                    <a:cubicBezTo>
                      <a:pt x="113" y="75"/>
                      <a:pt x="115" y="74"/>
                      <a:pt x="116" y="74"/>
                    </a:cubicBezTo>
                    <a:cubicBezTo>
                      <a:pt x="116" y="74"/>
                      <a:pt x="117" y="74"/>
                      <a:pt x="117" y="74"/>
                    </a:cubicBezTo>
                    <a:cubicBezTo>
                      <a:pt x="119" y="75"/>
                      <a:pt x="119" y="77"/>
                      <a:pt x="119" y="79"/>
                    </a:cubicBezTo>
                    <a:cubicBezTo>
                      <a:pt x="119" y="80"/>
                      <a:pt x="119" y="80"/>
                      <a:pt x="119" y="80"/>
                    </a:cubicBezTo>
                    <a:cubicBezTo>
                      <a:pt x="119" y="81"/>
                      <a:pt x="119" y="81"/>
                      <a:pt x="119" y="81"/>
                    </a:cubicBezTo>
                    <a:cubicBezTo>
                      <a:pt x="117" y="86"/>
                      <a:pt x="117" y="91"/>
                      <a:pt x="120" y="91"/>
                    </a:cubicBezTo>
                    <a:cubicBezTo>
                      <a:pt x="122" y="91"/>
                      <a:pt x="122" y="90"/>
                      <a:pt x="122" y="89"/>
                    </a:cubicBezTo>
                    <a:cubicBezTo>
                      <a:pt x="122" y="88"/>
                      <a:pt x="121" y="87"/>
                      <a:pt x="121" y="86"/>
                    </a:cubicBezTo>
                    <a:cubicBezTo>
                      <a:pt x="121" y="85"/>
                      <a:pt x="121" y="84"/>
                      <a:pt x="122" y="82"/>
                    </a:cubicBezTo>
                    <a:cubicBezTo>
                      <a:pt x="122" y="82"/>
                      <a:pt x="122" y="81"/>
                      <a:pt x="123" y="81"/>
                    </a:cubicBezTo>
                    <a:cubicBezTo>
                      <a:pt x="123" y="80"/>
                      <a:pt x="123" y="80"/>
                      <a:pt x="124" y="80"/>
                    </a:cubicBezTo>
                    <a:cubicBezTo>
                      <a:pt x="125" y="77"/>
                      <a:pt x="127" y="72"/>
                      <a:pt x="127" y="71"/>
                    </a:cubicBezTo>
                    <a:cubicBezTo>
                      <a:pt x="127" y="71"/>
                      <a:pt x="135" y="70"/>
                      <a:pt x="143" y="67"/>
                    </a:cubicBezTo>
                    <a:cubicBezTo>
                      <a:pt x="146" y="65"/>
                      <a:pt x="149" y="63"/>
                      <a:pt x="151" y="59"/>
                    </a:cubicBezTo>
                    <a:cubicBezTo>
                      <a:pt x="151" y="59"/>
                      <a:pt x="154" y="59"/>
                      <a:pt x="158" y="59"/>
                    </a:cubicBezTo>
                    <a:cubicBezTo>
                      <a:pt x="161" y="59"/>
                      <a:pt x="164" y="60"/>
                      <a:pt x="167" y="61"/>
                    </a:cubicBezTo>
                    <a:cubicBezTo>
                      <a:pt x="174" y="64"/>
                      <a:pt x="176" y="65"/>
                      <a:pt x="174" y="67"/>
                    </a:cubicBezTo>
                    <a:cubicBezTo>
                      <a:pt x="174" y="67"/>
                      <a:pt x="174" y="67"/>
                      <a:pt x="174" y="67"/>
                    </a:cubicBezTo>
                    <a:cubicBezTo>
                      <a:pt x="174" y="68"/>
                      <a:pt x="174" y="69"/>
                      <a:pt x="174" y="69"/>
                    </a:cubicBezTo>
                    <a:cubicBezTo>
                      <a:pt x="174" y="70"/>
                      <a:pt x="175" y="71"/>
                      <a:pt x="175" y="72"/>
                    </a:cubicBezTo>
                    <a:cubicBezTo>
                      <a:pt x="175" y="72"/>
                      <a:pt x="176" y="72"/>
                      <a:pt x="176" y="72"/>
                    </a:cubicBezTo>
                    <a:cubicBezTo>
                      <a:pt x="176" y="73"/>
                      <a:pt x="177" y="73"/>
                      <a:pt x="177" y="73"/>
                    </a:cubicBezTo>
                    <a:cubicBezTo>
                      <a:pt x="178" y="72"/>
                      <a:pt x="178" y="72"/>
                      <a:pt x="178" y="72"/>
                    </a:cubicBezTo>
                    <a:cubicBezTo>
                      <a:pt x="179" y="72"/>
                      <a:pt x="179" y="71"/>
                      <a:pt x="179" y="71"/>
                    </a:cubicBezTo>
                    <a:cubicBezTo>
                      <a:pt x="179" y="71"/>
                      <a:pt x="179" y="70"/>
                      <a:pt x="179" y="70"/>
                    </a:cubicBezTo>
                    <a:cubicBezTo>
                      <a:pt x="180" y="68"/>
                      <a:pt x="180" y="65"/>
                      <a:pt x="181" y="63"/>
                    </a:cubicBezTo>
                    <a:cubicBezTo>
                      <a:pt x="181" y="62"/>
                      <a:pt x="182" y="62"/>
                      <a:pt x="182" y="62"/>
                    </a:cubicBezTo>
                    <a:cubicBezTo>
                      <a:pt x="182" y="62"/>
                      <a:pt x="182" y="62"/>
                      <a:pt x="182" y="62"/>
                    </a:cubicBezTo>
                    <a:cubicBezTo>
                      <a:pt x="182" y="61"/>
                      <a:pt x="183" y="61"/>
                      <a:pt x="183" y="61"/>
                    </a:cubicBezTo>
                    <a:cubicBezTo>
                      <a:pt x="183" y="61"/>
                      <a:pt x="183" y="61"/>
                      <a:pt x="183" y="61"/>
                    </a:cubicBezTo>
                    <a:cubicBezTo>
                      <a:pt x="186" y="61"/>
                      <a:pt x="188" y="61"/>
                      <a:pt x="189" y="61"/>
                    </a:cubicBezTo>
                    <a:cubicBezTo>
                      <a:pt x="189" y="61"/>
                      <a:pt x="189" y="61"/>
                      <a:pt x="189" y="60"/>
                    </a:cubicBezTo>
                    <a:cubicBezTo>
                      <a:pt x="190" y="60"/>
                      <a:pt x="190" y="60"/>
                      <a:pt x="190" y="60"/>
                    </a:cubicBezTo>
                    <a:cubicBezTo>
                      <a:pt x="192" y="59"/>
                      <a:pt x="193" y="60"/>
                      <a:pt x="195" y="61"/>
                    </a:cubicBezTo>
                    <a:cubicBezTo>
                      <a:pt x="195" y="61"/>
                      <a:pt x="196" y="61"/>
                      <a:pt x="196" y="61"/>
                    </a:cubicBezTo>
                    <a:cubicBezTo>
                      <a:pt x="197" y="61"/>
                      <a:pt x="198" y="61"/>
                      <a:pt x="199" y="61"/>
                    </a:cubicBezTo>
                    <a:cubicBezTo>
                      <a:pt x="201" y="62"/>
                      <a:pt x="203" y="62"/>
                      <a:pt x="205" y="63"/>
                    </a:cubicBezTo>
                    <a:cubicBezTo>
                      <a:pt x="207" y="63"/>
                      <a:pt x="209" y="63"/>
                      <a:pt x="209" y="62"/>
                    </a:cubicBezTo>
                    <a:cubicBezTo>
                      <a:pt x="209" y="59"/>
                      <a:pt x="208" y="59"/>
                      <a:pt x="208" y="59"/>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uk-UA"/>
              </a:p>
            </p:txBody>
          </p:sp>
        </p:grpSp>
        <p:sp>
          <p:nvSpPr>
            <p:cNvPr id="7" name="Oval 6">
              <a:extLst>
                <a:ext uri="{FF2B5EF4-FFF2-40B4-BE49-F238E27FC236}">
                  <a16:creationId xmlns:a16="http://schemas.microsoft.com/office/drawing/2014/main" id="{F3D34F93-B21E-4183-B6CC-B4724E240658}"/>
                </a:ext>
              </a:extLst>
            </p:cNvPr>
            <p:cNvSpPr/>
            <p:nvPr/>
          </p:nvSpPr>
          <p:spPr>
            <a:xfrm>
              <a:off x="3566435" y="4653629"/>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8" name="Oval 7">
              <a:extLst>
                <a:ext uri="{FF2B5EF4-FFF2-40B4-BE49-F238E27FC236}">
                  <a16:creationId xmlns:a16="http://schemas.microsoft.com/office/drawing/2014/main" id="{620DF898-0325-4288-8EDD-1CA60F413703}"/>
                </a:ext>
              </a:extLst>
            </p:cNvPr>
            <p:cNvSpPr/>
            <p:nvPr/>
          </p:nvSpPr>
          <p:spPr>
            <a:xfrm>
              <a:off x="3074514" y="4294899"/>
              <a:ext cx="1008973" cy="1008973"/>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2.3</a:t>
              </a:r>
              <a:endParaRPr lang="uk-UA" sz="2800" b="1">
                <a:solidFill>
                  <a:schemeClr val="bg1"/>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892F29AD-D051-4D41-8B4D-11F86515CB14}"/>
                </a:ext>
              </a:extLst>
            </p:cNvPr>
            <p:cNvSpPr/>
            <p:nvPr/>
          </p:nvSpPr>
          <p:spPr>
            <a:xfrm>
              <a:off x="7410905" y="6293779"/>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0" name="Oval 9">
              <a:extLst>
                <a:ext uri="{FF2B5EF4-FFF2-40B4-BE49-F238E27FC236}">
                  <a16:creationId xmlns:a16="http://schemas.microsoft.com/office/drawing/2014/main" id="{9FE03190-1A44-486D-8201-7A0DFA68ECC0}"/>
                </a:ext>
              </a:extLst>
            </p:cNvPr>
            <p:cNvSpPr/>
            <p:nvPr/>
          </p:nvSpPr>
          <p:spPr>
            <a:xfrm>
              <a:off x="6918984" y="5935049"/>
              <a:ext cx="1008973" cy="1008973"/>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1.5</a:t>
              </a:r>
              <a:endParaRPr lang="uk-UA" sz="2800" b="1">
                <a:solidFill>
                  <a:schemeClr val="bg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0FB86B3F-B907-425E-AD5F-F6C929E110FA}"/>
                </a:ext>
              </a:extLst>
            </p:cNvPr>
            <p:cNvSpPr/>
            <p:nvPr/>
          </p:nvSpPr>
          <p:spPr>
            <a:xfrm>
              <a:off x="6047960" y="2964019"/>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2" name="Oval 11">
              <a:extLst>
                <a:ext uri="{FF2B5EF4-FFF2-40B4-BE49-F238E27FC236}">
                  <a16:creationId xmlns:a16="http://schemas.microsoft.com/office/drawing/2014/main" id="{803AE9D7-5F6D-4614-B66D-DD10C6290B98}"/>
                </a:ext>
              </a:extLst>
            </p:cNvPr>
            <p:cNvSpPr/>
            <p:nvPr/>
          </p:nvSpPr>
          <p:spPr>
            <a:xfrm>
              <a:off x="5556039" y="2605289"/>
              <a:ext cx="1008973" cy="1008973"/>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3.5</a:t>
              </a:r>
              <a:endParaRPr lang="uk-UA" sz="2800" b="1">
                <a:solidFill>
                  <a:schemeClr val="bg1"/>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87FE2013-011F-42F9-8121-BB5F152D15C7}"/>
                </a:ext>
              </a:extLst>
            </p:cNvPr>
            <p:cNvSpPr/>
            <p:nvPr/>
          </p:nvSpPr>
          <p:spPr>
            <a:xfrm>
              <a:off x="11536779" y="3394785"/>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Oval 13">
              <a:extLst>
                <a:ext uri="{FF2B5EF4-FFF2-40B4-BE49-F238E27FC236}">
                  <a16:creationId xmlns:a16="http://schemas.microsoft.com/office/drawing/2014/main" id="{D4838BB4-A917-4878-BAA8-9EB42A30D775}"/>
                </a:ext>
              </a:extLst>
            </p:cNvPr>
            <p:cNvSpPr/>
            <p:nvPr/>
          </p:nvSpPr>
          <p:spPr>
            <a:xfrm>
              <a:off x="11044858" y="3036055"/>
              <a:ext cx="1008973" cy="1008973"/>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0.5</a:t>
              </a:r>
              <a:endParaRPr lang="uk-UA" sz="2800" b="1">
                <a:solidFill>
                  <a:schemeClr val="bg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87F179C2-62ED-4EEB-8733-CAA4BD235B5A}"/>
                </a:ext>
              </a:extLst>
            </p:cNvPr>
            <p:cNvSpPr/>
            <p:nvPr/>
          </p:nvSpPr>
          <p:spPr>
            <a:xfrm>
              <a:off x="11087261" y="6722646"/>
              <a:ext cx="1633540" cy="1633540"/>
            </a:xfrm>
            <a:prstGeom prst="ellipse">
              <a:avLst/>
            </a:prstGeom>
            <a:solidFill>
              <a:srgbClr val="4280A5"/>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6" name="Oval 15">
              <a:extLst>
                <a:ext uri="{FF2B5EF4-FFF2-40B4-BE49-F238E27FC236}">
                  <a16:creationId xmlns:a16="http://schemas.microsoft.com/office/drawing/2014/main" id="{0B02A354-7368-4688-B20E-02D47C9358F5}"/>
                </a:ext>
              </a:extLst>
            </p:cNvPr>
            <p:cNvSpPr/>
            <p:nvPr/>
          </p:nvSpPr>
          <p:spPr>
            <a:xfrm>
              <a:off x="10595340" y="6363916"/>
              <a:ext cx="1008973" cy="1008973"/>
            </a:xfrm>
            <a:prstGeom prst="ellipse">
              <a:avLst/>
            </a:prstGeom>
            <a:solidFill>
              <a:schemeClr val="tx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 panose="020B0604020202020204" pitchFamily="34" charset="0"/>
                  <a:cs typeface="Arial" panose="020B0604020202020204" pitchFamily="34" charset="0"/>
                </a:rPr>
                <a:t>2.5</a:t>
              </a:r>
              <a:endParaRPr lang="uk-UA" sz="2800" b="1">
                <a:solidFill>
                  <a:schemeClr val="bg1"/>
                </a:solidFill>
                <a:latin typeface="Arial" panose="020B0604020202020204" pitchFamily="34" charset="0"/>
                <a:cs typeface="Arial" panose="020B0604020202020204" pitchFamily="34" charset="0"/>
              </a:endParaRPr>
            </a:p>
          </p:txBody>
        </p:sp>
        <p:sp>
          <p:nvSpPr>
            <p:cNvPr id="17" name="Freeform 142">
              <a:extLst>
                <a:ext uri="{FF2B5EF4-FFF2-40B4-BE49-F238E27FC236}">
                  <a16:creationId xmlns:a16="http://schemas.microsoft.com/office/drawing/2014/main" id="{5B3FE657-428E-411A-8188-4809DED63286}"/>
                </a:ext>
              </a:extLst>
            </p:cNvPr>
            <p:cNvSpPr>
              <a:spLocks noEditPoints="1"/>
            </p:cNvSpPr>
            <p:nvPr/>
          </p:nvSpPr>
          <p:spPr bwMode="auto">
            <a:xfrm>
              <a:off x="12012471" y="3935944"/>
              <a:ext cx="670690" cy="539473"/>
            </a:xfrm>
            <a:custGeom>
              <a:avLst/>
              <a:gdLst>
                <a:gd name="T0" fmla="*/ 108 w 176"/>
                <a:gd name="T1" fmla="*/ 24 h 144"/>
                <a:gd name="T2" fmla="*/ 108 w 176"/>
                <a:gd name="T3" fmla="*/ 16 h 144"/>
                <a:gd name="T4" fmla="*/ 64 w 176"/>
                <a:gd name="T5" fmla="*/ 20 h 144"/>
                <a:gd name="T6" fmla="*/ 88 w 176"/>
                <a:gd name="T7" fmla="*/ 56 h 144"/>
                <a:gd name="T8" fmla="*/ 88 w 176"/>
                <a:gd name="T9" fmla="*/ 104 h 144"/>
                <a:gd name="T10" fmla="*/ 88 w 176"/>
                <a:gd name="T11" fmla="*/ 56 h 144"/>
                <a:gd name="T12" fmla="*/ 72 w 176"/>
                <a:gd name="T13" fmla="*/ 80 h 144"/>
                <a:gd name="T14" fmla="*/ 104 w 176"/>
                <a:gd name="T15" fmla="*/ 80 h 144"/>
                <a:gd name="T16" fmla="*/ 88 w 176"/>
                <a:gd name="T17" fmla="*/ 40 h 144"/>
                <a:gd name="T18" fmla="*/ 88 w 176"/>
                <a:gd name="T19" fmla="*/ 120 h 144"/>
                <a:gd name="T20" fmla="*/ 88 w 176"/>
                <a:gd name="T21" fmla="*/ 40 h 144"/>
                <a:gd name="T22" fmla="*/ 56 w 176"/>
                <a:gd name="T23" fmla="*/ 80 h 144"/>
                <a:gd name="T24" fmla="*/ 120 w 176"/>
                <a:gd name="T25" fmla="*/ 80 h 144"/>
                <a:gd name="T26" fmla="*/ 148 w 176"/>
                <a:gd name="T27" fmla="*/ 64 h 144"/>
                <a:gd name="T28" fmla="*/ 148 w 176"/>
                <a:gd name="T29" fmla="*/ 72 h 144"/>
                <a:gd name="T30" fmla="*/ 148 w 176"/>
                <a:gd name="T31" fmla="*/ 64 h 144"/>
                <a:gd name="T32" fmla="*/ 136 w 176"/>
                <a:gd name="T33" fmla="*/ 44 h 144"/>
                <a:gd name="T34" fmla="*/ 160 w 176"/>
                <a:gd name="T35" fmla="*/ 44 h 144"/>
                <a:gd name="T36" fmla="*/ 148 w 176"/>
                <a:gd name="T37" fmla="*/ 48 h 144"/>
                <a:gd name="T38" fmla="*/ 148 w 176"/>
                <a:gd name="T39" fmla="*/ 40 h 144"/>
                <a:gd name="T40" fmla="*/ 148 w 176"/>
                <a:gd name="T41" fmla="*/ 48 h 144"/>
                <a:gd name="T42" fmla="*/ 144 w 176"/>
                <a:gd name="T43" fmla="*/ 16 h 144"/>
                <a:gd name="T44" fmla="*/ 88 w 176"/>
                <a:gd name="T45" fmla="*/ 0 h 144"/>
                <a:gd name="T46" fmla="*/ 32 w 176"/>
                <a:gd name="T47" fmla="*/ 16 h 144"/>
                <a:gd name="T48" fmla="*/ 0 w 176"/>
                <a:gd name="T49" fmla="*/ 32 h 144"/>
                <a:gd name="T50" fmla="*/ 16 w 176"/>
                <a:gd name="T51" fmla="*/ 144 h 144"/>
                <a:gd name="T52" fmla="*/ 176 w 176"/>
                <a:gd name="T53" fmla="*/ 128 h 144"/>
                <a:gd name="T54" fmla="*/ 160 w 176"/>
                <a:gd name="T55" fmla="*/ 16 h 144"/>
                <a:gd name="T56" fmla="*/ 133 w 176"/>
                <a:gd name="T57" fmla="*/ 96 h 144"/>
                <a:gd name="T58" fmla="*/ 168 w 176"/>
                <a:gd name="T59" fmla="*/ 104 h 144"/>
                <a:gd name="T60" fmla="*/ 160 w 176"/>
                <a:gd name="T61" fmla="*/ 136 h 144"/>
                <a:gd name="T62" fmla="*/ 8 w 176"/>
                <a:gd name="T63" fmla="*/ 128 h 144"/>
                <a:gd name="T64" fmla="*/ 46 w 176"/>
                <a:gd name="T65" fmla="*/ 104 h 144"/>
                <a:gd name="T66" fmla="*/ 8 w 176"/>
                <a:gd name="T67" fmla="*/ 96 h 144"/>
                <a:gd name="T68" fmla="*/ 16 w 176"/>
                <a:gd name="T69" fmla="*/ 24 h 144"/>
                <a:gd name="T70" fmla="*/ 60 w 176"/>
                <a:gd name="T71" fmla="*/ 8 h 144"/>
                <a:gd name="T72" fmla="*/ 116 w 176"/>
                <a:gd name="T73" fmla="*/ 8 h 144"/>
                <a:gd name="T74" fmla="*/ 160 w 176"/>
                <a:gd name="T75" fmla="*/ 24 h 144"/>
                <a:gd name="T76" fmla="*/ 168 w 176"/>
                <a:gd name="T77" fmla="*/ 9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44">
                  <a:moveTo>
                    <a:pt x="68" y="24"/>
                  </a:moveTo>
                  <a:cubicBezTo>
                    <a:pt x="108" y="24"/>
                    <a:pt x="108" y="24"/>
                    <a:pt x="108" y="24"/>
                  </a:cubicBezTo>
                  <a:cubicBezTo>
                    <a:pt x="110" y="24"/>
                    <a:pt x="112" y="22"/>
                    <a:pt x="112" y="20"/>
                  </a:cubicBezTo>
                  <a:cubicBezTo>
                    <a:pt x="112" y="18"/>
                    <a:pt x="110" y="16"/>
                    <a:pt x="108" y="16"/>
                  </a:cubicBezTo>
                  <a:cubicBezTo>
                    <a:pt x="68" y="16"/>
                    <a:pt x="68" y="16"/>
                    <a:pt x="68" y="16"/>
                  </a:cubicBezTo>
                  <a:cubicBezTo>
                    <a:pt x="66" y="16"/>
                    <a:pt x="64" y="18"/>
                    <a:pt x="64" y="20"/>
                  </a:cubicBezTo>
                  <a:cubicBezTo>
                    <a:pt x="64" y="22"/>
                    <a:pt x="66" y="24"/>
                    <a:pt x="68" y="24"/>
                  </a:cubicBezTo>
                  <a:moveTo>
                    <a:pt x="88" y="56"/>
                  </a:moveTo>
                  <a:cubicBezTo>
                    <a:pt x="75" y="56"/>
                    <a:pt x="64" y="67"/>
                    <a:pt x="64" y="80"/>
                  </a:cubicBezTo>
                  <a:cubicBezTo>
                    <a:pt x="64" y="93"/>
                    <a:pt x="75" y="104"/>
                    <a:pt x="88" y="104"/>
                  </a:cubicBezTo>
                  <a:cubicBezTo>
                    <a:pt x="101" y="104"/>
                    <a:pt x="112" y="93"/>
                    <a:pt x="112" y="80"/>
                  </a:cubicBezTo>
                  <a:cubicBezTo>
                    <a:pt x="112" y="67"/>
                    <a:pt x="101" y="56"/>
                    <a:pt x="88" y="56"/>
                  </a:cubicBezTo>
                  <a:moveTo>
                    <a:pt x="88" y="96"/>
                  </a:moveTo>
                  <a:cubicBezTo>
                    <a:pt x="79" y="96"/>
                    <a:pt x="72" y="89"/>
                    <a:pt x="72" y="80"/>
                  </a:cubicBezTo>
                  <a:cubicBezTo>
                    <a:pt x="72" y="71"/>
                    <a:pt x="79" y="64"/>
                    <a:pt x="88" y="64"/>
                  </a:cubicBezTo>
                  <a:cubicBezTo>
                    <a:pt x="97" y="64"/>
                    <a:pt x="104" y="71"/>
                    <a:pt x="104" y="80"/>
                  </a:cubicBezTo>
                  <a:cubicBezTo>
                    <a:pt x="104" y="89"/>
                    <a:pt x="97" y="96"/>
                    <a:pt x="88" y="96"/>
                  </a:cubicBezTo>
                  <a:moveTo>
                    <a:pt x="88" y="40"/>
                  </a:moveTo>
                  <a:cubicBezTo>
                    <a:pt x="66" y="40"/>
                    <a:pt x="48" y="58"/>
                    <a:pt x="48" y="80"/>
                  </a:cubicBezTo>
                  <a:cubicBezTo>
                    <a:pt x="48" y="102"/>
                    <a:pt x="66" y="120"/>
                    <a:pt x="88" y="120"/>
                  </a:cubicBezTo>
                  <a:cubicBezTo>
                    <a:pt x="110" y="120"/>
                    <a:pt x="128" y="102"/>
                    <a:pt x="128" y="80"/>
                  </a:cubicBezTo>
                  <a:cubicBezTo>
                    <a:pt x="128" y="58"/>
                    <a:pt x="110" y="40"/>
                    <a:pt x="88" y="40"/>
                  </a:cubicBezTo>
                  <a:moveTo>
                    <a:pt x="88" y="112"/>
                  </a:moveTo>
                  <a:cubicBezTo>
                    <a:pt x="70" y="112"/>
                    <a:pt x="56" y="98"/>
                    <a:pt x="56" y="80"/>
                  </a:cubicBezTo>
                  <a:cubicBezTo>
                    <a:pt x="56" y="62"/>
                    <a:pt x="70" y="48"/>
                    <a:pt x="88" y="48"/>
                  </a:cubicBezTo>
                  <a:cubicBezTo>
                    <a:pt x="106" y="48"/>
                    <a:pt x="120" y="62"/>
                    <a:pt x="120" y="80"/>
                  </a:cubicBezTo>
                  <a:cubicBezTo>
                    <a:pt x="120" y="98"/>
                    <a:pt x="106" y="112"/>
                    <a:pt x="88" y="112"/>
                  </a:cubicBezTo>
                  <a:moveTo>
                    <a:pt x="148" y="64"/>
                  </a:moveTo>
                  <a:cubicBezTo>
                    <a:pt x="146" y="64"/>
                    <a:pt x="144" y="66"/>
                    <a:pt x="144" y="68"/>
                  </a:cubicBezTo>
                  <a:cubicBezTo>
                    <a:pt x="144" y="70"/>
                    <a:pt x="146" y="72"/>
                    <a:pt x="148" y="72"/>
                  </a:cubicBezTo>
                  <a:cubicBezTo>
                    <a:pt x="150" y="72"/>
                    <a:pt x="152" y="70"/>
                    <a:pt x="152" y="68"/>
                  </a:cubicBezTo>
                  <a:cubicBezTo>
                    <a:pt x="152" y="66"/>
                    <a:pt x="150" y="64"/>
                    <a:pt x="148" y="64"/>
                  </a:cubicBezTo>
                  <a:moveTo>
                    <a:pt x="148" y="32"/>
                  </a:moveTo>
                  <a:cubicBezTo>
                    <a:pt x="141" y="32"/>
                    <a:pt x="136" y="37"/>
                    <a:pt x="136" y="44"/>
                  </a:cubicBezTo>
                  <a:cubicBezTo>
                    <a:pt x="136" y="51"/>
                    <a:pt x="141" y="56"/>
                    <a:pt x="148" y="56"/>
                  </a:cubicBezTo>
                  <a:cubicBezTo>
                    <a:pt x="155" y="56"/>
                    <a:pt x="160" y="51"/>
                    <a:pt x="160" y="44"/>
                  </a:cubicBezTo>
                  <a:cubicBezTo>
                    <a:pt x="160" y="37"/>
                    <a:pt x="155" y="32"/>
                    <a:pt x="148" y="32"/>
                  </a:cubicBezTo>
                  <a:moveTo>
                    <a:pt x="148" y="48"/>
                  </a:moveTo>
                  <a:cubicBezTo>
                    <a:pt x="146" y="48"/>
                    <a:pt x="144" y="46"/>
                    <a:pt x="144" y="44"/>
                  </a:cubicBezTo>
                  <a:cubicBezTo>
                    <a:pt x="144" y="42"/>
                    <a:pt x="146" y="40"/>
                    <a:pt x="148" y="40"/>
                  </a:cubicBezTo>
                  <a:cubicBezTo>
                    <a:pt x="150" y="40"/>
                    <a:pt x="152" y="42"/>
                    <a:pt x="152" y="44"/>
                  </a:cubicBezTo>
                  <a:cubicBezTo>
                    <a:pt x="152" y="46"/>
                    <a:pt x="150" y="48"/>
                    <a:pt x="148" y="48"/>
                  </a:cubicBezTo>
                  <a:moveTo>
                    <a:pt x="160" y="16"/>
                  </a:moveTo>
                  <a:cubicBezTo>
                    <a:pt x="144" y="16"/>
                    <a:pt x="144" y="16"/>
                    <a:pt x="144" y="16"/>
                  </a:cubicBezTo>
                  <a:cubicBezTo>
                    <a:pt x="132" y="16"/>
                    <a:pt x="132" y="0"/>
                    <a:pt x="116" y="0"/>
                  </a:cubicBezTo>
                  <a:cubicBezTo>
                    <a:pt x="88" y="0"/>
                    <a:pt x="88" y="0"/>
                    <a:pt x="88" y="0"/>
                  </a:cubicBezTo>
                  <a:cubicBezTo>
                    <a:pt x="60" y="0"/>
                    <a:pt x="60" y="0"/>
                    <a:pt x="60" y="0"/>
                  </a:cubicBezTo>
                  <a:cubicBezTo>
                    <a:pt x="44" y="0"/>
                    <a:pt x="44" y="16"/>
                    <a:pt x="32" y="16"/>
                  </a:cubicBezTo>
                  <a:cubicBezTo>
                    <a:pt x="16" y="16"/>
                    <a:pt x="16" y="16"/>
                    <a:pt x="16" y="16"/>
                  </a:cubicBezTo>
                  <a:cubicBezTo>
                    <a:pt x="7" y="16"/>
                    <a:pt x="0" y="23"/>
                    <a:pt x="0" y="32"/>
                  </a:cubicBezTo>
                  <a:cubicBezTo>
                    <a:pt x="0" y="128"/>
                    <a:pt x="0" y="128"/>
                    <a:pt x="0" y="128"/>
                  </a:cubicBezTo>
                  <a:cubicBezTo>
                    <a:pt x="0" y="137"/>
                    <a:pt x="7" y="144"/>
                    <a:pt x="16" y="144"/>
                  </a:cubicBezTo>
                  <a:cubicBezTo>
                    <a:pt x="160" y="144"/>
                    <a:pt x="160" y="144"/>
                    <a:pt x="160" y="144"/>
                  </a:cubicBezTo>
                  <a:cubicBezTo>
                    <a:pt x="169" y="144"/>
                    <a:pt x="176" y="137"/>
                    <a:pt x="176" y="128"/>
                  </a:cubicBezTo>
                  <a:cubicBezTo>
                    <a:pt x="176" y="32"/>
                    <a:pt x="176" y="32"/>
                    <a:pt x="176" y="32"/>
                  </a:cubicBezTo>
                  <a:cubicBezTo>
                    <a:pt x="176" y="23"/>
                    <a:pt x="169" y="16"/>
                    <a:pt x="160" y="16"/>
                  </a:cubicBezTo>
                  <a:moveTo>
                    <a:pt x="168" y="96"/>
                  </a:moveTo>
                  <a:cubicBezTo>
                    <a:pt x="133" y="96"/>
                    <a:pt x="133" y="96"/>
                    <a:pt x="133" y="96"/>
                  </a:cubicBezTo>
                  <a:cubicBezTo>
                    <a:pt x="132" y="99"/>
                    <a:pt x="131" y="101"/>
                    <a:pt x="130" y="104"/>
                  </a:cubicBezTo>
                  <a:cubicBezTo>
                    <a:pt x="168" y="104"/>
                    <a:pt x="168" y="104"/>
                    <a:pt x="168" y="104"/>
                  </a:cubicBezTo>
                  <a:cubicBezTo>
                    <a:pt x="168" y="128"/>
                    <a:pt x="168" y="128"/>
                    <a:pt x="168" y="128"/>
                  </a:cubicBezTo>
                  <a:cubicBezTo>
                    <a:pt x="168" y="132"/>
                    <a:pt x="164" y="136"/>
                    <a:pt x="160" y="136"/>
                  </a:cubicBezTo>
                  <a:cubicBezTo>
                    <a:pt x="16" y="136"/>
                    <a:pt x="16" y="136"/>
                    <a:pt x="16" y="136"/>
                  </a:cubicBezTo>
                  <a:cubicBezTo>
                    <a:pt x="12" y="136"/>
                    <a:pt x="8" y="132"/>
                    <a:pt x="8" y="128"/>
                  </a:cubicBezTo>
                  <a:cubicBezTo>
                    <a:pt x="8" y="104"/>
                    <a:pt x="8" y="104"/>
                    <a:pt x="8" y="104"/>
                  </a:cubicBezTo>
                  <a:cubicBezTo>
                    <a:pt x="46" y="104"/>
                    <a:pt x="46" y="104"/>
                    <a:pt x="46" y="104"/>
                  </a:cubicBezTo>
                  <a:cubicBezTo>
                    <a:pt x="45" y="101"/>
                    <a:pt x="44" y="99"/>
                    <a:pt x="43" y="96"/>
                  </a:cubicBezTo>
                  <a:cubicBezTo>
                    <a:pt x="8" y="96"/>
                    <a:pt x="8" y="96"/>
                    <a:pt x="8" y="96"/>
                  </a:cubicBezTo>
                  <a:cubicBezTo>
                    <a:pt x="8" y="32"/>
                    <a:pt x="8" y="32"/>
                    <a:pt x="8" y="32"/>
                  </a:cubicBezTo>
                  <a:cubicBezTo>
                    <a:pt x="8" y="28"/>
                    <a:pt x="12" y="24"/>
                    <a:pt x="16" y="24"/>
                  </a:cubicBezTo>
                  <a:cubicBezTo>
                    <a:pt x="32" y="24"/>
                    <a:pt x="32" y="24"/>
                    <a:pt x="32" y="24"/>
                  </a:cubicBezTo>
                  <a:cubicBezTo>
                    <a:pt x="48" y="24"/>
                    <a:pt x="48" y="8"/>
                    <a:pt x="60" y="8"/>
                  </a:cubicBezTo>
                  <a:cubicBezTo>
                    <a:pt x="88" y="8"/>
                    <a:pt x="88" y="8"/>
                    <a:pt x="88" y="8"/>
                  </a:cubicBezTo>
                  <a:cubicBezTo>
                    <a:pt x="116" y="8"/>
                    <a:pt x="116" y="8"/>
                    <a:pt x="116" y="8"/>
                  </a:cubicBezTo>
                  <a:cubicBezTo>
                    <a:pt x="128" y="8"/>
                    <a:pt x="128" y="24"/>
                    <a:pt x="144" y="24"/>
                  </a:cubicBezTo>
                  <a:cubicBezTo>
                    <a:pt x="160" y="24"/>
                    <a:pt x="160" y="24"/>
                    <a:pt x="160" y="24"/>
                  </a:cubicBezTo>
                  <a:cubicBezTo>
                    <a:pt x="164" y="24"/>
                    <a:pt x="168" y="28"/>
                    <a:pt x="168" y="32"/>
                  </a:cubicBezTo>
                  <a:lnTo>
                    <a:pt x="168" y="9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18" name="Freeform 127">
              <a:extLst>
                <a:ext uri="{FF2B5EF4-FFF2-40B4-BE49-F238E27FC236}">
                  <a16:creationId xmlns:a16="http://schemas.microsoft.com/office/drawing/2014/main" id="{DA23B0BA-568D-450D-9A07-F4378851CE50}"/>
                </a:ext>
              </a:extLst>
            </p:cNvPr>
            <p:cNvSpPr>
              <a:spLocks noEditPoints="1"/>
            </p:cNvSpPr>
            <p:nvPr/>
          </p:nvSpPr>
          <p:spPr bwMode="auto">
            <a:xfrm>
              <a:off x="6569838" y="3605119"/>
              <a:ext cx="656114" cy="422831"/>
            </a:xfrm>
            <a:custGeom>
              <a:avLst/>
              <a:gdLst>
                <a:gd name="T0" fmla="*/ 92 w 176"/>
                <a:gd name="T1" fmla="*/ 88 h 112"/>
                <a:gd name="T2" fmla="*/ 92 w 176"/>
                <a:gd name="T3" fmla="*/ 48 h 112"/>
                <a:gd name="T4" fmla="*/ 76 w 176"/>
                <a:gd name="T5" fmla="*/ 80 h 112"/>
                <a:gd name="T6" fmla="*/ 64 w 176"/>
                <a:gd name="T7" fmla="*/ 68 h 112"/>
                <a:gd name="T8" fmla="*/ 24 w 176"/>
                <a:gd name="T9" fmla="*/ 68 h 112"/>
                <a:gd name="T10" fmla="*/ 92 w 176"/>
                <a:gd name="T11" fmla="*/ 56 h 112"/>
                <a:gd name="T12" fmla="*/ 92 w 176"/>
                <a:gd name="T13" fmla="*/ 80 h 112"/>
                <a:gd name="T14" fmla="*/ 92 w 176"/>
                <a:gd name="T15" fmla="*/ 56 h 112"/>
                <a:gd name="T16" fmla="*/ 56 w 176"/>
                <a:gd name="T17" fmla="*/ 68 h 112"/>
                <a:gd name="T18" fmla="*/ 32 w 176"/>
                <a:gd name="T19" fmla="*/ 68 h 112"/>
                <a:gd name="T20" fmla="*/ 116 w 176"/>
                <a:gd name="T21" fmla="*/ 16 h 112"/>
                <a:gd name="T22" fmla="*/ 116 w 176"/>
                <a:gd name="T23" fmla="*/ 24 h 112"/>
                <a:gd name="T24" fmla="*/ 116 w 176"/>
                <a:gd name="T25" fmla="*/ 16 h 112"/>
                <a:gd name="T26" fmla="*/ 96 w 176"/>
                <a:gd name="T27" fmla="*/ 20 h 112"/>
                <a:gd name="T28" fmla="*/ 104 w 176"/>
                <a:gd name="T29" fmla="*/ 20 h 112"/>
                <a:gd name="T30" fmla="*/ 172 w 176"/>
                <a:gd name="T31" fmla="*/ 16 h 112"/>
                <a:gd name="T32" fmla="*/ 170 w 176"/>
                <a:gd name="T33" fmla="*/ 16 h 112"/>
                <a:gd name="T34" fmla="*/ 136 w 176"/>
                <a:gd name="T35" fmla="*/ 16 h 112"/>
                <a:gd name="T36" fmla="*/ 16 w 176"/>
                <a:gd name="T37" fmla="*/ 0 h 112"/>
                <a:gd name="T38" fmla="*/ 0 w 176"/>
                <a:gd name="T39" fmla="*/ 96 h 112"/>
                <a:gd name="T40" fmla="*/ 120 w 176"/>
                <a:gd name="T41" fmla="*/ 112 h 112"/>
                <a:gd name="T42" fmla="*/ 136 w 176"/>
                <a:gd name="T43" fmla="*/ 78 h 112"/>
                <a:gd name="T44" fmla="*/ 170 w 176"/>
                <a:gd name="T45" fmla="*/ 96 h 112"/>
                <a:gd name="T46" fmla="*/ 176 w 176"/>
                <a:gd name="T47" fmla="*/ 92 h 112"/>
                <a:gd name="T48" fmla="*/ 172 w 176"/>
                <a:gd name="T49" fmla="*/ 16 h 112"/>
                <a:gd name="T50" fmla="*/ 120 w 176"/>
                <a:gd name="T51" fmla="*/ 104 h 112"/>
                <a:gd name="T52" fmla="*/ 8 w 176"/>
                <a:gd name="T53" fmla="*/ 96 h 112"/>
                <a:gd name="T54" fmla="*/ 128 w 176"/>
                <a:gd name="T55" fmla="*/ 40 h 112"/>
                <a:gd name="T56" fmla="*/ 128 w 176"/>
                <a:gd name="T57" fmla="*/ 32 h 112"/>
                <a:gd name="T58" fmla="*/ 8 w 176"/>
                <a:gd name="T59" fmla="*/ 16 h 112"/>
                <a:gd name="T60" fmla="*/ 120 w 176"/>
                <a:gd name="T61" fmla="*/ 8 h 112"/>
                <a:gd name="T62" fmla="*/ 128 w 176"/>
                <a:gd name="T63" fmla="*/ 32 h 112"/>
                <a:gd name="T64" fmla="*/ 136 w 176"/>
                <a:gd name="T65" fmla="*/ 70 h 112"/>
                <a:gd name="T66" fmla="*/ 152 w 176"/>
                <a:gd name="T67" fmla="*/ 34 h 112"/>
                <a:gd name="T68" fmla="*/ 168 w 176"/>
                <a:gd name="T69" fmla="*/ 86 h 112"/>
                <a:gd name="T70" fmla="*/ 160 w 176"/>
                <a:gd name="T71" fmla="*/ 30 h 112"/>
                <a:gd name="T72" fmla="*/ 168 w 176"/>
                <a:gd name="T73"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6" h="112">
                  <a:moveTo>
                    <a:pt x="44" y="88"/>
                  </a:moveTo>
                  <a:cubicBezTo>
                    <a:pt x="92" y="88"/>
                    <a:pt x="92" y="88"/>
                    <a:pt x="92" y="88"/>
                  </a:cubicBezTo>
                  <a:cubicBezTo>
                    <a:pt x="103" y="88"/>
                    <a:pt x="112" y="79"/>
                    <a:pt x="112" y="68"/>
                  </a:cubicBezTo>
                  <a:cubicBezTo>
                    <a:pt x="112" y="57"/>
                    <a:pt x="103" y="48"/>
                    <a:pt x="92" y="48"/>
                  </a:cubicBezTo>
                  <a:cubicBezTo>
                    <a:pt x="81" y="48"/>
                    <a:pt x="72" y="57"/>
                    <a:pt x="72" y="68"/>
                  </a:cubicBezTo>
                  <a:cubicBezTo>
                    <a:pt x="72" y="73"/>
                    <a:pt x="74" y="77"/>
                    <a:pt x="76" y="80"/>
                  </a:cubicBezTo>
                  <a:cubicBezTo>
                    <a:pt x="60" y="80"/>
                    <a:pt x="60" y="80"/>
                    <a:pt x="60" y="80"/>
                  </a:cubicBezTo>
                  <a:cubicBezTo>
                    <a:pt x="62" y="77"/>
                    <a:pt x="64" y="73"/>
                    <a:pt x="64" y="68"/>
                  </a:cubicBezTo>
                  <a:cubicBezTo>
                    <a:pt x="64" y="57"/>
                    <a:pt x="55" y="48"/>
                    <a:pt x="44" y="48"/>
                  </a:cubicBezTo>
                  <a:cubicBezTo>
                    <a:pt x="33" y="48"/>
                    <a:pt x="24" y="57"/>
                    <a:pt x="24" y="68"/>
                  </a:cubicBezTo>
                  <a:cubicBezTo>
                    <a:pt x="24" y="79"/>
                    <a:pt x="33" y="88"/>
                    <a:pt x="44" y="88"/>
                  </a:cubicBezTo>
                  <a:moveTo>
                    <a:pt x="92" y="56"/>
                  </a:moveTo>
                  <a:cubicBezTo>
                    <a:pt x="99" y="56"/>
                    <a:pt x="104" y="61"/>
                    <a:pt x="104" y="68"/>
                  </a:cubicBezTo>
                  <a:cubicBezTo>
                    <a:pt x="104" y="75"/>
                    <a:pt x="99" y="80"/>
                    <a:pt x="92" y="80"/>
                  </a:cubicBezTo>
                  <a:cubicBezTo>
                    <a:pt x="85" y="80"/>
                    <a:pt x="80" y="75"/>
                    <a:pt x="80" y="68"/>
                  </a:cubicBezTo>
                  <a:cubicBezTo>
                    <a:pt x="80" y="61"/>
                    <a:pt x="85" y="56"/>
                    <a:pt x="92" y="56"/>
                  </a:cubicBezTo>
                  <a:moveTo>
                    <a:pt x="44" y="56"/>
                  </a:moveTo>
                  <a:cubicBezTo>
                    <a:pt x="51" y="56"/>
                    <a:pt x="56" y="61"/>
                    <a:pt x="56" y="68"/>
                  </a:cubicBezTo>
                  <a:cubicBezTo>
                    <a:pt x="56" y="75"/>
                    <a:pt x="51" y="80"/>
                    <a:pt x="44" y="80"/>
                  </a:cubicBezTo>
                  <a:cubicBezTo>
                    <a:pt x="37" y="80"/>
                    <a:pt x="32" y="75"/>
                    <a:pt x="32" y="68"/>
                  </a:cubicBezTo>
                  <a:cubicBezTo>
                    <a:pt x="32" y="61"/>
                    <a:pt x="37" y="56"/>
                    <a:pt x="44" y="56"/>
                  </a:cubicBezTo>
                  <a:moveTo>
                    <a:pt x="116" y="16"/>
                  </a:moveTo>
                  <a:cubicBezTo>
                    <a:pt x="114" y="16"/>
                    <a:pt x="112" y="18"/>
                    <a:pt x="112" y="20"/>
                  </a:cubicBezTo>
                  <a:cubicBezTo>
                    <a:pt x="112" y="22"/>
                    <a:pt x="114" y="24"/>
                    <a:pt x="116" y="24"/>
                  </a:cubicBezTo>
                  <a:cubicBezTo>
                    <a:pt x="118" y="24"/>
                    <a:pt x="120" y="22"/>
                    <a:pt x="120" y="20"/>
                  </a:cubicBezTo>
                  <a:cubicBezTo>
                    <a:pt x="120" y="18"/>
                    <a:pt x="118" y="16"/>
                    <a:pt x="116" y="16"/>
                  </a:cubicBezTo>
                  <a:moveTo>
                    <a:pt x="100" y="16"/>
                  </a:moveTo>
                  <a:cubicBezTo>
                    <a:pt x="98" y="16"/>
                    <a:pt x="96" y="18"/>
                    <a:pt x="96" y="20"/>
                  </a:cubicBezTo>
                  <a:cubicBezTo>
                    <a:pt x="96" y="22"/>
                    <a:pt x="98" y="24"/>
                    <a:pt x="100" y="24"/>
                  </a:cubicBezTo>
                  <a:cubicBezTo>
                    <a:pt x="102" y="24"/>
                    <a:pt x="104" y="22"/>
                    <a:pt x="104" y="20"/>
                  </a:cubicBezTo>
                  <a:cubicBezTo>
                    <a:pt x="104" y="18"/>
                    <a:pt x="102" y="16"/>
                    <a:pt x="100" y="16"/>
                  </a:cubicBezTo>
                  <a:moveTo>
                    <a:pt x="172" y="16"/>
                  </a:moveTo>
                  <a:cubicBezTo>
                    <a:pt x="171" y="16"/>
                    <a:pt x="171" y="16"/>
                    <a:pt x="170" y="16"/>
                  </a:cubicBezTo>
                  <a:cubicBezTo>
                    <a:pt x="170" y="16"/>
                    <a:pt x="170" y="16"/>
                    <a:pt x="170" y="16"/>
                  </a:cubicBezTo>
                  <a:cubicBezTo>
                    <a:pt x="136" y="34"/>
                    <a:pt x="136" y="34"/>
                    <a:pt x="136" y="34"/>
                  </a:cubicBezTo>
                  <a:cubicBezTo>
                    <a:pt x="136" y="16"/>
                    <a:pt x="136" y="16"/>
                    <a:pt x="136" y="16"/>
                  </a:cubicBezTo>
                  <a:cubicBezTo>
                    <a:pt x="136" y="7"/>
                    <a:pt x="129" y="0"/>
                    <a:pt x="120" y="0"/>
                  </a:cubicBezTo>
                  <a:cubicBezTo>
                    <a:pt x="16" y="0"/>
                    <a:pt x="16" y="0"/>
                    <a:pt x="16" y="0"/>
                  </a:cubicBezTo>
                  <a:cubicBezTo>
                    <a:pt x="7" y="0"/>
                    <a:pt x="0" y="7"/>
                    <a:pt x="0" y="16"/>
                  </a:cubicBezTo>
                  <a:cubicBezTo>
                    <a:pt x="0" y="96"/>
                    <a:pt x="0" y="96"/>
                    <a:pt x="0" y="96"/>
                  </a:cubicBezTo>
                  <a:cubicBezTo>
                    <a:pt x="0" y="105"/>
                    <a:pt x="7" y="112"/>
                    <a:pt x="16" y="112"/>
                  </a:cubicBezTo>
                  <a:cubicBezTo>
                    <a:pt x="120" y="112"/>
                    <a:pt x="120" y="112"/>
                    <a:pt x="120" y="112"/>
                  </a:cubicBezTo>
                  <a:cubicBezTo>
                    <a:pt x="129" y="112"/>
                    <a:pt x="136" y="105"/>
                    <a:pt x="136" y="96"/>
                  </a:cubicBezTo>
                  <a:cubicBezTo>
                    <a:pt x="136" y="78"/>
                    <a:pt x="136" y="78"/>
                    <a:pt x="136" y="78"/>
                  </a:cubicBezTo>
                  <a:cubicBezTo>
                    <a:pt x="170" y="96"/>
                    <a:pt x="170" y="96"/>
                    <a:pt x="170" y="96"/>
                  </a:cubicBezTo>
                  <a:cubicBezTo>
                    <a:pt x="170" y="96"/>
                    <a:pt x="170" y="96"/>
                    <a:pt x="170" y="96"/>
                  </a:cubicBezTo>
                  <a:cubicBezTo>
                    <a:pt x="171" y="96"/>
                    <a:pt x="171" y="96"/>
                    <a:pt x="172" y="96"/>
                  </a:cubicBezTo>
                  <a:cubicBezTo>
                    <a:pt x="174" y="96"/>
                    <a:pt x="176" y="94"/>
                    <a:pt x="176" y="92"/>
                  </a:cubicBezTo>
                  <a:cubicBezTo>
                    <a:pt x="176" y="20"/>
                    <a:pt x="176" y="20"/>
                    <a:pt x="176" y="20"/>
                  </a:cubicBezTo>
                  <a:cubicBezTo>
                    <a:pt x="176" y="18"/>
                    <a:pt x="174" y="16"/>
                    <a:pt x="172" y="16"/>
                  </a:cubicBezTo>
                  <a:moveTo>
                    <a:pt x="128" y="96"/>
                  </a:moveTo>
                  <a:cubicBezTo>
                    <a:pt x="128" y="100"/>
                    <a:pt x="124" y="104"/>
                    <a:pt x="120" y="104"/>
                  </a:cubicBezTo>
                  <a:cubicBezTo>
                    <a:pt x="16" y="104"/>
                    <a:pt x="16" y="104"/>
                    <a:pt x="16" y="104"/>
                  </a:cubicBezTo>
                  <a:cubicBezTo>
                    <a:pt x="12" y="104"/>
                    <a:pt x="8" y="100"/>
                    <a:pt x="8" y="96"/>
                  </a:cubicBezTo>
                  <a:cubicBezTo>
                    <a:pt x="8" y="40"/>
                    <a:pt x="8" y="40"/>
                    <a:pt x="8" y="40"/>
                  </a:cubicBezTo>
                  <a:cubicBezTo>
                    <a:pt x="128" y="40"/>
                    <a:pt x="128" y="40"/>
                    <a:pt x="128" y="40"/>
                  </a:cubicBezTo>
                  <a:lnTo>
                    <a:pt x="128" y="96"/>
                  </a:lnTo>
                  <a:close/>
                  <a:moveTo>
                    <a:pt x="128" y="32"/>
                  </a:moveTo>
                  <a:cubicBezTo>
                    <a:pt x="8" y="32"/>
                    <a:pt x="8" y="32"/>
                    <a:pt x="8" y="32"/>
                  </a:cubicBezTo>
                  <a:cubicBezTo>
                    <a:pt x="8" y="16"/>
                    <a:pt x="8" y="16"/>
                    <a:pt x="8" y="16"/>
                  </a:cubicBezTo>
                  <a:cubicBezTo>
                    <a:pt x="8" y="12"/>
                    <a:pt x="12" y="8"/>
                    <a:pt x="16" y="8"/>
                  </a:cubicBezTo>
                  <a:cubicBezTo>
                    <a:pt x="120" y="8"/>
                    <a:pt x="120" y="8"/>
                    <a:pt x="120" y="8"/>
                  </a:cubicBezTo>
                  <a:cubicBezTo>
                    <a:pt x="124" y="8"/>
                    <a:pt x="128" y="12"/>
                    <a:pt x="128" y="16"/>
                  </a:cubicBezTo>
                  <a:lnTo>
                    <a:pt x="128" y="32"/>
                  </a:lnTo>
                  <a:close/>
                  <a:moveTo>
                    <a:pt x="152" y="78"/>
                  </a:moveTo>
                  <a:cubicBezTo>
                    <a:pt x="136" y="70"/>
                    <a:pt x="136" y="70"/>
                    <a:pt x="136" y="70"/>
                  </a:cubicBezTo>
                  <a:cubicBezTo>
                    <a:pt x="136" y="42"/>
                    <a:pt x="136" y="42"/>
                    <a:pt x="136" y="42"/>
                  </a:cubicBezTo>
                  <a:cubicBezTo>
                    <a:pt x="152" y="34"/>
                    <a:pt x="152" y="34"/>
                    <a:pt x="152" y="34"/>
                  </a:cubicBezTo>
                  <a:lnTo>
                    <a:pt x="152" y="78"/>
                  </a:lnTo>
                  <a:close/>
                  <a:moveTo>
                    <a:pt x="168" y="86"/>
                  </a:moveTo>
                  <a:cubicBezTo>
                    <a:pt x="160" y="82"/>
                    <a:pt x="160" y="82"/>
                    <a:pt x="160" y="82"/>
                  </a:cubicBezTo>
                  <a:cubicBezTo>
                    <a:pt x="160" y="30"/>
                    <a:pt x="160" y="30"/>
                    <a:pt x="160" y="30"/>
                  </a:cubicBezTo>
                  <a:cubicBezTo>
                    <a:pt x="168" y="26"/>
                    <a:pt x="168" y="26"/>
                    <a:pt x="168" y="26"/>
                  </a:cubicBezTo>
                  <a:lnTo>
                    <a:pt x="168" y="8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19" name="Freeform 147">
              <a:extLst>
                <a:ext uri="{FF2B5EF4-FFF2-40B4-BE49-F238E27FC236}">
                  <a16:creationId xmlns:a16="http://schemas.microsoft.com/office/drawing/2014/main" id="{F10E6D17-2197-4574-B9FE-6395AEF86079}"/>
                </a:ext>
              </a:extLst>
            </p:cNvPr>
            <p:cNvSpPr>
              <a:spLocks noEditPoints="1"/>
            </p:cNvSpPr>
            <p:nvPr/>
          </p:nvSpPr>
          <p:spPr bwMode="auto">
            <a:xfrm>
              <a:off x="4044613" y="5165983"/>
              <a:ext cx="656114" cy="656114"/>
            </a:xfrm>
            <a:custGeom>
              <a:avLst/>
              <a:gdLst>
                <a:gd name="T0" fmla="*/ 160 w 176"/>
                <a:gd name="T1" fmla="*/ 32 h 176"/>
                <a:gd name="T2" fmla="*/ 102 w 176"/>
                <a:gd name="T3" fmla="*/ 32 h 176"/>
                <a:gd name="T4" fmla="*/ 118 w 176"/>
                <a:gd name="T5" fmla="*/ 16 h 176"/>
                <a:gd name="T6" fmla="*/ 120 w 176"/>
                <a:gd name="T7" fmla="*/ 16 h 176"/>
                <a:gd name="T8" fmla="*/ 128 w 176"/>
                <a:gd name="T9" fmla="*/ 8 h 176"/>
                <a:gd name="T10" fmla="*/ 120 w 176"/>
                <a:gd name="T11" fmla="*/ 0 h 176"/>
                <a:gd name="T12" fmla="*/ 112 w 176"/>
                <a:gd name="T13" fmla="*/ 8 h 176"/>
                <a:gd name="T14" fmla="*/ 112 w 176"/>
                <a:gd name="T15" fmla="*/ 10 h 176"/>
                <a:gd name="T16" fmla="*/ 90 w 176"/>
                <a:gd name="T17" fmla="*/ 32 h 176"/>
                <a:gd name="T18" fmla="*/ 86 w 176"/>
                <a:gd name="T19" fmla="*/ 32 h 176"/>
                <a:gd name="T20" fmla="*/ 64 w 176"/>
                <a:gd name="T21" fmla="*/ 10 h 176"/>
                <a:gd name="T22" fmla="*/ 64 w 176"/>
                <a:gd name="T23" fmla="*/ 8 h 176"/>
                <a:gd name="T24" fmla="*/ 56 w 176"/>
                <a:gd name="T25" fmla="*/ 0 h 176"/>
                <a:gd name="T26" fmla="*/ 48 w 176"/>
                <a:gd name="T27" fmla="*/ 8 h 176"/>
                <a:gd name="T28" fmla="*/ 56 w 176"/>
                <a:gd name="T29" fmla="*/ 16 h 176"/>
                <a:gd name="T30" fmla="*/ 58 w 176"/>
                <a:gd name="T31" fmla="*/ 16 h 176"/>
                <a:gd name="T32" fmla="*/ 74 w 176"/>
                <a:gd name="T33" fmla="*/ 32 h 176"/>
                <a:gd name="T34" fmla="*/ 16 w 176"/>
                <a:gd name="T35" fmla="*/ 32 h 176"/>
                <a:gd name="T36" fmla="*/ 0 w 176"/>
                <a:gd name="T37" fmla="*/ 48 h 176"/>
                <a:gd name="T38" fmla="*/ 0 w 176"/>
                <a:gd name="T39" fmla="*/ 144 h 176"/>
                <a:gd name="T40" fmla="*/ 16 w 176"/>
                <a:gd name="T41" fmla="*/ 160 h 176"/>
                <a:gd name="T42" fmla="*/ 32 w 176"/>
                <a:gd name="T43" fmla="*/ 160 h 176"/>
                <a:gd name="T44" fmla="*/ 32 w 176"/>
                <a:gd name="T45" fmla="*/ 172 h 176"/>
                <a:gd name="T46" fmla="*/ 36 w 176"/>
                <a:gd name="T47" fmla="*/ 176 h 176"/>
                <a:gd name="T48" fmla="*/ 40 w 176"/>
                <a:gd name="T49" fmla="*/ 172 h 176"/>
                <a:gd name="T50" fmla="*/ 40 w 176"/>
                <a:gd name="T51" fmla="*/ 168 h 176"/>
                <a:gd name="T52" fmla="*/ 136 w 176"/>
                <a:gd name="T53" fmla="*/ 168 h 176"/>
                <a:gd name="T54" fmla="*/ 136 w 176"/>
                <a:gd name="T55" fmla="*/ 172 h 176"/>
                <a:gd name="T56" fmla="*/ 140 w 176"/>
                <a:gd name="T57" fmla="*/ 176 h 176"/>
                <a:gd name="T58" fmla="*/ 144 w 176"/>
                <a:gd name="T59" fmla="*/ 172 h 176"/>
                <a:gd name="T60" fmla="*/ 144 w 176"/>
                <a:gd name="T61" fmla="*/ 160 h 176"/>
                <a:gd name="T62" fmla="*/ 160 w 176"/>
                <a:gd name="T63" fmla="*/ 160 h 176"/>
                <a:gd name="T64" fmla="*/ 176 w 176"/>
                <a:gd name="T65" fmla="*/ 144 h 176"/>
                <a:gd name="T66" fmla="*/ 176 w 176"/>
                <a:gd name="T67" fmla="*/ 48 h 176"/>
                <a:gd name="T68" fmla="*/ 160 w 176"/>
                <a:gd name="T69" fmla="*/ 32 h 176"/>
                <a:gd name="T70" fmla="*/ 168 w 176"/>
                <a:gd name="T71" fmla="*/ 144 h 176"/>
                <a:gd name="T72" fmla="*/ 160 w 176"/>
                <a:gd name="T73" fmla="*/ 152 h 176"/>
                <a:gd name="T74" fmla="*/ 16 w 176"/>
                <a:gd name="T75" fmla="*/ 152 h 176"/>
                <a:gd name="T76" fmla="*/ 8 w 176"/>
                <a:gd name="T77" fmla="*/ 144 h 176"/>
                <a:gd name="T78" fmla="*/ 8 w 176"/>
                <a:gd name="T79" fmla="*/ 48 h 176"/>
                <a:gd name="T80" fmla="*/ 16 w 176"/>
                <a:gd name="T81" fmla="*/ 40 h 176"/>
                <a:gd name="T82" fmla="*/ 160 w 176"/>
                <a:gd name="T83" fmla="*/ 40 h 176"/>
                <a:gd name="T84" fmla="*/ 168 w 176"/>
                <a:gd name="T85" fmla="*/ 48 h 176"/>
                <a:gd name="T86" fmla="*/ 168 w 176"/>
                <a:gd name="T87" fmla="*/ 14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76">
                  <a:moveTo>
                    <a:pt x="160" y="32"/>
                  </a:moveTo>
                  <a:cubicBezTo>
                    <a:pt x="102" y="32"/>
                    <a:pt x="102" y="32"/>
                    <a:pt x="102" y="32"/>
                  </a:cubicBezTo>
                  <a:cubicBezTo>
                    <a:pt x="118" y="16"/>
                    <a:pt x="118" y="16"/>
                    <a:pt x="118" y="16"/>
                  </a:cubicBezTo>
                  <a:cubicBezTo>
                    <a:pt x="119" y="16"/>
                    <a:pt x="119" y="16"/>
                    <a:pt x="120" y="16"/>
                  </a:cubicBezTo>
                  <a:cubicBezTo>
                    <a:pt x="124" y="16"/>
                    <a:pt x="128" y="12"/>
                    <a:pt x="128" y="8"/>
                  </a:cubicBezTo>
                  <a:cubicBezTo>
                    <a:pt x="128" y="4"/>
                    <a:pt x="124" y="0"/>
                    <a:pt x="120" y="0"/>
                  </a:cubicBezTo>
                  <a:cubicBezTo>
                    <a:pt x="116" y="0"/>
                    <a:pt x="112" y="4"/>
                    <a:pt x="112" y="8"/>
                  </a:cubicBezTo>
                  <a:cubicBezTo>
                    <a:pt x="112" y="9"/>
                    <a:pt x="112" y="9"/>
                    <a:pt x="112" y="10"/>
                  </a:cubicBezTo>
                  <a:cubicBezTo>
                    <a:pt x="90" y="32"/>
                    <a:pt x="90" y="32"/>
                    <a:pt x="90" y="32"/>
                  </a:cubicBezTo>
                  <a:cubicBezTo>
                    <a:pt x="86" y="32"/>
                    <a:pt x="86" y="32"/>
                    <a:pt x="86" y="32"/>
                  </a:cubicBezTo>
                  <a:cubicBezTo>
                    <a:pt x="64" y="10"/>
                    <a:pt x="64" y="10"/>
                    <a:pt x="64" y="10"/>
                  </a:cubicBezTo>
                  <a:cubicBezTo>
                    <a:pt x="64" y="9"/>
                    <a:pt x="64" y="9"/>
                    <a:pt x="64" y="8"/>
                  </a:cubicBezTo>
                  <a:cubicBezTo>
                    <a:pt x="64" y="4"/>
                    <a:pt x="60" y="0"/>
                    <a:pt x="56" y="0"/>
                  </a:cubicBezTo>
                  <a:cubicBezTo>
                    <a:pt x="52" y="0"/>
                    <a:pt x="48" y="4"/>
                    <a:pt x="48" y="8"/>
                  </a:cubicBezTo>
                  <a:cubicBezTo>
                    <a:pt x="48" y="12"/>
                    <a:pt x="52" y="16"/>
                    <a:pt x="56" y="16"/>
                  </a:cubicBezTo>
                  <a:cubicBezTo>
                    <a:pt x="57" y="16"/>
                    <a:pt x="57" y="16"/>
                    <a:pt x="58" y="16"/>
                  </a:cubicBezTo>
                  <a:cubicBezTo>
                    <a:pt x="74" y="32"/>
                    <a:pt x="74" y="32"/>
                    <a:pt x="74" y="32"/>
                  </a:cubicBezTo>
                  <a:cubicBezTo>
                    <a:pt x="16" y="32"/>
                    <a:pt x="16" y="32"/>
                    <a:pt x="16" y="32"/>
                  </a:cubicBezTo>
                  <a:cubicBezTo>
                    <a:pt x="7" y="32"/>
                    <a:pt x="0" y="39"/>
                    <a:pt x="0" y="48"/>
                  </a:cubicBezTo>
                  <a:cubicBezTo>
                    <a:pt x="0" y="144"/>
                    <a:pt x="0" y="144"/>
                    <a:pt x="0" y="144"/>
                  </a:cubicBezTo>
                  <a:cubicBezTo>
                    <a:pt x="0" y="153"/>
                    <a:pt x="7" y="160"/>
                    <a:pt x="16" y="160"/>
                  </a:cubicBezTo>
                  <a:cubicBezTo>
                    <a:pt x="32" y="160"/>
                    <a:pt x="32" y="160"/>
                    <a:pt x="32" y="160"/>
                  </a:cubicBezTo>
                  <a:cubicBezTo>
                    <a:pt x="32" y="172"/>
                    <a:pt x="32" y="172"/>
                    <a:pt x="32" y="172"/>
                  </a:cubicBezTo>
                  <a:cubicBezTo>
                    <a:pt x="32" y="174"/>
                    <a:pt x="34" y="176"/>
                    <a:pt x="36" y="176"/>
                  </a:cubicBezTo>
                  <a:cubicBezTo>
                    <a:pt x="38" y="176"/>
                    <a:pt x="40" y="174"/>
                    <a:pt x="40" y="172"/>
                  </a:cubicBezTo>
                  <a:cubicBezTo>
                    <a:pt x="40" y="168"/>
                    <a:pt x="40" y="168"/>
                    <a:pt x="40" y="168"/>
                  </a:cubicBezTo>
                  <a:cubicBezTo>
                    <a:pt x="136" y="168"/>
                    <a:pt x="136" y="168"/>
                    <a:pt x="136" y="168"/>
                  </a:cubicBezTo>
                  <a:cubicBezTo>
                    <a:pt x="136" y="172"/>
                    <a:pt x="136" y="172"/>
                    <a:pt x="136" y="172"/>
                  </a:cubicBezTo>
                  <a:cubicBezTo>
                    <a:pt x="136" y="174"/>
                    <a:pt x="138" y="176"/>
                    <a:pt x="140" y="176"/>
                  </a:cubicBezTo>
                  <a:cubicBezTo>
                    <a:pt x="142" y="176"/>
                    <a:pt x="144" y="174"/>
                    <a:pt x="144" y="172"/>
                  </a:cubicBezTo>
                  <a:cubicBezTo>
                    <a:pt x="144" y="160"/>
                    <a:pt x="144" y="160"/>
                    <a:pt x="144" y="160"/>
                  </a:cubicBezTo>
                  <a:cubicBezTo>
                    <a:pt x="160" y="160"/>
                    <a:pt x="160" y="160"/>
                    <a:pt x="160" y="160"/>
                  </a:cubicBezTo>
                  <a:cubicBezTo>
                    <a:pt x="169" y="160"/>
                    <a:pt x="176" y="153"/>
                    <a:pt x="176" y="144"/>
                  </a:cubicBezTo>
                  <a:cubicBezTo>
                    <a:pt x="176" y="48"/>
                    <a:pt x="176" y="48"/>
                    <a:pt x="176" y="48"/>
                  </a:cubicBezTo>
                  <a:cubicBezTo>
                    <a:pt x="176" y="39"/>
                    <a:pt x="169" y="32"/>
                    <a:pt x="160" y="32"/>
                  </a:cubicBezTo>
                  <a:moveTo>
                    <a:pt x="168" y="144"/>
                  </a:moveTo>
                  <a:cubicBezTo>
                    <a:pt x="168" y="148"/>
                    <a:pt x="164" y="152"/>
                    <a:pt x="160" y="152"/>
                  </a:cubicBezTo>
                  <a:cubicBezTo>
                    <a:pt x="16" y="152"/>
                    <a:pt x="16" y="152"/>
                    <a:pt x="16" y="152"/>
                  </a:cubicBezTo>
                  <a:cubicBezTo>
                    <a:pt x="12" y="152"/>
                    <a:pt x="8" y="148"/>
                    <a:pt x="8" y="144"/>
                  </a:cubicBezTo>
                  <a:cubicBezTo>
                    <a:pt x="8" y="48"/>
                    <a:pt x="8" y="48"/>
                    <a:pt x="8" y="48"/>
                  </a:cubicBezTo>
                  <a:cubicBezTo>
                    <a:pt x="8" y="44"/>
                    <a:pt x="12" y="40"/>
                    <a:pt x="16" y="40"/>
                  </a:cubicBezTo>
                  <a:cubicBezTo>
                    <a:pt x="160" y="40"/>
                    <a:pt x="160" y="40"/>
                    <a:pt x="160" y="40"/>
                  </a:cubicBezTo>
                  <a:cubicBezTo>
                    <a:pt x="164" y="40"/>
                    <a:pt x="168" y="44"/>
                    <a:pt x="168" y="48"/>
                  </a:cubicBezTo>
                  <a:lnTo>
                    <a:pt x="168" y="14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20" name="Freeform 133">
              <a:extLst>
                <a:ext uri="{FF2B5EF4-FFF2-40B4-BE49-F238E27FC236}">
                  <a16:creationId xmlns:a16="http://schemas.microsoft.com/office/drawing/2014/main" id="{76A45DB6-0CA7-46A0-905D-8A0D33BD3A01}"/>
                </a:ext>
              </a:extLst>
            </p:cNvPr>
            <p:cNvSpPr>
              <a:spLocks noEditPoints="1"/>
            </p:cNvSpPr>
            <p:nvPr/>
          </p:nvSpPr>
          <p:spPr bwMode="auto">
            <a:xfrm>
              <a:off x="11559669" y="7291313"/>
              <a:ext cx="670690" cy="670690"/>
            </a:xfrm>
            <a:custGeom>
              <a:avLst/>
              <a:gdLst>
                <a:gd name="T0" fmla="*/ 160 w 176"/>
                <a:gd name="T1" fmla="*/ 0 h 176"/>
                <a:gd name="T2" fmla="*/ 16 w 176"/>
                <a:gd name="T3" fmla="*/ 0 h 176"/>
                <a:gd name="T4" fmla="*/ 0 w 176"/>
                <a:gd name="T5" fmla="*/ 16 h 176"/>
                <a:gd name="T6" fmla="*/ 0 w 176"/>
                <a:gd name="T7" fmla="*/ 136 h 176"/>
                <a:gd name="T8" fmla="*/ 16 w 176"/>
                <a:gd name="T9" fmla="*/ 152 h 176"/>
                <a:gd name="T10" fmla="*/ 72 w 176"/>
                <a:gd name="T11" fmla="*/ 152 h 176"/>
                <a:gd name="T12" fmla="*/ 72 w 176"/>
                <a:gd name="T13" fmla="*/ 168 h 176"/>
                <a:gd name="T14" fmla="*/ 60 w 176"/>
                <a:gd name="T15" fmla="*/ 168 h 176"/>
                <a:gd name="T16" fmla="*/ 56 w 176"/>
                <a:gd name="T17" fmla="*/ 172 h 176"/>
                <a:gd name="T18" fmla="*/ 60 w 176"/>
                <a:gd name="T19" fmla="*/ 176 h 176"/>
                <a:gd name="T20" fmla="*/ 116 w 176"/>
                <a:gd name="T21" fmla="*/ 176 h 176"/>
                <a:gd name="T22" fmla="*/ 120 w 176"/>
                <a:gd name="T23" fmla="*/ 172 h 176"/>
                <a:gd name="T24" fmla="*/ 116 w 176"/>
                <a:gd name="T25" fmla="*/ 168 h 176"/>
                <a:gd name="T26" fmla="*/ 104 w 176"/>
                <a:gd name="T27" fmla="*/ 168 h 176"/>
                <a:gd name="T28" fmla="*/ 104 w 176"/>
                <a:gd name="T29" fmla="*/ 152 h 176"/>
                <a:gd name="T30" fmla="*/ 160 w 176"/>
                <a:gd name="T31" fmla="*/ 152 h 176"/>
                <a:gd name="T32" fmla="*/ 176 w 176"/>
                <a:gd name="T33" fmla="*/ 136 h 176"/>
                <a:gd name="T34" fmla="*/ 176 w 176"/>
                <a:gd name="T35" fmla="*/ 16 h 176"/>
                <a:gd name="T36" fmla="*/ 160 w 176"/>
                <a:gd name="T37" fmla="*/ 0 h 176"/>
                <a:gd name="T38" fmla="*/ 96 w 176"/>
                <a:gd name="T39" fmla="*/ 168 h 176"/>
                <a:gd name="T40" fmla="*/ 80 w 176"/>
                <a:gd name="T41" fmla="*/ 168 h 176"/>
                <a:gd name="T42" fmla="*/ 80 w 176"/>
                <a:gd name="T43" fmla="*/ 152 h 176"/>
                <a:gd name="T44" fmla="*/ 96 w 176"/>
                <a:gd name="T45" fmla="*/ 152 h 176"/>
                <a:gd name="T46" fmla="*/ 96 w 176"/>
                <a:gd name="T47" fmla="*/ 168 h 176"/>
                <a:gd name="T48" fmla="*/ 168 w 176"/>
                <a:gd name="T49" fmla="*/ 136 h 176"/>
                <a:gd name="T50" fmla="*/ 160 w 176"/>
                <a:gd name="T51" fmla="*/ 144 h 176"/>
                <a:gd name="T52" fmla="*/ 16 w 176"/>
                <a:gd name="T53" fmla="*/ 144 h 176"/>
                <a:gd name="T54" fmla="*/ 8 w 176"/>
                <a:gd name="T55" fmla="*/ 136 h 176"/>
                <a:gd name="T56" fmla="*/ 8 w 176"/>
                <a:gd name="T57" fmla="*/ 128 h 176"/>
                <a:gd name="T58" fmla="*/ 168 w 176"/>
                <a:gd name="T59" fmla="*/ 128 h 176"/>
                <a:gd name="T60" fmla="*/ 168 w 176"/>
                <a:gd name="T61" fmla="*/ 136 h 176"/>
                <a:gd name="T62" fmla="*/ 168 w 176"/>
                <a:gd name="T63" fmla="*/ 120 h 176"/>
                <a:gd name="T64" fmla="*/ 8 w 176"/>
                <a:gd name="T65" fmla="*/ 120 h 176"/>
                <a:gd name="T66" fmla="*/ 8 w 176"/>
                <a:gd name="T67" fmla="*/ 16 h 176"/>
                <a:gd name="T68" fmla="*/ 16 w 176"/>
                <a:gd name="T69" fmla="*/ 8 h 176"/>
                <a:gd name="T70" fmla="*/ 160 w 176"/>
                <a:gd name="T71" fmla="*/ 8 h 176"/>
                <a:gd name="T72" fmla="*/ 168 w 176"/>
                <a:gd name="T73" fmla="*/ 16 h 176"/>
                <a:gd name="T74" fmla="*/ 168 w 176"/>
                <a:gd name="T75"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160" y="0"/>
                  </a:moveTo>
                  <a:cubicBezTo>
                    <a:pt x="16" y="0"/>
                    <a:pt x="16" y="0"/>
                    <a:pt x="16" y="0"/>
                  </a:cubicBezTo>
                  <a:cubicBezTo>
                    <a:pt x="7" y="0"/>
                    <a:pt x="0" y="7"/>
                    <a:pt x="0" y="16"/>
                  </a:cubicBezTo>
                  <a:cubicBezTo>
                    <a:pt x="0" y="136"/>
                    <a:pt x="0" y="136"/>
                    <a:pt x="0" y="136"/>
                  </a:cubicBezTo>
                  <a:cubicBezTo>
                    <a:pt x="0" y="145"/>
                    <a:pt x="7" y="152"/>
                    <a:pt x="16" y="152"/>
                  </a:cubicBezTo>
                  <a:cubicBezTo>
                    <a:pt x="72" y="152"/>
                    <a:pt x="72" y="152"/>
                    <a:pt x="72" y="152"/>
                  </a:cubicBezTo>
                  <a:cubicBezTo>
                    <a:pt x="72" y="168"/>
                    <a:pt x="72" y="168"/>
                    <a:pt x="72" y="168"/>
                  </a:cubicBezTo>
                  <a:cubicBezTo>
                    <a:pt x="60" y="168"/>
                    <a:pt x="60" y="168"/>
                    <a:pt x="60" y="168"/>
                  </a:cubicBezTo>
                  <a:cubicBezTo>
                    <a:pt x="58" y="168"/>
                    <a:pt x="56" y="170"/>
                    <a:pt x="56" y="172"/>
                  </a:cubicBezTo>
                  <a:cubicBezTo>
                    <a:pt x="56" y="174"/>
                    <a:pt x="58" y="176"/>
                    <a:pt x="60" y="176"/>
                  </a:cubicBezTo>
                  <a:cubicBezTo>
                    <a:pt x="116" y="176"/>
                    <a:pt x="116" y="176"/>
                    <a:pt x="116" y="176"/>
                  </a:cubicBezTo>
                  <a:cubicBezTo>
                    <a:pt x="118" y="176"/>
                    <a:pt x="120" y="174"/>
                    <a:pt x="120" y="172"/>
                  </a:cubicBezTo>
                  <a:cubicBezTo>
                    <a:pt x="120" y="170"/>
                    <a:pt x="118" y="168"/>
                    <a:pt x="116" y="168"/>
                  </a:cubicBezTo>
                  <a:cubicBezTo>
                    <a:pt x="104" y="168"/>
                    <a:pt x="104" y="168"/>
                    <a:pt x="104" y="168"/>
                  </a:cubicBezTo>
                  <a:cubicBezTo>
                    <a:pt x="104" y="152"/>
                    <a:pt x="104" y="152"/>
                    <a:pt x="104" y="152"/>
                  </a:cubicBezTo>
                  <a:cubicBezTo>
                    <a:pt x="160" y="152"/>
                    <a:pt x="160" y="152"/>
                    <a:pt x="160" y="152"/>
                  </a:cubicBezTo>
                  <a:cubicBezTo>
                    <a:pt x="169" y="152"/>
                    <a:pt x="176" y="145"/>
                    <a:pt x="176" y="136"/>
                  </a:cubicBezTo>
                  <a:cubicBezTo>
                    <a:pt x="176" y="16"/>
                    <a:pt x="176" y="16"/>
                    <a:pt x="176" y="16"/>
                  </a:cubicBezTo>
                  <a:cubicBezTo>
                    <a:pt x="176" y="7"/>
                    <a:pt x="169" y="0"/>
                    <a:pt x="160" y="0"/>
                  </a:cubicBezTo>
                  <a:moveTo>
                    <a:pt x="96" y="168"/>
                  </a:moveTo>
                  <a:cubicBezTo>
                    <a:pt x="80" y="168"/>
                    <a:pt x="80" y="168"/>
                    <a:pt x="80" y="168"/>
                  </a:cubicBezTo>
                  <a:cubicBezTo>
                    <a:pt x="80" y="152"/>
                    <a:pt x="80" y="152"/>
                    <a:pt x="80" y="152"/>
                  </a:cubicBezTo>
                  <a:cubicBezTo>
                    <a:pt x="96" y="152"/>
                    <a:pt x="96" y="152"/>
                    <a:pt x="96" y="152"/>
                  </a:cubicBezTo>
                  <a:lnTo>
                    <a:pt x="96" y="168"/>
                  </a:lnTo>
                  <a:close/>
                  <a:moveTo>
                    <a:pt x="168" y="136"/>
                  </a:moveTo>
                  <a:cubicBezTo>
                    <a:pt x="168" y="140"/>
                    <a:pt x="164" y="144"/>
                    <a:pt x="160" y="144"/>
                  </a:cubicBezTo>
                  <a:cubicBezTo>
                    <a:pt x="16" y="144"/>
                    <a:pt x="16" y="144"/>
                    <a:pt x="16" y="144"/>
                  </a:cubicBezTo>
                  <a:cubicBezTo>
                    <a:pt x="12" y="144"/>
                    <a:pt x="8" y="140"/>
                    <a:pt x="8" y="136"/>
                  </a:cubicBezTo>
                  <a:cubicBezTo>
                    <a:pt x="8" y="128"/>
                    <a:pt x="8" y="128"/>
                    <a:pt x="8" y="128"/>
                  </a:cubicBezTo>
                  <a:cubicBezTo>
                    <a:pt x="168" y="128"/>
                    <a:pt x="168" y="128"/>
                    <a:pt x="168" y="128"/>
                  </a:cubicBezTo>
                  <a:lnTo>
                    <a:pt x="168" y="136"/>
                  </a:lnTo>
                  <a:close/>
                  <a:moveTo>
                    <a:pt x="168" y="120"/>
                  </a:moveTo>
                  <a:cubicBezTo>
                    <a:pt x="8" y="120"/>
                    <a:pt x="8" y="120"/>
                    <a:pt x="8" y="120"/>
                  </a:cubicBezTo>
                  <a:cubicBezTo>
                    <a:pt x="8" y="16"/>
                    <a:pt x="8" y="16"/>
                    <a:pt x="8" y="16"/>
                  </a:cubicBezTo>
                  <a:cubicBezTo>
                    <a:pt x="8" y="12"/>
                    <a:pt x="12" y="8"/>
                    <a:pt x="16" y="8"/>
                  </a:cubicBezTo>
                  <a:cubicBezTo>
                    <a:pt x="160" y="8"/>
                    <a:pt x="160" y="8"/>
                    <a:pt x="160" y="8"/>
                  </a:cubicBezTo>
                  <a:cubicBezTo>
                    <a:pt x="164" y="8"/>
                    <a:pt x="168" y="12"/>
                    <a:pt x="168" y="16"/>
                  </a:cubicBezTo>
                  <a:lnTo>
                    <a:pt x="168" y="1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sp>
          <p:nvSpPr>
            <p:cNvPr id="21" name="Freeform 132">
              <a:extLst>
                <a:ext uri="{FF2B5EF4-FFF2-40B4-BE49-F238E27FC236}">
                  <a16:creationId xmlns:a16="http://schemas.microsoft.com/office/drawing/2014/main" id="{5ABBB566-0358-4071-8B68-A9D3727AEB28}"/>
                </a:ext>
              </a:extLst>
            </p:cNvPr>
            <p:cNvSpPr>
              <a:spLocks noEditPoints="1"/>
            </p:cNvSpPr>
            <p:nvPr/>
          </p:nvSpPr>
          <p:spPr bwMode="auto">
            <a:xfrm>
              <a:off x="7862735" y="6939517"/>
              <a:ext cx="670690" cy="481152"/>
            </a:xfrm>
            <a:custGeom>
              <a:avLst/>
              <a:gdLst>
                <a:gd name="T0" fmla="*/ 175 w 176"/>
                <a:gd name="T1" fmla="*/ 122 h 128"/>
                <a:gd name="T2" fmla="*/ 175 w 176"/>
                <a:gd name="T3" fmla="*/ 122 h 128"/>
                <a:gd name="T4" fmla="*/ 160 w 176"/>
                <a:gd name="T5" fmla="*/ 98 h 128"/>
                <a:gd name="T6" fmla="*/ 160 w 176"/>
                <a:gd name="T7" fmla="*/ 96 h 128"/>
                <a:gd name="T8" fmla="*/ 160 w 176"/>
                <a:gd name="T9" fmla="*/ 8 h 128"/>
                <a:gd name="T10" fmla="*/ 152 w 176"/>
                <a:gd name="T11" fmla="*/ 0 h 128"/>
                <a:gd name="T12" fmla="*/ 24 w 176"/>
                <a:gd name="T13" fmla="*/ 0 h 128"/>
                <a:gd name="T14" fmla="*/ 16 w 176"/>
                <a:gd name="T15" fmla="*/ 8 h 128"/>
                <a:gd name="T16" fmla="*/ 16 w 176"/>
                <a:gd name="T17" fmla="*/ 96 h 128"/>
                <a:gd name="T18" fmla="*/ 16 w 176"/>
                <a:gd name="T19" fmla="*/ 98 h 128"/>
                <a:gd name="T20" fmla="*/ 1 w 176"/>
                <a:gd name="T21" fmla="*/ 122 h 128"/>
                <a:gd name="T22" fmla="*/ 1 w 176"/>
                <a:gd name="T23" fmla="*/ 122 h 128"/>
                <a:gd name="T24" fmla="*/ 0 w 176"/>
                <a:gd name="T25" fmla="*/ 124 h 128"/>
                <a:gd name="T26" fmla="*/ 4 w 176"/>
                <a:gd name="T27" fmla="*/ 128 h 128"/>
                <a:gd name="T28" fmla="*/ 172 w 176"/>
                <a:gd name="T29" fmla="*/ 128 h 128"/>
                <a:gd name="T30" fmla="*/ 176 w 176"/>
                <a:gd name="T31" fmla="*/ 124 h 128"/>
                <a:gd name="T32" fmla="*/ 175 w 176"/>
                <a:gd name="T33" fmla="*/ 122 h 128"/>
                <a:gd name="T34" fmla="*/ 24 w 176"/>
                <a:gd name="T35" fmla="*/ 8 h 128"/>
                <a:gd name="T36" fmla="*/ 152 w 176"/>
                <a:gd name="T37" fmla="*/ 8 h 128"/>
                <a:gd name="T38" fmla="*/ 152 w 176"/>
                <a:gd name="T39" fmla="*/ 96 h 128"/>
                <a:gd name="T40" fmla="*/ 24 w 176"/>
                <a:gd name="T41" fmla="*/ 96 h 128"/>
                <a:gd name="T42" fmla="*/ 24 w 176"/>
                <a:gd name="T43" fmla="*/ 8 h 128"/>
                <a:gd name="T44" fmla="*/ 11 w 176"/>
                <a:gd name="T45" fmla="*/ 120 h 128"/>
                <a:gd name="T46" fmla="*/ 22 w 176"/>
                <a:gd name="T47" fmla="*/ 104 h 128"/>
                <a:gd name="T48" fmla="*/ 24 w 176"/>
                <a:gd name="T49" fmla="*/ 104 h 128"/>
                <a:gd name="T50" fmla="*/ 152 w 176"/>
                <a:gd name="T51" fmla="*/ 104 h 128"/>
                <a:gd name="T52" fmla="*/ 154 w 176"/>
                <a:gd name="T53" fmla="*/ 104 h 128"/>
                <a:gd name="T54" fmla="*/ 165 w 176"/>
                <a:gd name="T55" fmla="*/ 120 h 128"/>
                <a:gd name="T56" fmla="*/ 11 w 176"/>
                <a:gd name="T57"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6" h="128">
                  <a:moveTo>
                    <a:pt x="175" y="122"/>
                  </a:moveTo>
                  <a:cubicBezTo>
                    <a:pt x="175" y="122"/>
                    <a:pt x="175" y="122"/>
                    <a:pt x="175" y="122"/>
                  </a:cubicBezTo>
                  <a:cubicBezTo>
                    <a:pt x="160" y="98"/>
                    <a:pt x="160" y="98"/>
                    <a:pt x="160" y="98"/>
                  </a:cubicBezTo>
                  <a:cubicBezTo>
                    <a:pt x="160" y="98"/>
                    <a:pt x="160" y="97"/>
                    <a:pt x="160" y="96"/>
                  </a:cubicBezTo>
                  <a:cubicBezTo>
                    <a:pt x="160" y="8"/>
                    <a:pt x="160" y="8"/>
                    <a:pt x="160" y="8"/>
                  </a:cubicBezTo>
                  <a:cubicBezTo>
                    <a:pt x="160" y="4"/>
                    <a:pt x="156" y="0"/>
                    <a:pt x="152" y="0"/>
                  </a:cubicBezTo>
                  <a:cubicBezTo>
                    <a:pt x="24" y="0"/>
                    <a:pt x="24" y="0"/>
                    <a:pt x="24" y="0"/>
                  </a:cubicBezTo>
                  <a:cubicBezTo>
                    <a:pt x="20" y="0"/>
                    <a:pt x="16" y="4"/>
                    <a:pt x="16" y="8"/>
                  </a:cubicBezTo>
                  <a:cubicBezTo>
                    <a:pt x="16" y="96"/>
                    <a:pt x="16" y="96"/>
                    <a:pt x="16" y="96"/>
                  </a:cubicBezTo>
                  <a:cubicBezTo>
                    <a:pt x="16" y="97"/>
                    <a:pt x="16" y="98"/>
                    <a:pt x="16" y="98"/>
                  </a:cubicBezTo>
                  <a:cubicBezTo>
                    <a:pt x="1" y="122"/>
                    <a:pt x="1" y="122"/>
                    <a:pt x="1" y="122"/>
                  </a:cubicBezTo>
                  <a:cubicBezTo>
                    <a:pt x="1" y="122"/>
                    <a:pt x="1" y="122"/>
                    <a:pt x="1" y="122"/>
                  </a:cubicBezTo>
                  <a:cubicBezTo>
                    <a:pt x="0" y="122"/>
                    <a:pt x="0" y="123"/>
                    <a:pt x="0" y="124"/>
                  </a:cubicBezTo>
                  <a:cubicBezTo>
                    <a:pt x="0" y="126"/>
                    <a:pt x="2" y="128"/>
                    <a:pt x="4" y="128"/>
                  </a:cubicBezTo>
                  <a:cubicBezTo>
                    <a:pt x="172" y="128"/>
                    <a:pt x="172" y="128"/>
                    <a:pt x="172" y="128"/>
                  </a:cubicBezTo>
                  <a:cubicBezTo>
                    <a:pt x="174" y="128"/>
                    <a:pt x="176" y="126"/>
                    <a:pt x="176" y="124"/>
                  </a:cubicBezTo>
                  <a:cubicBezTo>
                    <a:pt x="176" y="123"/>
                    <a:pt x="176" y="122"/>
                    <a:pt x="175" y="122"/>
                  </a:cubicBezTo>
                  <a:moveTo>
                    <a:pt x="24" y="8"/>
                  </a:moveTo>
                  <a:cubicBezTo>
                    <a:pt x="152" y="8"/>
                    <a:pt x="152" y="8"/>
                    <a:pt x="152" y="8"/>
                  </a:cubicBezTo>
                  <a:cubicBezTo>
                    <a:pt x="152" y="96"/>
                    <a:pt x="152" y="96"/>
                    <a:pt x="152" y="96"/>
                  </a:cubicBezTo>
                  <a:cubicBezTo>
                    <a:pt x="24" y="96"/>
                    <a:pt x="24" y="96"/>
                    <a:pt x="24" y="96"/>
                  </a:cubicBezTo>
                  <a:lnTo>
                    <a:pt x="24" y="8"/>
                  </a:lnTo>
                  <a:close/>
                  <a:moveTo>
                    <a:pt x="11" y="120"/>
                  </a:moveTo>
                  <a:cubicBezTo>
                    <a:pt x="22" y="104"/>
                    <a:pt x="22" y="104"/>
                    <a:pt x="22" y="104"/>
                  </a:cubicBezTo>
                  <a:cubicBezTo>
                    <a:pt x="23" y="104"/>
                    <a:pt x="23" y="104"/>
                    <a:pt x="24" y="104"/>
                  </a:cubicBezTo>
                  <a:cubicBezTo>
                    <a:pt x="152" y="104"/>
                    <a:pt x="152" y="104"/>
                    <a:pt x="152" y="104"/>
                  </a:cubicBezTo>
                  <a:cubicBezTo>
                    <a:pt x="153" y="104"/>
                    <a:pt x="153" y="104"/>
                    <a:pt x="154" y="104"/>
                  </a:cubicBezTo>
                  <a:cubicBezTo>
                    <a:pt x="165" y="120"/>
                    <a:pt x="165" y="120"/>
                    <a:pt x="165" y="120"/>
                  </a:cubicBezTo>
                  <a:lnTo>
                    <a:pt x="11" y="1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uk-UA"/>
            </a:p>
          </p:txBody>
        </p:sp>
      </p:grpSp>
    </p:spTree>
    <p:extLst>
      <p:ext uri="{BB962C8B-B14F-4D97-AF65-F5344CB8AC3E}">
        <p14:creationId xmlns:p14="http://schemas.microsoft.com/office/powerpoint/2010/main" val="67832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125" decel="100000" fill="hold"/>
                                        <p:tgtEl>
                                          <p:spTgt spid="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30_Custom Layou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FBFA2FC2-C96D-4EFB-92AB-7C3738603DEA}"/>
              </a:ext>
            </a:extLst>
          </p:cNvPr>
          <p:cNvSpPr>
            <a:spLocks noGrp="1"/>
          </p:cNvSpPr>
          <p:nvPr>
            <p:ph type="body" sz="quarter" idx="10" hasCustomPrompt="1"/>
          </p:nvPr>
        </p:nvSpPr>
        <p:spPr>
          <a:xfrm>
            <a:off x="547333" y="337192"/>
            <a:ext cx="4177761" cy="614386"/>
          </a:xfrm>
          <a:prstGeom prst="rect">
            <a:avLst/>
          </a:prstGeom>
        </p:spPr>
        <p:txBody>
          <a:bodyPr/>
          <a:lstStyle>
            <a:lvl1pPr marL="0" indent="0" algn="l">
              <a:buNone/>
              <a:defRPr sz="4400" b="1">
                <a:solidFill>
                  <a:srgbClr val="0EABF8"/>
                </a:solidFill>
                <a:latin typeface="Arial" panose="020B0604020202020204" pitchFamily="34" charset="0"/>
                <a:cs typeface="Arial" panose="020B0604020202020204" pitchFamily="34" charset="0"/>
              </a:defRPr>
            </a:lvl1pPr>
          </a:lstStyle>
          <a:p>
            <a:pPr lvl="0"/>
            <a:r>
              <a:rPr lang="en-US"/>
              <a:t>CONTACT</a:t>
            </a:r>
          </a:p>
        </p:txBody>
      </p:sp>
      <p:sp>
        <p:nvSpPr>
          <p:cNvPr id="5" name="Freeform 300">
            <a:extLst>
              <a:ext uri="{FF2B5EF4-FFF2-40B4-BE49-F238E27FC236}">
                <a16:creationId xmlns:a16="http://schemas.microsoft.com/office/drawing/2014/main" id="{02819F0C-F389-49BE-A867-34ABCCAACA52}"/>
              </a:ext>
            </a:extLst>
          </p:cNvPr>
          <p:cNvSpPr>
            <a:spLocks noEditPoints="1"/>
          </p:cNvSpPr>
          <p:nvPr userDrawn="1"/>
        </p:nvSpPr>
        <p:spPr bwMode="auto">
          <a:xfrm>
            <a:off x="1633646" y="2632894"/>
            <a:ext cx="1130370" cy="1130370"/>
          </a:xfrm>
          <a:custGeom>
            <a:avLst/>
            <a:gdLst>
              <a:gd name="T0" fmla="*/ 108 w 176"/>
              <a:gd name="T1" fmla="*/ 56 h 176"/>
              <a:gd name="T2" fmla="*/ 92 w 176"/>
              <a:gd name="T3" fmla="*/ 56 h 176"/>
              <a:gd name="T4" fmla="*/ 32 w 176"/>
              <a:gd name="T5" fmla="*/ 128 h 176"/>
              <a:gd name="T6" fmla="*/ 32 w 176"/>
              <a:gd name="T7" fmla="*/ 112 h 176"/>
              <a:gd name="T8" fmla="*/ 32 w 176"/>
              <a:gd name="T9" fmla="*/ 128 h 176"/>
              <a:gd name="T10" fmla="*/ 81 w 176"/>
              <a:gd name="T11" fmla="*/ 61 h 176"/>
              <a:gd name="T12" fmla="*/ 80 w 176"/>
              <a:gd name="T13" fmla="*/ 72 h 176"/>
              <a:gd name="T14" fmla="*/ 41 w 176"/>
              <a:gd name="T15" fmla="*/ 99 h 176"/>
              <a:gd name="T16" fmla="*/ 30 w 176"/>
              <a:gd name="T17" fmla="*/ 103 h 176"/>
              <a:gd name="T18" fmla="*/ 41 w 176"/>
              <a:gd name="T19" fmla="*/ 99 h 176"/>
              <a:gd name="T20" fmla="*/ 47 w 176"/>
              <a:gd name="T21" fmla="*/ 83 h 176"/>
              <a:gd name="T22" fmla="*/ 45 w 176"/>
              <a:gd name="T23" fmla="*/ 94 h 176"/>
              <a:gd name="T24" fmla="*/ 134 w 176"/>
              <a:gd name="T25" fmla="*/ 76 h 176"/>
              <a:gd name="T26" fmla="*/ 141 w 176"/>
              <a:gd name="T27" fmla="*/ 71 h 176"/>
              <a:gd name="T28" fmla="*/ 136 w 176"/>
              <a:gd name="T29" fmla="*/ 65 h 176"/>
              <a:gd name="T30" fmla="*/ 134 w 176"/>
              <a:gd name="T31" fmla="*/ 76 h 176"/>
              <a:gd name="T32" fmla="*/ 173 w 176"/>
              <a:gd name="T33" fmla="*/ 16 h 176"/>
              <a:gd name="T34" fmla="*/ 117 w 176"/>
              <a:gd name="T35" fmla="*/ 0 h 176"/>
              <a:gd name="T36" fmla="*/ 115 w 176"/>
              <a:gd name="T37" fmla="*/ 0 h 176"/>
              <a:gd name="T38" fmla="*/ 60 w 176"/>
              <a:gd name="T39" fmla="*/ 16 h 176"/>
              <a:gd name="T40" fmla="*/ 5 w 176"/>
              <a:gd name="T41" fmla="*/ 0 h 176"/>
              <a:gd name="T42" fmla="*/ 0 w 176"/>
              <a:gd name="T43" fmla="*/ 4 h 176"/>
              <a:gd name="T44" fmla="*/ 3 w 176"/>
              <a:gd name="T45" fmla="*/ 160 h 176"/>
              <a:gd name="T46" fmla="*/ 59 w 176"/>
              <a:gd name="T47" fmla="*/ 176 h 176"/>
              <a:gd name="T48" fmla="*/ 60 w 176"/>
              <a:gd name="T49" fmla="*/ 176 h 176"/>
              <a:gd name="T50" fmla="*/ 61 w 176"/>
              <a:gd name="T51" fmla="*/ 176 h 176"/>
              <a:gd name="T52" fmla="*/ 171 w 176"/>
              <a:gd name="T53" fmla="*/ 176 h 176"/>
              <a:gd name="T54" fmla="*/ 172 w 176"/>
              <a:gd name="T55" fmla="*/ 176 h 176"/>
              <a:gd name="T56" fmla="*/ 176 w 176"/>
              <a:gd name="T57" fmla="*/ 20 h 176"/>
              <a:gd name="T58" fmla="*/ 56 w 176"/>
              <a:gd name="T59" fmla="*/ 167 h 176"/>
              <a:gd name="T60" fmla="*/ 8 w 176"/>
              <a:gd name="T61" fmla="*/ 9 h 176"/>
              <a:gd name="T62" fmla="*/ 56 w 176"/>
              <a:gd name="T63" fmla="*/ 167 h 176"/>
              <a:gd name="T64" fmla="*/ 64 w 176"/>
              <a:gd name="T65" fmla="*/ 167 h 176"/>
              <a:gd name="T66" fmla="*/ 67 w 176"/>
              <a:gd name="T67" fmla="*/ 83 h 176"/>
              <a:gd name="T68" fmla="*/ 69 w 176"/>
              <a:gd name="T69" fmla="*/ 72 h 176"/>
              <a:gd name="T70" fmla="*/ 64 w 176"/>
              <a:gd name="T71" fmla="*/ 23 h 176"/>
              <a:gd name="T72" fmla="*/ 112 w 176"/>
              <a:gd name="T73" fmla="*/ 153 h 176"/>
              <a:gd name="T74" fmla="*/ 120 w 176"/>
              <a:gd name="T75" fmla="*/ 153 h 176"/>
              <a:gd name="T76" fmla="*/ 125 w 176"/>
              <a:gd name="T77" fmla="*/ 65 h 176"/>
              <a:gd name="T78" fmla="*/ 122 w 176"/>
              <a:gd name="T79" fmla="*/ 55 h 176"/>
              <a:gd name="T80" fmla="*/ 120 w 176"/>
              <a:gd name="T81" fmla="*/ 9 h 176"/>
              <a:gd name="T82" fmla="*/ 168 w 176"/>
              <a:gd name="T83" fmla="*/ 167 h 176"/>
              <a:gd name="T84" fmla="*/ 140 w 176"/>
              <a:gd name="T85" fmla="*/ 112 h 176"/>
              <a:gd name="T86" fmla="*/ 137 w 176"/>
              <a:gd name="T87" fmla="*/ 119 h 176"/>
              <a:gd name="T88" fmla="*/ 137 w 176"/>
              <a:gd name="T89" fmla="*/ 129 h 176"/>
              <a:gd name="T90" fmla="*/ 140 w 176"/>
              <a:gd name="T91" fmla="*/ 136 h 176"/>
              <a:gd name="T92" fmla="*/ 148 w 176"/>
              <a:gd name="T93" fmla="*/ 130 h 176"/>
              <a:gd name="T94" fmla="*/ 156 w 176"/>
              <a:gd name="T95" fmla="*/ 136 h 176"/>
              <a:gd name="T96" fmla="*/ 159 w 176"/>
              <a:gd name="T97" fmla="*/ 129 h 176"/>
              <a:gd name="T98" fmla="*/ 159 w 176"/>
              <a:gd name="T99" fmla="*/ 119 h 176"/>
              <a:gd name="T100" fmla="*/ 156 w 176"/>
              <a:gd name="T101" fmla="*/ 112 h 176"/>
              <a:gd name="T102" fmla="*/ 148 w 176"/>
              <a:gd name="T103" fmla="*/ 118 h 176"/>
              <a:gd name="T104" fmla="*/ 142 w 176"/>
              <a:gd name="T105" fmla="*/ 88 h 176"/>
              <a:gd name="T106" fmla="*/ 146 w 176"/>
              <a:gd name="T107" fmla="*/ 78 h 176"/>
              <a:gd name="T108" fmla="*/ 142 w 176"/>
              <a:gd name="T109" fmla="*/ 88 h 176"/>
              <a:gd name="T110" fmla="*/ 151 w 176"/>
              <a:gd name="T111" fmla="*/ 103 h 176"/>
              <a:gd name="T112" fmla="*/ 143 w 176"/>
              <a:gd name="T113" fmla="*/ 9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6" h="176">
                <a:moveTo>
                  <a:pt x="100" y="64"/>
                </a:moveTo>
                <a:cubicBezTo>
                  <a:pt x="104" y="64"/>
                  <a:pt x="108" y="60"/>
                  <a:pt x="108" y="56"/>
                </a:cubicBezTo>
                <a:cubicBezTo>
                  <a:pt x="108" y="52"/>
                  <a:pt x="104" y="48"/>
                  <a:pt x="100" y="48"/>
                </a:cubicBezTo>
                <a:cubicBezTo>
                  <a:pt x="96" y="48"/>
                  <a:pt x="92" y="52"/>
                  <a:pt x="92" y="56"/>
                </a:cubicBezTo>
                <a:cubicBezTo>
                  <a:pt x="92" y="60"/>
                  <a:pt x="96" y="64"/>
                  <a:pt x="100" y="64"/>
                </a:cubicBezTo>
                <a:moveTo>
                  <a:pt x="32" y="128"/>
                </a:moveTo>
                <a:cubicBezTo>
                  <a:pt x="36" y="128"/>
                  <a:pt x="40" y="124"/>
                  <a:pt x="40" y="120"/>
                </a:cubicBezTo>
                <a:cubicBezTo>
                  <a:pt x="40" y="116"/>
                  <a:pt x="36" y="112"/>
                  <a:pt x="32" y="112"/>
                </a:cubicBezTo>
                <a:cubicBezTo>
                  <a:pt x="28" y="112"/>
                  <a:pt x="24" y="116"/>
                  <a:pt x="24" y="120"/>
                </a:cubicBezTo>
                <a:cubicBezTo>
                  <a:pt x="24" y="124"/>
                  <a:pt x="28" y="128"/>
                  <a:pt x="32" y="128"/>
                </a:cubicBezTo>
                <a:moveTo>
                  <a:pt x="85" y="68"/>
                </a:moveTo>
                <a:cubicBezTo>
                  <a:pt x="81" y="61"/>
                  <a:pt x="81" y="61"/>
                  <a:pt x="81" y="61"/>
                </a:cubicBezTo>
                <a:cubicBezTo>
                  <a:pt x="78" y="63"/>
                  <a:pt x="76" y="65"/>
                  <a:pt x="74" y="67"/>
                </a:cubicBezTo>
                <a:cubicBezTo>
                  <a:pt x="80" y="72"/>
                  <a:pt x="80" y="72"/>
                  <a:pt x="80" y="72"/>
                </a:cubicBezTo>
                <a:cubicBezTo>
                  <a:pt x="82" y="70"/>
                  <a:pt x="83" y="69"/>
                  <a:pt x="85" y="68"/>
                </a:cubicBezTo>
                <a:moveTo>
                  <a:pt x="41" y="99"/>
                </a:moveTo>
                <a:cubicBezTo>
                  <a:pt x="34" y="95"/>
                  <a:pt x="34" y="95"/>
                  <a:pt x="34" y="95"/>
                </a:cubicBezTo>
                <a:cubicBezTo>
                  <a:pt x="32" y="97"/>
                  <a:pt x="31" y="100"/>
                  <a:pt x="30" y="103"/>
                </a:cubicBezTo>
                <a:cubicBezTo>
                  <a:pt x="38" y="105"/>
                  <a:pt x="38" y="105"/>
                  <a:pt x="38" y="105"/>
                </a:cubicBezTo>
                <a:cubicBezTo>
                  <a:pt x="39" y="103"/>
                  <a:pt x="39" y="101"/>
                  <a:pt x="41" y="99"/>
                </a:cubicBezTo>
                <a:moveTo>
                  <a:pt x="51" y="90"/>
                </a:moveTo>
                <a:cubicBezTo>
                  <a:pt x="47" y="83"/>
                  <a:pt x="47" y="83"/>
                  <a:pt x="47" y="83"/>
                </a:cubicBezTo>
                <a:cubicBezTo>
                  <a:pt x="44" y="85"/>
                  <a:pt x="42" y="86"/>
                  <a:pt x="40" y="88"/>
                </a:cubicBezTo>
                <a:cubicBezTo>
                  <a:pt x="45" y="94"/>
                  <a:pt x="45" y="94"/>
                  <a:pt x="45" y="94"/>
                </a:cubicBezTo>
                <a:cubicBezTo>
                  <a:pt x="47" y="93"/>
                  <a:pt x="49" y="91"/>
                  <a:pt x="51" y="90"/>
                </a:cubicBezTo>
                <a:moveTo>
                  <a:pt x="134" y="76"/>
                </a:moveTo>
                <a:cubicBezTo>
                  <a:pt x="135" y="76"/>
                  <a:pt x="135" y="76"/>
                  <a:pt x="135" y="76"/>
                </a:cubicBezTo>
                <a:cubicBezTo>
                  <a:pt x="141" y="71"/>
                  <a:pt x="141" y="71"/>
                  <a:pt x="141" y="71"/>
                </a:cubicBezTo>
                <a:cubicBezTo>
                  <a:pt x="140" y="70"/>
                  <a:pt x="140" y="70"/>
                  <a:pt x="140" y="70"/>
                </a:cubicBezTo>
                <a:cubicBezTo>
                  <a:pt x="139" y="69"/>
                  <a:pt x="137" y="67"/>
                  <a:pt x="136" y="65"/>
                </a:cubicBezTo>
                <a:cubicBezTo>
                  <a:pt x="129" y="70"/>
                  <a:pt x="129" y="70"/>
                  <a:pt x="129" y="70"/>
                </a:cubicBezTo>
                <a:cubicBezTo>
                  <a:pt x="131" y="72"/>
                  <a:pt x="132" y="74"/>
                  <a:pt x="134" y="76"/>
                </a:cubicBezTo>
                <a:moveTo>
                  <a:pt x="173" y="16"/>
                </a:moveTo>
                <a:cubicBezTo>
                  <a:pt x="173" y="16"/>
                  <a:pt x="173" y="16"/>
                  <a:pt x="173" y="16"/>
                </a:cubicBezTo>
                <a:cubicBezTo>
                  <a:pt x="117" y="0"/>
                  <a:pt x="117" y="0"/>
                  <a:pt x="117" y="0"/>
                </a:cubicBezTo>
                <a:cubicBezTo>
                  <a:pt x="117" y="0"/>
                  <a:pt x="117" y="0"/>
                  <a:pt x="117" y="0"/>
                </a:cubicBezTo>
                <a:cubicBezTo>
                  <a:pt x="117" y="0"/>
                  <a:pt x="116" y="0"/>
                  <a:pt x="116" y="0"/>
                </a:cubicBezTo>
                <a:cubicBezTo>
                  <a:pt x="116" y="0"/>
                  <a:pt x="115" y="0"/>
                  <a:pt x="115" y="0"/>
                </a:cubicBezTo>
                <a:cubicBezTo>
                  <a:pt x="115" y="0"/>
                  <a:pt x="115" y="0"/>
                  <a:pt x="115" y="0"/>
                </a:cubicBezTo>
                <a:cubicBezTo>
                  <a:pt x="60" y="16"/>
                  <a:pt x="60" y="16"/>
                  <a:pt x="60" y="16"/>
                </a:cubicBezTo>
                <a:cubicBezTo>
                  <a:pt x="5" y="0"/>
                  <a:pt x="5" y="0"/>
                  <a:pt x="5" y="0"/>
                </a:cubicBezTo>
                <a:cubicBezTo>
                  <a:pt x="5" y="0"/>
                  <a:pt x="5" y="0"/>
                  <a:pt x="5" y="0"/>
                </a:cubicBezTo>
                <a:cubicBezTo>
                  <a:pt x="5" y="0"/>
                  <a:pt x="4" y="0"/>
                  <a:pt x="4" y="0"/>
                </a:cubicBezTo>
                <a:cubicBezTo>
                  <a:pt x="2" y="0"/>
                  <a:pt x="0" y="2"/>
                  <a:pt x="0" y="4"/>
                </a:cubicBezTo>
                <a:cubicBezTo>
                  <a:pt x="0" y="156"/>
                  <a:pt x="0" y="156"/>
                  <a:pt x="0" y="156"/>
                </a:cubicBezTo>
                <a:cubicBezTo>
                  <a:pt x="0" y="158"/>
                  <a:pt x="1" y="159"/>
                  <a:pt x="3" y="160"/>
                </a:cubicBezTo>
                <a:cubicBezTo>
                  <a:pt x="3" y="160"/>
                  <a:pt x="3" y="160"/>
                  <a:pt x="3" y="160"/>
                </a:cubicBezTo>
                <a:cubicBezTo>
                  <a:pt x="59" y="176"/>
                  <a:pt x="59" y="176"/>
                  <a:pt x="59" y="176"/>
                </a:cubicBezTo>
                <a:cubicBezTo>
                  <a:pt x="59" y="176"/>
                  <a:pt x="59" y="176"/>
                  <a:pt x="59" y="176"/>
                </a:cubicBezTo>
                <a:cubicBezTo>
                  <a:pt x="59" y="176"/>
                  <a:pt x="60" y="176"/>
                  <a:pt x="60" y="176"/>
                </a:cubicBezTo>
                <a:cubicBezTo>
                  <a:pt x="60" y="176"/>
                  <a:pt x="61" y="176"/>
                  <a:pt x="61" y="176"/>
                </a:cubicBezTo>
                <a:cubicBezTo>
                  <a:pt x="61" y="176"/>
                  <a:pt x="61" y="176"/>
                  <a:pt x="61" y="176"/>
                </a:cubicBezTo>
                <a:cubicBezTo>
                  <a:pt x="116" y="160"/>
                  <a:pt x="116" y="160"/>
                  <a:pt x="116" y="160"/>
                </a:cubicBezTo>
                <a:cubicBezTo>
                  <a:pt x="171" y="176"/>
                  <a:pt x="171" y="176"/>
                  <a:pt x="171" y="176"/>
                </a:cubicBezTo>
                <a:cubicBezTo>
                  <a:pt x="171" y="176"/>
                  <a:pt x="171" y="176"/>
                  <a:pt x="171" y="176"/>
                </a:cubicBezTo>
                <a:cubicBezTo>
                  <a:pt x="171" y="176"/>
                  <a:pt x="172" y="176"/>
                  <a:pt x="172" y="176"/>
                </a:cubicBezTo>
                <a:cubicBezTo>
                  <a:pt x="174" y="176"/>
                  <a:pt x="176" y="174"/>
                  <a:pt x="176" y="172"/>
                </a:cubicBezTo>
                <a:cubicBezTo>
                  <a:pt x="176" y="20"/>
                  <a:pt x="176" y="20"/>
                  <a:pt x="176" y="20"/>
                </a:cubicBezTo>
                <a:cubicBezTo>
                  <a:pt x="176" y="18"/>
                  <a:pt x="175" y="17"/>
                  <a:pt x="173" y="16"/>
                </a:cubicBezTo>
                <a:moveTo>
                  <a:pt x="56" y="167"/>
                </a:moveTo>
                <a:cubicBezTo>
                  <a:pt x="8" y="153"/>
                  <a:pt x="8" y="153"/>
                  <a:pt x="8" y="153"/>
                </a:cubicBezTo>
                <a:cubicBezTo>
                  <a:pt x="8" y="9"/>
                  <a:pt x="8" y="9"/>
                  <a:pt x="8" y="9"/>
                </a:cubicBezTo>
                <a:cubicBezTo>
                  <a:pt x="56" y="23"/>
                  <a:pt x="56" y="23"/>
                  <a:pt x="56" y="23"/>
                </a:cubicBezTo>
                <a:lnTo>
                  <a:pt x="56" y="167"/>
                </a:lnTo>
                <a:close/>
                <a:moveTo>
                  <a:pt x="112" y="153"/>
                </a:moveTo>
                <a:cubicBezTo>
                  <a:pt x="64" y="167"/>
                  <a:pt x="64" y="167"/>
                  <a:pt x="64" y="167"/>
                </a:cubicBezTo>
                <a:cubicBezTo>
                  <a:pt x="64" y="76"/>
                  <a:pt x="64" y="76"/>
                  <a:pt x="64" y="76"/>
                </a:cubicBezTo>
                <a:cubicBezTo>
                  <a:pt x="67" y="83"/>
                  <a:pt x="67" y="83"/>
                  <a:pt x="67" y="83"/>
                </a:cubicBezTo>
                <a:cubicBezTo>
                  <a:pt x="70" y="82"/>
                  <a:pt x="72" y="80"/>
                  <a:pt x="75" y="78"/>
                </a:cubicBezTo>
                <a:cubicBezTo>
                  <a:pt x="69" y="72"/>
                  <a:pt x="69" y="72"/>
                  <a:pt x="69" y="72"/>
                </a:cubicBezTo>
                <a:cubicBezTo>
                  <a:pt x="68" y="74"/>
                  <a:pt x="66" y="75"/>
                  <a:pt x="64" y="76"/>
                </a:cubicBezTo>
                <a:cubicBezTo>
                  <a:pt x="64" y="23"/>
                  <a:pt x="64" y="23"/>
                  <a:pt x="64" y="23"/>
                </a:cubicBezTo>
                <a:cubicBezTo>
                  <a:pt x="112" y="9"/>
                  <a:pt x="112" y="9"/>
                  <a:pt x="112" y="9"/>
                </a:cubicBezTo>
                <a:lnTo>
                  <a:pt x="112" y="153"/>
                </a:lnTo>
                <a:close/>
                <a:moveTo>
                  <a:pt x="168" y="167"/>
                </a:moveTo>
                <a:cubicBezTo>
                  <a:pt x="120" y="153"/>
                  <a:pt x="120" y="153"/>
                  <a:pt x="120" y="153"/>
                </a:cubicBezTo>
                <a:cubicBezTo>
                  <a:pt x="120" y="63"/>
                  <a:pt x="120" y="63"/>
                  <a:pt x="120" y="63"/>
                </a:cubicBezTo>
                <a:cubicBezTo>
                  <a:pt x="122" y="64"/>
                  <a:pt x="123" y="64"/>
                  <a:pt x="125" y="65"/>
                </a:cubicBezTo>
                <a:cubicBezTo>
                  <a:pt x="130" y="59"/>
                  <a:pt x="130" y="59"/>
                  <a:pt x="130" y="59"/>
                </a:cubicBezTo>
                <a:cubicBezTo>
                  <a:pt x="127" y="57"/>
                  <a:pt x="125" y="56"/>
                  <a:pt x="122" y="55"/>
                </a:cubicBezTo>
                <a:cubicBezTo>
                  <a:pt x="120" y="59"/>
                  <a:pt x="120" y="59"/>
                  <a:pt x="120" y="59"/>
                </a:cubicBezTo>
                <a:cubicBezTo>
                  <a:pt x="120" y="9"/>
                  <a:pt x="120" y="9"/>
                  <a:pt x="120" y="9"/>
                </a:cubicBezTo>
                <a:cubicBezTo>
                  <a:pt x="168" y="23"/>
                  <a:pt x="168" y="23"/>
                  <a:pt x="168" y="23"/>
                </a:cubicBezTo>
                <a:lnTo>
                  <a:pt x="168" y="167"/>
                </a:lnTo>
                <a:close/>
                <a:moveTo>
                  <a:pt x="143" y="113"/>
                </a:moveTo>
                <a:cubicBezTo>
                  <a:pt x="142" y="112"/>
                  <a:pt x="141" y="112"/>
                  <a:pt x="140" y="112"/>
                </a:cubicBezTo>
                <a:cubicBezTo>
                  <a:pt x="138" y="112"/>
                  <a:pt x="136" y="114"/>
                  <a:pt x="136" y="116"/>
                </a:cubicBezTo>
                <a:cubicBezTo>
                  <a:pt x="136" y="117"/>
                  <a:pt x="136" y="118"/>
                  <a:pt x="137" y="119"/>
                </a:cubicBezTo>
                <a:cubicBezTo>
                  <a:pt x="142" y="124"/>
                  <a:pt x="142" y="124"/>
                  <a:pt x="142" y="124"/>
                </a:cubicBezTo>
                <a:cubicBezTo>
                  <a:pt x="137" y="129"/>
                  <a:pt x="137" y="129"/>
                  <a:pt x="137" y="129"/>
                </a:cubicBezTo>
                <a:cubicBezTo>
                  <a:pt x="136" y="130"/>
                  <a:pt x="136" y="131"/>
                  <a:pt x="136" y="132"/>
                </a:cubicBezTo>
                <a:cubicBezTo>
                  <a:pt x="136" y="134"/>
                  <a:pt x="138" y="136"/>
                  <a:pt x="140" y="136"/>
                </a:cubicBezTo>
                <a:cubicBezTo>
                  <a:pt x="141" y="136"/>
                  <a:pt x="142" y="136"/>
                  <a:pt x="143" y="135"/>
                </a:cubicBezTo>
                <a:cubicBezTo>
                  <a:pt x="148" y="130"/>
                  <a:pt x="148" y="130"/>
                  <a:pt x="148" y="130"/>
                </a:cubicBezTo>
                <a:cubicBezTo>
                  <a:pt x="153" y="135"/>
                  <a:pt x="153" y="135"/>
                  <a:pt x="153" y="135"/>
                </a:cubicBezTo>
                <a:cubicBezTo>
                  <a:pt x="154" y="136"/>
                  <a:pt x="155" y="136"/>
                  <a:pt x="156" y="136"/>
                </a:cubicBezTo>
                <a:cubicBezTo>
                  <a:pt x="158" y="136"/>
                  <a:pt x="160" y="134"/>
                  <a:pt x="160" y="132"/>
                </a:cubicBezTo>
                <a:cubicBezTo>
                  <a:pt x="160" y="131"/>
                  <a:pt x="160" y="130"/>
                  <a:pt x="159" y="129"/>
                </a:cubicBezTo>
                <a:cubicBezTo>
                  <a:pt x="154" y="124"/>
                  <a:pt x="154" y="124"/>
                  <a:pt x="154" y="124"/>
                </a:cubicBezTo>
                <a:cubicBezTo>
                  <a:pt x="159" y="119"/>
                  <a:pt x="159" y="119"/>
                  <a:pt x="159" y="119"/>
                </a:cubicBezTo>
                <a:cubicBezTo>
                  <a:pt x="160" y="118"/>
                  <a:pt x="160" y="117"/>
                  <a:pt x="160" y="116"/>
                </a:cubicBezTo>
                <a:cubicBezTo>
                  <a:pt x="160" y="114"/>
                  <a:pt x="158" y="112"/>
                  <a:pt x="156" y="112"/>
                </a:cubicBezTo>
                <a:cubicBezTo>
                  <a:pt x="155" y="112"/>
                  <a:pt x="154" y="112"/>
                  <a:pt x="153" y="113"/>
                </a:cubicBezTo>
                <a:cubicBezTo>
                  <a:pt x="148" y="118"/>
                  <a:pt x="148" y="118"/>
                  <a:pt x="148" y="118"/>
                </a:cubicBezTo>
                <a:lnTo>
                  <a:pt x="143" y="113"/>
                </a:lnTo>
                <a:close/>
                <a:moveTo>
                  <a:pt x="142" y="88"/>
                </a:moveTo>
                <a:cubicBezTo>
                  <a:pt x="150" y="86"/>
                  <a:pt x="150" y="86"/>
                  <a:pt x="150" y="86"/>
                </a:cubicBezTo>
                <a:cubicBezTo>
                  <a:pt x="149" y="83"/>
                  <a:pt x="148" y="80"/>
                  <a:pt x="146" y="78"/>
                </a:cubicBezTo>
                <a:cubicBezTo>
                  <a:pt x="139" y="82"/>
                  <a:pt x="139" y="82"/>
                  <a:pt x="139" y="82"/>
                </a:cubicBezTo>
                <a:cubicBezTo>
                  <a:pt x="140" y="84"/>
                  <a:pt x="141" y="86"/>
                  <a:pt x="142" y="88"/>
                </a:cubicBezTo>
                <a:moveTo>
                  <a:pt x="143" y="102"/>
                </a:moveTo>
                <a:cubicBezTo>
                  <a:pt x="151" y="103"/>
                  <a:pt x="151" y="103"/>
                  <a:pt x="151" y="103"/>
                </a:cubicBezTo>
                <a:cubicBezTo>
                  <a:pt x="151" y="100"/>
                  <a:pt x="151" y="97"/>
                  <a:pt x="151" y="94"/>
                </a:cubicBezTo>
                <a:cubicBezTo>
                  <a:pt x="143" y="95"/>
                  <a:pt x="143" y="95"/>
                  <a:pt x="143" y="95"/>
                </a:cubicBezTo>
                <a:cubicBezTo>
                  <a:pt x="143" y="97"/>
                  <a:pt x="143" y="99"/>
                  <a:pt x="143" y="102"/>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6" name="Freeform 118">
            <a:extLst>
              <a:ext uri="{FF2B5EF4-FFF2-40B4-BE49-F238E27FC236}">
                <a16:creationId xmlns:a16="http://schemas.microsoft.com/office/drawing/2014/main" id="{C21EC9C3-EDB6-407D-A9B1-7E429C46D851}"/>
              </a:ext>
            </a:extLst>
          </p:cNvPr>
          <p:cNvSpPr>
            <a:spLocks noEditPoints="1"/>
          </p:cNvSpPr>
          <p:nvPr userDrawn="1"/>
        </p:nvSpPr>
        <p:spPr bwMode="auto">
          <a:xfrm>
            <a:off x="5777447" y="2632894"/>
            <a:ext cx="1105804" cy="1130370"/>
          </a:xfrm>
          <a:custGeom>
            <a:avLst/>
            <a:gdLst>
              <a:gd name="T0" fmla="*/ 168 w 176"/>
              <a:gd name="T1" fmla="*/ 80 h 176"/>
              <a:gd name="T2" fmla="*/ 176 w 176"/>
              <a:gd name="T3" fmla="*/ 80 h 176"/>
              <a:gd name="T4" fmla="*/ 92 w 176"/>
              <a:gd name="T5" fmla="*/ 4 h 176"/>
              <a:gd name="T6" fmla="*/ 96 w 176"/>
              <a:gd name="T7" fmla="*/ 48 h 176"/>
              <a:gd name="T8" fmla="*/ 132 w 176"/>
              <a:gd name="T9" fmla="*/ 84 h 176"/>
              <a:gd name="T10" fmla="*/ 96 w 176"/>
              <a:gd name="T11" fmla="*/ 40 h 176"/>
              <a:gd name="T12" fmla="*/ 96 w 176"/>
              <a:gd name="T13" fmla="*/ 48 h 176"/>
              <a:gd name="T14" fmla="*/ 104 w 176"/>
              <a:gd name="T15" fmla="*/ 80 h 176"/>
              <a:gd name="T16" fmla="*/ 88 w 176"/>
              <a:gd name="T17" fmla="*/ 80 h 176"/>
              <a:gd name="T18" fmla="*/ 176 w 176"/>
              <a:gd name="T19" fmla="*/ 140 h 176"/>
              <a:gd name="T20" fmla="*/ 170 w 176"/>
              <a:gd name="T21" fmla="*/ 130 h 176"/>
              <a:gd name="T22" fmla="*/ 128 w 176"/>
              <a:gd name="T23" fmla="*/ 100 h 176"/>
              <a:gd name="T24" fmla="*/ 111 w 176"/>
              <a:gd name="T25" fmla="*/ 112 h 176"/>
              <a:gd name="T26" fmla="*/ 105 w 176"/>
              <a:gd name="T27" fmla="*/ 115 h 176"/>
              <a:gd name="T28" fmla="*/ 99 w 176"/>
              <a:gd name="T29" fmla="*/ 111 h 176"/>
              <a:gd name="T30" fmla="*/ 65 w 176"/>
              <a:gd name="T31" fmla="*/ 77 h 176"/>
              <a:gd name="T32" fmla="*/ 64 w 176"/>
              <a:gd name="T33" fmla="*/ 65 h 176"/>
              <a:gd name="T34" fmla="*/ 73 w 176"/>
              <a:gd name="T35" fmla="*/ 55 h 176"/>
              <a:gd name="T36" fmla="*/ 72 w 176"/>
              <a:gd name="T37" fmla="*/ 40 h 176"/>
              <a:gd name="T38" fmla="*/ 44 w 176"/>
              <a:gd name="T39" fmla="*/ 4 h 176"/>
              <a:gd name="T40" fmla="*/ 0 w 176"/>
              <a:gd name="T41" fmla="*/ 42 h 176"/>
              <a:gd name="T42" fmla="*/ 4 w 176"/>
              <a:gd name="T43" fmla="*/ 60 h 176"/>
              <a:gd name="T44" fmla="*/ 116 w 176"/>
              <a:gd name="T45" fmla="*/ 172 h 176"/>
              <a:gd name="T46" fmla="*/ 176 w 176"/>
              <a:gd name="T47" fmla="*/ 140 h 176"/>
              <a:gd name="T48" fmla="*/ 134 w 176"/>
              <a:gd name="T49" fmla="*/ 168 h 176"/>
              <a:gd name="T50" fmla="*/ 118 w 176"/>
              <a:gd name="T51" fmla="*/ 164 h 176"/>
              <a:gd name="T52" fmla="*/ 11 w 176"/>
              <a:gd name="T53" fmla="*/ 57 h 176"/>
              <a:gd name="T54" fmla="*/ 36 w 176"/>
              <a:gd name="T55" fmla="*/ 8 h 176"/>
              <a:gd name="T56" fmla="*/ 39 w 176"/>
              <a:gd name="T57" fmla="*/ 10 h 176"/>
              <a:gd name="T58" fmla="*/ 66 w 176"/>
              <a:gd name="T59" fmla="*/ 44 h 176"/>
              <a:gd name="T60" fmla="*/ 68 w 176"/>
              <a:gd name="T61" fmla="*/ 48 h 176"/>
              <a:gd name="T62" fmla="*/ 58 w 176"/>
              <a:gd name="T63" fmla="*/ 59 h 176"/>
              <a:gd name="T64" fmla="*/ 53 w 176"/>
              <a:gd name="T65" fmla="*/ 71 h 176"/>
              <a:gd name="T66" fmla="*/ 58 w 176"/>
              <a:gd name="T67" fmla="*/ 82 h 176"/>
              <a:gd name="T68" fmla="*/ 94 w 176"/>
              <a:gd name="T69" fmla="*/ 118 h 176"/>
              <a:gd name="T70" fmla="*/ 116 w 176"/>
              <a:gd name="T71" fmla="*/ 118 h 176"/>
              <a:gd name="T72" fmla="*/ 126 w 176"/>
              <a:gd name="T73" fmla="*/ 109 h 176"/>
              <a:gd name="T74" fmla="*/ 131 w 176"/>
              <a:gd name="T75" fmla="*/ 109 h 176"/>
              <a:gd name="T76" fmla="*/ 165 w 176"/>
              <a:gd name="T77" fmla="*/ 136 h 176"/>
              <a:gd name="T78" fmla="*/ 167 w 176"/>
              <a:gd name="T79" fmla="*/ 137 h 176"/>
              <a:gd name="T80" fmla="*/ 168 w 176"/>
              <a:gd name="T81" fmla="*/ 14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76">
                <a:moveTo>
                  <a:pt x="96" y="8"/>
                </a:moveTo>
                <a:cubicBezTo>
                  <a:pt x="136" y="8"/>
                  <a:pt x="168" y="40"/>
                  <a:pt x="168" y="80"/>
                </a:cubicBezTo>
                <a:cubicBezTo>
                  <a:pt x="168" y="82"/>
                  <a:pt x="170" y="84"/>
                  <a:pt x="172" y="84"/>
                </a:cubicBezTo>
                <a:cubicBezTo>
                  <a:pt x="174" y="84"/>
                  <a:pt x="176" y="82"/>
                  <a:pt x="176" y="80"/>
                </a:cubicBezTo>
                <a:cubicBezTo>
                  <a:pt x="176" y="36"/>
                  <a:pt x="140" y="0"/>
                  <a:pt x="96" y="0"/>
                </a:cubicBezTo>
                <a:cubicBezTo>
                  <a:pt x="94" y="0"/>
                  <a:pt x="92" y="2"/>
                  <a:pt x="92" y="4"/>
                </a:cubicBezTo>
                <a:cubicBezTo>
                  <a:pt x="92" y="6"/>
                  <a:pt x="94" y="8"/>
                  <a:pt x="96" y="8"/>
                </a:cubicBezTo>
                <a:moveTo>
                  <a:pt x="96" y="48"/>
                </a:moveTo>
                <a:cubicBezTo>
                  <a:pt x="114" y="48"/>
                  <a:pt x="128" y="62"/>
                  <a:pt x="128" y="80"/>
                </a:cubicBezTo>
                <a:cubicBezTo>
                  <a:pt x="128" y="82"/>
                  <a:pt x="130" y="84"/>
                  <a:pt x="132" y="84"/>
                </a:cubicBezTo>
                <a:cubicBezTo>
                  <a:pt x="134" y="84"/>
                  <a:pt x="136" y="82"/>
                  <a:pt x="136" y="80"/>
                </a:cubicBezTo>
                <a:cubicBezTo>
                  <a:pt x="136" y="58"/>
                  <a:pt x="118" y="40"/>
                  <a:pt x="96" y="40"/>
                </a:cubicBezTo>
                <a:cubicBezTo>
                  <a:pt x="94" y="40"/>
                  <a:pt x="92" y="42"/>
                  <a:pt x="92" y="44"/>
                </a:cubicBezTo>
                <a:cubicBezTo>
                  <a:pt x="92" y="46"/>
                  <a:pt x="94" y="48"/>
                  <a:pt x="96" y="48"/>
                </a:cubicBezTo>
                <a:moveTo>
                  <a:pt x="96" y="88"/>
                </a:moveTo>
                <a:cubicBezTo>
                  <a:pt x="100" y="88"/>
                  <a:pt x="104" y="84"/>
                  <a:pt x="104" y="80"/>
                </a:cubicBezTo>
                <a:cubicBezTo>
                  <a:pt x="104" y="76"/>
                  <a:pt x="100" y="72"/>
                  <a:pt x="96" y="72"/>
                </a:cubicBezTo>
                <a:cubicBezTo>
                  <a:pt x="92" y="72"/>
                  <a:pt x="88" y="76"/>
                  <a:pt x="88" y="80"/>
                </a:cubicBezTo>
                <a:cubicBezTo>
                  <a:pt x="88" y="84"/>
                  <a:pt x="92" y="88"/>
                  <a:pt x="96" y="88"/>
                </a:cubicBezTo>
                <a:moveTo>
                  <a:pt x="176" y="140"/>
                </a:moveTo>
                <a:cubicBezTo>
                  <a:pt x="176" y="137"/>
                  <a:pt x="175" y="134"/>
                  <a:pt x="172" y="131"/>
                </a:cubicBezTo>
                <a:cubicBezTo>
                  <a:pt x="172" y="131"/>
                  <a:pt x="171" y="130"/>
                  <a:pt x="170" y="130"/>
                </a:cubicBezTo>
                <a:cubicBezTo>
                  <a:pt x="136" y="103"/>
                  <a:pt x="136" y="103"/>
                  <a:pt x="136" y="103"/>
                </a:cubicBezTo>
                <a:cubicBezTo>
                  <a:pt x="134" y="101"/>
                  <a:pt x="131" y="100"/>
                  <a:pt x="128" y="100"/>
                </a:cubicBezTo>
                <a:cubicBezTo>
                  <a:pt x="125" y="100"/>
                  <a:pt x="123" y="101"/>
                  <a:pt x="121" y="102"/>
                </a:cubicBezTo>
                <a:cubicBezTo>
                  <a:pt x="111" y="112"/>
                  <a:pt x="111" y="112"/>
                  <a:pt x="111" y="112"/>
                </a:cubicBezTo>
                <a:cubicBezTo>
                  <a:pt x="111" y="112"/>
                  <a:pt x="111" y="112"/>
                  <a:pt x="111" y="112"/>
                </a:cubicBezTo>
                <a:cubicBezTo>
                  <a:pt x="110" y="114"/>
                  <a:pt x="108" y="115"/>
                  <a:pt x="105" y="115"/>
                </a:cubicBezTo>
                <a:cubicBezTo>
                  <a:pt x="103" y="115"/>
                  <a:pt x="100" y="113"/>
                  <a:pt x="99" y="111"/>
                </a:cubicBezTo>
                <a:cubicBezTo>
                  <a:pt x="99" y="111"/>
                  <a:pt x="99" y="111"/>
                  <a:pt x="99" y="111"/>
                </a:cubicBezTo>
                <a:cubicBezTo>
                  <a:pt x="86" y="102"/>
                  <a:pt x="74" y="91"/>
                  <a:pt x="64" y="77"/>
                </a:cubicBezTo>
                <a:cubicBezTo>
                  <a:pt x="65" y="77"/>
                  <a:pt x="65" y="77"/>
                  <a:pt x="65" y="77"/>
                </a:cubicBezTo>
                <a:cubicBezTo>
                  <a:pt x="63" y="76"/>
                  <a:pt x="61" y="73"/>
                  <a:pt x="61" y="71"/>
                </a:cubicBezTo>
                <a:cubicBezTo>
                  <a:pt x="61" y="68"/>
                  <a:pt x="62" y="66"/>
                  <a:pt x="64" y="65"/>
                </a:cubicBezTo>
                <a:cubicBezTo>
                  <a:pt x="64" y="65"/>
                  <a:pt x="64" y="65"/>
                  <a:pt x="64" y="65"/>
                </a:cubicBezTo>
                <a:cubicBezTo>
                  <a:pt x="73" y="55"/>
                  <a:pt x="73" y="55"/>
                  <a:pt x="73" y="55"/>
                </a:cubicBezTo>
                <a:cubicBezTo>
                  <a:pt x="75" y="53"/>
                  <a:pt x="76" y="51"/>
                  <a:pt x="76" y="48"/>
                </a:cubicBezTo>
                <a:cubicBezTo>
                  <a:pt x="76" y="45"/>
                  <a:pt x="75" y="42"/>
                  <a:pt x="72" y="40"/>
                </a:cubicBezTo>
                <a:cubicBezTo>
                  <a:pt x="46" y="6"/>
                  <a:pt x="46" y="6"/>
                  <a:pt x="46" y="6"/>
                </a:cubicBezTo>
                <a:cubicBezTo>
                  <a:pt x="46" y="5"/>
                  <a:pt x="45" y="4"/>
                  <a:pt x="44" y="4"/>
                </a:cubicBezTo>
                <a:cubicBezTo>
                  <a:pt x="42" y="1"/>
                  <a:pt x="39" y="0"/>
                  <a:pt x="36" y="0"/>
                </a:cubicBezTo>
                <a:cubicBezTo>
                  <a:pt x="20" y="0"/>
                  <a:pt x="0" y="19"/>
                  <a:pt x="0" y="42"/>
                </a:cubicBezTo>
                <a:cubicBezTo>
                  <a:pt x="0" y="48"/>
                  <a:pt x="1" y="54"/>
                  <a:pt x="4" y="60"/>
                </a:cubicBezTo>
                <a:cubicBezTo>
                  <a:pt x="4" y="60"/>
                  <a:pt x="4" y="60"/>
                  <a:pt x="4" y="60"/>
                </a:cubicBezTo>
                <a:cubicBezTo>
                  <a:pt x="28" y="108"/>
                  <a:pt x="68" y="148"/>
                  <a:pt x="116" y="172"/>
                </a:cubicBezTo>
                <a:cubicBezTo>
                  <a:pt x="116" y="172"/>
                  <a:pt x="116" y="172"/>
                  <a:pt x="116" y="172"/>
                </a:cubicBezTo>
                <a:cubicBezTo>
                  <a:pt x="121" y="175"/>
                  <a:pt x="128" y="176"/>
                  <a:pt x="134" y="176"/>
                </a:cubicBezTo>
                <a:cubicBezTo>
                  <a:pt x="157" y="176"/>
                  <a:pt x="176" y="156"/>
                  <a:pt x="176" y="140"/>
                </a:cubicBezTo>
                <a:cubicBezTo>
                  <a:pt x="176" y="140"/>
                  <a:pt x="176" y="140"/>
                  <a:pt x="176" y="140"/>
                </a:cubicBezTo>
                <a:close/>
                <a:moveTo>
                  <a:pt x="134" y="168"/>
                </a:moveTo>
                <a:cubicBezTo>
                  <a:pt x="129" y="168"/>
                  <a:pt x="124" y="167"/>
                  <a:pt x="119" y="165"/>
                </a:cubicBezTo>
                <a:cubicBezTo>
                  <a:pt x="119" y="165"/>
                  <a:pt x="119" y="164"/>
                  <a:pt x="118" y="164"/>
                </a:cubicBezTo>
                <a:cubicBezTo>
                  <a:pt x="73" y="141"/>
                  <a:pt x="35" y="103"/>
                  <a:pt x="12" y="58"/>
                </a:cubicBezTo>
                <a:cubicBezTo>
                  <a:pt x="12" y="57"/>
                  <a:pt x="11" y="57"/>
                  <a:pt x="11" y="57"/>
                </a:cubicBezTo>
                <a:cubicBezTo>
                  <a:pt x="9" y="52"/>
                  <a:pt x="8" y="47"/>
                  <a:pt x="8" y="42"/>
                </a:cubicBezTo>
                <a:cubicBezTo>
                  <a:pt x="8" y="23"/>
                  <a:pt x="25" y="8"/>
                  <a:pt x="36" y="8"/>
                </a:cubicBezTo>
                <a:cubicBezTo>
                  <a:pt x="37" y="8"/>
                  <a:pt x="38" y="9"/>
                  <a:pt x="39" y="9"/>
                </a:cubicBezTo>
                <a:cubicBezTo>
                  <a:pt x="39" y="9"/>
                  <a:pt x="39" y="9"/>
                  <a:pt x="39" y="10"/>
                </a:cubicBezTo>
                <a:cubicBezTo>
                  <a:pt x="39" y="10"/>
                  <a:pt x="40" y="10"/>
                  <a:pt x="40" y="11"/>
                </a:cubicBezTo>
                <a:cubicBezTo>
                  <a:pt x="66" y="44"/>
                  <a:pt x="66" y="44"/>
                  <a:pt x="66" y="44"/>
                </a:cubicBezTo>
                <a:cubicBezTo>
                  <a:pt x="66" y="45"/>
                  <a:pt x="67" y="45"/>
                  <a:pt x="67" y="45"/>
                </a:cubicBezTo>
                <a:cubicBezTo>
                  <a:pt x="67" y="46"/>
                  <a:pt x="68" y="47"/>
                  <a:pt x="68" y="48"/>
                </a:cubicBezTo>
                <a:cubicBezTo>
                  <a:pt x="68" y="49"/>
                  <a:pt x="68" y="49"/>
                  <a:pt x="67" y="50"/>
                </a:cubicBezTo>
                <a:cubicBezTo>
                  <a:pt x="58" y="59"/>
                  <a:pt x="58" y="59"/>
                  <a:pt x="58" y="59"/>
                </a:cubicBezTo>
                <a:cubicBezTo>
                  <a:pt x="58" y="59"/>
                  <a:pt x="58" y="59"/>
                  <a:pt x="58" y="59"/>
                </a:cubicBezTo>
                <a:cubicBezTo>
                  <a:pt x="55" y="62"/>
                  <a:pt x="53" y="66"/>
                  <a:pt x="53" y="71"/>
                </a:cubicBezTo>
                <a:cubicBezTo>
                  <a:pt x="53" y="75"/>
                  <a:pt x="55" y="79"/>
                  <a:pt x="58" y="82"/>
                </a:cubicBezTo>
                <a:cubicBezTo>
                  <a:pt x="58" y="82"/>
                  <a:pt x="58" y="82"/>
                  <a:pt x="58" y="82"/>
                </a:cubicBezTo>
                <a:cubicBezTo>
                  <a:pt x="68" y="96"/>
                  <a:pt x="80" y="108"/>
                  <a:pt x="94" y="118"/>
                </a:cubicBezTo>
                <a:cubicBezTo>
                  <a:pt x="94" y="118"/>
                  <a:pt x="94" y="118"/>
                  <a:pt x="94" y="118"/>
                </a:cubicBezTo>
                <a:cubicBezTo>
                  <a:pt x="97" y="121"/>
                  <a:pt x="101" y="123"/>
                  <a:pt x="105" y="123"/>
                </a:cubicBezTo>
                <a:cubicBezTo>
                  <a:pt x="109" y="123"/>
                  <a:pt x="113" y="121"/>
                  <a:pt x="116" y="118"/>
                </a:cubicBezTo>
                <a:cubicBezTo>
                  <a:pt x="117" y="118"/>
                  <a:pt x="117" y="118"/>
                  <a:pt x="117" y="118"/>
                </a:cubicBezTo>
                <a:cubicBezTo>
                  <a:pt x="126" y="109"/>
                  <a:pt x="126" y="109"/>
                  <a:pt x="126" y="109"/>
                </a:cubicBezTo>
                <a:cubicBezTo>
                  <a:pt x="127" y="108"/>
                  <a:pt x="127" y="108"/>
                  <a:pt x="128" y="108"/>
                </a:cubicBezTo>
                <a:cubicBezTo>
                  <a:pt x="129" y="108"/>
                  <a:pt x="130" y="109"/>
                  <a:pt x="131" y="109"/>
                </a:cubicBezTo>
                <a:cubicBezTo>
                  <a:pt x="131" y="109"/>
                  <a:pt x="131" y="110"/>
                  <a:pt x="131" y="110"/>
                </a:cubicBezTo>
                <a:cubicBezTo>
                  <a:pt x="165" y="136"/>
                  <a:pt x="165" y="136"/>
                  <a:pt x="165" y="136"/>
                </a:cubicBezTo>
                <a:cubicBezTo>
                  <a:pt x="166" y="136"/>
                  <a:pt x="166" y="136"/>
                  <a:pt x="166" y="137"/>
                </a:cubicBezTo>
                <a:cubicBezTo>
                  <a:pt x="166" y="137"/>
                  <a:pt x="167" y="137"/>
                  <a:pt x="167" y="137"/>
                </a:cubicBezTo>
                <a:cubicBezTo>
                  <a:pt x="167" y="138"/>
                  <a:pt x="168" y="138"/>
                  <a:pt x="168" y="140"/>
                </a:cubicBezTo>
                <a:cubicBezTo>
                  <a:pt x="168" y="140"/>
                  <a:pt x="168" y="140"/>
                  <a:pt x="168" y="141"/>
                </a:cubicBezTo>
                <a:cubicBezTo>
                  <a:pt x="167" y="152"/>
                  <a:pt x="153" y="168"/>
                  <a:pt x="134" y="168"/>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7" name="Freeform 237">
            <a:extLst>
              <a:ext uri="{FF2B5EF4-FFF2-40B4-BE49-F238E27FC236}">
                <a16:creationId xmlns:a16="http://schemas.microsoft.com/office/drawing/2014/main" id="{D61B95A5-97A8-4AB1-B8C7-CE1A91451E2D}"/>
              </a:ext>
            </a:extLst>
          </p:cNvPr>
          <p:cNvSpPr>
            <a:spLocks noEditPoints="1"/>
          </p:cNvSpPr>
          <p:nvPr userDrawn="1"/>
        </p:nvSpPr>
        <p:spPr bwMode="auto">
          <a:xfrm>
            <a:off x="9598238" y="2633008"/>
            <a:ext cx="1104483" cy="1129019"/>
          </a:xfrm>
          <a:custGeom>
            <a:avLst/>
            <a:gdLst>
              <a:gd name="T0" fmla="*/ 96 w 176"/>
              <a:gd name="T1" fmla="*/ 112 h 176"/>
              <a:gd name="T2" fmla="*/ 80 w 176"/>
              <a:gd name="T3" fmla="*/ 96 h 176"/>
              <a:gd name="T4" fmla="*/ 85 w 176"/>
              <a:gd name="T5" fmla="*/ 101 h 176"/>
              <a:gd name="T6" fmla="*/ 91 w 176"/>
              <a:gd name="T7" fmla="*/ 107 h 176"/>
              <a:gd name="T8" fmla="*/ 85 w 176"/>
              <a:gd name="T9" fmla="*/ 101 h 176"/>
              <a:gd name="T10" fmla="*/ 120 w 176"/>
              <a:gd name="T11" fmla="*/ 104 h 176"/>
              <a:gd name="T12" fmla="*/ 76 w 176"/>
              <a:gd name="T13" fmla="*/ 134 h 176"/>
              <a:gd name="T14" fmla="*/ 88 w 176"/>
              <a:gd name="T15" fmla="*/ 144 h 176"/>
              <a:gd name="T16" fmla="*/ 123 w 176"/>
              <a:gd name="T17" fmla="*/ 84 h 176"/>
              <a:gd name="T18" fmla="*/ 58 w 176"/>
              <a:gd name="T19" fmla="*/ 116 h 176"/>
              <a:gd name="T20" fmla="*/ 88 w 176"/>
              <a:gd name="T21" fmla="*/ 72 h 176"/>
              <a:gd name="T22" fmla="*/ 108 w 176"/>
              <a:gd name="T23" fmla="*/ 69 h 176"/>
              <a:gd name="T24" fmla="*/ 48 w 176"/>
              <a:gd name="T25" fmla="*/ 104 h 176"/>
              <a:gd name="T26" fmla="*/ 58 w 176"/>
              <a:gd name="T27" fmla="*/ 116 h 176"/>
              <a:gd name="T28" fmla="*/ 16 w 176"/>
              <a:gd name="T29" fmla="*/ 20 h 176"/>
              <a:gd name="T30" fmla="*/ 24 w 176"/>
              <a:gd name="T31" fmla="*/ 20 h 176"/>
              <a:gd name="T32" fmla="*/ 160 w 176"/>
              <a:gd name="T33" fmla="*/ 0 h 176"/>
              <a:gd name="T34" fmla="*/ 0 w 176"/>
              <a:gd name="T35" fmla="*/ 16 h 176"/>
              <a:gd name="T36" fmla="*/ 16 w 176"/>
              <a:gd name="T37" fmla="*/ 176 h 176"/>
              <a:gd name="T38" fmla="*/ 176 w 176"/>
              <a:gd name="T39" fmla="*/ 160 h 176"/>
              <a:gd name="T40" fmla="*/ 160 w 176"/>
              <a:gd name="T41" fmla="*/ 0 h 176"/>
              <a:gd name="T42" fmla="*/ 160 w 176"/>
              <a:gd name="T43" fmla="*/ 168 h 176"/>
              <a:gd name="T44" fmla="*/ 8 w 176"/>
              <a:gd name="T45" fmla="*/ 160 h 176"/>
              <a:gd name="T46" fmla="*/ 168 w 176"/>
              <a:gd name="T47" fmla="*/ 40 h 176"/>
              <a:gd name="T48" fmla="*/ 168 w 176"/>
              <a:gd name="T49" fmla="*/ 32 h 176"/>
              <a:gd name="T50" fmla="*/ 8 w 176"/>
              <a:gd name="T51" fmla="*/ 16 h 176"/>
              <a:gd name="T52" fmla="*/ 160 w 176"/>
              <a:gd name="T53" fmla="*/ 8 h 176"/>
              <a:gd name="T54" fmla="*/ 168 w 176"/>
              <a:gd name="T55" fmla="*/ 32 h 176"/>
              <a:gd name="T56" fmla="*/ 68 w 176"/>
              <a:gd name="T57" fmla="*/ 16 h 176"/>
              <a:gd name="T58" fmla="*/ 68 w 176"/>
              <a:gd name="T59" fmla="*/ 24 h 176"/>
              <a:gd name="T60" fmla="*/ 160 w 176"/>
              <a:gd name="T61" fmla="*/ 20 h 176"/>
              <a:gd name="T62" fmla="*/ 36 w 176"/>
              <a:gd name="T63" fmla="*/ 16 h 176"/>
              <a:gd name="T64" fmla="*/ 36 w 176"/>
              <a:gd name="T65" fmla="*/ 24 h 176"/>
              <a:gd name="T66" fmla="*/ 36 w 176"/>
              <a:gd name="T67" fmla="*/ 16 h 176"/>
              <a:gd name="T68" fmla="*/ 48 w 176"/>
              <a:gd name="T69" fmla="*/ 20 h 176"/>
              <a:gd name="T70" fmla="*/ 56 w 176"/>
              <a:gd name="T71" fmla="*/ 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6" h="176">
                <a:moveTo>
                  <a:pt x="50" y="142"/>
                </a:moveTo>
                <a:cubicBezTo>
                  <a:pt x="96" y="112"/>
                  <a:pt x="96" y="112"/>
                  <a:pt x="96" y="112"/>
                </a:cubicBezTo>
                <a:cubicBezTo>
                  <a:pt x="126" y="66"/>
                  <a:pt x="126" y="66"/>
                  <a:pt x="126" y="66"/>
                </a:cubicBezTo>
                <a:cubicBezTo>
                  <a:pt x="80" y="96"/>
                  <a:pt x="80" y="96"/>
                  <a:pt x="80" y="96"/>
                </a:cubicBezTo>
                <a:lnTo>
                  <a:pt x="50" y="142"/>
                </a:lnTo>
                <a:close/>
                <a:moveTo>
                  <a:pt x="85" y="101"/>
                </a:moveTo>
                <a:cubicBezTo>
                  <a:pt x="87" y="100"/>
                  <a:pt x="89" y="100"/>
                  <a:pt x="91" y="101"/>
                </a:cubicBezTo>
                <a:cubicBezTo>
                  <a:pt x="92" y="103"/>
                  <a:pt x="92" y="105"/>
                  <a:pt x="91" y="107"/>
                </a:cubicBezTo>
                <a:cubicBezTo>
                  <a:pt x="89" y="108"/>
                  <a:pt x="87" y="108"/>
                  <a:pt x="85" y="107"/>
                </a:cubicBezTo>
                <a:cubicBezTo>
                  <a:pt x="84" y="105"/>
                  <a:pt x="84" y="103"/>
                  <a:pt x="85" y="101"/>
                </a:cubicBezTo>
                <a:moveTo>
                  <a:pt x="118" y="92"/>
                </a:moveTo>
                <a:cubicBezTo>
                  <a:pt x="119" y="96"/>
                  <a:pt x="120" y="100"/>
                  <a:pt x="120" y="104"/>
                </a:cubicBezTo>
                <a:cubicBezTo>
                  <a:pt x="120" y="122"/>
                  <a:pt x="106" y="136"/>
                  <a:pt x="88" y="136"/>
                </a:cubicBezTo>
                <a:cubicBezTo>
                  <a:pt x="84" y="136"/>
                  <a:pt x="80" y="135"/>
                  <a:pt x="76" y="134"/>
                </a:cubicBezTo>
                <a:cubicBezTo>
                  <a:pt x="68" y="139"/>
                  <a:pt x="68" y="139"/>
                  <a:pt x="68" y="139"/>
                </a:cubicBezTo>
                <a:cubicBezTo>
                  <a:pt x="74" y="142"/>
                  <a:pt x="81" y="144"/>
                  <a:pt x="88" y="144"/>
                </a:cubicBezTo>
                <a:cubicBezTo>
                  <a:pt x="110" y="144"/>
                  <a:pt x="128" y="126"/>
                  <a:pt x="128" y="104"/>
                </a:cubicBezTo>
                <a:cubicBezTo>
                  <a:pt x="128" y="97"/>
                  <a:pt x="126" y="90"/>
                  <a:pt x="123" y="84"/>
                </a:cubicBezTo>
                <a:lnTo>
                  <a:pt x="118" y="92"/>
                </a:lnTo>
                <a:close/>
                <a:moveTo>
                  <a:pt x="58" y="116"/>
                </a:moveTo>
                <a:cubicBezTo>
                  <a:pt x="57" y="112"/>
                  <a:pt x="56" y="108"/>
                  <a:pt x="56" y="104"/>
                </a:cubicBezTo>
                <a:cubicBezTo>
                  <a:pt x="56" y="86"/>
                  <a:pt x="70" y="72"/>
                  <a:pt x="88" y="72"/>
                </a:cubicBezTo>
                <a:cubicBezTo>
                  <a:pt x="92" y="72"/>
                  <a:pt x="96" y="73"/>
                  <a:pt x="100" y="74"/>
                </a:cubicBezTo>
                <a:cubicBezTo>
                  <a:pt x="108" y="69"/>
                  <a:pt x="108" y="69"/>
                  <a:pt x="108" y="69"/>
                </a:cubicBezTo>
                <a:cubicBezTo>
                  <a:pt x="102" y="66"/>
                  <a:pt x="95" y="64"/>
                  <a:pt x="88" y="64"/>
                </a:cubicBezTo>
                <a:cubicBezTo>
                  <a:pt x="66" y="64"/>
                  <a:pt x="48" y="82"/>
                  <a:pt x="48" y="104"/>
                </a:cubicBezTo>
                <a:cubicBezTo>
                  <a:pt x="48" y="111"/>
                  <a:pt x="50" y="118"/>
                  <a:pt x="53" y="124"/>
                </a:cubicBezTo>
                <a:lnTo>
                  <a:pt x="58" y="116"/>
                </a:lnTo>
                <a:close/>
                <a:moveTo>
                  <a:pt x="20" y="16"/>
                </a:moveTo>
                <a:cubicBezTo>
                  <a:pt x="18" y="16"/>
                  <a:pt x="16" y="18"/>
                  <a:pt x="16" y="20"/>
                </a:cubicBezTo>
                <a:cubicBezTo>
                  <a:pt x="16" y="22"/>
                  <a:pt x="18" y="24"/>
                  <a:pt x="20" y="24"/>
                </a:cubicBezTo>
                <a:cubicBezTo>
                  <a:pt x="22" y="24"/>
                  <a:pt x="24" y="22"/>
                  <a:pt x="24" y="20"/>
                </a:cubicBezTo>
                <a:cubicBezTo>
                  <a:pt x="24" y="18"/>
                  <a:pt x="22" y="16"/>
                  <a:pt x="20" y="16"/>
                </a:cubicBezTo>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40"/>
                  <a:pt x="8" y="40"/>
                  <a:pt x="8" y="40"/>
                </a:cubicBezTo>
                <a:cubicBezTo>
                  <a:pt x="168" y="40"/>
                  <a:pt x="168" y="40"/>
                  <a:pt x="168" y="40"/>
                </a:cubicBezTo>
                <a:lnTo>
                  <a:pt x="168" y="160"/>
                </a:lnTo>
                <a:close/>
                <a:moveTo>
                  <a:pt x="168" y="32"/>
                </a:moveTo>
                <a:cubicBezTo>
                  <a:pt x="8" y="32"/>
                  <a:pt x="8" y="32"/>
                  <a:pt x="8" y="32"/>
                </a:cubicBezTo>
                <a:cubicBezTo>
                  <a:pt x="8" y="16"/>
                  <a:pt x="8" y="16"/>
                  <a:pt x="8" y="16"/>
                </a:cubicBezTo>
                <a:cubicBezTo>
                  <a:pt x="8" y="12"/>
                  <a:pt x="12" y="8"/>
                  <a:pt x="16" y="8"/>
                </a:cubicBezTo>
                <a:cubicBezTo>
                  <a:pt x="160" y="8"/>
                  <a:pt x="160" y="8"/>
                  <a:pt x="160" y="8"/>
                </a:cubicBezTo>
                <a:cubicBezTo>
                  <a:pt x="164" y="8"/>
                  <a:pt x="168" y="12"/>
                  <a:pt x="168" y="16"/>
                </a:cubicBezTo>
                <a:lnTo>
                  <a:pt x="168" y="32"/>
                </a:lnTo>
                <a:close/>
                <a:moveTo>
                  <a:pt x="156" y="16"/>
                </a:moveTo>
                <a:cubicBezTo>
                  <a:pt x="68" y="16"/>
                  <a:pt x="68" y="16"/>
                  <a:pt x="68" y="16"/>
                </a:cubicBezTo>
                <a:cubicBezTo>
                  <a:pt x="66" y="16"/>
                  <a:pt x="64" y="18"/>
                  <a:pt x="64" y="20"/>
                </a:cubicBezTo>
                <a:cubicBezTo>
                  <a:pt x="64" y="22"/>
                  <a:pt x="66" y="24"/>
                  <a:pt x="68" y="24"/>
                </a:cubicBezTo>
                <a:cubicBezTo>
                  <a:pt x="156" y="24"/>
                  <a:pt x="156" y="24"/>
                  <a:pt x="156" y="24"/>
                </a:cubicBezTo>
                <a:cubicBezTo>
                  <a:pt x="158" y="24"/>
                  <a:pt x="160" y="22"/>
                  <a:pt x="160" y="20"/>
                </a:cubicBezTo>
                <a:cubicBezTo>
                  <a:pt x="160" y="18"/>
                  <a:pt x="158" y="16"/>
                  <a:pt x="156" y="16"/>
                </a:cubicBezTo>
                <a:moveTo>
                  <a:pt x="36" y="16"/>
                </a:moveTo>
                <a:cubicBezTo>
                  <a:pt x="34" y="16"/>
                  <a:pt x="32" y="18"/>
                  <a:pt x="32" y="20"/>
                </a:cubicBezTo>
                <a:cubicBezTo>
                  <a:pt x="32" y="22"/>
                  <a:pt x="34" y="24"/>
                  <a:pt x="36" y="24"/>
                </a:cubicBezTo>
                <a:cubicBezTo>
                  <a:pt x="38" y="24"/>
                  <a:pt x="40" y="22"/>
                  <a:pt x="40" y="20"/>
                </a:cubicBezTo>
                <a:cubicBezTo>
                  <a:pt x="40" y="18"/>
                  <a:pt x="38" y="16"/>
                  <a:pt x="36" y="16"/>
                </a:cubicBezTo>
                <a:moveTo>
                  <a:pt x="52" y="16"/>
                </a:moveTo>
                <a:cubicBezTo>
                  <a:pt x="50" y="16"/>
                  <a:pt x="48" y="18"/>
                  <a:pt x="48" y="20"/>
                </a:cubicBezTo>
                <a:cubicBezTo>
                  <a:pt x="48" y="22"/>
                  <a:pt x="50" y="24"/>
                  <a:pt x="52" y="24"/>
                </a:cubicBezTo>
                <a:cubicBezTo>
                  <a:pt x="54" y="24"/>
                  <a:pt x="56" y="22"/>
                  <a:pt x="56" y="20"/>
                </a:cubicBezTo>
                <a:cubicBezTo>
                  <a:pt x="56" y="18"/>
                  <a:pt x="54" y="16"/>
                  <a:pt x="52" y="16"/>
                </a:cubicBezTo>
              </a:path>
            </a:pathLst>
          </a:custGeom>
          <a:solidFill>
            <a:srgbClr val="4280A5"/>
          </a:solidFill>
          <a:ln>
            <a:noFill/>
          </a:ln>
        </p:spPr>
        <p:txBody>
          <a:bodyPr vert="horz" wrap="square" lIns="91440" tIns="45720" rIns="91440" bIns="45720" numCol="1" anchor="t" anchorCtr="0" compatLnSpc="1">
            <a:prstTxWarp prst="textNoShape">
              <a:avLst/>
            </a:prstTxWarp>
          </a:bodyPr>
          <a:lstStyle/>
          <a:p>
            <a:endParaRPr lang="uk-UA"/>
          </a:p>
        </p:txBody>
      </p:sp>
      <p:sp>
        <p:nvSpPr>
          <p:cNvPr id="8" name="TextBox 7">
            <a:extLst>
              <a:ext uri="{FF2B5EF4-FFF2-40B4-BE49-F238E27FC236}">
                <a16:creationId xmlns:a16="http://schemas.microsoft.com/office/drawing/2014/main" id="{BE0F856A-813A-45DB-8D7E-FF63D4FD223C}"/>
              </a:ext>
            </a:extLst>
          </p:cNvPr>
          <p:cNvSpPr txBox="1"/>
          <p:nvPr userDrawn="1"/>
        </p:nvSpPr>
        <p:spPr>
          <a:xfrm>
            <a:off x="439658" y="4013697"/>
            <a:ext cx="3518347" cy="646331"/>
          </a:xfrm>
          <a:prstGeom prst="rect">
            <a:avLst/>
          </a:prstGeom>
          <a:noFill/>
        </p:spPr>
        <p:txBody>
          <a:bodyPr wrap="square" rtlCol="0">
            <a:spAutoFit/>
          </a:bodyPr>
          <a:lstStyle/>
          <a:p>
            <a:pPr algn="ctr"/>
            <a:r>
              <a:rPr lang="en-US" sz="3600">
                <a:solidFill>
                  <a:srgbClr val="F6DE55"/>
                </a:solidFill>
                <a:latin typeface="+mj-lt"/>
              </a:rPr>
              <a:t>address</a:t>
            </a:r>
            <a:endParaRPr lang="uk-UA" sz="3600">
              <a:solidFill>
                <a:srgbClr val="F6DE55"/>
              </a:solidFill>
              <a:latin typeface="+mj-lt"/>
            </a:endParaRPr>
          </a:p>
        </p:txBody>
      </p:sp>
      <p:sp>
        <p:nvSpPr>
          <p:cNvPr id="9" name="TextBox 8">
            <a:extLst>
              <a:ext uri="{FF2B5EF4-FFF2-40B4-BE49-F238E27FC236}">
                <a16:creationId xmlns:a16="http://schemas.microsoft.com/office/drawing/2014/main" id="{58C2BC7E-F8AD-4619-AD37-B73831C0E281}"/>
              </a:ext>
            </a:extLst>
          </p:cNvPr>
          <p:cNvSpPr txBox="1"/>
          <p:nvPr userDrawn="1"/>
        </p:nvSpPr>
        <p:spPr>
          <a:xfrm>
            <a:off x="163692" y="4706093"/>
            <a:ext cx="4070280" cy="1200329"/>
          </a:xfrm>
          <a:prstGeom prst="rect">
            <a:avLst/>
          </a:prstGeom>
          <a:noFill/>
        </p:spPr>
        <p:txBody>
          <a:bodyPr wrap="square" rtlCol="0">
            <a:spAutoFit/>
          </a:bodyPr>
          <a:lstStyle/>
          <a:p>
            <a:pPr algn="ctr">
              <a:lnSpc>
                <a:spcPct val="100000"/>
              </a:lnSpc>
            </a:pPr>
            <a:r>
              <a:rPr lang="en-US" sz="2400">
                <a:solidFill>
                  <a:schemeClr val="bg1"/>
                </a:solidFill>
                <a:latin typeface="Arial" panose="020B0604020202020204" pitchFamily="34" charset="0"/>
                <a:cs typeface="Arial" panose="020B0604020202020204" pitchFamily="34" charset="0"/>
              </a:rPr>
              <a:t>11400 Rockville Pike, </a:t>
            </a:r>
          </a:p>
          <a:p>
            <a:pPr algn="ctr">
              <a:lnSpc>
                <a:spcPct val="100000"/>
              </a:lnSpc>
            </a:pPr>
            <a:r>
              <a:rPr lang="en-US" sz="2400">
                <a:solidFill>
                  <a:schemeClr val="bg1"/>
                </a:solidFill>
                <a:latin typeface="Arial" panose="020B0604020202020204" pitchFamily="34" charset="0"/>
                <a:cs typeface="Arial" panose="020B0604020202020204" pitchFamily="34" charset="0"/>
              </a:rPr>
              <a:t>Suite #200</a:t>
            </a:r>
          </a:p>
          <a:p>
            <a:pPr algn="ctr">
              <a:lnSpc>
                <a:spcPct val="100000"/>
              </a:lnSpc>
            </a:pPr>
            <a:r>
              <a:rPr lang="en-US" sz="2400">
                <a:solidFill>
                  <a:schemeClr val="bg1"/>
                </a:solidFill>
                <a:latin typeface="Arial" panose="020B0604020202020204" pitchFamily="34" charset="0"/>
                <a:cs typeface="Arial" panose="020B0604020202020204" pitchFamily="34" charset="0"/>
              </a:rPr>
              <a:t>Rockville, MD 20852</a:t>
            </a:r>
            <a:endParaRPr lang="uk-UA" sz="240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F792014-075D-4735-AFC2-BA1E12CEABFB}"/>
              </a:ext>
            </a:extLst>
          </p:cNvPr>
          <p:cNvSpPr txBox="1"/>
          <p:nvPr userDrawn="1"/>
        </p:nvSpPr>
        <p:spPr>
          <a:xfrm>
            <a:off x="4501549" y="4013697"/>
            <a:ext cx="3657600" cy="646331"/>
          </a:xfrm>
          <a:prstGeom prst="rect">
            <a:avLst/>
          </a:prstGeom>
          <a:noFill/>
        </p:spPr>
        <p:txBody>
          <a:bodyPr wrap="square" rtlCol="0">
            <a:spAutoFit/>
          </a:bodyPr>
          <a:lstStyle/>
          <a:p>
            <a:pPr algn="ctr"/>
            <a:r>
              <a:rPr lang="en-US" sz="3600">
                <a:solidFill>
                  <a:srgbClr val="F6DE55"/>
                </a:solidFill>
                <a:latin typeface="Arial" panose="020B0604020202020204" pitchFamily="34" charset="0"/>
                <a:cs typeface="Arial" panose="020B0604020202020204" pitchFamily="34" charset="0"/>
              </a:rPr>
              <a:t>phone</a:t>
            </a:r>
            <a:endParaRPr lang="uk-UA" sz="3600">
              <a:solidFill>
                <a:srgbClr val="F6DE55"/>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C100198-B65B-486D-A370-CA76CCC0B098}"/>
              </a:ext>
            </a:extLst>
          </p:cNvPr>
          <p:cNvSpPr txBox="1"/>
          <p:nvPr userDrawn="1"/>
        </p:nvSpPr>
        <p:spPr>
          <a:xfrm>
            <a:off x="4501549" y="4707330"/>
            <a:ext cx="3657600" cy="830997"/>
          </a:xfrm>
          <a:prstGeom prst="rect">
            <a:avLst/>
          </a:prstGeom>
          <a:noFill/>
        </p:spPr>
        <p:txBody>
          <a:bodyPr wrap="square" rtlCol="0">
            <a:spAutoFit/>
          </a:bodyPr>
          <a:lstStyle/>
          <a:p>
            <a:pPr algn="ctr">
              <a:lnSpc>
                <a:spcPct val="100000"/>
              </a:lnSpc>
            </a:pPr>
            <a:r>
              <a:rPr lang="en-US" sz="2400">
                <a:solidFill>
                  <a:schemeClr val="bg1"/>
                </a:solidFill>
              </a:rPr>
              <a:t>Phone: 301-656-3920</a:t>
            </a:r>
          </a:p>
          <a:p>
            <a:pPr algn="ctr">
              <a:lnSpc>
                <a:spcPct val="100000"/>
              </a:lnSpc>
            </a:pPr>
            <a:r>
              <a:rPr lang="en-US" sz="2400">
                <a:solidFill>
                  <a:schemeClr val="bg1"/>
                </a:solidFill>
              </a:rPr>
              <a:t>Fax: 301-656-3815</a:t>
            </a:r>
          </a:p>
        </p:txBody>
      </p:sp>
      <p:sp>
        <p:nvSpPr>
          <p:cNvPr id="12" name="TextBox 11">
            <a:extLst>
              <a:ext uri="{FF2B5EF4-FFF2-40B4-BE49-F238E27FC236}">
                <a16:creationId xmlns:a16="http://schemas.microsoft.com/office/drawing/2014/main" id="{16C330A5-91C4-4912-8FA3-92D7BD32565B}"/>
              </a:ext>
            </a:extLst>
          </p:cNvPr>
          <p:cNvSpPr txBox="1"/>
          <p:nvPr userDrawn="1"/>
        </p:nvSpPr>
        <p:spPr>
          <a:xfrm>
            <a:off x="8426726" y="4013697"/>
            <a:ext cx="3657600" cy="646331"/>
          </a:xfrm>
          <a:prstGeom prst="rect">
            <a:avLst/>
          </a:prstGeom>
          <a:noFill/>
        </p:spPr>
        <p:txBody>
          <a:bodyPr wrap="square" rtlCol="0">
            <a:spAutoFit/>
          </a:bodyPr>
          <a:lstStyle/>
          <a:p>
            <a:pPr algn="ctr"/>
            <a:r>
              <a:rPr lang="en-US" sz="3600">
                <a:solidFill>
                  <a:srgbClr val="F6DE55"/>
                </a:solidFill>
                <a:latin typeface="Arial" panose="020B0604020202020204" pitchFamily="34" charset="0"/>
                <a:cs typeface="Arial" panose="020B0604020202020204" pitchFamily="34" charset="0"/>
              </a:rPr>
              <a:t>online</a:t>
            </a:r>
            <a:endParaRPr lang="uk-UA" sz="3600">
              <a:solidFill>
                <a:srgbClr val="F6DE55"/>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2B9ED58-6BAC-4200-98B5-6BBDC22D3F32}"/>
              </a:ext>
            </a:extLst>
          </p:cNvPr>
          <p:cNvSpPr txBox="1"/>
          <p:nvPr userDrawn="1"/>
        </p:nvSpPr>
        <p:spPr>
          <a:xfrm>
            <a:off x="8361363" y="4544978"/>
            <a:ext cx="3872948" cy="577850"/>
          </a:xfrm>
          <a:prstGeom prst="rect">
            <a:avLst/>
          </a:prstGeom>
          <a:noFill/>
        </p:spPr>
        <p:txBody>
          <a:bodyPr wrap="square" rtlCol="0">
            <a:spAutoFit/>
          </a:bodyPr>
          <a:lstStyle/>
          <a:p>
            <a:pPr algn="ctr">
              <a:lnSpc>
                <a:spcPct val="150000"/>
              </a:lnSpc>
            </a:pPr>
            <a:r>
              <a:rPr lang="en-US" sz="2400">
                <a:solidFill>
                  <a:schemeClr val="bg1"/>
                </a:solidFill>
              </a:rPr>
              <a:t>www.ASAM.org</a:t>
            </a:r>
          </a:p>
        </p:txBody>
      </p:sp>
    </p:spTree>
    <p:extLst>
      <p:ext uri="{BB962C8B-B14F-4D97-AF65-F5344CB8AC3E}">
        <p14:creationId xmlns:p14="http://schemas.microsoft.com/office/powerpoint/2010/main" val="13830699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7EFFD-80E9-4E4A-A36A-9E5A31D52F34}"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17629822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4863404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AD08371-3FD4-4674-B768-181433484B57}"/>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665596" y="1604716"/>
            <a:ext cx="8860808" cy="3648568"/>
          </a:xfrm>
          <a:prstGeom prst="rect">
            <a:avLst/>
          </a:prstGeom>
        </p:spPr>
      </p:pic>
    </p:spTree>
    <p:extLst>
      <p:ext uri="{BB962C8B-B14F-4D97-AF65-F5344CB8AC3E}">
        <p14:creationId xmlns:p14="http://schemas.microsoft.com/office/powerpoint/2010/main" val="22192994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7EFFD-80E9-4E4A-A36A-9E5A31D52F34}"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4241208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0794856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EAEBF0-4467-4B91-B453-DEEC26A8EC15}" type="datetimeFigureOut">
              <a:rPr lang="en-US" smtClean="0"/>
              <a:pPr/>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19503194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EAEBF0-4467-4B91-B453-DEEC26A8EC15}" type="datetimeFigureOut">
              <a:rPr lang="en-US" smtClean="0"/>
              <a:pPr/>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1073079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EAEBF0-4467-4B91-B453-DEEC26A8EC15}" type="datetimeFigureOut">
              <a:rPr lang="en-US" smtClean="0"/>
              <a:pPr/>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9440598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EAEBF0-4467-4B91-B453-DEEC26A8EC15}" type="datetimeFigureOut">
              <a:rPr lang="en-US" smtClean="0"/>
              <a:pPr/>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35628066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EAEBF0-4467-4B91-B453-DEEC26A8EC15}" type="datetimeFigureOut">
              <a:rPr lang="en-US" smtClean="0"/>
              <a:pPr/>
              <a:t>5/6/2020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27985505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EAEBF0-4467-4B91-B453-DEEC26A8EC15}" type="datetimeFigureOut">
              <a:rPr lang="en-US" smtClean="0"/>
              <a:pPr/>
              <a:t>5/6/2020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4041432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EAEBF0-4467-4B91-B453-DEEC26A8EC15}" type="datetimeFigureOut">
              <a:rPr lang="en-US" smtClean="0"/>
              <a:pPr/>
              <a:t>5/6/2020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24525876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EAEBF0-4467-4B91-B453-DEEC26A8EC15}" type="datetimeFigureOut">
              <a:rPr lang="en-US" smtClean="0"/>
              <a:pPr/>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4139899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A5D7B32-475F-4977-BAC0-6509F4E138BC}"/>
              </a:ext>
            </a:extLst>
          </p:cNvPr>
          <p:cNvSpPr txBox="1"/>
          <p:nvPr userDrawn="1"/>
        </p:nvSpPr>
        <p:spPr>
          <a:xfrm>
            <a:off x="714001" y="1874728"/>
            <a:ext cx="10763997" cy="3108543"/>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ASAM, founded in 1954, is a professional medical society representing over 6,000 physicians, clinicians and associated professionals in the field of addiction medicine. ASAM is dedicated to increasing access and improving the quality of addiction treatment, educating physicians and the public, supporting research and prevention, and promoting the appropriate role of physicians in the care of patients with addiction.</a:t>
            </a:r>
            <a:endParaRPr lang="uk-UA" sz="28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44257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EAEBF0-4467-4B91-B453-DEEC26A8EC15}" type="datetimeFigureOut">
              <a:rPr lang="en-US" smtClean="0"/>
              <a:pPr/>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26451152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EAEBF0-4467-4B91-B453-DEEC26A8EC15}" type="datetimeFigureOut">
              <a:rPr lang="en-US" smtClean="0"/>
              <a:pPr/>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39257110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EAEBF0-4467-4B91-B453-DEEC26A8EC15}" type="datetimeFigureOut">
              <a:rPr lang="en-US" smtClean="0"/>
              <a:pPr/>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F3E5D-8F3E-4289-BF29-C0524CBABEAD}" type="slidenum">
              <a:rPr lang="en-US" smtClean="0"/>
              <a:pPr/>
              <a:t>‹#›</a:t>
            </a:fld>
            <a:endParaRPr lang="en-US"/>
          </a:p>
        </p:txBody>
      </p:sp>
    </p:spTree>
    <p:extLst>
      <p:ext uri="{BB962C8B-B14F-4D97-AF65-F5344CB8AC3E}">
        <p14:creationId xmlns:p14="http://schemas.microsoft.com/office/powerpoint/2010/main" val="21971848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0555085"/>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D7EFFD-80E9-4E4A-A36A-9E5A31D52F34}"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6720100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7EFFD-80E9-4E4A-A36A-9E5A31D52F34}"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12033655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D7EFFD-80E9-4E4A-A36A-9E5A31D52F34}"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3714373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D7EFFD-80E9-4E4A-A36A-9E5A31D52F34}" type="datetimeFigureOut">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5348634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D7EFFD-80E9-4E4A-A36A-9E5A31D52F34}" type="datetimeFigureOut">
              <a:rPr lang="en-US" smtClean="0"/>
              <a:t>5/6/2020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25843274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D7EFFD-80E9-4E4A-A36A-9E5A31D52F34}" type="datetimeFigureOut">
              <a:rPr lang="en-US" smtClean="0"/>
              <a:t>5/6/2020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2820037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F0277F96-9B4C-4D85-A65F-076A2386796D}"/>
              </a:ext>
            </a:extLst>
          </p:cNvPr>
          <p:cNvSpPr>
            <a:spLocks noGrp="1"/>
          </p:cNvSpPr>
          <p:nvPr>
            <p:ph type="body" sz="quarter" idx="10" hasCustomPrompt="1"/>
          </p:nvPr>
        </p:nvSpPr>
        <p:spPr>
          <a:xfrm>
            <a:off x="799827" y="462910"/>
            <a:ext cx="7230470" cy="614386"/>
          </a:xfrm>
          <a:prstGeom prst="rect">
            <a:avLst/>
          </a:prstGeom>
        </p:spPr>
        <p:txBody>
          <a:bodyPr/>
          <a:lstStyle>
            <a:lvl1pPr marL="0" indent="0">
              <a:buNone/>
              <a:defRPr sz="4400" b="1">
                <a:solidFill>
                  <a:srgbClr val="0EABF8"/>
                </a:solidFill>
                <a:latin typeface="Arial" panose="020B0604020202020204" pitchFamily="34" charset="0"/>
                <a:cs typeface="Arial" panose="020B0604020202020204" pitchFamily="34" charset="0"/>
              </a:defRPr>
            </a:lvl1pPr>
          </a:lstStyle>
          <a:p>
            <a:pPr lvl="0"/>
            <a:r>
              <a:rPr lang="en-US"/>
              <a:t>Title of Activity</a:t>
            </a:r>
          </a:p>
        </p:txBody>
      </p:sp>
      <p:sp>
        <p:nvSpPr>
          <p:cNvPr id="17" name="Text Placeholder 15">
            <a:extLst>
              <a:ext uri="{FF2B5EF4-FFF2-40B4-BE49-F238E27FC236}">
                <a16:creationId xmlns:a16="http://schemas.microsoft.com/office/drawing/2014/main" id="{BB366826-7449-4FBC-85BA-D9FD1CA3502B}"/>
              </a:ext>
            </a:extLst>
          </p:cNvPr>
          <p:cNvSpPr>
            <a:spLocks noGrp="1"/>
          </p:cNvSpPr>
          <p:nvPr>
            <p:ph type="body" sz="quarter" idx="11" hasCustomPrompt="1"/>
          </p:nvPr>
        </p:nvSpPr>
        <p:spPr>
          <a:xfrm>
            <a:off x="799827" y="1094632"/>
            <a:ext cx="4161526" cy="614386"/>
          </a:xfrm>
          <a:prstGeom prst="rect">
            <a:avLst/>
          </a:prstGeom>
        </p:spPr>
        <p:txBody>
          <a:bodyPr/>
          <a:lstStyle>
            <a:lvl1pPr marL="0" indent="0">
              <a:buNone/>
              <a:defRPr sz="4000" b="0">
                <a:solidFill>
                  <a:srgbClr val="F6DE55"/>
                </a:solidFill>
                <a:latin typeface="Arial" panose="020B0604020202020204" pitchFamily="34" charset="0"/>
                <a:cs typeface="Arial" panose="020B0604020202020204" pitchFamily="34" charset="0"/>
              </a:defRPr>
            </a:lvl1pPr>
          </a:lstStyle>
          <a:p>
            <a:pPr lvl="0"/>
            <a:r>
              <a:rPr lang="en-US"/>
              <a:t>Date of Activity</a:t>
            </a:r>
          </a:p>
        </p:txBody>
      </p:sp>
      <p:cxnSp>
        <p:nvCxnSpPr>
          <p:cNvPr id="18" name="Straight Connector 17">
            <a:extLst>
              <a:ext uri="{FF2B5EF4-FFF2-40B4-BE49-F238E27FC236}">
                <a16:creationId xmlns:a16="http://schemas.microsoft.com/office/drawing/2014/main" id="{697AB819-BACD-4BDC-A8DC-51FC69DC54A9}"/>
              </a:ext>
            </a:extLst>
          </p:cNvPr>
          <p:cNvCxnSpPr/>
          <p:nvPr userDrawn="1"/>
        </p:nvCxnSpPr>
        <p:spPr>
          <a:xfrm>
            <a:off x="949874" y="3006950"/>
            <a:ext cx="2527788" cy="0"/>
          </a:xfrm>
          <a:prstGeom prst="line">
            <a:avLst/>
          </a:prstGeom>
          <a:ln w="635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2E4B5B6F-F3D9-4D4A-866E-A0484F3A3761}"/>
              </a:ext>
            </a:extLst>
          </p:cNvPr>
          <p:cNvSpPr>
            <a:spLocks noGrp="1"/>
          </p:cNvSpPr>
          <p:nvPr>
            <p:ph type="body" sz="quarter" idx="12" hasCustomPrompt="1"/>
          </p:nvPr>
        </p:nvSpPr>
        <p:spPr>
          <a:xfrm>
            <a:off x="799827" y="4112195"/>
            <a:ext cx="7156896" cy="477791"/>
          </a:xfrm>
          <a:prstGeom prst="rect">
            <a:avLst/>
          </a:prstGeom>
        </p:spPr>
        <p:txBody>
          <a:bodyPr/>
          <a:lstStyle>
            <a:lvl1pPr marL="0" indent="0">
              <a:buNone/>
              <a:defRPr sz="3200">
                <a:solidFill>
                  <a:schemeClr val="bg1"/>
                </a:solidFill>
                <a:latin typeface="Arial" panose="020B0604020202020204" pitchFamily="34" charset="0"/>
                <a:cs typeface="Arial" panose="020B0604020202020204" pitchFamily="34" charset="0"/>
              </a:defRPr>
            </a:lvl1pPr>
          </a:lstStyle>
          <a:p>
            <a:pPr lvl="0"/>
            <a:r>
              <a:rPr lang="en-US"/>
              <a:t>Disclosure Information</a:t>
            </a:r>
          </a:p>
        </p:txBody>
      </p:sp>
      <p:sp>
        <p:nvSpPr>
          <p:cNvPr id="21" name="Title 1">
            <a:extLst>
              <a:ext uri="{FF2B5EF4-FFF2-40B4-BE49-F238E27FC236}">
                <a16:creationId xmlns:a16="http://schemas.microsoft.com/office/drawing/2014/main" id="{A7F60995-5985-4E7F-847E-932C9602C84B}"/>
              </a:ext>
            </a:extLst>
          </p:cNvPr>
          <p:cNvSpPr txBox="1">
            <a:spLocks/>
          </p:cNvSpPr>
          <p:nvPr userDrawn="1"/>
        </p:nvSpPr>
        <p:spPr>
          <a:xfrm>
            <a:off x="799827" y="2153400"/>
            <a:ext cx="8718076" cy="701731"/>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pPr marL="0" marR="0" lvl="0" indent="0" algn="l" defTabSz="13716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ysClr val="window" lastClr="FFFFFF"/>
                </a:solidFill>
                <a:effectLst/>
                <a:uLnTx/>
                <a:uFillTx/>
                <a:latin typeface="+mn-lt"/>
                <a:ea typeface="Roboto Condensed" panose="02000000000000000000" pitchFamily="2" charset="0"/>
                <a:cs typeface="+mn-cs"/>
              </a:rPr>
              <a:t>Financial Disclosures</a:t>
            </a:r>
            <a:endParaRPr kumimoji="0" lang="en-US" sz="4000" b="1" i="0" u="none" strike="noStrike" kern="1200" cap="none" spc="0" normalizeH="0" baseline="0" noProof="0">
              <a:ln>
                <a:noFill/>
              </a:ln>
              <a:solidFill>
                <a:sysClr val="window" lastClr="FFFFFF"/>
              </a:solidFill>
              <a:effectLst/>
              <a:uLnTx/>
              <a:uFillTx/>
              <a:latin typeface="Arial" panose="020B0604020202020204"/>
              <a:ea typeface="Roboto Condensed" panose="02000000000000000000" pitchFamily="2" charset="0"/>
              <a:cs typeface="+mn-cs"/>
            </a:endParaRPr>
          </a:p>
        </p:txBody>
      </p:sp>
      <p:sp>
        <p:nvSpPr>
          <p:cNvPr id="7" name="Text Placeholder 19">
            <a:extLst>
              <a:ext uri="{FF2B5EF4-FFF2-40B4-BE49-F238E27FC236}">
                <a16:creationId xmlns:a16="http://schemas.microsoft.com/office/drawing/2014/main" id="{CBDF5108-1841-4E5B-BC87-15E6F4EB6A5B}"/>
              </a:ext>
            </a:extLst>
          </p:cNvPr>
          <p:cNvSpPr>
            <a:spLocks noGrp="1"/>
          </p:cNvSpPr>
          <p:nvPr>
            <p:ph type="body" sz="quarter" idx="14" hasCustomPrompt="1"/>
          </p:nvPr>
        </p:nvSpPr>
        <p:spPr>
          <a:xfrm>
            <a:off x="799828" y="3497809"/>
            <a:ext cx="7156896" cy="614386"/>
          </a:xfrm>
          <a:prstGeom prst="rect">
            <a:avLst/>
          </a:prstGeom>
        </p:spPr>
        <p:txBody>
          <a:bodyPr/>
          <a:lstStyle>
            <a:lvl1pPr marL="0" indent="0" algn="l">
              <a:buNone/>
              <a:defRPr sz="3600">
                <a:solidFill>
                  <a:schemeClr val="bg1"/>
                </a:solidFill>
                <a:latin typeface="Arial" panose="020B0604020202020204" pitchFamily="34" charset="0"/>
                <a:cs typeface="Arial" panose="020B0604020202020204" pitchFamily="34" charset="0"/>
              </a:defRPr>
            </a:lvl1pPr>
          </a:lstStyle>
          <a:p>
            <a:pPr lvl="0"/>
            <a:r>
              <a:rPr lang="en-US"/>
              <a:t>Faculty Name, Credentials</a:t>
            </a:r>
          </a:p>
        </p:txBody>
      </p:sp>
    </p:spTree>
    <p:custDataLst>
      <p:tags r:id="rId1"/>
    </p:custDataLst>
    <p:extLst>
      <p:ext uri="{BB962C8B-B14F-4D97-AF65-F5344CB8AC3E}">
        <p14:creationId xmlns:p14="http://schemas.microsoft.com/office/powerpoint/2010/main" val="6507535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D7EFFD-80E9-4E4A-A36A-9E5A31D52F34}" type="datetimeFigureOut">
              <a:rPr lang="en-US" smtClean="0"/>
              <a:t>5/6/2020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34820098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D7EFFD-80E9-4E4A-A36A-9E5A31D52F34}" type="datetimeFigureOut">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38549938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D7EFFD-80E9-4E4A-A36A-9E5A31D52F34}" type="datetimeFigureOut">
              <a:rPr lang="en-US" smtClean="0"/>
              <a:t>5/6/2020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41985007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7EFFD-80E9-4E4A-A36A-9E5A31D52F34}"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8459727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D7EFFD-80E9-4E4A-A36A-9E5A31D52F34}" type="datetimeFigureOut">
              <a:rPr lang="en-US" smtClean="0"/>
              <a:t>5/6/2020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1629C-FEE5-4877-A063-8D0BD8A25ED7}" type="slidenum">
              <a:rPr lang="en-US" smtClean="0"/>
              <a:t>‹#›</a:t>
            </a:fld>
            <a:endParaRPr lang="en-US"/>
          </a:p>
        </p:txBody>
      </p:sp>
    </p:spTree>
    <p:extLst>
      <p:ext uri="{BB962C8B-B14F-4D97-AF65-F5344CB8AC3E}">
        <p14:creationId xmlns:p14="http://schemas.microsoft.com/office/powerpoint/2010/main" val="149493659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5" Type="http://schemas.openxmlformats.org/officeDocument/2006/relationships/image" Target="../media/image1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3.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3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4.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6204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0011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742" r:id="rId10"/>
    <p:sldLayoutId id="2147483740" r:id="rId11"/>
    <p:sldLayoutId id="2147483747" r:id="rId12"/>
    <p:sldLayoutId id="2147483658" r:id="rId13"/>
    <p:sldLayoutId id="2147483701" r:id="rId14"/>
    <p:sldLayoutId id="2147483702" r:id="rId15"/>
    <p:sldLayoutId id="2147483703" r:id="rId16"/>
    <p:sldLayoutId id="2147483745" r:id="rId17"/>
    <p:sldLayoutId id="2147483743" r:id="rId18"/>
    <p:sldLayoutId id="2147483741" r:id="rId19"/>
    <p:sldLayoutId id="2147483739" r:id="rId20"/>
    <p:sldLayoutId id="2147483704" r:id="rId21"/>
    <p:sldLayoutId id="2147483659" r:id="rId22"/>
    <p:sldLayoutId id="2147483661" r:id="rId23"/>
    <p:sldLayoutId id="2147483748" r:id="rId24"/>
    <p:sldLayoutId id="2147483744" r:id="rId25"/>
    <p:sldLayoutId id="2147483663" r:id="rId26"/>
    <p:sldLayoutId id="2147483664" r:id="rId27"/>
    <p:sldLayoutId id="2147483665" r:id="rId28"/>
    <p:sldLayoutId id="2147483666" r:id="rId29"/>
    <p:sldLayoutId id="2147483667" r:id="rId30"/>
    <p:sldLayoutId id="2147483677" r:id="rId31"/>
    <p:sldLayoutId id="2147483668" r:id="rId32"/>
    <p:sldLayoutId id="2147483669" r:id="rId33"/>
    <p:sldLayoutId id="2147483670" r:id="rId34"/>
    <p:sldLayoutId id="2147483671" r:id="rId35"/>
    <p:sldLayoutId id="2147483672" r:id="rId36"/>
    <p:sldLayoutId id="2147483673" r:id="rId37"/>
    <p:sldLayoutId id="2147483676" r:id="rId38"/>
    <p:sldLayoutId id="2147483674" r:id="rId39"/>
    <p:sldLayoutId id="2147483675" r:id="rId40"/>
    <p:sldLayoutId id="2147483678" r:id="rId41"/>
    <p:sldLayoutId id="2147483679" r:id="rId42"/>
    <p:sldLayoutId id="2147483680" r:id="rId43"/>
    <p:sldLayoutId id="2147483681" r:id="rId44"/>
    <p:sldLayoutId id="2147483724" r:id="rId45"/>
    <p:sldLayoutId id="2147483682" r:id="rId46"/>
    <p:sldLayoutId id="2147483730" r:id="rId47"/>
    <p:sldLayoutId id="2147483731" r:id="rId48"/>
    <p:sldLayoutId id="2147483683" r:id="rId49"/>
    <p:sldLayoutId id="2147483684" r:id="rId50"/>
    <p:sldLayoutId id="2147483685" r:id="rId51"/>
    <p:sldLayoutId id="2147483686" r:id="rId52"/>
    <p:sldLayoutId id="2147483687" r:id="rId53"/>
    <p:sldLayoutId id="2147483688" r:id="rId54"/>
    <p:sldLayoutId id="2147483689" r:id="rId55"/>
    <p:sldLayoutId id="2147483690" r:id="rId56"/>
    <p:sldLayoutId id="2147483700" r:id="rId57"/>
    <p:sldLayoutId id="2147483699" r:id="rId58"/>
    <p:sldLayoutId id="2147483697" r:id="rId59"/>
    <p:sldLayoutId id="2147483698" r:id="rId60"/>
    <p:sldLayoutId id="2147483691" r:id="rId61"/>
    <p:sldLayoutId id="2147483696" r:id="rId62"/>
    <p:sldLayoutId id="2147483725" r:id="rId63"/>
    <p:sldLayoutId id="2147483695" r:id="rId64"/>
    <p:sldLayoutId id="2147483694" r:id="rId65"/>
    <p:sldLayoutId id="2147483693" r:id="rId66"/>
    <p:sldLayoutId id="2147483692" r:id="rId67"/>
    <p:sldLayoutId id="2147483749" r:id="rId6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DCB686EC-5A95-4558-A582-E9E3127476A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55600" y="5943514"/>
            <a:ext cx="660395" cy="685886"/>
          </a:xfrm>
          <a:prstGeom prst="rect">
            <a:avLst/>
          </a:prstGeom>
        </p:spPr>
      </p:pic>
    </p:spTree>
    <p:extLst>
      <p:ext uri="{BB962C8B-B14F-4D97-AF65-F5344CB8AC3E}">
        <p14:creationId xmlns:p14="http://schemas.microsoft.com/office/powerpoint/2010/main" val="3819550289"/>
      </p:ext>
    </p:extLst>
  </p:cSld>
  <p:clrMap bg1="lt1" tx1="dk1" bg2="lt2" tx2="dk2" accent1="accent1" accent2="accent2" accent3="accent3" accent4="accent4" accent5="accent5" accent6="accent6" hlink="hlink" folHlink="folHlink"/>
  <p:sldLayoutIdLst>
    <p:sldLayoutId id="2147483710" r:id="rId1"/>
    <p:sldLayoutId id="2147483746" r:id="rId2"/>
    <p:sldLayoutId id="2147483762" r:id="rId3"/>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EAEBF0-4467-4B91-B453-DEEC26A8EC15}" type="datetimeFigureOut">
              <a:rPr lang="en-US" smtClean="0"/>
              <a:pPr/>
              <a:t>5/6/2020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1F3E5D-8F3E-4289-BF29-C0524CBABEAD}" type="slidenum">
              <a:rPr lang="en-US" smtClean="0"/>
              <a:pPr/>
              <a:t>‹#›</a:t>
            </a:fld>
            <a:endParaRPr lang="en-US"/>
          </a:p>
        </p:txBody>
      </p:sp>
      <p:sp>
        <p:nvSpPr>
          <p:cNvPr id="7" name="Rectangle 6"/>
          <p:cNvSpPr/>
          <p:nvPr userDrawn="1"/>
        </p:nvSpPr>
        <p:spPr>
          <a:xfrm>
            <a:off x="0" y="6096000"/>
            <a:ext cx="12192000" cy="762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495394" y="6172200"/>
            <a:ext cx="3010806" cy="629653"/>
          </a:xfrm>
          <a:prstGeom prst="rect">
            <a:avLst/>
          </a:prstGeom>
        </p:spPr>
      </p:pic>
    </p:spTree>
    <p:extLst>
      <p:ext uri="{BB962C8B-B14F-4D97-AF65-F5344CB8AC3E}">
        <p14:creationId xmlns:p14="http://schemas.microsoft.com/office/powerpoint/2010/main" val="229533240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D7EFFD-80E9-4E4A-A36A-9E5A31D52F34}" type="datetimeFigureOut">
              <a:rPr lang="en-US" smtClean="0"/>
              <a:t>5/6/2020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F1629C-FEE5-4877-A063-8D0BD8A25ED7}" type="slidenum">
              <a:rPr lang="en-US" smtClean="0"/>
              <a:t>‹#›</a:t>
            </a:fld>
            <a:endParaRPr lang="en-US"/>
          </a:p>
        </p:txBody>
      </p:sp>
    </p:spTree>
    <p:extLst>
      <p:ext uri="{BB962C8B-B14F-4D97-AF65-F5344CB8AC3E}">
        <p14:creationId xmlns:p14="http://schemas.microsoft.com/office/powerpoint/2010/main" val="83607411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21.xml"/><Relationship Id="rId4" Type="http://schemas.openxmlformats.org/officeDocument/2006/relationships/image" Target="../media/image49.sv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21.xml"/><Relationship Id="rId4" Type="http://schemas.openxmlformats.org/officeDocument/2006/relationships/image" Target="../media/image51.svg"/></Relationships>
</file>

<file path=ppt/slides/_rels/slide23.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image" Target="../media/image34.png"/><Relationship Id="rId1" Type="http://schemas.openxmlformats.org/officeDocument/2006/relationships/slideLayout" Target="../slideLayouts/slideLayout21.xml"/><Relationship Id="rId6" Type="http://schemas.openxmlformats.org/officeDocument/2006/relationships/image" Target="../media/image55.svg"/><Relationship Id="rId5" Type="http://schemas.openxmlformats.org/officeDocument/2006/relationships/image" Target="../media/image46.png"/><Relationship Id="rId4" Type="http://schemas.openxmlformats.org/officeDocument/2006/relationships/image" Target="../media/image53.sv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hyperlink" Target="http://www.asam.org/Quality-Science/covid-19-coronavirus/access-to-telehealth"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hyperlink" Target="http://www.cms.gov/newsroom/fact-sheets/medicare-telemedicine-health-care-provider-fact-sheet" TargetMode="External"/><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20.jpeg"/><Relationship Id="rId4" Type="http://schemas.openxmlformats.org/officeDocument/2006/relationships/hyperlink" Target="http://www.hhs.gov/hipaa/for-professionals/special-topics/emergency-preparedness/notification-enforcement-discretion-telehealth/index.htm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cms.gov/newsroom/fact-sheets/medicare-telemedicine-health-care-provider-fact-sheet" TargetMode="External"/><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20.jpeg"/><Relationship Id="rId4" Type="http://schemas.openxmlformats.org/officeDocument/2006/relationships/hyperlink" Target="http://www.hhs.gov/hipaa/for-professionals/special-topics/emergency-preparedness/notification-enforcement-discretion-telehealth/index.htm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cms.gov/newsroom/fact-sheets/medicare-telemedicine-health-care-provider-fact-sheet" TargetMode="External"/><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20.jpeg"/><Relationship Id="rId4" Type="http://schemas.openxmlformats.org/officeDocument/2006/relationships/hyperlink" Target="http://www.hhs.gov/hipaa/for-professionals/special-topics/emergency-preparedness/notification-enforcement-discretion-telehealth/index.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4.png"/><Relationship Id="rId1" Type="http://schemas.openxmlformats.org/officeDocument/2006/relationships/slideLayout" Target="../slideLayouts/slideLayout21.xml"/><Relationship Id="rId4" Type="http://schemas.openxmlformats.org/officeDocument/2006/relationships/image" Target="../media/image60.svg"/></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hyperlink" Target="http://www.asam.org/Quality-Science/covid-19-coronavirus/access-to-care-in-opioid-treatment-progra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hyperlink" Target="http://www.asam.org/Quality-Science/covid-19-coronavirus/medication-formulation-and-dosage-guidanc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hyperlink" Target="https://www.asam.org/Quality-Science/covid-19-coronavirus/medication-formulation-and-dosage-guidance" TargetMode="Externa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85.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hyperlink" Target="http://www.asam.org/Quality-Science/covid-19-coronavirus/support-group" TargetMode="External"/><Relationship Id="rId2" Type="http://schemas.openxmlformats.org/officeDocument/2006/relationships/image" Target="../media/image34.png"/><Relationship Id="rId1" Type="http://schemas.openxmlformats.org/officeDocument/2006/relationships/slideLayout" Target="../slideLayouts/slideLayout21.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hyperlink" Target="https://www.asam.org/Quality-Science/covid-19-coronavirus/support-group" TargetMode="External"/><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34.png"/><Relationship Id="rId1" Type="http://schemas.openxmlformats.org/officeDocument/2006/relationships/slideLayout" Target="../slideLayouts/slideLayout21.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hyperlink" Target="https://www.drugabuse.gov/about-nida/noras-blog/2020/04/covid-19-potential-implications-individuals-substance-use-disorders" TargetMode="External"/><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85.xml"/><Relationship Id="rId4" Type="http://schemas.openxmlformats.org/officeDocument/2006/relationships/image" Target="../media/image35.png"/></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hyperlink" Target="http://www.ourwellnesscollective.com/" TargetMode="Externa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4.png"/><Relationship Id="rId1" Type="http://schemas.openxmlformats.org/officeDocument/2006/relationships/slideLayout" Target="../slideLayouts/slideLayout21.xml"/><Relationship Id="rId4" Type="http://schemas.openxmlformats.org/officeDocument/2006/relationships/hyperlink" Target="http://www.recoverytraining.online/"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4.png"/><Relationship Id="rId1" Type="http://schemas.openxmlformats.org/officeDocument/2006/relationships/slideLayout" Target="../slideLayouts/slideLayout2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68.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eg"/></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85.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85.xml"/><Relationship Id="rId4" Type="http://schemas.openxmlformats.org/officeDocument/2006/relationships/hyperlink" Target="https://nam.edu/programs/action-collaborative-on-countering-the-u-s-opioid-epidemic/resources-on-addiction-and-pain-management-services-during-covid-19/"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85.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4445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198EBF97-64B8-4C69-865E-3A4124B86EE0}"/>
              </a:ext>
            </a:extLst>
          </p:cNvPr>
          <p:cNvSpPr txBox="1">
            <a:spLocks/>
          </p:cNvSpPr>
          <p:nvPr/>
        </p:nvSpPr>
        <p:spPr>
          <a:xfrm>
            <a:off x="1127993" y="735866"/>
            <a:ext cx="10133849" cy="213325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rgbClr val="0F466B"/>
                </a:solidFill>
                <a:latin typeface="Segoe UI" panose="020B0502040204020203" pitchFamily="34" charset="0"/>
                <a:ea typeface="Segoe UI" panose="020B0502040204020203" pitchFamily="34" charset="0"/>
                <a:cs typeface="Segoe UI" panose="020B0502040204020203" pitchFamily="34" charset="0"/>
              </a:rPr>
              <a:t>Overview of the </a:t>
            </a:r>
          </a:p>
          <a:p>
            <a:pPr marL="0" indent="0" algn="ctr">
              <a:spcBef>
                <a:spcPts val="0"/>
              </a:spcBef>
              <a:buNone/>
            </a:pPr>
            <a:r>
              <a:rPr lang="en-US" sz="4400" b="1" dirty="0">
                <a:solidFill>
                  <a:srgbClr val="0F466B"/>
                </a:solidFill>
                <a:latin typeface="Segoe UI" panose="020B0502040204020203" pitchFamily="34" charset="0"/>
                <a:ea typeface="Segoe UI" panose="020B0502040204020203" pitchFamily="34" charset="0"/>
                <a:cs typeface="Segoe UI" panose="020B0502040204020203" pitchFamily="34" charset="0"/>
              </a:rPr>
              <a:t>American Society of Addiction </a:t>
            </a:r>
            <a:r>
              <a:rPr lang="en-US" sz="4400" b="1" dirty="0" smtClean="0">
                <a:solidFill>
                  <a:srgbClr val="0F466B"/>
                </a:solidFill>
                <a:latin typeface="Segoe UI" panose="020B0502040204020203" pitchFamily="34" charset="0"/>
                <a:ea typeface="Segoe UI" panose="020B0502040204020203" pitchFamily="34" charset="0"/>
                <a:cs typeface="Segoe UI" panose="020B0502040204020203" pitchFamily="34" charset="0"/>
              </a:rPr>
              <a:t>Medicine’s COVID-19 Response </a:t>
            </a:r>
            <a:r>
              <a:rPr lang="en-US" sz="4400" b="1" dirty="0">
                <a:solidFill>
                  <a:srgbClr val="0F466B"/>
                </a:solidFill>
                <a:latin typeface="Segoe UI" panose="020B0502040204020203" pitchFamily="34" charset="0"/>
                <a:ea typeface="Segoe UI" panose="020B0502040204020203" pitchFamily="34" charset="0"/>
                <a:cs typeface="Segoe UI" panose="020B0502040204020203" pitchFamily="34" charset="0"/>
              </a:rPr>
              <a:t>and </a:t>
            </a:r>
            <a:r>
              <a:rPr lang="en-US" sz="4400" b="1" dirty="0" smtClean="0">
                <a:solidFill>
                  <a:srgbClr val="0F466B"/>
                </a:solidFill>
                <a:latin typeface="Segoe UI" panose="020B0502040204020203" pitchFamily="34" charset="0"/>
                <a:ea typeface="Segoe UI" panose="020B0502040204020203" pitchFamily="34" charset="0"/>
                <a:cs typeface="Segoe UI" panose="020B0502040204020203" pitchFamily="34" charset="0"/>
              </a:rPr>
              <a:t>Today’s Webinar</a:t>
            </a:r>
          </a:p>
          <a:p>
            <a:pPr marL="0" indent="0" algn="ctr">
              <a:spcBef>
                <a:spcPts val="0"/>
              </a:spcBef>
              <a:buNone/>
            </a:pPr>
            <a:r>
              <a:rPr lang="en-US" sz="4400" b="1" dirty="0" smtClean="0">
                <a:solidFill>
                  <a:srgbClr val="0F466B"/>
                </a:solidFill>
                <a:latin typeface="Segoe UI" panose="020B0502040204020203" pitchFamily="34" charset="0"/>
                <a:ea typeface="Segoe UI" panose="020B0502040204020203" pitchFamily="34" charset="0"/>
                <a:cs typeface="Segoe UI" panose="020B0502040204020203" pitchFamily="34" charset="0"/>
              </a:rPr>
              <a:t>  </a:t>
            </a:r>
            <a:endParaRPr lang="en-US" sz="4400" b="1" dirty="0">
              <a:solidFill>
                <a:srgbClr val="0F466B"/>
              </a:solidFill>
              <a:latin typeface="Segoe UI" panose="020B0502040204020203" pitchFamily="34" charset="0"/>
              <a:ea typeface="Segoe UI" panose="020B0502040204020203" pitchFamily="34" charset="0"/>
              <a:cs typeface="Segoe UI" panose="020B0502040204020203" pitchFamily="34" charset="0"/>
            </a:endParaRPr>
          </a:p>
          <a:p>
            <a:pPr marL="0" indent="0" algn="ctr">
              <a:spcBef>
                <a:spcPts val="0"/>
              </a:spcBef>
              <a:buNone/>
            </a:pPr>
            <a:r>
              <a:rPr lang="en-US" sz="4400" b="1" dirty="0">
                <a:solidFill>
                  <a:srgbClr val="0F466B"/>
                </a:solidFill>
                <a:latin typeface="Segoe UI" panose="020B0502040204020203" pitchFamily="34" charset="0"/>
                <a:ea typeface="Segoe UI" panose="020B0502040204020203" pitchFamily="34" charset="0"/>
                <a:cs typeface="Segoe UI" panose="020B0502040204020203" pitchFamily="34" charset="0"/>
              </a:rPr>
              <a:t>Kelly J. Clark, MD, MBA, DFAPA, DFASAM</a:t>
            </a:r>
          </a:p>
        </p:txBody>
      </p:sp>
    </p:spTree>
    <p:extLst>
      <p:ext uri="{BB962C8B-B14F-4D97-AF65-F5344CB8AC3E}">
        <p14:creationId xmlns:p14="http://schemas.microsoft.com/office/powerpoint/2010/main" val="1994475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1">
            <a:extLst>
              <a:ext uri="{FF2B5EF4-FFF2-40B4-BE49-F238E27FC236}">
                <a16:creationId xmlns:a16="http://schemas.microsoft.com/office/drawing/2014/main" id="{940F8D93-4B37-41E3-9883-2D55941CB76E}"/>
              </a:ext>
            </a:extLst>
          </p:cNvPr>
          <p:cNvSpPr txBox="1">
            <a:spLocks/>
          </p:cNvSpPr>
          <p:nvPr/>
        </p:nvSpPr>
        <p:spPr>
          <a:xfrm>
            <a:off x="416325" y="189321"/>
            <a:ext cx="6972583" cy="614386"/>
          </a:xfrm>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200" b="1" dirty="0">
                <a:solidFill>
                  <a:srgbClr val="252D4E"/>
                </a:solidFill>
                <a:latin typeface="Segoe UI" panose="020B0502040204020203" pitchFamily="34" charset="0"/>
                <a:ea typeface="Lato" panose="020F0502020204030203" pitchFamily="34" charset="0"/>
                <a:cs typeface="Segoe UI" panose="020B0502040204020203" pitchFamily="34" charset="0"/>
              </a:rPr>
              <a:t>Learning</a:t>
            </a:r>
            <a:r>
              <a:rPr lang="en-US" sz="4200" b="1" dirty="0">
                <a:solidFill>
                  <a:schemeClr val="tx1">
                    <a:lumMod val="90000"/>
                    <a:lumOff val="10000"/>
                  </a:schemeClr>
                </a:solidFill>
                <a:latin typeface="Segoe UI" panose="020B0502040204020203" pitchFamily="34" charset="0"/>
                <a:ea typeface="Lato" panose="020F0502020204030203" pitchFamily="34" charset="0"/>
                <a:cs typeface="Segoe UI" panose="020B0502040204020203" pitchFamily="34" charset="0"/>
              </a:rPr>
              <a:t> Objectives</a:t>
            </a:r>
          </a:p>
        </p:txBody>
      </p:sp>
      <p:sp>
        <p:nvSpPr>
          <p:cNvPr id="5" name="Text Placeholder 2">
            <a:extLst>
              <a:ext uri="{FF2B5EF4-FFF2-40B4-BE49-F238E27FC236}">
                <a16:creationId xmlns:a16="http://schemas.microsoft.com/office/drawing/2014/main" id="{07B710EB-42F0-4C1D-9CF8-C3008380582B}"/>
              </a:ext>
            </a:extLst>
          </p:cNvPr>
          <p:cNvSpPr txBox="1">
            <a:spLocks/>
          </p:cNvSpPr>
          <p:nvPr/>
        </p:nvSpPr>
        <p:spPr>
          <a:xfrm>
            <a:off x="416325" y="1280275"/>
            <a:ext cx="11579732" cy="1033753"/>
          </a:xfrm>
          <a:prstGeom prst="rect">
            <a:avLst/>
          </a:prstGeom>
        </p:spPr>
        <p:txBody>
          <a:bodyPr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3200" b="1" dirty="0">
                <a:solidFill>
                  <a:srgbClr val="D34D26"/>
                </a:solidFill>
                <a:latin typeface="Segoe UI" panose="020B0502040204020203" pitchFamily="34" charset="0"/>
                <a:cs typeface="Segoe UI" panose="020B0502040204020203" pitchFamily="34" charset="0"/>
              </a:rPr>
              <a:t>At the end of this webinar, you will be able to:</a:t>
            </a:r>
          </a:p>
        </p:txBody>
      </p:sp>
      <p:sp>
        <p:nvSpPr>
          <p:cNvPr id="6" name="Text Placeholder 3">
            <a:extLst>
              <a:ext uri="{FF2B5EF4-FFF2-40B4-BE49-F238E27FC236}">
                <a16:creationId xmlns:a16="http://schemas.microsoft.com/office/drawing/2014/main" id="{BD69618B-6953-4F05-849E-0394687F61B2}"/>
              </a:ext>
            </a:extLst>
          </p:cNvPr>
          <p:cNvSpPr txBox="1">
            <a:spLocks/>
          </p:cNvSpPr>
          <p:nvPr/>
        </p:nvSpPr>
        <p:spPr>
          <a:xfrm>
            <a:off x="416325" y="1848450"/>
            <a:ext cx="10861708" cy="4186475"/>
          </a:xfrm>
          <a:prstGeom prst="rect">
            <a:avLst/>
          </a:prstGeom>
        </p:spPr>
        <p:txBody>
          <a:bodyPr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2400" dirty="0" smtClean="0">
                <a:solidFill>
                  <a:srgbClr val="252D4E"/>
                </a:solidFill>
                <a:latin typeface="Segoe UI" panose="020B0502040204020203" pitchFamily="34" charset="0"/>
                <a:ea typeface="Lato" panose="020F0502020204030203" pitchFamily="34" charset="0"/>
                <a:cs typeface="Segoe UI" panose="020B0502040204020203" pitchFamily="34" charset="0"/>
              </a:rPr>
              <a:t>Discuss </a:t>
            </a:r>
            <a:r>
              <a:rPr lang="en-US" sz="2400" dirty="0">
                <a:solidFill>
                  <a:srgbClr val="252D4E"/>
                </a:solidFill>
                <a:latin typeface="Segoe UI" panose="020B0502040204020203" pitchFamily="34" charset="0"/>
                <a:ea typeface="Lato" panose="020F0502020204030203" pitchFamily="34" charset="0"/>
                <a:cs typeface="Segoe UI" panose="020B0502040204020203" pitchFamily="34" charset="0"/>
              </a:rPr>
              <a:t>unique challenges to substance use treatment providers and patients during the COVID-19 pandemic.</a:t>
            </a:r>
          </a:p>
          <a:p>
            <a:r>
              <a:rPr lang="en-US" sz="2400" dirty="0">
                <a:solidFill>
                  <a:srgbClr val="252D4E"/>
                </a:solidFill>
                <a:latin typeface="Segoe UI" panose="020B0502040204020203" pitchFamily="34" charset="0"/>
                <a:ea typeface="Lato" panose="020F0502020204030203" pitchFamily="34" charset="0"/>
                <a:cs typeface="Segoe UI" panose="020B0502040204020203" pitchFamily="34" charset="0"/>
              </a:rPr>
              <a:t>Recognize patient-centered strategies for maintaining access to addiction treatment</a:t>
            </a:r>
          </a:p>
          <a:p>
            <a:r>
              <a:rPr lang="en-US" sz="2400" dirty="0">
                <a:solidFill>
                  <a:srgbClr val="252D4E"/>
                </a:solidFill>
                <a:latin typeface="Segoe UI" panose="020B0502040204020203" pitchFamily="34" charset="0"/>
                <a:ea typeface="Lato" panose="020F0502020204030203" pitchFamily="34" charset="0"/>
                <a:cs typeface="Segoe UI" panose="020B0502040204020203" pitchFamily="34" charset="0"/>
              </a:rPr>
              <a:t>Identify recent changes to telehealth regulations, payment, and clinical guidance related to access to medications and support groups.</a:t>
            </a:r>
          </a:p>
          <a:p>
            <a:r>
              <a:rPr lang="en-US" sz="2400" dirty="0">
                <a:solidFill>
                  <a:srgbClr val="252D4E"/>
                </a:solidFill>
                <a:latin typeface="Segoe UI" panose="020B0502040204020203" pitchFamily="34" charset="0"/>
                <a:ea typeface="Lato" panose="020F0502020204030203" pitchFamily="34" charset="0"/>
                <a:cs typeface="Segoe UI" panose="020B0502040204020203" pitchFamily="34" charset="0"/>
              </a:rPr>
              <a:t>Describe strategies to ensure patients remain connected with their providers, treatment and recovery plans during the COVID-19 pandemic.</a:t>
            </a:r>
          </a:p>
          <a:p>
            <a:endParaRPr lang="en-US" sz="2400" dirty="0">
              <a:solidFill>
                <a:srgbClr val="FFFFFF"/>
              </a:solidFill>
            </a:endParaRPr>
          </a:p>
          <a:p>
            <a:endParaRPr lang="en-US" sz="2400" dirty="0">
              <a:solidFill>
                <a:srgbClr val="FFFFFF"/>
              </a:solidFill>
              <a:latin typeface="Arial"/>
              <a:cs typeface="Arial"/>
            </a:endParaRPr>
          </a:p>
          <a:p>
            <a:pPr marL="0" indent="0">
              <a:buFont typeface="Arial" panose="020B0604020202020204" pitchFamily="34" charset="0"/>
              <a:buNone/>
            </a:pPr>
            <a:endParaRPr lang="en-US" sz="2400" dirty="0">
              <a:solidFill>
                <a:srgbClr val="FFFFFF"/>
              </a:solidFill>
              <a:latin typeface="Arial"/>
              <a:cs typeface="Arial"/>
            </a:endParaRPr>
          </a:p>
          <a:p>
            <a:pPr marL="0" indent="0">
              <a:buNone/>
            </a:pPr>
            <a:endParaRPr lang="en-US" sz="2400" dirty="0">
              <a:solidFill>
                <a:srgbClr val="FFFFFF"/>
              </a:solidFill>
            </a:endParaRPr>
          </a:p>
        </p:txBody>
      </p:sp>
    </p:spTree>
    <p:extLst>
      <p:ext uri="{BB962C8B-B14F-4D97-AF65-F5344CB8AC3E}">
        <p14:creationId xmlns:p14="http://schemas.microsoft.com/office/powerpoint/2010/main" val="4264589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7CD04159-7E08-4AD2-BB14-5CC9E403AC84}"/>
              </a:ext>
            </a:extLst>
          </p:cNvPr>
          <p:cNvSpPr/>
          <p:nvPr/>
        </p:nvSpPr>
        <p:spPr>
          <a:xfrm>
            <a:off x="687717" y="516655"/>
            <a:ext cx="10816563" cy="830997"/>
          </a:xfrm>
          <a:prstGeom prst="rect">
            <a:avLst/>
          </a:prstGeom>
        </p:spPr>
        <p:txBody>
          <a:bodyPr wrap="square">
            <a:spAutoFit/>
          </a:bodyPr>
          <a:lstStyle/>
          <a:p>
            <a:pPr lvl="0" algn="ctr"/>
            <a:r>
              <a:rPr lang="en-US" sz="2400" b="1" dirty="0">
                <a:solidFill>
                  <a:srgbClr val="252D4E"/>
                </a:solidFill>
                <a:latin typeface="Segoe UI" panose="020B0502040204020203" pitchFamily="34" charset="0"/>
                <a:ea typeface="Lato" panose="020F0502020204030203" pitchFamily="34" charset="0"/>
                <a:cs typeface="Segoe UI" panose="020B0502040204020203" pitchFamily="34" charset="0"/>
              </a:rPr>
              <a:t>ASAM is working to rapidly develop consolidated resources to support addiction treatment providers in addressing the COVID-19 crisis:</a:t>
            </a:r>
          </a:p>
        </p:txBody>
      </p:sp>
      <p:sp>
        <p:nvSpPr>
          <p:cNvPr id="17" name="Rectangle 16">
            <a:extLst>
              <a:ext uri="{FF2B5EF4-FFF2-40B4-BE49-F238E27FC236}">
                <a16:creationId xmlns:a16="http://schemas.microsoft.com/office/drawing/2014/main" id="{FA7A5163-7FED-4AEE-AA8A-1CC9BFF5141E}"/>
              </a:ext>
            </a:extLst>
          </p:cNvPr>
          <p:cNvSpPr/>
          <p:nvPr/>
        </p:nvSpPr>
        <p:spPr>
          <a:xfrm>
            <a:off x="8521911" y="2008239"/>
            <a:ext cx="3185652" cy="2841522"/>
          </a:xfrm>
          <a:prstGeom prst="rect">
            <a:avLst/>
          </a:prstGeom>
          <a:solidFill>
            <a:schemeClr val="accent4">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F3EAE65-8211-4407-9830-A7999806A38D}"/>
              </a:ext>
            </a:extLst>
          </p:cNvPr>
          <p:cNvSpPr/>
          <p:nvPr/>
        </p:nvSpPr>
        <p:spPr>
          <a:xfrm>
            <a:off x="4574657" y="2008239"/>
            <a:ext cx="3185652" cy="2841522"/>
          </a:xfrm>
          <a:prstGeom prst="rect">
            <a:avLst/>
          </a:prstGeom>
          <a:solidFill>
            <a:schemeClr val="accent4">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3D0C71D-625A-4FB6-A401-CA22844CC7B5}"/>
              </a:ext>
            </a:extLst>
          </p:cNvPr>
          <p:cNvSpPr/>
          <p:nvPr/>
        </p:nvSpPr>
        <p:spPr>
          <a:xfrm>
            <a:off x="687717" y="2008239"/>
            <a:ext cx="3185652" cy="2841522"/>
          </a:xfrm>
          <a:prstGeom prst="rect">
            <a:avLst/>
          </a:prstGeom>
          <a:solidFill>
            <a:schemeClr val="accent4">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3C48F14-FB68-4D88-9F3C-3F2D3E5C9420}"/>
              </a:ext>
            </a:extLst>
          </p:cNvPr>
          <p:cNvSpPr txBox="1"/>
          <p:nvPr/>
        </p:nvSpPr>
        <p:spPr>
          <a:xfrm>
            <a:off x="859247" y="2462096"/>
            <a:ext cx="2842591" cy="1446550"/>
          </a:xfrm>
          <a:prstGeom prst="rect">
            <a:avLst/>
          </a:prstGeom>
          <a:noFill/>
        </p:spPr>
        <p:txBody>
          <a:bodyPr wrap="square" rtlCol="0">
            <a:spAutoFit/>
          </a:bodyPr>
          <a:lstStyle/>
          <a:p>
            <a:pPr algn="ctr"/>
            <a:r>
              <a:rPr lang="en-US" sz="2200" b="1" dirty="0">
                <a:solidFill>
                  <a:schemeClr val="bg1"/>
                </a:solidFill>
                <a:latin typeface="Segoe UI" panose="020B0502040204020203" pitchFamily="34" charset="0"/>
                <a:ea typeface="Lato" panose="020F0502020204030203" pitchFamily="34" charset="0"/>
                <a:cs typeface="Segoe UI" panose="020B0502040204020203" pitchFamily="34" charset="0"/>
              </a:rPr>
              <a:t>Guidance from Federal agencies and national </a:t>
            </a:r>
          </a:p>
          <a:p>
            <a:pPr algn="ctr"/>
            <a:r>
              <a:rPr lang="en-US" sz="2200" b="1" dirty="0">
                <a:solidFill>
                  <a:schemeClr val="bg1"/>
                </a:solidFill>
                <a:latin typeface="Segoe UI" panose="020B0502040204020203" pitchFamily="34" charset="0"/>
                <a:ea typeface="Lato" panose="020F0502020204030203" pitchFamily="34" charset="0"/>
                <a:cs typeface="Segoe UI" panose="020B0502040204020203" pitchFamily="34" charset="0"/>
              </a:rPr>
              <a:t>stakeholder groups</a:t>
            </a:r>
          </a:p>
        </p:txBody>
      </p:sp>
      <p:sp>
        <p:nvSpPr>
          <p:cNvPr id="21" name="TextBox 20">
            <a:extLst>
              <a:ext uri="{FF2B5EF4-FFF2-40B4-BE49-F238E27FC236}">
                <a16:creationId xmlns:a16="http://schemas.microsoft.com/office/drawing/2014/main" id="{DDB6AE33-64B3-441C-AAEF-66D3A97FD24C}"/>
              </a:ext>
            </a:extLst>
          </p:cNvPr>
          <p:cNvSpPr txBox="1"/>
          <p:nvPr/>
        </p:nvSpPr>
        <p:spPr>
          <a:xfrm>
            <a:off x="4756136" y="2539443"/>
            <a:ext cx="2822693" cy="769441"/>
          </a:xfrm>
          <a:prstGeom prst="rect">
            <a:avLst/>
          </a:prstGeom>
          <a:noFill/>
        </p:spPr>
        <p:txBody>
          <a:bodyPr wrap="square" rtlCol="0">
            <a:spAutoFit/>
          </a:bodyPr>
          <a:lstStyle/>
          <a:p>
            <a:pPr algn="ctr"/>
            <a:r>
              <a:rPr lang="en-US" sz="2200" b="1" dirty="0">
                <a:solidFill>
                  <a:schemeClr val="bg1"/>
                </a:solidFill>
                <a:latin typeface="Segoe UI" panose="020B0502040204020203" pitchFamily="34" charset="0"/>
                <a:ea typeface="Lato" panose="020F0502020204030203" pitchFamily="34" charset="0"/>
                <a:cs typeface="Segoe UI" panose="020B0502040204020203" pitchFamily="34" charset="0"/>
              </a:rPr>
              <a:t>CPDC Task Force Guidance</a:t>
            </a:r>
          </a:p>
        </p:txBody>
      </p:sp>
      <p:sp>
        <p:nvSpPr>
          <p:cNvPr id="22" name="TextBox 21">
            <a:extLst>
              <a:ext uri="{FF2B5EF4-FFF2-40B4-BE49-F238E27FC236}">
                <a16:creationId xmlns:a16="http://schemas.microsoft.com/office/drawing/2014/main" id="{7B249962-5922-4911-9753-D2BAA06E2D19}"/>
              </a:ext>
            </a:extLst>
          </p:cNvPr>
          <p:cNvSpPr txBox="1"/>
          <p:nvPr/>
        </p:nvSpPr>
        <p:spPr>
          <a:xfrm>
            <a:off x="8528517" y="2416332"/>
            <a:ext cx="3179046" cy="2123658"/>
          </a:xfrm>
          <a:prstGeom prst="rect">
            <a:avLst/>
          </a:prstGeom>
          <a:noFill/>
        </p:spPr>
        <p:txBody>
          <a:bodyPr wrap="square" rtlCol="0">
            <a:spAutoFit/>
          </a:bodyPr>
          <a:lstStyle/>
          <a:p>
            <a:pPr algn="ctr"/>
            <a:r>
              <a:rPr lang="en-US" sz="2200" b="1" dirty="0">
                <a:solidFill>
                  <a:schemeClr val="bg1"/>
                </a:solidFill>
                <a:latin typeface="Segoe UI" panose="020B0502040204020203" pitchFamily="34" charset="0"/>
                <a:ea typeface="Lato" panose="020F0502020204030203" pitchFamily="34" charset="0"/>
                <a:cs typeface="Segoe UI" panose="020B0502040204020203" pitchFamily="34" charset="0"/>
              </a:rPr>
              <a:t>Coordinating with members through state chapters to provide support in addressing state level issues</a:t>
            </a:r>
          </a:p>
        </p:txBody>
      </p:sp>
      <p:sp>
        <p:nvSpPr>
          <p:cNvPr id="4" name="TextBox 3">
            <a:extLst>
              <a:ext uri="{FF2B5EF4-FFF2-40B4-BE49-F238E27FC236}">
                <a16:creationId xmlns:a16="http://schemas.microsoft.com/office/drawing/2014/main" id="{8EF120FA-CF44-4677-A26E-912E2C089189}"/>
              </a:ext>
            </a:extLst>
          </p:cNvPr>
          <p:cNvSpPr txBox="1"/>
          <p:nvPr/>
        </p:nvSpPr>
        <p:spPr>
          <a:xfrm>
            <a:off x="1824445" y="5023091"/>
            <a:ext cx="9679835" cy="830997"/>
          </a:xfrm>
          <a:prstGeom prst="rect">
            <a:avLst/>
          </a:prstGeom>
          <a:noFill/>
        </p:spPr>
        <p:txBody>
          <a:bodyPr wrap="square" rtlCol="0">
            <a:spAutoFit/>
          </a:bodyPr>
          <a:lstStyle/>
          <a:p>
            <a:r>
              <a:rPr lang="en-US" sz="2400" b="1" dirty="0">
                <a:solidFill>
                  <a:srgbClr val="D34D26"/>
                </a:solidFill>
                <a:latin typeface="Lato" panose="020F0502020204030203" pitchFamily="34" charset="0"/>
                <a:ea typeface="Lato" panose="020F0502020204030203" pitchFamily="34" charset="0"/>
                <a:cs typeface="Lato" panose="020F0502020204030203" pitchFamily="34" charset="0"/>
              </a:rPr>
              <a:t>https://</a:t>
            </a:r>
            <a:r>
              <a:rPr lang="en-US" sz="2400" b="1" dirty="0" smtClean="0">
                <a:solidFill>
                  <a:srgbClr val="D34D26"/>
                </a:solidFill>
                <a:latin typeface="Lato" panose="020F0502020204030203" pitchFamily="34" charset="0"/>
                <a:ea typeface="Lato" panose="020F0502020204030203" pitchFamily="34" charset="0"/>
                <a:cs typeface="Lato" panose="020F0502020204030203" pitchFamily="34" charset="0"/>
              </a:rPr>
              <a:t>www.asam.org/Quality-Science/covid-19-coronavirus</a:t>
            </a:r>
          </a:p>
          <a:p>
            <a:endParaRPr lang="en-US" sz="2400" b="1" dirty="0">
              <a:solidFill>
                <a:srgbClr val="D34D26"/>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248478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4314F1-FC5C-49F8-8ED3-2E1187F943E7}"/>
              </a:ext>
            </a:extLst>
          </p:cNvPr>
          <p:cNvPicPr>
            <a:picLocks noChangeAspect="1"/>
          </p:cNvPicPr>
          <p:nvPr/>
        </p:nvPicPr>
        <p:blipFill rotWithShape="1">
          <a:blip r:embed="rId2"/>
          <a:srcRect t="8592" r="1418" b="5779"/>
          <a:stretch/>
        </p:blipFill>
        <p:spPr>
          <a:xfrm>
            <a:off x="-1" y="0"/>
            <a:ext cx="12192001" cy="6858000"/>
          </a:xfrm>
          <a:prstGeom prst="rect">
            <a:avLst/>
          </a:prstGeom>
        </p:spPr>
      </p:pic>
    </p:spTree>
    <p:extLst>
      <p:ext uri="{BB962C8B-B14F-4D97-AF65-F5344CB8AC3E}">
        <p14:creationId xmlns:p14="http://schemas.microsoft.com/office/powerpoint/2010/main" val="3431004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1">
            <a:extLst>
              <a:ext uri="{FF2B5EF4-FFF2-40B4-BE49-F238E27FC236}">
                <a16:creationId xmlns:a16="http://schemas.microsoft.com/office/drawing/2014/main" id="{F20304DE-415C-46C5-B8DE-6C00279CD53C}"/>
              </a:ext>
            </a:extLst>
          </p:cNvPr>
          <p:cNvSpPr txBox="1">
            <a:spLocks/>
          </p:cNvSpPr>
          <p:nvPr/>
        </p:nvSpPr>
        <p:spPr>
          <a:xfrm>
            <a:off x="659515" y="307152"/>
            <a:ext cx="10582885" cy="113993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4200" b="1" dirty="0">
                <a:solidFill>
                  <a:srgbClr val="002060"/>
                </a:solidFill>
                <a:latin typeface="Segoe UI" panose="020B0502040204020203" pitchFamily="34" charset="0"/>
                <a:ea typeface="Lato" panose="020F0502020204030203" pitchFamily="34" charset="0"/>
                <a:cs typeface="Segoe UI" panose="020B0502040204020203" pitchFamily="34" charset="0"/>
              </a:rPr>
              <a:t>CPDC Task Force </a:t>
            </a:r>
            <a:r>
              <a:rPr lang="en-US" sz="4200" b="1" dirty="0">
                <a:solidFill>
                  <a:srgbClr val="252D4E"/>
                </a:solidFill>
                <a:latin typeface="Segoe UI" panose="020B0502040204020203" pitchFamily="34" charset="0"/>
                <a:ea typeface="Lato" panose="020F0502020204030203" pitchFamily="34" charset="0"/>
                <a:cs typeface="Segoe UI" panose="020B0502040204020203" pitchFamily="34" charset="0"/>
              </a:rPr>
              <a:t>Guidance Topics</a:t>
            </a:r>
          </a:p>
        </p:txBody>
      </p:sp>
      <p:sp>
        <p:nvSpPr>
          <p:cNvPr id="2" name="Rectangle 1">
            <a:extLst>
              <a:ext uri="{FF2B5EF4-FFF2-40B4-BE49-F238E27FC236}">
                <a16:creationId xmlns:a16="http://schemas.microsoft.com/office/drawing/2014/main" id="{3A5788C0-6F9B-489F-8D92-4A911885225F}"/>
              </a:ext>
            </a:extLst>
          </p:cNvPr>
          <p:cNvSpPr/>
          <p:nvPr/>
        </p:nvSpPr>
        <p:spPr>
          <a:xfrm>
            <a:off x="2331210" y="1956107"/>
            <a:ext cx="9555990" cy="3816429"/>
          </a:xfrm>
          <a:prstGeom prst="rect">
            <a:avLst/>
          </a:prstGeom>
        </p:spPr>
        <p:txBody>
          <a:bodyPr wrap="square">
            <a:spAutoFit/>
          </a:bodyPr>
          <a:lstStyle/>
          <a:p>
            <a:pPr marL="285750" indent="-285750">
              <a:buFont typeface="Arial" panose="020B0604020202020204" pitchFamily="34" charset="0"/>
              <a:buChar char="•"/>
            </a:pPr>
            <a:r>
              <a:rPr lang="en-US" sz="2400" dirty="0">
                <a:solidFill>
                  <a:srgbClr val="252D4E"/>
                </a:solidFill>
                <a:latin typeface="Segoe UI" panose="020B0502040204020203" pitchFamily="34" charset="0"/>
                <a:ea typeface="Lato" panose="020F0502020204030203" pitchFamily="34" charset="0"/>
                <a:cs typeface="Segoe UI" panose="020B0502040204020203" pitchFamily="34" charset="0"/>
              </a:rPr>
              <a:t>Infection Mitigation: Outpatient Settings</a:t>
            </a:r>
          </a:p>
          <a:p>
            <a:pPr marL="285750" indent="-285750">
              <a:buFont typeface="Arial" panose="020B0604020202020204" pitchFamily="34" charset="0"/>
              <a:buChar char="•"/>
            </a:pPr>
            <a:r>
              <a:rPr lang="en-US" sz="2400" dirty="0">
                <a:solidFill>
                  <a:srgbClr val="252D4E"/>
                </a:solidFill>
                <a:latin typeface="Segoe UI" panose="020B0502040204020203" pitchFamily="34" charset="0"/>
                <a:ea typeface="Lato" panose="020F0502020204030203" pitchFamily="34" charset="0"/>
                <a:cs typeface="Segoe UI" panose="020B0502040204020203" pitchFamily="34" charset="0"/>
              </a:rPr>
              <a:t>Infection Mitigation: Residential Settings</a:t>
            </a:r>
          </a:p>
          <a:p>
            <a:pPr marL="285750" indent="-285750">
              <a:buFont typeface="Arial" panose="020B0604020202020204" pitchFamily="34" charset="0"/>
              <a:buChar char="•"/>
            </a:pPr>
            <a:r>
              <a:rPr lang="en-US" sz="2400" dirty="0">
                <a:solidFill>
                  <a:srgbClr val="252D4E"/>
                </a:solidFill>
                <a:latin typeface="Segoe UI" panose="020B0502040204020203" pitchFamily="34" charset="0"/>
                <a:ea typeface="Lato" panose="020F0502020204030203" pitchFamily="34" charset="0"/>
                <a:cs typeface="Segoe UI" panose="020B0502040204020203" pitchFamily="34" charset="0"/>
              </a:rPr>
              <a:t>Telehealth Guidance</a:t>
            </a:r>
          </a:p>
          <a:p>
            <a:pPr marL="285750" indent="-285750">
              <a:buFont typeface="Arial" panose="020B0604020202020204" pitchFamily="34" charset="0"/>
              <a:buChar char="•"/>
            </a:pPr>
            <a:r>
              <a:rPr lang="en-US" sz="2400" dirty="0">
                <a:solidFill>
                  <a:srgbClr val="252D4E"/>
                </a:solidFill>
                <a:latin typeface="Segoe UI" panose="020B0502040204020203" pitchFamily="34" charset="0"/>
                <a:ea typeface="Lato" panose="020F0502020204030203" pitchFamily="34" charset="0"/>
                <a:cs typeface="Segoe UI" panose="020B0502040204020203" pitchFamily="34" charset="0"/>
              </a:rPr>
              <a:t>Adjusting Drug Testing Protocols</a:t>
            </a:r>
          </a:p>
          <a:p>
            <a:pPr marL="285750" indent="-285750">
              <a:buFont typeface="Arial" panose="020B0604020202020204" pitchFamily="34" charset="0"/>
              <a:buChar char="•"/>
            </a:pPr>
            <a:r>
              <a:rPr lang="en-US" sz="2400" dirty="0">
                <a:solidFill>
                  <a:srgbClr val="252D4E"/>
                </a:solidFill>
                <a:latin typeface="Segoe UI" panose="020B0502040204020203" pitchFamily="34" charset="0"/>
                <a:ea typeface="Lato" panose="020F0502020204030203" pitchFamily="34" charset="0"/>
                <a:cs typeface="Segoe UI" panose="020B0502040204020203" pitchFamily="34" charset="0"/>
              </a:rPr>
              <a:t>Access to Buprenorphine in Office-Based Settings</a:t>
            </a:r>
          </a:p>
          <a:p>
            <a:pPr marL="285750" indent="-285750">
              <a:buFont typeface="Arial" panose="020B0604020202020204" pitchFamily="34" charset="0"/>
              <a:buChar char="•"/>
            </a:pPr>
            <a:r>
              <a:rPr lang="en-US" sz="2400" dirty="0">
                <a:solidFill>
                  <a:srgbClr val="252D4E"/>
                </a:solidFill>
                <a:latin typeface="Segoe UI" panose="020B0502040204020203" pitchFamily="34" charset="0"/>
                <a:ea typeface="Lato" panose="020F0502020204030203" pitchFamily="34" charset="0"/>
                <a:cs typeface="Segoe UI" panose="020B0502040204020203" pitchFamily="34" charset="0"/>
              </a:rPr>
              <a:t>Access to Care in Opioid Treatment Programs</a:t>
            </a:r>
          </a:p>
          <a:p>
            <a:pPr marL="285750" indent="-285750">
              <a:buFont typeface="Arial" panose="020B0604020202020204" pitchFamily="34" charset="0"/>
              <a:buChar char="•"/>
            </a:pPr>
            <a:r>
              <a:rPr lang="en-US" sz="2400" dirty="0">
                <a:solidFill>
                  <a:srgbClr val="252D4E"/>
                </a:solidFill>
                <a:latin typeface="Segoe UI" panose="020B0502040204020203" pitchFamily="34" charset="0"/>
                <a:ea typeface="Lato" panose="020F0502020204030203" pitchFamily="34" charset="0"/>
                <a:cs typeface="Segoe UI" panose="020B0502040204020203" pitchFamily="34" charset="0"/>
              </a:rPr>
              <a:t>Support Group Guidance</a:t>
            </a:r>
          </a:p>
          <a:p>
            <a:pPr marL="285750" indent="-285750">
              <a:buFont typeface="Arial" panose="020B0604020202020204" pitchFamily="34" charset="0"/>
              <a:buChar char="•"/>
            </a:pPr>
            <a:r>
              <a:rPr lang="en-US" sz="2400" dirty="0">
                <a:solidFill>
                  <a:srgbClr val="252D4E"/>
                </a:solidFill>
                <a:latin typeface="Segoe UI" panose="020B0502040204020203" pitchFamily="34" charset="0"/>
                <a:ea typeface="Lato" panose="020F0502020204030203" pitchFamily="34" charset="0"/>
                <a:cs typeface="Segoe UI" panose="020B0502040204020203" pitchFamily="34" charset="0"/>
              </a:rPr>
              <a:t>Guidance on Medications, Dosages and Formulations</a:t>
            </a:r>
          </a:p>
          <a:p>
            <a:pPr marL="285750" indent="-285750">
              <a:buFont typeface="Arial" panose="020B0604020202020204" pitchFamily="34" charset="0"/>
              <a:buChar char="•"/>
            </a:pPr>
            <a:r>
              <a:rPr lang="en-US" sz="2400" dirty="0">
                <a:solidFill>
                  <a:srgbClr val="252D4E"/>
                </a:solidFill>
                <a:latin typeface="Segoe UI" panose="020B0502040204020203" pitchFamily="34" charset="0"/>
                <a:ea typeface="Lato" panose="020F0502020204030203" pitchFamily="34" charset="0"/>
                <a:cs typeface="Segoe UI" panose="020B0502040204020203" pitchFamily="34" charset="0"/>
              </a:rPr>
              <a:t>Treating Pregnant Women with OUD</a:t>
            </a:r>
          </a:p>
          <a:p>
            <a:pPr marL="285750" indent="-285750">
              <a:buFont typeface="Arial" panose="020B0604020202020204" pitchFamily="34" charset="0"/>
              <a:buChar char="•"/>
            </a:pPr>
            <a:endParaRPr lang="en-US" sz="2400" dirty="0">
              <a:solidFill>
                <a:srgbClr val="252D4E"/>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8738B379-4518-46EE-8724-8C75ABB03F59}"/>
              </a:ext>
            </a:extLst>
          </p:cNvPr>
          <p:cNvSpPr txBox="1"/>
          <p:nvPr/>
        </p:nvSpPr>
        <p:spPr>
          <a:xfrm>
            <a:off x="2310120" y="1492629"/>
            <a:ext cx="42186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D34D26"/>
                </a:solidFill>
                <a:latin typeface="Segoe UI" panose="020B0502040204020203" pitchFamily="34" charset="0"/>
                <a:ea typeface="Lato" panose="020F0502020204030203" pitchFamily="34" charset="0"/>
                <a:cs typeface="Segoe UI" panose="020B0502040204020203" pitchFamily="34" charset="0"/>
              </a:rPr>
              <a:t>Published Guidance:</a:t>
            </a:r>
          </a:p>
        </p:txBody>
      </p:sp>
    </p:spTree>
    <p:extLst>
      <p:ext uri="{BB962C8B-B14F-4D97-AF65-F5344CB8AC3E}">
        <p14:creationId xmlns:p14="http://schemas.microsoft.com/office/powerpoint/2010/main" val="3342654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1">
            <a:extLst>
              <a:ext uri="{FF2B5EF4-FFF2-40B4-BE49-F238E27FC236}">
                <a16:creationId xmlns:a16="http://schemas.microsoft.com/office/drawing/2014/main" id="{F20304DE-415C-46C5-B8DE-6C00279CD53C}"/>
              </a:ext>
            </a:extLst>
          </p:cNvPr>
          <p:cNvSpPr txBox="1">
            <a:spLocks/>
          </p:cNvSpPr>
          <p:nvPr/>
        </p:nvSpPr>
        <p:spPr>
          <a:xfrm>
            <a:off x="659515" y="307152"/>
            <a:ext cx="10582885" cy="113993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4200" b="1" dirty="0">
                <a:solidFill>
                  <a:srgbClr val="002060"/>
                </a:solidFill>
                <a:latin typeface="Segoe UI" panose="020B0502040204020203" pitchFamily="34" charset="0"/>
                <a:ea typeface="Lato" panose="020F0502020204030203" pitchFamily="34" charset="0"/>
                <a:cs typeface="Segoe UI" panose="020B0502040204020203" pitchFamily="34" charset="0"/>
              </a:rPr>
              <a:t>CPDC Task Force </a:t>
            </a:r>
            <a:r>
              <a:rPr lang="en-US" sz="4200" b="1" dirty="0">
                <a:solidFill>
                  <a:srgbClr val="252D4E"/>
                </a:solidFill>
                <a:latin typeface="Segoe UI" panose="020B0502040204020203" pitchFamily="34" charset="0"/>
                <a:ea typeface="Lato" panose="020F0502020204030203" pitchFamily="34" charset="0"/>
                <a:cs typeface="Segoe UI" panose="020B0502040204020203" pitchFamily="34" charset="0"/>
              </a:rPr>
              <a:t>Guidance Topics</a:t>
            </a:r>
          </a:p>
        </p:txBody>
      </p:sp>
      <p:sp>
        <p:nvSpPr>
          <p:cNvPr id="5" name="Rectangle 4">
            <a:extLst>
              <a:ext uri="{FF2B5EF4-FFF2-40B4-BE49-F238E27FC236}">
                <a16:creationId xmlns:a16="http://schemas.microsoft.com/office/drawing/2014/main" id="{5765AD53-26F6-4A6C-B67C-D39BF667CCD6}"/>
              </a:ext>
            </a:extLst>
          </p:cNvPr>
          <p:cNvSpPr/>
          <p:nvPr/>
        </p:nvSpPr>
        <p:spPr>
          <a:xfrm>
            <a:off x="2323686" y="1834208"/>
            <a:ext cx="6096000" cy="1692771"/>
          </a:xfrm>
          <a:prstGeom prst="rect">
            <a:avLst/>
          </a:prstGeom>
        </p:spPr>
        <p:txBody>
          <a:bodyPr>
            <a:spAutoFit/>
          </a:bodyPr>
          <a:lstStyle/>
          <a:p>
            <a:pPr marL="342900" indent="-342900">
              <a:buFont typeface="Arial"/>
              <a:buChar char="•"/>
            </a:pPr>
            <a:r>
              <a:rPr lang="en-US" sz="2600" dirty="0">
                <a:solidFill>
                  <a:srgbClr val="252D4E"/>
                </a:solidFill>
                <a:latin typeface="Segoe UI" panose="020B0502040204020203" pitchFamily="34" charset="0"/>
                <a:ea typeface="Lato" panose="020F0502020204030203" pitchFamily="34" charset="0"/>
                <a:cs typeface="Segoe UI" panose="020B0502040204020203" pitchFamily="34" charset="0"/>
              </a:rPr>
              <a:t>Guidance for General Hospitals</a:t>
            </a:r>
          </a:p>
          <a:p>
            <a:pPr marL="342900" indent="-342900">
              <a:buFont typeface="Arial"/>
              <a:buChar char="•"/>
            </a:pPr>
            <a:r>
              <a:rPr lang="en-US" sz="2600" dirty="0">
                <a:solidFill>
                  <a:srgbClr val="252D4E"/>
                </a:solidFill>
                <a:latin typeface="Segoe UI" panose="020B0502040204020203" pitchFamily="34" charset="0"/>
                <a:ea typeface="Lato" panose="020F0502020204030203" pitchFamily="34" charset="0"/>
                <a:cs typeface="Segoe UI" panose="020B0502040204020203" pitchFamily="34" charset="0"/>
              </a:rPr>
              <a:t>Criminal Justice</a:t>
            </a:r>
          </a:p>
          <a:p>
            <a:pPr marL="342900" indent="-342900">
              <a:buFont typeface="Arial"/>
              <a:buChar char="•"/>
            </a:pPr>
            <a:r>
              <a:rPr lang="en-US" sz="2600" dirty="0">
                <a:solidFill>
                  <a:srgbClr val="252D4E"/>
                </a:solidFill>
                <a:latin typeface="Segoe UI" panose="020B0502040204020203" pitchFamily="34" charset="0"/>
                <a:ea typeface="Lato" panose="020F0502020204030203" pitchFamily="34" charset="0"/>
                <a:cs typeface="Segoe UI" panose="020B0502040204020203" pitchFamily="34" charset="0"/>
              </a:rPr>
              <a:t>Homeless Populations</a:t>
            </a:r>
          </a:p>
          <a:p>
            <a:pPr marL="342900" indent="-342900">
              <a:buFont typeface="Arial"/>
              <a:buChar char="•"/>
            </a:pPr>
            <a:r>
              <a:rPr lang="en-US" sz="2600" dirty="0">
                <a:solidFill>
                  <a:srgbClr val="252D4E"/>
                </a:solidFill>
                <a:latin typeface="Segoe UI" panose="020B0502040204020203" pitchFamily="34" charset="0"/>
                <a:ea typeface="Lato" panose="020F0502020204030203" pitchFamily="34" charset="0"/>
                <a:cs typeface="Segoe UI" panose="020B0502040204020203" pitchFamily="34" charset="0"/>
              </a:rPr>
              <a:t>Clinician and Physician Well-being</a:t>
            </a:r>
          </a:p>
        </p:txBody>
      </p:sp>
      <p:sp>
        <p:nvSpPr>
          <p:cNvPr id="7" name="TextBox 6">
            <a:extLst>
              <a:ext uri="{FF2B5EF4-FFF2-40B4-BE49-F238E27FC236}">
                <a16:creationId xmlns:a16="http://schemas.microsoft.com/office/drawing/2014/main" id="{851C9C9D-701B-4F11-9ACE-A6FE468C001A}"/>
              </a:ext>
            </a:extLst>
          </p:cNvPr>
          <p:cNvSpPr txBox="1"/>
          <p:nvPr/>
        </p:nvSpPr>
        <p:spPr>
          <a:xfrm>
            <a:off x="2305274" y="1374775"/>
            <a:ext cx="47978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D34D26"/>
                </a:solidFill>
                <a:latin typeface="Segoe UI" panose="020B0502040204020203" pitchFamily="34" charset="0"/>
                <a:ea typeface="Lato" panose="020F0502020204030203" pitchFamily="34" charset="0"/>
                <a:cs typeface="Segoe UI" panose="020B0502040204020203" pitchFamily="34" charset="0"/>
              </a:rPr>
              <a:t>Guidance Coming Soon</a:t>
            </a:r>
            <a:r>
              <a:rPr lang="en-US" sz="2800" b="1" dirty="0">
                <a:solidFill>
                  <a:srgbClr val="D34D26"/>
                </a:solidFill>
                <a:latin typeface="Lato" panose="020F0502020204030203" pitchFamily="34" charset="0"/>
                <a:ea typeface="Lato" panose="020F0502020204030203" pitchFamily="34" charset="0"/>
                <a:cs typeface="Lato" panose="020F0502020204030203" pitchFamily="34" charset="0"/>
              </a:rPr>
              <a:t>:</a:t>
            </a:r>
            <a:endParaRPr lang="en-US" sz="2800" dirty="0">
              <a:solidFill>
                <a:srgbClr val="D34D26"/>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01219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1">
            <a:extLst>
              <a:ext uri="{FF2B5EF4-FFF2-40B4-BE49-F238E27FC236}">
                <a16:creationId xmlns:a16="http://schemas.microsoft.com/office/drawing/2014/main" id="{F20304DE-415C-46C5-B8DE-6C00279CD53C}"/>
              </a:ext>
            </a:extLst>
          </p:cNvPr>
          <p:cNvSpPr txBox="1">
            <a:spLocks/>
          </p:cNvSpPr>
          <p:nvPr/>
        </p:nvSpPr>
        <p:spPr>
          <a:xfrm>
            <a:off x="659515" y="307152"/>
            <a:ext cx="10582885" cy="113993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4200" b="1" dirty="0">
                <a:solidFill>
                  <a:srgbClr val="002060"/>
                </a:solidFill>
                <a:latin typeface="Segoe UI" panose="020B0502040204020203" pitchFamily="34" charset="0"/>
                <a:ea typeface="Lato" panose="020F0502020204030203" pitchFamily="34" charset="0"/>
                <a:cs typeface="Segoe UI" panose="020B0502040204020203" pitchFamily="34" charset="0"/>
              </a:rPr>
              <a:t>Important Differences</a:t>
            </a:r>
            <a:endParaRPr lang="en-US" sz="4200" b="1" dirty="0">
              <a:solidFill>
                <a:srgbClr val="252D4E"/>
              </a:solidFill>
              <a:latin typeface="Segoe UI" panose="020B0502040204020203" pitchFamily="34" charset="0"/>
              <a:ea typeface="Lato" panose="020F0502020204030203" pitchFamily="34" charset="0"/>
              <a:cs typeface="Segoe UI" panose="020B0502040204020203" pitchFamily="34" charset="0"/>
            </a:endParaRPr>
          </a:p>
        </p:txBody>
      </p:sp>
      <p:sp>
        <p:nvSpPr>
          <p:cNvPr id="2" name="Rectangle 1">
            <a:extLst>
              <a:ext uri="{FF2B5EF4-FFF2-40B4-BE49-F238E27FC236}">
                <a16:creationId xmlns:a16="http://schemas.microsoft.com/office/drawing/2014/main" id="{40B5C4B1-32C3-4D88-8A69-CAD49C4F61FE}"/>
              </a:ext>
            </a:extLst>
          </p:cNvPr>
          <p:cNvSpPr/>
          <p:nvPr/>
        </p:nvSpPr>
        <p:spPr>
          <a:xfrm>
            <a:off x="745434" y="1156253"/>
            <a:ext cx="4532244" cy="4363278"/>
          </a:xfrm>
          <a:prstGeom prst="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F01BF78-CA08-4850-AB52-57204CCAF2E6}"/>
              </a:ext>
            </a:extLst>
          </p:cNvPr>
          <p:cNvSpPr/>
          <p:nvPr/>
        </p:nvSpPr>
        <p:spPr>
          <a:xfrm>
            <a:off x="6552982" y="1156253"/>
            <a:ext cx="4532244" cy="4363278"/>
          </a:xfrm>
          <a:prstGeom prst="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7B47EC9-EF68-4A6A-8131-96F256AF7A10}"/>
              </a:ext>
            </a:extLst>
          </p:cNvPr>
          <p:cNvSpPr txBox="1"/>
          <p:nvPr/>
        </p:nvSpPr>
        <p:spPr>
          <a:xfrm>
            <a:off x="588260" y="1431694"/>
            <a:ext cx="4671391" cy="584775"/>
          </a:xfrm>
          <a:prstGeom prst="rect">
            <a:avLst/>
          </a:prstGeom>
          <a:noFill/>
        </p:spPr>
        <p:txBody>
          <a:bodyPr wrap="square" rtlCol="0">
            <a:spAutoFit/>
          </a:bodyPr>
          <a:lstStyle/>
          <a:p>
            <a:pPr algn="ctr"/>
            <a:r>
              <a:rPr lang="en-US" sz="3200" b="1" dirty="0">
                <a:solidFill>
                  <a:srgbClr val="D34D26"/>
                </a:solidFill>
                <a:latin typeface="Segoe UI" panose="020B0502040204020203" pitchFamily="34" charset="0"/>
                <a:ea typeface="Lato" panose="020F0502020204030203" pitchFamily="34" charset="0"/>
                <a:cs typeface="Segoe UI" panose="020B0502040204020203" pitchFamily="34" charset="0"/>
              </a:rPr>
              <a:t>Guidance</a:t>
            </a:r>
          </a:p>
        </p:txBody>
      </p:sp>
      <p:sp>
        <p:nvSpPr>
          <p:cNvPr id="10" name="TextBox 9">
            <a:extLst>
              <a:ext uri="{FF2B5EF4-FFF2-40B4-BE49-F238E27FC236}">
                <a16:creationId xmlns:a16="http://schemas.microsoft.com/office/drawing/2014/main" id="{E6548A8F-63FB-4EFE-83F4-9FD00E8BA124}"/>
              </a:ext>
            </a:extLst>
          </p:cNvPr>
          <p:cNvSpPr txBox="1"/>
          <p:nvPr/>
        </p:nvSpPr>
        <p:spPr>
          <a:xfrm>
            <a:off x="6483408" y="1431693"/>
            <a:ext cx="4671391" cy="584775"/>
          </a:xfrm>
          <a:prstGeom prst="rect">
            <a:avLst/>
          </a:prstGeom>
          <a:noFill/>
        </p:spPr>
        <p:txBody>
          <a:bodyPr wrap="square" rtlCol="0">
            <a:spAutoFit/>
          </a:bodyPr>
          <a:lstStyle/>
          <a:p>
            <a:pPr algn="ctr"/>
            <a:r>
              <a:rPr lang="en-US" sz="3200" b="1" dirty="0">
                <a:solidFill>
                  <a:srgbClr val="D34D26"/>
                </a:solidFill>
                <a:latin typeface="Segoe UI" panose="020B0502040204020203" pitchFamily="34" charset="0"/>
                <a:ea typeface="Lato" panose="020F0502020204030203" pitchFamily="34" charset="0"/>
                <a:cs typeface="Segoe UI" panose="020B0502040204020203" pitchFamily="34" charset="0"/>
              </a:rPr>
              <a:t>Guidelines</a:t>
            </a:r>
          </a:p>
        </p:txBody>
      </p:sp>
      <p:sp>
        <p:nvSpPr>
          <p:cNvPr id="6" name="TextBox 5">
            <a:extLst>
              <a:ext uri="{FF2B5EF4-FFF2-40B4-BE49-F238E27FC236}">
                <a16:creationId xmlns:a16="http://schemas.microsoft.com/office/drawing/2014/main" id="{7A46D92E-7486-403D-B95A-AE04E32DAE50}"/>
              </a:ext>
            </a:extLst>
          </p:cNvPr>
          <p:cNvSpPr txBox="1"/>
          <p:nvPr/>
        </p:nvSpPr>
        <p:spPr>
          <a:xfrm>
            <a:off x="1411357" y="2067339"/>
            <a:ext cx="3568148" cy="2308324"/>
          </a:xfrm>
          <a:prstGeom prst="rect">
            <a:avLst/>
          </a:prstGeom>
          <a:noFill/>
        </p:spPr>
        <p:txBody>
          <a:bodyPr wrap="square" rtlCol="0">
            <a:spAutoFit/>
          </a:bodyPr>
          <a:lstStyle/>
          <a:p>
            <a:pPr lvl="0"/>
            <a:r>
              <a:rPr lang="en-US" sz="2200" b="1" dirty="0">
                <a:solidFill>
                  <a:srgbClr val="252D4E"/>
                </a:solidFill>
                <a:latin typeface="Segoe UI" panose="020B0502040204020203" pitchFamily="34" charset="0"/>
                <a:cs typeface="Segoe UI" panose="020B0502040204020203" pitchFamily="34" charset="0"/>
              </a:rPr>
              <a:t>A relatively rapid process where content is:</a:t>
            </a:r>
          </a:p>
          <a:p>
            <a:pPr marL="342900" lvl="0" indent="-342900">
              <a:buFont typeface="Arial" panose="020B0604020202020204" pitchFamily="34" charset="0"/>
              <a:buChar char="•"/>
            </a:pPr>
            <a:r>
              <a:rPr lang="en-US" sz="2000" dirty="0">
                <a:solidFill>
                  <a:srgbClr val="252D4E"/>
                </a:solidFill>
                <a:latin typeface="Segoe UI" panose="020B0502040204020203" pitchFamily="34" charset="0"/>
                <a:cs typeface="Segoe UI" panose="020B0502040204020203" pitchFamily="34" charset="0"/>
              </a:rPr>
              <a:t>developed by a few experts</a:t>
            </a:r>
          </a:p>
          <a:p>
            <a:pPr marL="342900" lvl="0" indent="-342900">
              <a:buFont typeface="Arial" panose="020B0604020202020204" pitchFamily="34" charset="0"/>
              <a:buChar char="•"/>
            </a:pPr>
            <a:r>
              <a:rPr lang="en-US" sz="2000" dirty="0">
                <a:solidFill>
                  <a:srgbClr val="252D4E"/>
                </a:solidFill>
                <a:latin typeface="Segoe UI" panose="020B0502040204020203" pitchFamily="34" charset="0"/>
                <a:cs typeface="Segoe UI" panose="020B0502040204020203" pitchFamily="34" charset="0"/>
              </a:rPr>
              <a:t>vetted by a review group</a:t>
            </a:r>
          </a:p>
          <a:p>
            <a:pPr marL="342900" lvl="0" indent="-342900">
              <a:buFont typeface="Arial" panose="020B0604020202020204" pitchFamily="34" charset="0"/>
              <a:buChar char="•"/>
            </a:pPr>
            <a:r>
              <a:rPr lang="en-US" sz="2000" dirty="0">
                <a:solidFill>
                  <a:srgbClr val="252D4E"/>
                </a:solidFill>
                <a:latin typeface="Segoe UI" panose="020B0502040204020203" pitchFamily="34" charset="0"/>
                <a:cs typeface="Segoe UI" panose="020B0502040204020203" pitchFamily="34" charset="0"/>
              </a:rPr>
              <a:t>quickly released to address a pressing crisis.</a:t>
            </a:r>
          </a:p>
        </p:txBody>
      </p:sp>
      <p:sp>
        <p:nvSpPr>
          <p:cNvPr id="11" name="TextBox 10">
            <a:extLst>
              <a:ext uri="{FF2B5EF4-FFF2-40B4-BE49-F238E27FC236}">
                <a16:creationId xmlns:a16="http://schemas.microsoft.com/office/drawing/2014/main" id="{B99CCA32-9D94-497C-9A69-16B590DAC604}"/>
              </a:ext>
            </a:extLst>
          </p:cNvPr>
          <p:cNvSpPr txBox="1"/>
          <p:nvPr/>
        </p:nvSpPr>
        <p:spPr>
          <a:xfrm>
            <a:off x="6940717" y="2067338"/>
            <a:ext cx="3925957" cy="2308324"/>
          </a:xfrm>
          <a:prstGeom prst="rect">
            <a:avLst/>
          </a:prstGeom>
          <a:noFill/>
        </p:spPr>
        <p:txBody>
          <a:bodyPr wrap="square" rtlCol="0">
            <a:spAutoFit/>
          </a:bodyPr>
          <a:lstStyle/>
          <a:p>
            <a:pPr lvl="0"/>
            <a:r>
              <a:rPr lang="en-US" sz="2200" b="1" dirty="0">
                <a:solidFill>
                  <a:srgbClr val="252D4E"/>
                </a:solidFill>
                <a:latin typeface="Segoe UI" panose="020B0502040204020203" pitchFamily="34" charset="0"/>
                <a:cs typeface="Segoe UI" panose="020B0502040204020203" pitchFamily="34" charset="0"/>
              </a:rPr>
              <a:t>A slower process (a year or more) that includes:</a:t>
            </a:r>
          </a:p>
          <a:p>
            <a:pPr marL="342900" lvl="0" indent="-342900">
              <a:buFont typeface="Arial" panose="020B0604020202020204" pitchFamily="34" charset="0"/>
              <a:buChar char="•"/>
            </a:pPr>
            <a:r>
              <a:rPr lang="en-US" sz="2000" dirty="0">
                <a:solidFill>
                  <a:srgbClr val="252D4E"/>
                </a:solidFill>
                <a:latin typeface="Segoe UI" panose="020B0502040204020203" pitchFamily="34" charset="0"/>
                <a:cs typeface="Segoe UI" panose="020B0502040204020203" pitchFamily="34" charset="0"/>
              </a:rPr>
              <a:t>the development of a rigorous methodology</a:t>
            </a:r>
          </a:p>
          <a:p>
            <a:pPr marL="342900" lvl="0" indent="-342900">
              <a:buFont typeface="Arial" panose="020B0604020202020204" pitchFamily="34" charset="0"/>
              <a:buChar char="•"/>
            </a:pPr>
            <a:r>
              <a:rPr lang="en-US" sz="2000" dirty="0">
                <a:solidFill>
                  <a:srgbClr val="252D4E"/>
                </a:solidFill>
                <a:latin typeface="Segoe UI" panose="020B0502040204020203" pitchFamily="34" charset="0"/>
                <a:cs typeface="Segoe UI" panose="020B0502040204020203" pitchFamily="34" charset="0"/>
              </a:rPr>
              <a:t>a final stage of public comments and the approval of the Board of Directors. </a:t>
            </a:r>
          </a:p>
        </p:txBody>
      </p:sp>
      <p:sp>
        <p:nvSpPr>
          <p:cNvPr id="12" name="TextBox 11">
            <a:extLst>
              <a:ext uri="{FF2B5EF4-FFF2-40B4-BE49-F238E27FC236}">
                <a16:creationId xmlns:a16="http://schemas.microsoft.com/office/drawing/2014/main" id="{53F4B72C-C103-4E3E-BBB8-659977D133DE}"/>
              </a:ext>
            </a:extLst>
          </p:cNvPr>
          <p:cNvSpPr txBox="1"/>
          <p:nvPr/>
        </p:nvSpPr>
        <p:spPr>
          <a:xfrm>
            <a:off x="5620577" y="2898334"/>
            <a:ext cx="748639" cy="584775"/>
          </a:xfrm>
          <a:prstGeom prst="rect">
            <a:avLst/>
          </a:prstGeom>
          <a:noFill/>
        </p:spPr>
        <p:txBody>
          <a:bodyPr wrap="square" rtlCol="0">
            <a:spAutoFit/>
          </a:bodyPr>
          <a:lstStyle/>
          <a:p>
            <a:pPr algn="ctr"/>
            <a:r>
              <a:rPr lang="en-US" sz="3200" b="1">
                <a:solidFill>
                  <a:srgbClr val="D34D26"/>
                </a:solidFill>
              </a:rPr>
              <a:t>VS</a:t>
            </a:r>
          </a:p>
        </p:txBody>
      </p:sp>
    </p:spTree>
    <p:extLst>
      <p:ext uri="{BB962C8B-B14F-4D97-AF65-F5344CB8AC3E}">
        <p14:creationId xmlns:p14="http://schemas.microsoft.com/office/powerpoint/2010/main" val="295347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4">
            <a:extLst>
              <a:ext uri="{FF2B5EF4-FFF2-40B4-BE49-F238E27FC236}">
                <a16:creationId xmlns:a16="http://schemas.microsoft.com/office/drawing/2014/main" id="{A7B8D594-4718-41A5-B566-42B908C175AF}"/>
              </a:ext>
            </a:extLst>
          </p:cNvPr>
          <p:cNvSpPr txBox="1">
            <a:spLocks/>
          </p:cNvSpPr>
          <p:nvPr/>
        </p:nvSpPr>
        <p:spPr>
          <a:xfrm>
            <a:off x="487552" y="1592231"/>
            <a:ext cx="6448388" cy="465144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252D4E"/>
                </a:solidFill>
                <a:latin typeface="Segoe UI" panose="020B0502040204020203" pitchFamily="34" charset="0"/>
                <a:cs typeface="Segoe UI" panose="020B0502040204020203" pitchFamily="34" charset="0"/>
              </a:rPr>
              <a:t>1. Clinicians, treatment programs, and systems of care must pivot during times of disaster from traditional 'best practices' which rely upon usual resource availability, while providing the best care possible under their circumstances for the patients in their community.</a:t>
            </a:r>
          </a:p>
          <a:p>
            <a:pPr marL="0" indent="0">
              <a:buNone/>
            </a:pPr>
            <a:endParaRPr lang="en-US" sz="2000" dirty="0">
              <a:solidFill>
                <a:schemeClr val="bg1"/>
              </a:solidFill>
              <a:latin typeface="Arial" panose="020B0604020202020204" pitchFamily="34" charset="0"/>
              <a:cs typeface="Arial" panose="020B0604020202020204" pitchFamily="34" charset="0"/>
            </a:endParaRPr>
          </a:p>
        </p:txBody>
      </p:sp>
      <p:sp>
        <p:nvSpPr>
          <p:cNvPr id="6" name="Text Placeholder 1">
            <a:extLst>
              <a:ext uri="{FF2B5EF4-FFF2-40B4-BE49-F238E27FC236}">
                <a16:creationId xmlns:a16="http://schemas.microsoft.com/office/drawing/2014/main" id="{225C929E-F88B-4710-AFF8-226CDDD686F1}"/>
              </a:ext>
            </a:extLst>
          </p:cNvPr>
          <p:cNvSpPr txBox="1">
            <a:spLocks/>
          </p:cNvSpPr>
          <p:nvPr/>
        </p:nvSpPr>
        <p:spPr>
          <a:xfrm>
            <a:off x="532515" y="363795"/>
            <a:ext cx="6448388" cy="122843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4000" b="1" dirty="0">
                <a:solidFill>
                  <a:srgbClr val="002060"/>
                </a:solidFill>
                <a:latin typeface="Segoe UI" panose="020B0502040204020203" pitchFamily="34" charset="0"/>
                <a:cs typeface="Segoe UI" panose="020B0502040204020203" pitchFamily="34" charset="0"/>
              </a:rPr>
              <a:t>Three Underlying Themes</a:t>
            </a:r>
          </a:p>
          <a:p>
            <a:pPr marL="0" indent="0">
              <a:spcBef>
                <a:spcPts val="0"/>
              </a:spcBef>
              <a:buNone/>
            </a:pPr>
            <a:endParaRPr lang="en-US" sz="4000" b="1" dirty="0">
              <a:solidFill>
                <a:srgbClr val="F6DE55"/>
              </a:solidFill>
              <a:cs typeface="Arial" panose="020B0604020202020204"/>
            </a:endParaRPr>
          </a:p>
        </p:txBody>
      </p:sp>
      <p:pic>
        <p:nvPicPr>
          <p:cNvPr id="15" name="Picture 14">
            <a:extLst>
              <a:ext uri="{FF2B5EF4-FFF2-40B4-BE49-F238E27FC236}">
                <a16:creationId xmlns:a16="http://schemas.microsoft.com/office/drawing/2014/main" id="{7D197AB3-9384-40FA-81FA-39260FAD2F74}"/>
              </a:ext>
            </a:extLst>
          </p:cNvPr>
          <p:cNvPicPr>
            <a:picLocks noChangeAspect="1"/>
          </p:cNvPicPr>
          <p:nvPr/>
        </p:nvPicPr>
        <p:blipFill>
          <a:blip r:embed="rId3"/>
          <a:stretch>
            <a:fillRect/>
          </a:stretch>
        </p:blipFill>
        <p:spPr>
          <a:xfrm>
            <a:off x="7861282" y="0"/>
            <a:ext cx="4620769" cy="6858000"/>
          </a:xfrm>
          <a:prstGeom prst="rect">
            <a:avLst/>
          </a:prstGeom>
        </p:spPr>
      </p:pic>
    </p:spTree>
    <p:extLst>
      <p:ext uri="{BB962C8B-B14F-4D97-AF65-F5344CB8AC3E}">
        <p14:creationId xmlns:p14="http://schemas.microsoft.com/office/powerpoint/2010/main" val="2779140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4">
            <a:extLst>
              <a:ext uri="{FF2B5EF4-FFF2-40B4-BE49-F238E27FC236}">
                <a16:creationId xmlns:a16="http://schemas.microsoft.com/office/drawing/2014/main" id="{A7B8D594-4718-41A5-B566-42B908C175AF}"/>
              </a:ext>
            </a:extLst>
          </p:cNvPr>
          <p:cNvSpPr txBox="1">
            <a:spLocks/>
          </p:cNvSpPr>
          <p:nvPr/>
        </p:nvSpPr>
        <p:spPr>
          <a:xfrm>
            <a:off x="487551" y="1774233"/>
            <a:ext cx="6807983" cy="4789094"/>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dirty="0">
                <a:solidFill>
                  <a:srgbClr val="252D4E"/>
                </a:solidFill>
                <a:latin typeface="Segoe UI" panose="020B0502040204020203" pitchFamily="34" charset="0"/>
                <a:cs typeface="Segoe UI" panose="020B0502040204020203" pitchFamily="34" charset="0"/>
              </a:rPr>
              <a:t>2. Rapid and deep federal guidance, regulatory changes, and payment changes must be implemented within state and local regulatory and payment structures.</a:t>
            </a:r>
          </a:p>
          <a:p>
            <a:pPr marL="0" indent="0">
              <a:spcBef>
                <a:spcPts val="600"/>
              </a:spcBef>
              <a:buNone/>
            </a:pPr>
            <a:endParaRPr lang="en-US" dirty="0">
              <a:solidFill>
                <a:srgbClr val="252D4E"/>
              </a:solidFill>
              <a:latin typeface="Segoe UI" panose="020B0502040204020203" pitchFamily="34" charset="0"/>
              <a:cs typeface="Segoe UI" panose="020B0502040204020203" pitchFamily="34" charset="0"/>
            </a:endParaRPr>
          </a:p>
          <a:p>
            <a:pPr marL="0" indent="0">
              <a:spcBef>
                <a:spcPts val="600"/>
              </a:spcBef>
              <a:buNone/>
            </a:pPr>
            <a:r>
              <a:rPr lang="en-US" dirty="0">
                <a:solidFill>
                  <a:srgbClr val="252D4E"/>
                </a:solidFill>
                <a:latin typeface="Segoe UI" panose="020B0502040204020203" pitchFamily="34" charset="0"/>
                <a:cs typeface="Segoe UI" panose="020B0502040204020203" pitchFamily="34" charset="0"/>
              </a:rPr>
              <a:t>3. There is an urgent/emergent need for clinicians, treatment programs, systems of care to break from silos and collaborate for new systems</a:t>
            </a:r>
          </a:p>
          <a:p>
            <a:pPr marL="0" indent="0">
              <a:buNone/>
            </a:pPr>
            <a:endParaRPr lang="en-US" sz="2000" dirty="0">
              <a:solidFill>
                <a:schemeClr val="bg1"/>
              </a:solidFill>
              <a:latin typeface="Arial" panose="020B0604020202020204" pitchFamily="34" charset="0"/>
              <a:cs typeface="Arial" panose="020B0604020202020204" pitchFamily="34" charset="0"/>
            </a:endParaRPr>
          </a:p>
        </p:txBody>
      </p:sp>
      <p:sp>
        <p:nvSpPr>
          <p:cNvPr id="6" name="Text Placeholder 1">
            <a:extLst>
              <a:ext uri="{FF2B5EF4-FFF2-40B4-BE49-F238E27FC236}">
                <a16:creationId xmlns:a16="http://schemas.microsoft.com/office/drawing/2014/main" id="{225C929E-F88B-4710-AFF8-226CDDD686F1}"/>
              </a:ext>
            </a:extLst>
          </p:cNvPr>
          <p:cNvSpPr txBox="1">
            <a:spLocks/>
          </p:cNvSpPr>
          <p:nvPr/>
        </p:nvSpPr>
        <p:spPr>
          <a:xfrm>
            <a:off x="487551" y="353962"/>
            <a:ext cx="7565068" cy="131692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4000" b="1" dirty="0">
                <a:solidFill>
                  <a:srgbClr val="002060"/>
                </a:solidFill>
                <a:latin typeface="Segoe UI" panose="020B0502040204020203" pitchFamily="34" charset="0"/>
                <a:cs typeface="Segoe UI" panose="020B0502040204020203" pitchFamily="34" charset="0"/>
              </a:rPr>
              <a:t>Three Underlying Themes Cont’d</a:t>
            </a:r>
          </a:p>
          <a:p>
            <a:pPr marL="0" indent="0">
              <a:spcBef>
                <a:spcPts val="0"/>
              </a:spcBef>
              <a:buNone/>
            </a:pPr>
            <a:endParaRPr lang="en-US" sz="4000" b="1" dirty="0">
              <a:solidFill>
                <a:srgbClr val="F6DE55"/>
              </a:solidFill>
              <a:cs typeface="Arial" panose="020B0604020202020204"/>
            </a:endParaRPr>
          </a:p>
        </p:txBody>
      </p:sp>
      <p:pic>
        <p:nvPicPr>
          <p:cNvPr id="7" name="Picture 6" descr="A large white building&#10;&#10;Description automatically generated">
            <a:extLst>
              <a:ext uri="{FF2B5EF4-FFF2-40B4-BE49-F238E27FC236}">
                <a16:creationId xmlns:a16="http://schemas.microsoft.com/office/drawing/2014/main" id="{702902A6-A428-4139-81D5-09DFA6D259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052" t="62" r="38068" b="-2"/>
          <a:stretch/>
        </p:blipFill>
        <p:spPr>
          <a:xfrm>
            <a:off x="7829882" y="0"/>
            <a:ext cx="4620535" cy="6858000"/>
          </a:xfrm>
          <a:prstGeom prst="rect">
            <a:avLst/>
          </a:prstGeom>
        </p:spPr>
      </p:pic>
    </p:spTree>
    <p:extLst>
      <p:ext uri="{BB962C8B-B14F-4D97-AF65-F5344CB8AC3E}">
        <p14:creationId xmlns:p14="http://schemas.microsoft.com/office/powerpoint/2010/main" val="99179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93382DA8-2B80-49C7-8DC0-013826FC25E3}"/>
              </a:ext>
            </a:extLst>
          </p:cNvPr>
          <p:cNvSpPr txBox="1">
            <a:spLocks/>
          </p:cNvSpPr>
          <p:nvPr/>
        </p:nvSpPr>
        <p:spPr>
          <a:xfrm>
            <a:off x="353221" y="317824"/>
            <a:ext cx="11676259" cy="113993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4000" b="1" dirty="0">
                <a:solidFill>
                  <a:srgbClr val="002060"/>
                </a:solidFill>
                <a:latin typeface="Segoe UI" panose="020B0502040204020203" pitchFamily="34" charset="0"/>
                <a:cs typeface="Segoe UI" panose="020B0502040204020203" pitchFamily="34" charset="0"/>
              </a:rPr>
              <a:t>Anticipated Phases of the COVID-19 Pandemic</a:t>
            </a:r>
          </a:p>
        </p:txBody>
      </p:sp>
      <p:grpSp>
        <p:nvGrpSpPr>
          <p:cNvPr id="14" name="Group 13">
            <a:extLst>
              <a:ext uri="{FF2B5EF4-FFF2-40B4-BE49-F238E27FC236}">
                <a16:creationId xmlns:a16="http://schemas.microsoft.com/office/drawing/2014/main" id="{30EA31FB-F7F8-4677-9E92-22B78304CD31}"/>
              </a:ext>
            </a:extLst>
          </p:cNvPr>
          <p:cNvGrpSpPr/>
          <p:nvPr/>
        </p:nvGrpSpPr>
        <p:grpSpPr>
          <a:xfrm>
            <a:off x="719316" y="1350793"/>
            <a:ext cx="11109370" cy="1491657"/>
            <a:chOff x="947472" y="1716155"/>
            <a:chExt cx="10574420" cy="1310107"/>
          </a:xfrm>
        </p:grpSpPr>
        <p:sp>
          <p:nvSpPr>
            <p:cNvPr id="8" name="Arrow: Chevron 7">
              <a:extLst>
                <a:ext uri="{FF2B5EF4-FFF2-40B4-BE49-F238E27FC236}">
                  <a16:creationId xmlns:a16="http://schemas.microsoft.com/office/drawing/2014/main" id="{B668056F-8E0E-459C-BB88-8A5C3D98415C}"/>
                </a:ext>
              </a:extLst>
            </p:cNvPr>
            <p:cNvSpPr/>
            <p:nvPr/>
          </p:nvSpPr>
          <p:spPr>
            <a:xfrm>
              <a:off x="947472" y="1716157"/>
              <a:ext cx="3475299" cy="1310105"/>
            </a:xfrm>
            <a:prstGeom prst="chevron">
              <a:avLst/>
            </a:prstGeom>
            <a:solidFill>
              <a:srgbClr val="4280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hevron 8">
              <a:extLst>
                <a:ext uri="{FF2B5EF4-FFF2-40B4-BE49-F238E27FC236}">
                  <a16:creationId xmlns:a16="http://schemas.microsoft.com/office/drawing/2014/main" id="{9FB801DE-A936-4694-9A79-977C267D5420}"/>
                </a:ext>
              </a:extLst>
            </p:cNvPr>
            <p:cNvSpPr/>
            <p:nvPr/>
          </p:nvSpPr>
          <p:spPr>
            <a:xfrm>
              <a:off x="4648426" y="1716156"/>
              <a:ext cx="3711347" cy="1310105"/>
            </a:xfrm>
            <a:prstGeom prst="chevron">
              <a:avLst/>
            </a:prstGeom>
            <a:solidFill>
              <a:srgbClr val="D34D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hevron 9">
              <a:extLst>
                <a:ext uri="{FF2B5EF4-FFF2-40B4-BE49-F238E27FC236}">
                  <a16:creationId xmlns:a16="http://schemas.microsoft.com/office/drawing/2014/main" id="{CB01B5D2-17B2-4CA7-8E99-9F6C5C75D1D7}"/>
                </a:ext>
              </a:extLst>
            </p:cNvPr>
            <p:cNvSpPr/>
            <p:nvPr/>
          </p:nvSpPr>
          <p:spPr>
            <a:xfrm>
              <a:off x="8481829" y="1716155"/>
              <a:ext cx="3040063" cy="1310105"/>
            </a:xfrm>
            <a:prstGeom prst="chevron">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90BBBC51-9EA3-4226-8DC8-94C59E5352BC}"/>
                </a:ext>
              </a:extLst>
            </p:cNvPr>
            <p:cNvSpPr txBox="1"/>
            <p:nvPr/>
          </p:nvSpPr>
          <p:spPr>
            <a:xfrm>
              <a:off x="1859006" y="2136772"/>
              <a:ext cx="1748794" cy="4054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Segoe UI" panose="020B0502040204020203" pitchFamily="34" charset="0"/>
                  <a:cs typeface="Segoe UI" panose="020B0502040204020203" pitchFamily="34" charset="0"/>
                </a:rPr>
                <a:t>Early Phase</a:t>
              </a:r>
            </a:p>
          </p:txBody>
        </p:sp>
        <p:sp>
          <p:nvSpPr>
            <p:cNvPr id="12" name="TextBox 11">
              <a:extLst>
                <a:ext uri="{FF2B5EF4-FFF2-40B4-BE49-F238E27FC236}">
                  <a16:creationId xmlns:a16="http://schemas.microsoft.com/office/drawing/2014/main" id="{0955DEA9-250D-411B-9E8B-1DB9C6BEEA85}"/>
                </a:ext>
              </a:extLst>
            </p:cNvPr>
            <p:cNvSpPr txBox="1"/>
            <p:nvPr/>
          </p:nvSpPr>
          <p:spPr>
            <a:xfrm>
              <a:off x="5706471" y="2145844"/>
              <a:ext cx="2734128" cy="4054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Segoe UI" panose="020B0502040204020203" pitchFamily="34" charset="0"/>
                  <a:cs typeface="Segoe UI" panose="020B0502040204020203" pitchFamily="34" charset="0"/>
                </a:rPr>
                <a:t>Middle Phase</a:t>
              </a:r>
            </a:p>
          </p:txBody>
        </p:sp>
        <p:sp>
          <p:nvSpPr>
            <p:cNvPr id="13" name="TextBox 12">
              <a:extLst>
                <a:ext uri="{FF2B5EF4-FFF2-40B4-BE49-F238E27FC236}">
                  <a16:creationId xmlns:a16="http://schemas.microsoft.com/office/drawing/2014/main" id="{61B18F12-5604-45A2-9892-A7CDC7C444D0}"/>
                </a:ext>
              </a:extLst>
            </p:cNvPr>
            <p:cNvSpPr txBox="1"/>
            <p:nvPr/>
          </p:nvSpPr>
          <p:spPr>
            <a:xfrm>
              <a:off x="9609974" y="1954574"/>
              <a:ext cx="1814425" cy="7298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Segoe UI" panose="020B0502040204020203" pitchFamily="34" charset="0"/>
                  <a:cs typeface="Segoe UI" panose="020B0502040204020203" pitchFamily="34" charset="0"/>
                </a:rPr>
                <a:t>Post- Pandemic</a:t>
              </a:r>
            </a:p>
          </p:txBody>
        </p:sp>
      </p:grpSp>
      <p:sp>
        <p:nvSpPr>
          <p:cNvPr id="16" name="TextBox 15">
            <a:extLst>
              <a:ext uri="{FF2B5EF4-FFF2-40B4-BE49-F238E27FC236}">
                <a16:creationId xmlns:a16="http://schemas.microsoft.com/office/drawing/2014/main" id="{B98168DA-BC5A-4F16-AE69-5AD362041059}"/>
              </a:ext>
            </a:extLst>
          </p:cNvPr>
          <p:cNvSpPr txBox="1"/>
          <p:nvPr/>
        </p:nvSpPr>
        <p:spPr>
          <a:xfrm>
            <a:off x="485774" y="2735487"/>
            <a:ext cx="3795484" cy="338554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b="1" dirty="0">
              <a:solidFill>
                <a:schemeClr val="bg1"/>
              </a:solidFill>
              <a:latin typeface="Arial"/>
              <a:cs typeface="Arial"/>
            </a:endParaRPr>
          </a:p>
          <a:p>
            <a:pPr marL="285750" indent="-285750">
              <a:buFont typeface="Arial"/>
              <a:buChar char="•"/>
            </a:pPr>
            <a:r>
              <a:rPr lang="en-US" b="1" dirty="0">
                <a:solidFill>
                  <a:srgbClr val="252D4E"/>
                </a:solidFill>
                <a:latin typeface="Segoe UI" panose="020B0502040204020203" pitchFamily="34" charset="0"/>
                <a:cs typeface="Segoe UI" panose="020B0502040204020203" pitchFamily="34" charset="0"/>
              </a:rPr>
              <a:t>Low population prevalence</a:t>
            </a:r>
          </a:p>
          <a:p>
            <a:pPr marL="285750" indent="-285750">
              <a:buFont typeface="Arial"/>
              <a:buChar char="•"/>
            </a:pPr>
            <a:endParaRPr lang="en-US" b="1" dirty="0">
              <a:solidFill>
                <a:srgbClr val="252D4E"/>
              </a:solidFill>
              <a:latin typeface="Segoe UI" panose="020B0502040204020203" pitchFamily="34" charset="0"/>
              <a:cs typeface="Segoe UI" panose="020B0502040204020203" pitchFamily="34" charset="0"/>
            </a:endParaRPr>
          </a:p>
          <a:p>
            <a:pPr marL="285750" indent="-285750">
              <a:buFont typeface="Arial"/>
              <a:buChar char="•"/>
            </a:pPr>
            <a:r>
              <a:rPr lang="en-US" b="1" dirty="0">
                <a:solidFill>
                  <a:srgbClr val="252D4E"/>
                </a:solidFill>
                <a:latin typeface="Segoe UI" panose="020B0502040204020203" pitchFamily="34" charset="0"/>
                <a:cs typeface="Segoe UI" panose="020B0502040204020203" pitchFamily="34" charset="0"/>
              </a:rPr>
              <a:t>Preventing transmission of the virus using physical distancing</a:t>
            </a:r>
          </a:p>
          <a:p>
            <a:pPr marL="285750" indent="-285750">
              <a:buFont typeface="Arial"/>
              <a:buChar char="•"/>
            </a:pPr>
            <a:endParaRPr lang="en-US" b="1" dirty="0">
              <a:solidFill>
                <a:srgbClr val="252D4E"/>
              </a:solidFill>
              <a:latin typeface="Segoe UI" panose="020B0502040204020203" pitchFamily="34" charset="0"/>
              <a:cs typeface="Segoe UI" panose="020B0502040204020203" pitchFamily="34" charset="0"/>
            </a:endParaRPr>
          </a:p>
          <a:p>
            <a:pPr marL="285750" indent="-285750">
              <a:buFont typeface="Arial"/>
              <a:buChar char="•"/>
            </a:pPr>
            <a:r>
              <a:rPr lang="en-US" b="1" dirty="0">
                <a:solidFill>
                  <a:srgbClr val="252D4E"/>
                </a:solidFill>
                <a:latin typeface="Segoe UI" panose="020B0502040204020203" pitchFamily="34" charset="0"/>
                <a:cs typeface="Segoe UI" panose="020B0502040204020203" pitchFamily="34" charset="0"/>
              </a:rPr>
              <a:t>Develop protocols for keeping infectious patients /staff in isolation or quarantine</a:t>
            </a:r>
          </a:p>
          <a:p>
            <a:pPr marL="285750" indent="-285750">
              <a:buFont typeface="Arial"/>
              <a:buChar char="•"/>
            </a:pPr>
            <a:endParaRPr lang="en-US" b="1" dirty="0">
              <a:solidFill>
                <a:srgbClr val="252D4E"/>
              </a:solidFill>
              <a:latin typeface="Segoe UI" panose="020B0502040204020203" pitchFamily="34" charset="0"/>
              <a:cs typeface="Segoe UI" panose="020B0502040204020203" pitchFamily="34" charset="0"/>
            </a:endParaRPr>
          </a:p>
          <a:p>
            <a:pPr marL="285750" indent="-285750">
              <a:buFont typeface="Arial"/>
              <a:buChar char="•"/>
            </a:pPr>
            <a:r>
              <a:rPr lang="en-US" b="1" dirty="0">
                <a:solidFill>
                  <a:srgbClr val="252D4E"/>
                </a:solidFill>
                <a:latin typeface="Segoe UI" panose="020B0502040204020203" pitchFamily="34" charset="0"/>
                <a:cs typeface="Segoe UI" panose="020B0502040204020203" pitchFamily="34" charset="0"/>
              </a:rPr>
              <a:t>PLAN FOR PHASE 2 !</a:t>
            </a:r>
          </a:p>
          <a:p>
            <a:endParaRPr lang="en-US" sz="1600" dirty="0">
              <a:solidFill>
                <a:schemeClr val="bg1"/>
              </a:solidFill>
              <a:latin typeface="Arial"/>
              <a:cs typeface="Arial"/>
            </a:endParaRPr>
          </a:p>
        </p:txBody>
      </p:sp>
      <p:sp>
        <p:nvSpPr>
          <p:cNvPr id="18" name="TextBox 17">
            <a:extLst>
              <a:ext uri="{FF2B5EF4-FFF2-40B4-BE49-F238E27FC236}">
                <a16:creationId xmlns:a16="http://schemas.microsoft.com/office/drawing/2014/main" id="{475EFA19-076E-40CD-BAFF-671FD0F8FCC3}"/>
              </a:ext>
            </a:extLst>
          </p:cNvPr>
          <p:cNvSpPr txBox="1"/>
          <p:nvPr/>
        </p:nvSpPr>
        <p:spPr>
          <a:xfrm>
            <a:off x="4468129" y="2735485"/>
            <a:ext cx="4077531" cy="366254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dirty="0">
              <a:solidFill>
                <a:schemeClr val="bg1"/>
              </a:solidFill>
              <a:latin typeface="Arial"/>
              <a:cs typeface="Arial"/>
            </a:endParaRPr>
          </a:p>
          <a:p>
            <a:pPr marL="285750" indent="-285750">
              <a:buFont typeface="Arial"/>
              <a:buChar char="•"/>
            </a:pPr>
            <a:r>
              <a:rPr lang="en-US" b="1" dirty="0">
                <a:solidFill>
                  <a:srgbClr val="252D4E"/>
                </a:solidFill>
                <a:latin typeface="Segoe UI" panose="020B0502040204020203" pitchFamily="34" charset="0"/>
                <a:cs typeface="Segoe UI" panose="020B0502040204020203" pitchFamily="34" charset="0"/>
              </a:rPr>
              <a:t>Higher population prevalence makes isolating of individuals impractical</a:t>
            </a:r>
          </a:p>
          <a:p>
            <a:pPr marL="285750" indent="-285750">
              <a:buFont typeface="Arial"/>
              <a:buChar char="•"/>
            </a:pPr>
            <a:endParaRPr lang="en-US" b="1" dirty="0">
              <a:solidFill>
                <a:srgbClr val="252D4E"/>
              </a:solidFill>
              <a:latin typeface="Segoe UI" panose="020B0502040204020203" pitchFamily="34" charset="0"/>
              <a:cs typeface="Segoe UI" panose="020B0502040204020203" pitchFamily="34" charset="0"/>
            </a:endParaRPr>
          </a:p>
          <a:p>
            <a:pPr marL="285750" indent="-285750">
              <a:buFont typeface="Arial"/>
              <a:buChar char="•"/>
            </a:pPr>
            <a:r>
              <a:rPr lang="en-US" b="1" dirty="0">
                <a:solidFill>
                  <a:srgbClr val="252D4E"/>
                </a:solidFill>
                <a:latin typeface="Segoe UI" panose="020B0502040204020203" pitchFamily="34" charset="0"/>
                <a:cs typeface="Segoe UI" panose="020B0502040204020203" pitchFamily="34" charset="0"/>
              </a:rPr>
              <a:t>Designating entire areas/systems, including community housing, as available to either infectious or non-infectious persons. </a:t>
            </a:r>
            <a:r>
              <a:rPr lang="en-US" sz="1600" b="1" dirty="0">
                <a:solidFill>
                  <a:srgbClr val="252D4E"/>
                </a:solidFill>
                <a:latin typeface="Segoe UI" panose="020B0502040204020203" pitchFamily="34" charset="0"/>
                <a:cs typeface="Segoe UI" panose="020B0502040204020203" pitchFamily="34" charset="0"/>
              </a:rPr>
              <a:t> </a:t>
            </a:r>
          </a:p>
          <a:p>
            <a:endParaRPr lang="en-US" dirty="0">
              <a:solidFill>
                <a:schemeClr val="bg1"/>
              </a:solidFill>
              <a:latin typeface="Arial"/>
              <a:cs typeface="Arial"/>
            </a:endParaRPr>
          </a:p>
          <a:p>
            <a:endParaRPr lang="en-US" sz="1600" dirty="0">
              <a:solidFill>
                <a:schemeClr val="bg1"/>
              </a:solidFill>
              <a:latin typeface="Arial"/>
              <a:cs typeface="Arial"/>
            </a:endParaRPr>
          </a:p>
        </p:txBody>
      </p:sp>
      <p:sp>
        <p:nvSpPr>
          <p:cNvPr id="20" name="TextBox 19">
            <a:extLst>
              <a:ext uri="{FF2B5EF4-FFF2-40B4-BE49-F238E27FC236}">
                <a16:creationId xmlns:a16="http://schemas.microsoft.com/office/drawing/2014/main" id="{E4A81E8E-C8F5-4C7F-BD2E-C6C19F5E7A66}"/>
              </a:ext>
            </a:extLst>
          </p:cNvPr>
          <p:cNvSpPr txBox="1"/>
          <p:nvPr/>
        </p:nvSpPr>
        <p:spPr>
          <a:xfrm>
            <a:off x="8405130" y="2735485"/>
            <a:ext cx="3423556" cy="147732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b="1" dirty="0">
              <a:solidFill>
                <a:schemeClr val="bg1"/>
              </a:solidFill>
              <a:latin typeface="Arial"/>
              <a:cs typeface="Arial"/>
            </a:endParaRPr>
          </a:p>
          <a:p>
            <a:pPr marL="285750" indent="-285750">
              <a:buFont typeface="Arial"/>
              <a:buChar char="•"/>
            </a:pPr>
            <a:r>
              <a:rPr lang="en-US" b="1" dirty="0">
                <a:solidFill>
                  <a:srgbClr val="252D4E"/>
                </a:solidFill>
                <a:latin typeface="Segoe UI" panose="020B0502040204020203" pitchFamily="34" charset="0"/>
                <a:cs typeface="Segoe UI" panose="020B0502040204020203" pitchFamily="34" charset="0"/>
              </a:rPr>
              <a:t>Updated best practices are implemented based upon lessons learned </a:t>
            </a:r>
          </a:p>
          <a:p>
            <a:pPr marL="285750" indent="-285750">
              <a:buFont typeface="Arial"/>
              <a:buChar char="•"/>
            </a:pPr>
            <a:endParaRPr lang="en-US" dirty="0">
              <a:solidFill>
                <a:schemeClr val="bg1"/>
              </a:solidFill>
              <a:latin typeface="Arial"/>
              <a:cs typeface="Arial"/>
            </a:endParaRPr>
          </a:p>
        </p:txBody>
      </p:sp>
    </p:spTree>
    <p:extLst>
      <p:ext uri="{BB962C8B-B14F-4D97-AF65-F5344CB8AC3E}">
        <p14:creationId xmlns:p14="http://schemas.microsoft.com/office/powerpoint/2010/main" val="4002568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40745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2">
            <a:extLst>
              <a:ext uri="{FF2B5EF4-FFF2-40B4-BE49-F238E27FC236}">
                <a16:creationId xmlns:a16="http://schemas.microsoft.com/office/drawing/2014/main" id="{38F0E50C-247B-49CD-BD41-0694EFDD88C6}"/>
              </a:ext>
            </a:extLst>
          </p:cNvPr>
          <p:cNvSpPr txBox="1">
            <a:spLocks/>
          </p:cNvSpPr>
          <p:nvPr/>
        </p:nvSpPr>
        <p:spPr>
          <a:xfrm>
            <a:off x="547333" y="337192"/>
            <a:ext cx="8968142" cy="6143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b="1" dirty="0">
                <a:solidFill>
                  <a:srgbClr val="002060"/>
                </a:solidFill>
                <a:latin typeface="Segoe UI" panose="020B0502040204020203" pitchFamily="34" charset="0"/>
                <a:cs typeface="Segoe UI" panose="020B0502040204020203" pitchFamily="34" charset="0"/>
              </a:rPr>
              <a:t>COVID-19 Resources</a:t>
            </a:r>
          </a:p>
        </p:txBody>
      </p:sp>
      <p:sp>
        <p:nvSpPr>
          <p:cNvPr id="6" name="Text Placeholder 5">
            <a:extLst>
              <a:ext uri="{FF2B5EF4-FFF2-40B4-BE49-F238E27FC236}">
                <a16:creationId xmlns:a16="http://schemas.microsoft.com/office/drawing/2014/main" id="{1B5449AC-6520-4097-8FD7-D4EA235215B8}"/>
              </a:ext>
            </a:extLst>
          </p:cNvPr>
          <p:cNvSpPr txBox="1">
            <a:spLocks/>
          </p:cNvSpPr>
          <p:nvPr/>
        </p:nvSpPr>
        <p:spPr>
          <a:xfrm>
            <a:off x="547333" y="1541118"/>
            <a:ext cx="10698423" cy="267801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52D4E"/>
                </a:solidFill>
                <a:latin typeface="Segoe UI" panose="020B0502040204020203" pitchFamily="34" charset="0"/>
                <a:cs typeface="Segoe UI" panose="020B0502040204020203" pitchFamily="34" charset="0"/>
              </a:rPr>
              <a:t>We want to hear from the field.</a:t>
            </a:r>
          </a:p>
          <a:p>
            <a:r>
              <a:rPr lang="en-US" dirty="0">
                <a:solidFill>
                  <a:srgbClr val="252D4E"/>
                </a:solidFill>
                <a:latin typeface="Segoe UI" panose="020B0502040204020203" pitchFamily="34" charset="0"/>
                <a:cs typeface="Segoe UI" panose="020B0502040204020203" pitchFamily="34" charset="0"/>
              </a:rPr>
              <a:t>If you have protocols or approaches you would like to share widely, or</a:t>
            </a:r>
          </a:p>
          <a:p>
            <a:r>
              <a:rPr lang="en-US" dirty="0">
                <a:solidFill>
                  <a:srgbClr val="252D4E"/>
                </a:solidFill>
                <a:latin typeface="Segoe UI" panose="020B0502040204020203" pitchFamily="34" charset="0"/>
                <a:cs typeface="Segoe UI" panose="020B0502040204020203" pitchFamily="34" charset="0"/>
              </a:rPr>
              <a:t>If you have questions or concerns related to the guidance: </a:t>
            </a:r>
          </a:p>
          <a:p>
            <a:endParaRPr lang="en-US" dirty="0">
              <a:solidFill>
                <a:srgbClr val="252D4E"/>
              </a:solidFill>
              <a:latin typeface="Segoe UI" panose="020B0502040204020203" pitchFamily="34" charset="0"/>
              <a:cs typeface="Segoe UI" panose="020B0502040204020203" pitchFamily="34" charset="0"/>
            </a:endParaRPr>
          </a:p>
          <a:p>
            <a:pPr lvl="1"/>
            <a:r>
              <a:rPr lang="en-US" dirty="0">
                <a:solidFill>
                  <a:srgbClr val="252D4E"/>
                </a:solidFill>
                <a:latin typeface="Segoe UI" panose="020B0502040204020203" pitchFamily="34" charset="0"/>
                <a:cs typeface="Segoe UI" panose="020B0502040204020203" pitchFamily="34" charset="0"/>
              </a:rPr>
              <a:t>Email </a:t>
            </a:r>
            <a:r>
              <a:rPr lang="en-US" dirty="0">
                <a:solidFill>
                  <a:srgbClr val="0070C0"/>
                </a:solidFill>
                <a:latin typeface="Segoe UI" panose="020B0502040204020203" pitchFamily="34" charset="0"/>
                <a:cs typeface="Segoe UI" panose="020B0502040204020203" pitchFamily="34" charset="0"/>
              </a:rPr>
              <a:t>COVID@asam.org</a:t>
            </a:r>
          </a:p>
        </p:txBody>
      </p:sp>
      <p:pic>
        <p:nvPicPr>
          <p:cNvPr id="8" name="Graphic 7" descr="Internet">
            <a:extLst>
              <a:ext uri="{FF2B5EF4-FFF2-40B4-BE49-F238E27FC236}">
                <a16:creationId xmlns:a16="http://schemas.microsoft.com/office/drawing/2014/main" id="{D273F954-3205-4EC8-B0D3-909A8803D1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428518" y="3483999"/>
            <a:ext cx="1469923" cy="1469923"/>
          </a:xfrm>
          <a:prstGeom prst="rect">
            <a:avLst/>
          </a:prstGeom>
        </p:spPr>
      </p:pic>
    </p:spTree>
    <p:extLst>
      <p:ext uri="{BB962C8B-B14F-4D97-AF65-F5344CB8AC3E}">
        <p14:creationId xmlns:p14="http://schemas.microsoft.com/office/powerpoint/2010/main" val="2139187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198EBF97-64B8-4C69-865E-3A4124B86EE0}"/>
              </a:ext>
            </a:extLst>
          </p:cNvPr>
          <p:cNvSpPr txBox="1">
            <a:spLocks/>
          </p:cNvSpPr>
          <p:nvPr/>
        </p:nvSpPr>
        <p:spPr>
          <a:xfrm>
            <a:off x="1029075" y="1595402"/>
            <a:ext cx="10133849" cy="213325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4800" b="1" dirty="0">
                <a:solidFill>
                  <a:srgbClr val="002060"/>
                </a:solidFill>
                <a:latin typeface="Segoe UI" panose="020B0502040204020203" pitchFamily="34" charset="0"/>
                <a:cs typeface="Segoe UI" panose="020B0502040204020203" pitchFamily="34" charset="0"/>
              </a:rPr>
              <a:t>Supporting Patient Access to Treatment </a:t>
            </a:r>
            <a:endParaRPr lang="en-US" dirty="0">
              <a:latin typeface="Segoe UI" panose="020B0502040204020203" pitchFamily="34" charset="0"/>
              <a:cs typeface="Segoe UI" panose="020B0502040204020203" pitchFamily="34" charset="0"/>
            </a:endParaRPr>
          </a:p>
          <a:p>
            <a:pPr marL="0" indent="0" algn="ctr">
              <a:spcBef>
                <a:spcPts val="0"/>
              </a:spcBef>
              <a:buNone/>
            </a:pPr>
            <a:endParaRPr lang="en-US" sz="4800" b="1" dirty="0">
              <a:solidFill>
                <a:srgbClr val="002060"/>
              </a:solidFill>
              <a:latin typeface="Segoe UI" panose="020B0502040204020203" pitchFamily="34" charset="0"/>
              <a:cs typeface="Segoe UI" panose="020B0502040204020203" pitchFamily="34" charset="0"/>
            </a:endParaRPr>
          </a:p>
          <a:p>
            <a:pPr marL="0" indent="0" algn="ctr">
              <a:spcBef>
                <a:spcPts val="0"/>
              </a:spcBef>
              <a:buNone/>
            </a:pPr>
            <a:r>
              <a:rPr lang="en-US" sz="3600" b="1" dirty="0">
                <a:solidFill>
                  <a:srgbClr val="D34D26"/>
                </a:solidFill>
                <a:latin typeface="Segoe UI" panose="020B0502040204020203" pitchFamily="34" charset="0"/>
                <a:cs typeface="Segoe UI" panose="020B0502040204020203" pitchFamily="34" charset="0"/>
              </a:rPr>
              <a:t>Brian Hurley, MD, MBA, DFASAM</a:t>
            </a:r>
            <a:r>
              <a:rPr lang="en-US" sz="4800" b="1" dirty="0">
                <a:solidFill>
                  <a:srgbClr val="D34D26"/>
                </a:solidFill>
                <a:latin typeface="Segoe UI" panose="020B0502040204020203" pitchFamily="34" charset="0"/>
                <a:cs typeface="Segoe UI" panose="020B0502040204020203" pitchFamily="34" charset="0"/>
              </a:rPr>
              <a:t> </a:t>
            </a:r>
            <a:endParaRPr lang="en-US" sz="4800" dirty="0">
              <a:solidFill>
                <a:srgbClr val="D34D26"/>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88963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D15743BE-A772-4DBE-B49B-CFE744B6BB30}"/>
              </a:ext>
            </a:extLst>
          </p:cNvPr>
          <p:cNvSpPr txBox="1">
            <a:spLocks/>
          </p:cNvSpPr>
          <p:nvPr/>
        </p:nvSpPr>
        <p:spPr>
          <a:xfrm>
            <a:off x="547333" y="337192"/>
            <a:ext cx="8694340" cy="61438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200" b="1" dirty="0">
                <a:solidFill>
                  <a:srgbClr val="002060"/>
                </a:solidFill>
                <a:latin typeface="Segoe UI" panose="020B0502040204020203" pitchFamily="34" charset="0"/>
                <a:cs typeface="Segoe UI" panose="020B0502040204020203" pitchFamily="34" charset="0"/>
              </a:rPr>
              <a:t>Addiction During COVID-19</a:t>
            </a:r>
            <a:endParaRPr lang="en-US" sz="4200" dirty="0">
              <a:latin typeface="Segoe UI" panose="020B0502040204020203" pitchFamily="34" charset="0"/>
              <a:cs typeface="Segoe UI" panose="020B0502040204020203" pitchFamily="34" charset="0"/>
            </a:endParaRPr>
          </a:p>
        </p:txBody>
      </p:sp>
      <p:sp>
        <p:nvSpPr>
          <p:cNvPr id="6" name="Text Placeholder 2">
            <a:extLst>
              <a:ext uri="{FF2B5EF4-FFF2-40B4-BE49-F238E27FC236}">
                <a16:creationId xmlns:a16="http://schemas.microsoft.com/office/drawing/2014/main" id="{6C9C69A2-79C0-41D5-BFCA-0B8CF99816B9}"/>
              </a:ext>
            </a:extLst>
          </p:cNvPr>
          <p:cNvSpPr txBox="1">
            <a:spLocks/>
          </p:cNvSpPr>
          <p:nvPr/>
        </p:nvSpPr>
        <p:spPr>
          <a:xfrm>
            <a:off x="592690" y="1288770"/>
            <a:ext cx="10698424" cy="478871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252D4E"/>
                </a:solidFill>
                <a:latin typeface="Segoe UI" panose="020B0502040204020203" pitchFamily="34" charset="0"/>
                <a:cs typeface="Segoe UI" panose="020B0502040204020203" pitchFamily="34" charset="0"/>
              </a:rPr>
              <a:t>The COVID-19 pandemic may increase the demand for addiction treatment:</a:t>
            </a:r>
          </a:p>
          <a:p>
            <a:pPr lvl="1" indent="0">
              <a:buNone/>
            </a:pPr>
            <a:endParaRPr lang="en-US" dirty="0">
              <a:solidFill>
                <a:schemeClr val="bg1"/>
              </a:solidFill>
              <a:latin typeface="Arial"/>
              <a:cs typeface="Arial"/>
            </a:endParaRPr>
          </a:p>
          <a:p>
            <a:pPr marL="0" indent="0">
              <a:buNone/>
            </a:pPr>
            <a:endParaRPr lang="en-US" dirty="0"/>
          </a:p>
        </p:txBody>
      </p:sp>
      <p:sp>
        <p:nvSpPr>
          <p:cNvPr id="14" name="TextBox 13">
            <a:extLst>
              <a:ext uri="{FF2B5EF4-FFF2-40B4-BE49-F238E27FC236}">
                <a16:creationId xmlns:a16="http://schemas.microsoft.com/office/drawing/2014/main" id="{FA1C984D-9DA4-46A6-9263-E613A65D3EE6}"/>
              </a:ext>
            </a:extLst>
          </p:cNvPr>
          <p:cNvSpPr txBox="1"/>
          <p:nvPr/>
        </p:nvSpPr>
        <p:spPr>
          <a:xfrm>
            <a:off x="755374" y="2086783"/>
            <a:ext cx="4253948" cy="3293209"/>
          </a:xfrm>
          <a:prstGeom prst="rect">
            <a:avLst/>
          </a:prstGeom>
          <a:noFill/>
        </p:spPr>
        <p:txBody>
          <a:bodyPr wrap="square" rtlCol="0">
            <a:spAutoFit/>
          </a:bodyPr>
          <a:lstStyle/>
          <a:p>
            <a:pPr algn="ctr"/>
            <a:r>
              <a:rPr lang="en-US" sz="2800" b="1" dirty="0">
                <a:solidFill>
                  <a:srgbClr val="D34D26"/>
                </a:solidFill>
                <a:latin typeface="Segoe UI" panose="020B0502040204020203" pitchFamily="34" charset="0"/>
                <a:ea typeface="Lato" panose="020F0502020204030203" pitchFamily="34" charset="0"/>
                <a:cs typeface="Segoe UI" panose="020B0502040204020203" pitchFamily="34" charset="0"/>
              </a:rPr>
              <a:t>COVID-19</a:t>
            </a:r>
          </a:p>
          <a:p>
            <a:pPr marL="285750" indent="-285750">
              <a:buFont typeface="Arial" panose="020B0604020202020204" pitchFamily="34" charset="0"/>
              <a:buChar char="•"/>
            </a:pPr>
            <a:r>
              <a:rPr lang="en-US" sz="2400" dirty="0">
                <a:solidFill>
                  <a:srgbClr val="252D4E"/>
                </a:solidFill>
                <a:latin typeface="Segoe UI" panose="020B0502040204020203" pitchFamily="34" charset="0"/>
                <a:ea typeface="Lato" panose="020F0502020204030203" pitchFamily="34" charset="0"/>
                <a:cs typeface="Segoe UI" panose="020B0502040204020203" pitchFamily="34" charset="0"/>
              </a:rPr>
              <a:t>Stress, anxiety and isolation</a:t>
            </a:r>
          </a:p>
          <a:p>
            <a:pPr marL="285750" indent="-285750">
              <a:buFont typeface="Arial" panose="020B0604020202020204" pitchFamily="34" charset="0"/>
              <a:buChar char="•"/>
            </a:pPr>
            <a:r>
              <a:rPr lang="en-US" sz="2400" dirty="0">
                <a:solidFill>
                  <a:srgbClr val="252D4E"/>
                </a:solidFill>
                <a:latin typeface="Segoe UI" panose="020B0502040204020203" pitchFamily="34" charset="0"/>
                <a:ea typeface="Lato" panose="020F0502020204030203" pitchFamily="34" charset="0"/>
                <a:cs typeface="Segoe UI" panose="020B0502040204020203" pitchFamily="34" charset="0"/>
              </a:rPr>
              <a:t>“Stay-at-Home” orders and border restrictions</a:t>
            </a:r>
          </a:p>
          <a:p>
            <a:pPr marL="285750" indent="-285750">
              <a:buFont typeface="Arial" panose="020B0604020202020204" pitchFamily="34" charset="0"/>
              <a:buChar char="•"/>
            </a:pPr>
            <a:r>
              <a:rPr lang="en-US" sz="2400" dirty="0">
                <a:solidFill>
                  <a:srgbClr val="252D4E"/>
                </a:solidFill>
                <a:latin typeface="Segoe UI" panose="020B0502040204020203" pitchFamily="34" charset="0"/>
                <a:ea typeface="Lato" panose="020F0502020204030203" pitchFamily="34" charset="0"/>
                <a:cs typeface="Segoe UI" panose="020B0502040204020203" pitchFamily="34" charset="0"/>
              </a:rPr>
              <a:t>Unemployment, loss of economic opportunity, and poverty </a:t>
            </a:r>
          </a:p>
          <a:p>
            <a:endParaRPr lang="en-US" dirty="0">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15" name="TextBox 14">
            <a:extLst>
              <a:ext uri="{FF2B5EF4-FFF2-40B4-BE49-F238E27FC236}">
                <a16:creationId xmlns:a16="http://schemas.microsoft.com/office/drawing/2014/main" id="{5A125DFA-1E7B-46AE-B4A5-0A1D0242B005}"/>
              </a:ext>
            </a:extLst>
          </p:cNvPr>
          <p:cNvSpPr txBox="1"/>
          <p:nvPr/>
        </p:nvSpPr>
        <p:spPr>
          <a:xfrm>
            <a:off x="6937567" y="2086783"/>
            <a:ext cx="4253948" cy="2923877"/>
          </a:xfrm>
          <a:prstGeom prst="rect">
            <a:avLst/>
          </a:prstGeom>
          <a:noFill/>
        </p:spPr>
        <p:txBody>
          <a:bodyPr wrap="square" rtlCol="0">
            <a:spAutoFit/>
          </a:bodyPr>
          <a:lstStyle/>
          <a:p>
            <a:pPr algn="ctr"/>
            <a:r>
              <a:rPr lang="en-US" sz="2800" b="1" dirty="0">
                <a:solidFill>
                  <a:srgbClr val="D34D26"/>
                </a:solidFill>
                <a:latin typeface="Segoe UI" panose="020B0502040204020203" pitchFamily="34" charset="0"/>
                <a:ea typeface="Lato" panose="020F0502020204030203" pitchFamily="34" charset="0"/>
                <a:cs typeface="Segoe UI" panose="020B0502040204020203" pitchFamily="34" charset="0"/>
              </a:rPr>
              <a:t>Negative Outcomes</a:t>
            </a:r>
          </a:p>
          <a:p>
            <a:pPr marL="285750" indent="-285750">
              <a:buFont typeface="Arial" panose="020B0604020202020204" pitchFamily="34" charset="0"/>
              <a:buChar char="•"/>
            </a:pPr>
            <a:r>
              <a:rPr lang="en-US" sz="2400" dirty="0">
                <a:solidFill>
                  <a:srgbClr val="252D4E"/>
                </a:solidFill>
                <a:latin typeface="Segoe UI" panose="020B0502040204020203" pitchFamily="34" charset="0"/>
                <a:ea typeface="Lato" panose="020F0502020204030203" pitchFamily="34" charset="0"/>
                <a:cs typeface="Segoe UI" panose="020B0502040204020203" pitchFamily="34" charset="0"/>
              </a:rPr>
              <a:t>Increase symptoms of addiction and mental illness</a:t>
            </a:r>
          </a:p>
          <a:p>
            <a:pPr marL="285750" indent="-285750">
              <a:buFont typeface="Arial" panose="020B0604020202020204" pitchFamily="34" charset="0"/>
              <a:buChar char="•"/>
            </a:pPr>
            <a:r>
              <a:rPr lang="en-US" sz="2400" dirty="0">
                <a:solidFill>
                  <a:srgbClr val="252D4E"/>
                </a:solidFill>
                <a:latin typeface="Segoe UI" panose="020B0502040204020203" pitchFamily="34" charset="0"/>
                <a:ea typeface="Lato" panose="020F0502020204030203" pitchFamily="34" charset="0"/>
                <a:cs typeface="Segoe UI" panose="020B0502040204020203" pitchFamily="34" charset="0"/>
              </a:rPr>
              <a:t>Reduce drug availability</a:t>
            </a:r>
          </a:p>
          <a:p>
            <a:pPr marL="285750" indent="-285750">
              <a:buFont typeface="Arial" panose="020B0604020202020204" pitchFamily="34" charset="0"/>
              <a:buChar char="•"/>
            </a:pPr>
            <a:r>
              <a:rPr lang="en-US" sz="2400" dirty="0">
                <a:solidFill>
                  <a:srgbClr val="252D4E"/>
                </a:solidFill>
                <a:latin typeface="Segoe UI" panose="020B0502040204020203" pitchFamily="34" charset="0"/>
                <a:ea typeface="Lato" panose="020F0502020204030203" pitchFamily="34" charset="0"/>
                <a:cs typeface="Segoe UI" panose="020B0502040204020203" pitchFamily="34" charset="0"/>
              </a:rPr>
              <a:t>Increase symptoms of addiction and mental illness</a:t>
            </a:r>
          </a:p>
          <a:p>
            <a:pPr marL="285750" indent="-285750">
              <a:buFont typeface="Arial" panose="020B0604020202020204" pitchFamily="34" charset="0"/>
              <a:buChar char="•"/>
            </a:pPr>
            <a:endParaRPr lang="en-US" dirty="0">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endParaRPr lang="en-US" dirty="0">
              <a:latin typeface="Lato" panose="020F0502020204030203" pitchFamily="34" charset="0"/>
              <a:ea typeface="Lato" panose="020F0502020204030203" pitchFamily="34" charset="0"/>
              <a:cs typeface="Lato" panose="020F0502020204030203" pitchFamily="34" charset="0"/>
            </a:endParaRPr>
          </a:p>
        </p:txBody>
      </p:sp>
      <p:pic>
        <p:nvPicPr>
          <p:cNvPr id="23" name="Graphic 22" descr="Play">
            <a:extLst>
              <a:ext uri="{FF2B5EF4-FFF2-40B4-BE49-F238E27FC236}">
                <a16:creationId xmlns:a16="http://schemas.microsoft.com/office/drawing/2014/main" id="{E6B3D855-59BF-4370-929C-32B9C2C3BD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410200" y="2743200"/>
            <a:ext cx="1371600" cy="1371600"/>
          </a:xfrm>
          <a:prstGeom prst="rect">
            <a:avLst/>
          </a:prstGeom>
        </p:spPr>
      </p:pic>
      <p:sp>
        <p:nvSpPr>
          <p:cNvPr id="24" name="TextBox 23">
            <a:extLst>
              <a:ext uri="{FF2B5EF4-FFF2-40B4-BE49-F238E27FC236}">
                <a16:creationId xmlns:a16="http://schemas.microsoft.com/office/drawing/2014/main" id="{335BABDE-BF10-46BD-A88A-A4FFB2BF4BBB}"/>
              </a:ext>
            </a:extLst>
          </p:cNvPr>
          <p:cNvSpPr txBox="1"/>
          <p:nvPr/>
        </p:nvSpPr>
        <p:spPr>
          <a:xfrm>
            <a:off x="778523" y="4897740"/>
            <a:ext cx="10326757" cy="830997"/>
          </a:xfrm>
          <a:prstGeom prst="rect">
            <a:avLst/>
          </a:prstGeom>
          <a:noFill/>
        </p:spPr>
        <p:txBody>
          <a:bodyPr wrap="square" rtlCol="0">
            <a:spAutoFit/>
          </a:bodyPr>
          <a:lstStyle/>
          <a:p>
            <a:pPr lvl="0" algn="ctr"/>
            <a:r>
              <a:rPr lang="en-US" sz="2400" b="1" dirty="0">
                <a:solidFill>
                  <a:srgbClr val="D34D26"/>
                </a:solidFill>
                <a:latin typeface="Segoe UI" panose="020B0502040204020203" pitchFamily="34" charset="0"/>
                <a:cs typeface="Segoe UI" panose="020B0502040204020203" pitchFamily="34" charset="0"/>
              </a:rPr>
              <a:t>It is critical that patients have access to treatment during this public health emergency.</a:t>
            </a:r>
          </a:p>
        </p:txBody>
      </p:sp>
    </p:spTree>
    <p:extLst>
      <p:ext uri="{BB962C8B-B14F-4D97-AF65-F5344CB8AC3E}">
        <p14:creationId xmlns:p14="http://schemas.microsoft.com/office/powerpoint/2010/main" val="6708684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8BC97791-7CF3-43A3-8FD2-7CBA57C49930}"/>
              </a:ext>
            </a:extLst>
          </p:cNvPr>
          <p:cNvSpPr txBox="1">
            <a:spLocks/>
          </p:cNvSpPr>
          <p:nvPr/>
        </p:nvSpPr>
        <p:spPr>
          <a:xfrm>
            <a:off x="1811049" y="252315"/>
            <a:ext cx="8569903" cy="71594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200" b="1" dirty="0">
                <a:solidFill>
                  <a:srgbClr val="002060"/>
                </a:solidFill>
                <a:latin typeface="Segoe UI" panose="020B0502040204020203" pitchFamily="34" charset="0"/>
                <a:cs typeface="Segoe UI" panose="020B0502040204020203" pitchFamily="34" charset="0"/>
              </a:rPr>
              <a:t>Bridging the Gap with Telehealth</a:t>
            </a:r>
            <a:r>
              <a:rPr lang="en-US" sz="4800" b="1" dirty="0">
                <a:solidFill>
                  <a:srgbClr val="002060"/>
                </a:solidFill>
                <a:latin typeface="Lato"/>
                <a:cs typeface="Arial"/>
              </a:rPr>
              <a:t> </a:t>
            </a:r>
            <a:endParaRPr lang="en-US" dirty="0">
              <a:cs typeface="Arial" panose="020B0604020202020204"/>
            </a:endParaRPr>
          </a:p>
          <a:p>
            <a:pPr algn="ctr"/>
            <a:endParaRPr lang="en-US" dirty="0"/>
          </a:p>
        </p:txBody>
      </p:sp>
      <p:sp>
        <p:nvSpPr>
          <p:cNvPr id="6" name="Text Placeholder 2">
            <a:extLst>
              <a:ext uri="{FF2B5EF4-FFF2-40B4-BE49-F238E27FC236}">
                <a16:creationId xmlns:a16="http://schemas.microsoft.com/office/drawing/2014/main" id="{95CA0148-4ED0-44E6-9538-D4F407DFD977}"/>
              </a:ext>
            </a:extLst>
          </p:cNvPr>
          <p:cNvSpPr txBox="1">
            <a:spLocks/>
          </p:cNvSpPr>
          <p:nvPr/>
        </p:nvSpPr>
        <p:spPr>
          <a:xfrm>
            <a:off x="3170583" y="1314045"/>
            <a:ext cx="8140148" cy="519816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52D4E"/>
                </a:solidFill>
                <a:latin typeface="Segoe UI" panose="020B0502040204020203" pitchFamily="34" charset="0"/>
                <a:cs typeface="Segoe UI" panose="020B0502040204020203" pitchFamily="34" charset="0"/>
              </a:rPr>
              <a:t>Continue patient engagement while minimizing in-person interactions</a:t>
            </a:r>
          </a:p>
          <a:p>
            <a:r>
              <a:rPr lang="en-US" dirty="0">
                <a:solidFill>
                  <a:srgbClr val="252D4E"/>
                </a:solidFill>
                <a:latin typeface="Segoe UI" panose="020B0502040204020203" pitchFamily="34" charset="0"/>
                <a:cs typeface="Segoe UI" panose="020B0502040204020203" pitchFamily="34" charset="0"/>
              </a:rPr>
              <a:t>Telemedicine or telephonic visits used whenever possible and clinically appropriate</a:t>
            </a:r>
          </a:p>
          <a:p>
            <a:pPr marL="1028700" lvl="1" indent="-342900"/>
            <a:r>
              <a:rPr lang="en-US" dirty="0">
                <a:solidFill>
                  <a:srgbClr val="252D4E"/>
                </a:solidFill>
                <a:latin typeface="Segoe UI" panose="020B0502040204020203" pitchFamily="34" charset="0"/>
                <a:cs typeface="Segoe UI" panose="020B0502040204020203" pitchFamily="34" charset="0"/>
              </a:rPr>
              <a:t>Forgo routine in-person toxicology testing when clinically appropriate </a:t>
            </a:r>
          </a:p>
          <a:p>
            <a:pPr marL="1028700" lvl="1" indent="-342900"/>
            <a:r>
              <a:rPr lang="en-US" dirty="0">
                <a:solidFill>
                  <a:srgbClr val="252D4E"/>
                </a:solidFill>
                <a:latin typeface="Segoe UI" panose="020B0502040204020203" pitchFamily="34" charset="0"/>
                <a:cs typeface="Segoe UI" panose="020B0502040204020203" pitchFamily="34" charset="0"/>
              </a:rPr>
              <a:t>Increase utilization of remote toxicology testing as feasible</a:t>
            </a:r>
          </a:p>
          <a:p>
            <a:r>
              <a:rPr lang="en-US" dirty="0">
                <a:solidFill>
                  <a:srgbClr val="252D4E"/>
                </a:solidFill>
                <a:latin typeface="Segoe UI" panose="020B0502040204020203" pitchFamily="34" charset="0"/>
                <a:cs typeface="Segoe UI" panose="020B0502040204020203" pitchFamily="34" charset="0"/>
              </a:rPr>
              <a:t>Assess whether the risk of conducting in-person examination is worth the benefit via a changed treatment plan</a:t>
            </a:r>
          </a:p>
          <a:p>
            <a:pPr marL="457200" indent="-457200"/>
            <a:endParaRPr lang="en-US" dirty="0"/>
          </a:p>
          <a:p>
            <a:pPr marL="457200" indent="-457200"/>
            <a:endParaRPr lang="en-US" dirty="0"/>
          </a:p>
        </p:txBody>
      </p:sp>
      <p:pic>
        <p:nvPicPr>
          <p:cNvPr id="7" name="Graphic 6" descr="Smart Phone">
            <a:extLst>
              <a:ext uri="{FF2B5EF4-FFF2-40B4-BE49-F238E27FC236}">
                <a16:creationId xmlns:a16="http://schemas.microsoft.com/office/drawing/2014/main" id="{BDE7AF6B-7E9F-46A7-9097-E511FEE7D63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812235" y="1383619"/>
            <a:ext cx="807150" cy="807150"/>
          </a:xfrm>
          <a:prstGeom prst="rect">
            <a:avLst/>
          </a:prstGeom>
        </p:spPr>
      </p:pic>
      <p:pic>
        <p:nvPicPr>
          <p:cNvPr id="10" name="Graphic 9" descr="Laptop">
            <a:extLst>
              <a:ext uri="{FF2B5EF4-FFF2-40B4-BE49-F238E27FC236}">
                <a16:creationId xmlns:a16="http://schemas.microsoft.com/office/drawing/2014/main" id="{56B66C97-CE0B-4912-8939-0DC06F4AA0E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758610" y="2190769"/>
            <a:ext cx="914400" cy="914400"/>
          </a:xfrm>
          <a:prstGeom prst="rect">
            <a:avLst/>
          </a:prstGeom>
        </p:spPr>
      </p:pic>
      <p:pic>
        <p:nvPicPr>
          <p:cNvPr id="15" name="Graphic 14" descr="Weights Uneven">
            <a:extLst>
              <a:ext uri="{FF2B5EF4-FFF2-40B4-BE49-F238E27FC236}">
                <a16:creationId xmlns:a16="http://schemas.microsoft.com/office/drawing/2014/main" id="{70321F59-EED0-43EE-B880-7D978B802836}"/>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832114" y="4559981"/>
            <a:ext cx="914400" cy="914400"/>
          </a:xfrm>
          <a:prstGeom prst="rect">
            <a:avLst/>
          </a:prstGeom>
        </p:spPr>
      </p:pic>
    </p:spTree>
    <p:extLst>
      <p:ext uri="{BB962C8B-B14F-4D97-AF65-F5344CB8AC3E}">
        <p14:creationId xmlns:p14="http://schemas.microsoft.com/office/powerpoint/2010/main" val="15277147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204E50D3-32AB-43A1-8F57-8D30AA145AAD}"/>
              </a:ext>
            </a:extLst>
          </p:cNvPr>
          <p:cNvSpPr>
            <a:spLocks noGrp="1"/>
          </p:cNvSpPr>
          <p:nvPr>
            <p:ph type="body" sz="quarter" idx="10"/>
          </p:nvPr>
        </p:nvSpPr>
        <p:spPr>
          <a:xfrm>
            <a:off x="125569" y="186872"/>
            <a:ext cx="11442124" cy="914400"/>
          </a:xfrm>
        </p:spPr>
        <p:txBody>
          <a:bodyPr anchor="t"/>
          <a:lstStyle/>
          <a:p>
            <a:r>
              <a:rPr lang="en-US" sz="4200" b="1" dirty="0">
                <a:solidFill>
                  <a:srgbClr val="002060"/>
                </a:solidFill>
                <a:latin typeface="Segoe UI" panose="020B0502040204020203" pitchFamily="34" charset="0"/>
                <a:cs typeface="Segoe UI" panose="020B0502040204020203" pitchFamily="34" charset="0"/>
              </a:rPr>
              <a:t>ASAM Telehealth Guidance: </a:t>
            </a:r>
            <a:r>
              <a:rPr lang="en-US" sz="4200" b="1" dirty="0">
                <a:solidFill>
                  <a:srgbClr val="D34D26"/>
                </a:solidFill>
                <a:latin typeface="Segoe UI" panose="020B0502040204020203" pitchFamily="34" charset="0"/>
                <a:cs typeface="Segoe UI" panose="020B0502040204020203" pitchFamily="34" charset="0"/>
              </a:rPr>
              <a:t>Key Topics</a:t>
            </a:r>
          </a:p>
          <a:p>
            <a:endParaRPr lang="en-US" dirty="0"/>
          </a:p>
        </p:txBody>
      </p:sp>
      <p:sp>
        <p:nvSpPr>
          <p:cNvPr id="13" name="Text Placeholder 3">
            <a:extLst>
              <a:ext uri="{FF2B5EF4-FFF2-40B4-BE49-F238E27FC236}">
                <a16:creationId xmlns:a16="http://schemas.microsoft.com/office/drawing/2014/main" id="{BD2528BD-2569-46AA-94F7-58CFB6C3DEA6}"/>
              </a:ext>
            </a:extLst>
          </p:cNvPr>
          <p:cNvSpPr>
            <a:spLocks noGrp="1"/>
          </p:cNvSpPr>
          <p:nvPr>
            <p:ph type="body" sz="quarter" idx="12"/>
          </p:nvPr>
        </p:nvSpPr>
        <p:spPr>
          <a:xfrm>
            <a:off x="638136" y="910002"/>
            <a:ext cx="11386244" cy="5120287"/>
          </a:xfrm>
        </p:spPr>
        <p:txBody>
          <a:bodyPr anchor="t"/>
          <a:lstStyle/>
          <a:p>
            <a:pPr marL="342900" indent="-342900">
              <a:buChar char="•"/>
            </a:pPr>
            <a:r>
              <a:rPr lang="en-US" sz="2200" b="1" dirty="0">
                <a:solidFill>
                  <a:srgbClr val="252D4E"/>
                </a:solidFill>
                <a:latin typeface="Segoe UI" panose="020B0502040204020203" pitchFamily="34" charset="0"/>
                <a:cs typeface="Segoe UI" panose="020B0502040204020203" pitchFamily="34" charset="0"/>
              </a:rPr>
              <a:t>Changes to federal policies related to telehealth during this public health emergency</a:t>
            </a:r>
          </a:p>
          <a:p>
            <a:pPr marL="342900" indent="-342900">
              <a:buChar char="•"/>
            </a:pPr>
            <a:r>
              <a:rPr lang="en-US" sz="2200" b="1" dirty="0">
                <a:solidFill>
                  <a:srgbClr val="252D4E"/>
                </a:solidFill>
                <a:latin typeface="Segoe UI" panose="020B0502040204020203" pitchFamily="34" charset="0"/>
                <a:cs typeface="Segoe UI" panose="020B0502040204020203" pitchFamily="34" charset="0"/>
              </a:rPr>
              <a:t>Variable and Evolving Changes to State Policies and Regulations</a:t>
            </a:r>
          </a:p>
          <a:p>
            <a:pPr marL="1028700" lvl="1" indent="-342900">
              <a:buChar char="•"/>
            </a:pPr>
            <a:r>
              <a:rPr lang="en-US" sz="2200" dirty="0">
                <a:solidFill>
                  <a:srgbClr val="252D4E"/>
                </a:solidFill>
                <a:latin typeface="Segoe UI" panose="020B0502040204020203" pitchFamily="34" charset="0"/>
                <a:cs typeface="Segoe UI" panose="020B0502040204020203" pitchFamily="34" charset="0"/>
              </a:rPr>
              <a:t>Medicaid</a:t>
            </a:r>
          </a:p>
          <a:p>
            <a:pPr marL="1028700" lvl="1" indent="-342900">
              <a:buChar char="•"/>
            </a:pPr>
            <a:r>
              <a:rPr lang="en-US" sz="2200" dirty="0">
                <a:solidFill>
                  <a:srgbClr val="252D4E"/>
                </a:solidFill>
                <a:latin typeface="Segoe UI" panose="020B0502040204020203" pitchFamily="34" charset="0"/>
                <a:cs typeface="Segoe UI" panose="020B0502040204020203" pitchFamily="34" charset="0"/>
              </a:rPr>
              <a:t>Licensing</a:t>
            </a:r>
          </a:p>
          <a:p>
            <a:pPr marL="342900" indent="-342900">
              <a:buChar char="•"/>
            </a:pPr>
            <a:r>
              <a:rPr lang="en-US" sz="2200" b="1" dirty="0">
                <a:solidFill>
                  <a:srgbClr val="252D4E"/>
                </a:solidFill>
                <a:latin typeface="Segoe UI" panose="020B0502040204020203" pitchFamily="34" charset="0"/>
                <a:cs typeface="Segoe UI" panose="020B0502040204020203" pitchFamily="34" charset="0"/>
              </a:rPr>
              <a:t>What to Consider When Implementing Telehealth</a:t>
            </a:r>
          </a:p>
          <a:p>
            <a:pPr marL="1028700" lvl="1" indent="-342900">
              <a:buChar char="•"/>
            </a:pPr>
            <a:r>
              <a:rPr lang="en-US" sz="2200" dirty="0">
                <a:solidFill>
                  <a:srgbClr val="252D4E"/>
                </a:solidFill>
                <a:latin typeface="Segoe UI" panose="020B0502040204020203" pitchFamily="34" charset="0"/>
                <a:cs typeface="Segoe UI" panose="020B0502040204020203" pitchFamily="34" charset="0"/>
              </a:rPr>
              <a:t>Technology considerations</a:t>
            </a:r>
          </a:p>
          <a:p>
            <a:pPr marL="1028700" lvl="1" indent="-342900">
              <a:buChar char="•"/>
            </a:pPr>
            <a:r>
              <a:rPr lang="en-US" sz="2200" dirty="0">
                <a:solidFill>
                  <a:srgbClr val="252D4E"/>
                </a:solidFill>
                <a:latin typeface="Segoe UI" panose="020B0502040204020203" pitchFamily="34" charset="0"/>
                <a:cs typeface="Segoe UI" panose="020B0502040204020203" pitchFamily="34" charset="0"/>
              </a:rPr>
              <a:t>Communicating with patients</a:t>
            </a:r>
          </a:p>
          <a:p>
            <a:pPr marL="1028700" lvl="1" indent="-342900">
              <a:buChar char="•"/>
            </a:pPr>
            <a:r>
              <a:rPr lang="en-US" sz="2200" dirty="0">
                <a:solidFill>
                  <a:srgbClr val="252D4E"/>
                </a:solidFill>
                <a:latin typeface="Segoe UI" panose="020B0502040204020203" pitchFamily="34" charset="0"/>
                <a:cs typeface="Segoe UI" panose="020B0502040204020203" pitchFamily="34" charset="0"/>
              </a:rPr>
              <a:t>Documentation </a:t>
            </a:r>
          </a:p>
          <a:p>
            <a:pPr marL="1028700" lvl="1" indent="-342900">
              <a:buChar char="•"/>
            </a:pPr>
            <a:r>
              <a:rPr lang="en-US" sz="2200" dirty="0">
                <a:solidFill>
                  <a:srgbClr val="252D4E"/>
                </a:solidFill>
                <a:latin typeface="Segoe UI" panose="020B0502040204020203" pitchFamily="34" charset="0"/>
                <a:cs typeface="Segoe UI" panose="020B0502040204020203" pitchFamily="34" charset="0"/>
              </a:rPr>
              <a:t>Workflow</a:t>
            </a:r>
          </a:p>
          <a:p>
            <a:pPr marL="342900" indent="-342900">
              <a:buChar char="•"/>
            </a:pPr>
            <a:r>
              <a:rPr lang="en-US" sz="2200" b="1" dirty="0">
                <a:solidFill>
                  <a:srgbClr val="252D4E"/>
                </a:solidFill>
                <a:latin typeface="Segoe UI" panose="020B0502040204020203" pitchFamily="34" charset="0"/>
                <a:cs typeface="Segoe UI" panose="020B0502040204020203" pitchFamily="34" charset="0"/>
              </a:rPr>
              <a:t>Links to valuable resources from other organizations (AMA, APA, National Council) that are updated as new or revised policies/regulations are released</a:t>
            </a:r>
          </a:p>
          <a:p>
            <a:endParaRPr lang="en-US" dirty="0">
              <a:latin typeface="Lato"/>
              <a:cs typeface="+mn-cs"/>
            </a:endParaRPr>
          </a:p>
        </p:txBody>
      </p:sp>
      <p:sp>
        <p:nvSpPr>
          <p:cNvPr id="16" name="TextBox 15">
            <a:extLst>
              <a:ext uri="{FF2B5EF4-FFF2-40B4-BE49-F238E27FC236}">
                <a16:creationId xmlns:a16="http://schemas.microsoft.com/office/drawing/2014/main" id="{40EA33B9-F621-427A-BB96-46EBC1016496}"/>
              </a:ext>
            </a:extLst>
          </p:cNvPr>
          <p:cNvSpPr txBox="1"/>
          <p:nvPr/>
        </p:nvSpPr>
        <p:spPr>
          <a:xfrm>
            <a:off x="1903186" y="5368471"/>
            <a:ext cx="90296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D34D26"/>
                </a:solidFill>
                <a:cs typeface="Segoe UI"/>
                <a:hlinkClick r:id="rId4">
                  <a:extLst>
                    <a:ext uri="{A12FA001-AC4F-418D-AE19-62706E023703}">
                      <ahyp:hlinkClr xmlns:ahyp="http://schemas.microsoft.com/office/drawing/2018/hyperlinkcolor" xmlns="" val="tx"/>
                    </a:ext>
                  </a:extLst>
                </a:hlinkClick>
              </a:rPr>
              <a:t>www.asam.org/Quality-Science/covid-19-coronavirus/access-to-telehealth</a:t>
            </a:r>
            <a:endParaRPr lang="en-US" dirty="0">
              <a:solidFill>
                <a:srgbClr val="D34D26"/>
              </a:solidFill>
              <a:cs typeface="Arial"/>
            </a:endParaRPr>
          </a:p>
        </p:txBody>
      </p:sp>
    </p:spTree>
    <p:extLst>
      <p:ext uri="{BB962C8B-B14F-4D97-AF65-F5344CB8AC3E}">
        <p14:creationId xmlns:p14="http://schemas.microsoft.com/office/powerpoint/2010/main" val="14101697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B29849F9-460F-4E08-B648-515162C5FDBE}"/>
              </a:ext>
            </a:extLst>
          </p:cNvPr>
          <p:cNvSpPr txBox="1">
            <a:spLocks/>
          </p:cNvSpPr>
          <p:nvPr/>
        </p:nvSpPr>
        <p:spPr>
          <a:xfrm>
            <a:off x="481621" y="357669"/>
            <a:ext cx="10914994" cy="61438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200" b="1" dirty="0">
                <a:solidFill>
                  <a:srgbClr val="002060"/>
                </a:solidFill>
                <a:latin typeface="Segoe UI" panose="020B0502040204020203" pitchFamily="34" charset="0"/>
                <a:cs typeface="Segoe UI" panose="020B0502040204020203" pitchFamily="34" charset="0"/>
              </a:rPr>
              <a:t>Telehealth Platforms</a:t>
            </a:r>
            <a:endParaRPr lang="en-US" sz="4200" dirty="0">
              <a:latin typeface="Segoe UI" panose="020B0502040204020203" pitchFamily="34" charset="0"/>
              <a:cs typeface="Segoe UI" panose="020B0502040204020203" pitchFamily="34" charset="0"/>
            </a:endParaRPr>
          </a:p>
          <a:p>
            <a:endParaRPr lang="en-US" dirty="0"/>
          </a:p>
        </p:txBody>
      </p:sp>
      <p:graphicFrame>
        <p:nvGraphicFramePr>
          <p:cNvPr id="6" name="Table 5">
            <a:extLst>
              <a:ext uri="{FF2B5EF4-FFF2-40B4-BE49-F238E27FC236}">
                <a16:creationId xmlns:a16="http://schemas.microsoft.com/office/drawing/2014/main" id="{1A8B7C92-5D4E-4467-9121-E7632725A03F}"/>
              </a:ext>
            </a:extLst>
          </p:cNvPr>
          <p:cNvGraphicFramePr>
            <a:graphicFrameLocks noGrp="1"/>
          </p:cNvGraphicFramePr>
          <p:nvPr>
            <p:extLst>
              <p:ext uri="{D42A27DB-BD31-4B8C-83A1-F6EECF244321}">
                <p14:modId xmlns:p14="http://schemas.microsoft.com/office/powerpoint/2010/main" val="1086073484"/>
              </p:ext>
            </p:extLst>
          </p:nvPr>
        </p:nvGraphicFramePr>
        <p:xfrm>
          <a:off x="730919" y="1337544"/>
          <a:ext cx="10730162" cy="3765742"/>
        </p:xfrm>
        <a:graphic>
          <a:graphicData uri="http://schemas.openxmlformats.org/drawingml/2006/table">
            <a:tbl>
              <a:tblPr firstRow="1" bandRow="1">
                <a:tableStyleId>{3C2FFA5D-87B4-456A-9821-1D502468CF0F}</a:tableStyleId>
              </a:tblPr>
              <a:tblGrid>
                <a:gridCol w="2461626">
                  <a:extLst>
                    <a:ext uri="{9D8B030D-6E8A-4147-A177-3AD203B41FA5}">
                      <a16:colId xmlns:a16="http://schemas.microsoft.com/office/drawing/2014/main" val="3071729437"/>
                    </a:ext>
                  </a:extLst>
                </a:gridCol>
                <a:gridCol w="3787116">
                  <a:extLst>
                    <a:ext uri="{9D8B030D-6E8A-4147-A177-3AD203B41FA5}">
                      <a16:colId xmlns:a16="http://schemas.microsoft.com/office/drawing/2014/main" val="692238308"/>
                    </a:ext>
                  </a:extLst>
                </a:gridCol>
                <a:gridCol w="4481420">
                  <a:extLst>
                    <a:ext uri="{9D8B030D-6E8A-4147-A177-3AD203B41FA5}">
                      <a16:colId xmlns:a16="http://schemas.microsoft.com/office/drawing/2014/main" val="3777143800"/>
                    </a:ext>
                  </a:extLst>
                </a:gridCol>
              </a:tblGrid>
              <a:tr h="367000">
                <a:tc>
                  <a:txBody>
                    <a:bodyPr/>
                    <a:lstStyle/>
                    <a:p>
                      <a:pPr marL="0" algn="ctr" rtl="0" eaLnBrk="1" latinLnBrk="0" hangingPunct="1">
                        <a:spcBef>
                          <a:spcPts val="0"/>
                        </a:spcBef>
                        <a:spcAft>
                          <a:spcPts val="0"/>
                        </a:spcAft>
                      </a:pPr>
                      <a:endParaRPr lang="en-US">
                        <a:solidFill>
                          <a:schemeClr val="tx1"/>
                        </a:solidFill>
                        <a:effectLst/>
                        <a:latin typeface="Segoe UI" panose="020B0502040204020203" pitchFamily="34" charset="0"/>
                        <a:cs typeface="Segoe UI" panose="020B0502040204020203" pitchFamily="34" charset="0"/>
                      </a:endParaRPr>
                    </a:p>
                  </a:txBody>
                  <a:tcPr marL="0" marR="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latinLnBrk="0" hangingPunct="1">
                        <a:spcBef>
                          <a:spcPts val="0"/>
                        </a:spcBef>
                        <a:spcAft>
                          <a:spcPts val="0"/>
                        </a:spcAft>
                      </a:pPr>
                      <a:r>
                        <a:rPr lang="en-US" sz="2000" kern="1200">
                          <a:solidFill>
                            <a:schemeClr val="tx1"/>
                          </a:solidFill>
                          <a:effectLst/>
                          <a:latin typeface="Segoe UI" panose="020B0502040204020203" pitchFamily="34" charset="0"/>
                          <a:cs typeface="Segoe UI" panose="020B0502040204020203" pitchFamily="34" charset="0"/>
                        </a:rPr>
                        <a:t>Visit</a:t>
                      </a:r>
                      <a:endParaRPr lang="en-US" sz="2000">
                        <a:solidFill>
                          <a:schemeClr val="tx1"/>
                        </a:solidFill>
                        <a:effectLst/>
                        <a:latin typeface="Segoe UI" panose="020B0502040204020203" pitchFamily="34" charset="0"/>
                        <a:cs typeface="Segoe UI" panose="020B0502040204020203" pitchFamily="34" charset="0"/>
                      </a:endParaRPr>
                    </a:p>
                  </a:txBody>
                  <a:tcPr marL="0" marR="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latinLnBrk="0" hangingPunct="1">
                        <a:spcBef>
                          <a:spcPts val="0"/>
                        </a:spcBef>
                        <a:spcAft>
                          <a:spcPts val="0"/>
                        </a:spcAft>
                      </a:pPr>
                      <a:r>
                        <a:rPr lang="en-US" sz="2000" kern="1200">
                          <a:solidFill>
                            <a:schemeClr val="tx1"/>
                          </a:solidFill>
                          <a:effectLst/>
                          <a:latin typeface="Segoe UI" panose="020B0502040204020203" pitchFamily="34" charset="0"/>
                          <a:cs typeface="Segoe UI" panose="020B0502040204020203" pitchFamily="34" charset="0"/>
                        </a:rPr>
                        <a:t>Consult</a:t>
                      </a:r>
                      <a:endParaRPr lang="en-US" sz="2000">
                        <a:solidFill>
                          <a:schemeClr val="tx1"/>
                        </a:solidFill>
                        <a:effectLst/>
                        <a:latin typeface="Segoe UI" panose="020B0502040204020203" pitchFamily="34" charset="0"/>
                        <a:cs typeface="Segoe UI" panose="020B0502040204020203" pitchFamily="34" charset="0"/>
                      </a:endParaRPr>
                    </a:p>
                  </a:txBody>
                  <a:tcPr marL="0" marR="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849190983"/>
                  </a:ext>
                </a:extLst>
              </a:tr>
              <a:tr h="957391">
                <a:tc>
                  <a:txBody>
                    <a:bodyPr/>
                    <a:lstStyle/>
                    <a:p>
                      <a:pPr marL="0" algn="ctr" rtl="0" eaLnBrk="1" latinLnBrk="0" hangingPunct="1">
                        <a:spcBef>
                          <a:spcPts val="0"/>
                        </a:spcBef>
                        <a:spcAft>
                          <a:spcPts val="0"/>
                        </a:spcAft>
                      </a:pPr>
                      <a:r>
                        <a:rPr lang="en-US" sz="2200" b="1" kern="1200">
                          <a:effectLst/>
                          <a:latin typeface="Segoe UI" panose="020B0502040204020203" pitchFamily="34" charset="0"/>
                          <a:cs typeface="Segoe UI" panose="020B0502040204020203" pitchFamily="34" charset="0"/>
                        </a:rPr>
                        <a:t>Synchronous</a:t>
                      </a:r>
                      <a:endParaRPr lang="en-US" b="1">
                        <a:effectLst/>
                        <a:latin typeface="Segoe UI" panose="020B0502040204020203" pitchFamily="34" charset="0"/>
                        <a:cs typeface="Segoe UI" panose="020B0502040204020203" pitchFamily="34" charset="0"/>
                      </a:endParaRPr>
                    </a:p>
                  </a:txBody>
                  <a:tcPr marL="0" marR="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latinLnBrk="0" hangingPunct="1">
                        <a:spcBef>
                          <a:spcPts val="0"/>
                        </a:spcBef>
                        <a:spcAft>
                          <a:spcPts val="0"/>
                        </a:spcAft>
                      </a:pPr>
                      <a:r>
                        <a:rPr lang="en-US" sz="2000" kern="1200">
                          <a:effectLst/>
                          <a:latin typeface="Segoe UI" panose="020B0502040204020203" pitchFamily="34" charset="0"/>
                          <a:cs typeface="Segoe UI" panose="020B0502040204020203" pitchFamily="34" charset="0"/>
                        </a:rPr>
                        <a:t>Virtual Audio-Visual Visit between patient and provider</a:t>
                      </a:r>
                      <a:endParaRPr lang="en-US" sz="2000">
                        <a:effectLst/>
                        <a:latin typeface="Segoe UI" panose="020B0502040204020203" pitchFamily="34" charset="0"/>
                        <a:cs typeface="Segoe UI" panose="020B0502040204020203" pitchFamily="34" charset="0"/>
                      </a:endParaRPr>
                    </a:p>
                  </a:txBody>
                  <a:tcPr marL="0" marR="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latinLnBrk="0" hangingPunct="1">
                        <a:spcBef>
                          <a:spcPts val="0"/>
                        </a:spcBef>
                        <a:spcAft>
                          <a:spcPts val="0"/>
                        </a:spcAft>
                      </a:pPr>
                      <a:r>
                        <a:rPr lang="en-US" sz="2000" kern="1200">
                          <a:effectLst/>
                          <a:latin typeface="Segoe UI" panose="020B0502040204020203" pitchFamily="34" charset="0"/>
                          <a:cs typeface="Segoe UI" panose="020B0502040204020203" pitchFamily="34" charset="0"/>
                        </a:rPr>
                        <a:t>Virtual Audio-Visual Visit between provider and consultant</a:t>
                      </a:r>
                      <a:endParaRPr lang="en-US" sz="2000">
                        <a:effectLst/>
                        <a:latin typeface="Segoe UI" panose="020B0502040204020203" pitchFamily="34" charset="0"/>
                        <a:cs typeface="Segoe UI" panose="020B0502040204020203" pitchFamily="34" charset="0"/>
                      </a:endParaRPr>
                    </a:p>
                  </a:txBody>
                  <a:tcPr marL="0" marR="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649497191"/>
                  </a:ext>
                </a:extLst>
              </a:tr>
              <a:tr h="941436">
                <a:tc>
                  <a:txBody>
                    <a:bodyPr/>
                    <a:lstStyle/>
                    <a:p>
                      <a:pPr marL="0" algn="ctr" rtl="0" eaLnBrk="1" latinLnBrk="0" hangingPunct="1">
                        <a:spcBef>
                          <a:spcPts val="0"/>
                        </a:spcBef>
                        <a:spcAft>
                          <a:spcPts val="0"/>
                        </a:spcAft>
                      </a:pPr>
                      <a:r>
                        <a:rPr lang="en-US" sz="2200" b="1" kern="1200">
                          <a:effectLst/>
                          <a:latin typeface="Segoe UI" panose="020B0502040204020203" pitchFamily="34" charset="0"/>
                          <a:cs typeface="Segoe UI" panose="020B0502040204020203" pitchFamily="34" charset="0"/>
                        </a:rPr>
                        <a:t>Asynchronous </a:t>
                      </a:r>
                      <a:endParaRPr lang="en-US" b="1">
                        <a:effectLst/>
                        <a:latin typeface="Segoe UI" panose="020B0502040204020203" pitchFamily="34" charset="0"/>
                        <a:cs typeface="Segoe UI" panose="020B0502040204020203" pitchFamily="34" charset="0"/>
                      </a:endParaRPr>
                    </a:p>
                  </a:txBody>
                  <a:tcPr marL="0" marR="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latinLnBrk="0" hangingPunct="1">
                        <a:spcBef>
                          <a:spcPts val="0"/>
                        </a:spcBef>
                        <a:spcAft>
                          <a:spcPts val="0"/>
                        </a:spcAft>
                      </a:pPr>
                      <a:r>
                        <a:rPr lang="en-US" sz="2000" kern="1200" err="1">
                          <a:effectLst/>
                          <a:latin typeface="Segoe UI" panose="020B0502040204020203" pitchFamily="34" charset="0"/>
                          <a:cs typeface="Segoe UI" panose="020B0502040204020203" pitchFamily="34" charset="0"/>
                        </a:rPr>
                        <a:t>eVisit</a:t>
                      </a:r>
                      <a:r>
                        <a:rPr lang="en-US" sz="2000" kern="1200">
                          <a:effectLst/>
                          <a:latin typeface="Segoe UI" panose="020B0502040204020203" pitchFamily="34" charset="0"/>
                          <a:cs typeface="Segoe UI" panose="020B0502040204020203" pitchFamily="34" charset="0"/>
                        </a:rPr>
                        <a:t> – online exchange between patient and provider</a:t>
                      </a:r>
                      <a:endParaRPr lang="en-US" sz="2000">
                        <a:effectLst/>
                        <a:latin typeface="Segoe UI" panose="020B0502040204020203" pitchFamily="34" charset="0"/>
                        <a:cs typeface="Segoe UI" panose="020B0502040204020203" pitchFamily="34" charset="0"/>
                      </a:endParaRPr>
                    </a:p>
                  </a:txBody>
                  <a:tcPr marL="0" marR="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latinLnBrk="0" hangingPunct="1">
                        <a:spcBef>
                          <a:spcPts val="0"/>
                        </a:spcBef>
                        <a:spcAft>
                          <a:spcPts val="0"/>
                        </a:spcAft>
                      </a:pPr>
                      <a:r>
                        <a:rPr lang="en-US" sz="2000" kern="1200" err="1">
                          <a:effectLst/>
                          <a:latin typeface="Segoe UI" panose="020B0502040204020203" pitchFamily="34" charset="0"/>
                          <a:cs typeface="Segoe UI" panose="020B0502040204020203" pitchFamily="34" charset="0"/>
                        </a:rPr>
                        <a:t>eConsult</a:t>
                      </a:r>
                      <a:r>
                        <a:rPr lang="en-US" sz="2000" kern="1200">
                          <a:effectLst/>
                          <a:latin typeface="Segoe UI" panose="020B0502040204020203" pitchFamily="34" charset="0"/>
                          <a:cs typeface="Segoe UI" panose="020B0502040204020203" pitchFamily="34" charset="0"/>
                        </a:rPr>
                        <a:t> – online exchange between provider and consultant</a:t>
                      </a:r>
                      <a:endParaRPr lang="en-US" sz="2000">
                        <a:effectLst/>
                        <a:latin typeface="Segoe UI" panose="020B0502040204020203" pitchFamily="34" charset="0"/>
                        <a:cs typeface="Segoe UI" panose="020B0502040204020203" pitchFamily="34" charset="0"/>
                      </a:endParaRPr>
                    </a:p>
                  </a:txBody>
                  <a:tcPr marL="0" marR="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72405819"/>
                  </a:ext>
                </a:extLst>
              </a:tr>
              <a:tr h="1499915">
                <a:tc>
                  <a:txBody>
                    <a:bodyPr/>
                    <a:lstStyle/>
                    <a:p>
                      <a:pPr marL="0" algn="ctr" rtl="0" eaLnBrk="1" latinLnBrk="0" hangingPunct="1">
                        <a:spcBef>
                          <a:spcPts val="0"/>
                        </a:spcBef>
                        <a:spcAft>
                          <a:spcPts val="0"/>
                        </a:spcAft>
                      </a:pPr>
                      <a:r>
                        <a:rPr lang="en-US" sz="2200" b="1" kern="1200">
                          <a:effectLst/>
                          <a:latin typeface="Segoe UI" panose="020B0502040204020203" pitchFamily="34" charset="0"/>
                          <a:cs typeface="Segoe UI" panose="020B0502040204020203" pitchFamily="34" charset="0"/>
                        </a:rPr>
                        <a:t>Telephone</a:t>
                      </a:r>
                      <a:endParaRPr lang="en-US" b="1">
                        <a:effectLst/>
                        <a:latin typeface="Segoe UI" panose="020B0502040204020203" pitchFamily="34" charset="0"/>
                        <a:cs typeface="Segoe UI" panose="020B0502040204020203" pitchFamily="34" charset="0"/>
                      </a:endParaRPr>
                    </a:p>
                  </a:txBody>
                  <a:tcPr marL="0" marR="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gridSpan="2">
                  <a:txBody>
                    <a:bodyPr/>
                    <a:lstStyle/>
                    <a:p>
                      <a:pPr marL="0" algn="ctr" rtl="0" eaLnBrk="1" latinLnBrk="0" hangingPunct="1">
                        <a:spcBef>
                          <a:spcPts val="0"/>
                        </a:spcBef>
                        <a:spcAft>
                          <a:spcPts val="0"/>
                        </a:spcAft>
                      </a:pPr>
                      <a:r>
                        <a:rPr lang="en-US" sz="2000" kern="1200" dirty="0">
                          <a:effectLst/>
                          <a:latin typeface="Segoe UI" panose="020B0502040204020203" pitchFamily="34" charset="0"/>
                          <a:cs typeface="Segoe UI" panose="020B0502040204020203" pitchFamily="34" charset="0"/>
                        </a:rPr>
                        <a:t>Can be synchronous (live) or asynchronous (voicemail exchange) without a visual component; not traditionally considered to be ‘Telehealth’ and is instead referred in </a:t>
                      </a:r>
                      <a:r>
                        <a:rPr lang="en-US" sz="2000" kern="1200" dirty="0" err="1">
                          <a:effectLst/>
                          <a:latin typeface="Segoe UI" panose="020B0502040204020203" pitchFamily="34" charset="0"/>
                          <a:cs typeface="Segoe UI" panose="020B0502040204020203" pitchFamily="34" charset="0"/>
                        </a:rPr>
                        <a:t>regs</a:t>
                      </a:r>
                      <a:r>
                        <a:rPr lang="en-US" sz="2000" kern="1200" dirty="0">
                          <a:effectLst/>
                          <a:latin typeface="Segoe UI" panose="020B0502040204020203" pitchFamily="34" charset="0"/>
                          <a:cs typeface="Segoe UI" panose="020B0502040204020203" pitchFamily="34" charset="0"/>
                        </a:rPr>
                        <a:t> as ‘telephone’ or ‘telephonic’</a:t>
                      </a:r>
                      <a:endParaRPr lang="en-US" sz="2000" dirty="0">
                        <a:effectLst/>
                        <a:latin typeface="Segoe UI" panose="020B0502040204020203" pitchFamily="34" charset="0"/>
                        <a:cs typeface="Segoe UI" panose="020B0502040204020203" pitchFamily="34" charset="0"/>
                      </a:endParaRPr>
                    </a:p>
                  </a:txBody>
                  <a:tcPr marL="0" marR="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endParaRPr lang="en-US"/>
                    </a:p>
                  </a:txBody>
                  <a:tcPr marL="0" marR="0" marT="0" marB="0" horzOverflow="overflow"/>
                </a:tc>
                <a:extLst>
                  <a:ext uri="{0D108BD9-81ED-4DB2-BD59-A6C34878D82A}">
                    <a16:rowId xmlns:a16="http://schemas.microsoft.com/office/drawing/2014/main" val="2860253304"/>
                  </a:ext>
                </a:extLst>
              </a:tr>
            </a:tbl>
          </a:graphicData>
        </a:graphic>
      </p:graphicFrame>
      <p:sp>
        <p:nvSpPr>
          <p:cNvPr id="9" name="TextBox 8">
            <a:extLst>
              <a:ext uri="{FF2B5EF4-FFF2-40B4-BE49-F238E27FC236}">
                <a16:creationId xmlns:a16="http://schemas.microsoft.com/office/drawing/2014/main" id="{DAB61C9E-EA71-4D1F-B777-2C1771D12962}"/>
              </a:ext>
            </a:extLst>
          </p:cNvPr>
          <p:cNvSpPr txBox="1"/>
          <p:nvPr/>
        </p:nvSpPr>
        <p:spPr>
          <a:xfrm>
            <a:off x="1676400" y="5232400"/>
            <a:ext cx="88482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D34D26"/>
                </a:solidFill>
                <a:latin typeface="Segoe UI" panose="020B0502040204020203" pitchFamily="34" charset="0"/>
                <a:cs typeface="Segoe UI" panose="020B0502040204020203" pitchFamily="34" charset="0"/>
              </a:rPr>
              <a:t>Advisable to update malpractice carrier to discuss telehealth coverage</a:t>
            </a:r>
          </a:p>
        </p:txBody>
      </p:sp>
    </p:spTree>
    <p:extLst>
      <p:ext uri="{BB962C8B-B14F-4D97-AF65-F5344CB8AC3E}">
        <p14:creationId xmlns:p14="http://schemas.microsoft.com/office/powerpoint/2010/main" val="39757360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6573F375-8292-4B23-8544-565E245F7AF7}"/>
              </a:ext>
            </a:extLst>
          </p:cNvPr>
          <p:cNvSpPr txBox="1">
            <a:spLocks/>
          </p:cNvSpPr>
          <p:nvPr/>
        </p:nvSpPr>
        <p:spPr>
          <a:xfrm>
            <a:off x="477373" y="318052"/>
            <a:ext cx="6947555" cy="872664"/>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200" b="1" dirty="0">
                <a:solidFill>
                  <a:srgbClr val="002060"/>
                </a:solidFill>
                <a:latin typeface="Segoe UI" panose="020B0502040204020203" pitchFamily="34" charset="0"/>
                <a:cs typeface="Segoe UI" panose="020B0502040204020203" pitchFamily="34" charset="0"/>
              </a:rPr>
              <a:t>COVID-19 Telehealth Rules</a:t>
            </a:r>
            <a:endParaRPr lang="en-US" sz="4200" dirty="0">
              <a:latin typeface="Segoe UI" panose="020B0502040204020203" pitchFamily="34" charset="0"/>
              <a:cs typeface="Segoe UI" panose="020B0502040204020203" pitchFamily="34" charset="0"/>
            </a:endParaRPr>
          </a:p>
          <a:p>
            <a:endParaRPr lang="en-US" dirty="0">
              <a:latin typeface="Arial"/>
              <a:cs typeface="Arial"/>
            </a:endParaRPr>
          </a:p>
          <a:p>
            <a:endParaRPr lang="en-US" dirty="0"/>
          </a:p>
        </p:txBody>
      </p:sp>
      <p:sp>
        <p:nvSpPr>
          <p:cNvPr id="6" name="TextBox 5">
            <a:extLst>
              <a:ext uri="{FF2B5EF4-FFF2-40B4-BE49-F238E27FC236}">
                <a16:creationId xmlns:a16="http://schemas.microsoft.com/office/drawing/2014/main" id="{294FD2D5-1337-4018-A4E2-8171B83B3059}"/>
              </a:ext>
            </a:extLst>
          </p:cNvPr>
          <p:cNvSpPr txBox="1"/>
          <p:nvPr/>
        </p:nvSpPr>
        <p:spPr>
          <a:xfrm>
            <a:off x="318347" y="1289259"/>
            <a:ext cx="647008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252D4E"/>
                </a:solidFill>
                <a:latin typeface="Segoe UI" panose="020B0502040204020203" pitchFamily="34" charset="0"/>
                <a:cs typeface="Segoe UI" panose="020B0502040204020203" pitchFamily="34" charset="0"/>
              </a:rPr>
              <a:t>1135 Waiver authorizes providers to offer telehealth services in any healthcare facility</a:t>
            </a:r>
          </a:p>
          <a:p>
            <a:endParaRPr lang="en-US" sz="2400" dirty="0">
              <a:solidFill>
                <a:srgbClr val="252D4E"/>
              </a:solidFill>
              <a:latin typeface="Lato"/>
            </a:endParaRPr>
          </a:p>
        </p:txBody>
      </p:sp>
      <p:sp>
        <p:nvSpPr>
          <p:cNvPr id="8" name="TextBox 7">
            <a:extLst>
              <a:ext uri="{FF2B5EF4-FFF2-40B4-BE49-F238E27FC236}">
                <a16:creationId xmlns:a16="http://schemas.microsoft.com/office/drawing/2014/main" id="{4CA67835-CCF5-47AF-AA10-5A53158DCDC1}"/>
              </a:ext>
            </a:extLst>
          </p:cNvPr>
          <p:cNvSpPr txBox="1"/>
          <p:nvPr/>
        </p:nvSpPr>
        <p:spPr>
          <a:xfrm>
            <a:off x="318347" y="2763184"/>
            <a:ext cx="679913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err="1">
                <a:solidFill>
                  <a:srgbClr val="252D4E"/>
                </a:solidFill>
                <a:latin typeface="Segoe UI" panose="020B0502040204020203" pitchFamily="34" charset="0"/>
                <a:cs typeface="Segoe UI" panose="020B0502040204020203" pitchFamily="34" charset="0"/>
              </a:rPr>
              <a:t>MediCare</a:t>
            </a:r>
            <a:r>
              <a:rPr lang="en-US" sz="2000" dirty="0">
                <a:solidFill>
                  <a:srgbClr val="252D4E"/>
                </a:solidFill>
                <a:latin typeface="Segoe UI" panose="020B0502040204020203" pitchFamily="34" charset="0"/>
                <a:cs typeface="Segoe UI" panose="020B0502040204020203" pitchFamily="34" charset="0"/>
              </a:rPr>
              <a:t>: </a:t>
            </a:r>
            <a:r>
              <a:rPr lang="en-US" sz="2000" dirty="0">
                <a:solidFill>
                  <a:srgbClr val="252D4E"/>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xmlns="" val="tx"/>
                    </a:ext>
                  </a:extLst>
                </a:hlinkClick>
              </a:rPr>
              <a:t>http://www.cms.gov/newsroom/fact-sheets/medicare-telemedicine-health-care-provider-fact-sheet</a:t>
            </a:r>
            <a:r>
              <a:rPr lang="en-US" sz="2000" dirty="0">
                <a:solidFill>
                  <a:srgbClr val="252D4E"/>
                </a:solidFill>
                <a:latin typeface="Segoe UI" panose="020B0502040204020203" pitchFamily="34" charset="0"/>
                <a:cs typeface="Segoe UI" panose="020B0502040204020203" pitchFamily="34" charset="0"/>
              </a:rPr>
              <a:t>     </a:t>
            </a:r>
          </a:p>
          <a:p>
            <a:endParaRPr lang="en-US" sz="2000" dirty="0">
              <a:solidFill>
                <a:srgbClr val="252D4E"/>
              </a:solidFill>
              <a:latin typeface="Segoe UI" panose="020B0502040204020203" pitchFamily="34" charset="0"/>
              <a:cs typeface="Segoe UI" panose="020B0502040204020203" pitchFamily="34" charset="0"/>
            </a:endParaRPr>
          </a:p>
          <a:p>
            <a:r>
              <a:rPr lang="en-US" sz="2000" dirty="0">
                <a:solidFill>
                  <a:srgbClr val="252D4E"/>
                </a:solidFill>
                <a:latin typeface="Segoe UI" panose="020B0502040204020203" pitchFamily="34" charset="0"/>
                <a:cs typeface="Segoe UI" panose="020B0502040204020203" pitchFamily="34" charset="0"/>
              </a:rPr>
              <a:t>HHS Privacy Rules: </a:t>
            </a:r>
            <a:r>
              <a:rPr lang="en-US" sz="2000" dirty="0">
                <a:solidFill>
                  <a:srgbClr val="252D4E"/>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xmlns="" val="tx"/>
                    </a:ext>
                  </a:extLst>
                </a:hlinkClick>
              </a:rPr>
              <a:t>http://www.hhs.gov/hipaa/for-professionals/special-topics/emergency-preparedness/notification-enforcement-discretion-telehealth/index.html</a:t>
            </a:r>
            <a:r>
              <a:rPr lang="en-US" sz="2000" dirty="0">
                <a:solidFill>
                  <a:srgbClr val="252D4E"/>
                </a:solidFill>
                <a:latin typeface="Segoe UI" panose="020B0502040204020203" pitchFamily="34" charset="0"/>
                <a:cs typeface="Segoe UI" panose="020B0502040204020203" pitchFamily="34" charset="0"/>
              </a:rPr>
              <a:t> </a:t>
            </a:r>
          </a:p>
        </p:txBody>
      </p:sp>
      <p:pic>
        <p:nvPicPr>
          <p:cNvPr id="7" name="Picture 6" descr="A large white building&#10;&#10;Description automatically generated">
            <a:extLst>
              <a:ext uri="{FF2B5EF4-FFF2-40B4-BE49-F238E27FC236}">
                <a16:creationId xmlns:a16="http://schemas.microsoft.com/office/drawing/2014/main" id="{1D0AA371-D11A-48E3-842C-C7CA736563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52" t="62" r="38068" b="-2"/>
          <a:stretch/>
        </p:blipFill>
        <p:spPr>
          <a:xfrm>
            <a:off x="8048838" y="0"/>
            <a:ext cx="4620535" cy="6858000"/>
          </a:xfrm>
          <a:prstGeom prst="rect">
            <a:avLst/>
          </a:prstGeom>
        </p:spPr>
      </p:pic>
    </p:spTree>
    <p:extLst>
      <p:ext uri="{BB962C8B-B14F-4D97-AF65-F5344CB8AC3E}">
        <p14:creationId xmlns:p14="http://schemas.microsoft.com/office/powerpoint/2010/main" val="3497213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6573F375-8292-4B23-8544-565E245F7AF7}"/>
              </a:ext>
            </a:extLst>
          </p:cNvPr>
          <p:cNvSpPr txBox="1">
            <a:spLocks/>
          </p:cNvSpPr>
          <p:nvPr/>
        </p:nvSpPr>
        <p:spPr>
          <a:xfrm>
            <a:off x="477373" y="318052"/>
            <a:ext cx="7094092" cy="872664"/>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200" b="1" dirty="0">
                <a:solidFill>
                  <a:srgbClr val="002060"/>
                </a:solidFill>
                <a:latin typeface="Segoe UI" panose="020B0502040204020203" pitchFamily="34" charset="0"/>
                <a:cs typeface="Segoe UI" panose="020B0502040204020203" pitchFamily="34" charset="0"/>
              </a:rPr>
              <a:t>COVID-19 Telehealth Rules</a:t>
            </a:r>
            <a:endParaRPr lang="en-US" sz="4200" dirty="0">
              <a:latin typeface="Segoe UI" panose="020B0502040204020203" pitchFamily="34" charset="0"/>
              <a:cs typeface="Segoe UI" panose="020B0502040204020203" pitchFamily="34" charset="0"/>
            </a:endParaRPr>
          </a:p>
          <a:p>
            <a:endParaRPr lang="en-US" dirty="0">
              <a:latin typeface="Arial"/>
              <a:cs typeface="Arial"/>
            </a:endParaRPr>
          </a:p>
          <a:p>
            <a:endParaRPr lang="en-US" dirty="0"/>
          </a:p>
        </p:txBody>
      </p:sp>
      <p:sp>
        <p:nvSpPr>
          <p:cNvPr id="6" name="TextBox 5">
            <a:extLst>
              <a:ext uri="{FF2B5EF4-FFF2-40B4-BE49-F238E27FC236}">
                <a16:creationId xmlns:a16="http://schemas.microsoft.com/office/drawing/2014/main" id="{294FD2D5-1337-4018-A4E2-8171B83B3059}"/>
              </a:ext>
            </a:extLst>
          </p:cNvPr>
          <p:cNvSpPr txBox="1"/>
          <p:nvPr/>
        </p:nvSpPr>
        <p:spPr>
          <a:xfrm>
            <a:off x="344043" y="1088650"/>
            <a:ext cx="6470080"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400" dirty="0">
                <a:solidFill>
                  <a:srgbClr val="252D4E"/>
                </a:solidFill>
                <a:latin typeface="Segoe UI" panose="020B0502040204020203" pitchFamily="34" charset="0"/>
                <a:cs typeface="Segoe UI" panose="020B0502040204020203" pitchFamily="34" charset="0"/>
              </a:rPr>
              <a:t>Can issue controlled substance Rx to patients for whom we have not previously conducted an in-person medical evaluation</a:t>
            </a:r>
          </a:p>
          <a:p>
            <a:pPr marL="800100" lvl="1" indent="-342900">
              <a:buFont typeface="Arial"/>
              <a:buChar char="•"/>
            </a:pPr>
            <a:r>
              <a:rPr lang="en-US" sz="2200" dirty="0">
                <a:solidFill>
                  <a:srgbClr val="252D4E"/>
                </a:solidFill>
                <a:latin typeface="Segoe UI" panose="020B0502040204020203" pitchFamily="34" charset="0"/>
                <a:cs typeface="Segoe UI" panose="020B0502040204020203" pitchFamily="34" charset="0"/>
              </a:rPr>
              <a:t>Buprenorphine is specifically permitted to be initiated following synchronous telephone call (does not require visual telehealth component) </a:t>
            </a:r>
          </a:p>
          <a:p>
            <a:endParaRPr lang="en-US" sz="2400" dirty="0">
              <a:solidFill>
                <a:srgbClr val="252D4E"/>
              </a:solidFill>
              <a:latin typeface="Lato"/>
            </a:endParaRPr>
          </a:p>
        </p:txBody>
      </p:sp>
      <p:sp>
        <p:nvSpPr>
          <p:cNvPr id="8" name="TextBox 7">
            <a:extLst>
              <a:ext uri="{FF2B5EF4-FFF2-40B4-BE49-F238E27FC236}">
                <a16:creationId xmlns:a16="http://schemas.microsoft.com/office/drawing/2014/main" id="{4CA67835-CCF5-47AF-AA10-5A53158DCDC1}"/>
              </a:ext>
            </a:extLst>
          </p:cNvPr>
          <p:cNvSpPr txBox="1"/>
          <p:nvPr/>
        </p:nvSpPr>
        <p:spPr>
          <a:xfrm>
            <a:off x="344043" y="3628479"/>
            <a:ext cx="679913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solidFill>
                  <a:srgbClr val="252D4E"/>
                </a:solidFill>
                <a:latin typeface="Segoe UI" panose="020B0502040204020203" pitchFamily="34" charset="0"/>
                <a:cs typeface="Segoe UI" panose="020B0502040204020203" pitchFamily="34" charset="0"/>
              </a:rPr>
              <a:t>MediCare</a:t>
            </a:r>
            <a:r>
              <a:rPr lang="en-US" dirty="0">
                <a:solidFill>
                  <a:srgbClr val="252D4E"/>
                </a:solidFill>
                <a:latin typeface="Segoe UI" panose="020B0502040204020203" pitchFamily="34" charset="0"/>
                <a:cs typeface="Segoe UI" panose="020B0502040204020203" pitchFamily="34" charset="0"/>
              </a:rPr>
              <a:t>: </a:t>
            </a:r>
            <a:r>
              <a:rPr lang="en-US" dirty="0">
                <a:solidFill>
                  <a:srgbClr val="252D4E"/>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xmlns="" val="tx"/>
                    </a:ext>
                  </a:extLst>
                </a:hlinkClick>
              </a:rPr>
              <a:t>http://www.cms.gov/newsroom/fact-sheets/medicare-telemedicine-health-care-provider-fact-sheet</a:t>
            </a:r>
            <a:r>
              <a:rPr lang="en-US" dirty="0">
                <a:solidFill>
                  <a:srgbClr val="252D4E"/>
                </a:solidFill>
                <a:latin typeface="Segoe UI" panose="020B0502040204020203" pitchFamily="34" charset="0"/>
                <a:cs typeface="Segoe UI" panose="020B0502040204020203" pitchFamily="34" charset="0"/>
              </a:rPr>
              <a:t>     </a:t>
            </a:r>
          </a:p>
          <a:p>
            <a:endParaRPr lang="en-US" dirty="0">
              <a:solidFill>
                <a:srgbClr val="252D4E"/>
              </a:solidFill>
              <a:latin typeface="Segoe UI" panose="020B0502040204020203" pitchFamily="34" charset="0"/>
              <a:cs typeface="Segoe UI" panose="020B0502040204020203" pitchFamily="34" charset="0"/>
            </a:endParaRPr>
          </a:p>
          <a:p>
            <a:r>
              <a:rPr lang="en-US" dirty="0">
                <a:solidFill>
                  <a:srgbClr val="252D4E"/>
                </a:solidFill>
                <a:latin typeface="Segoe UI" panose="020B0502040204020203" pitchFamily="34" charset="0"/>
                <a:cs typeface="Segoe UI" panose="020B0502040204020203" pitchFamily="34" charset="0"/>
              </a:rPr>
              <a:t>HHS Privacy Rules: </a:t>
            </a:r>
            <a:r>
              <a:rPr lang="en-US" dirty="0">
                <a:solidFill>
                  <a:srgbClr val="252D4E"/>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xmlns="" val="tx"/>
                    </a:ext>
                  </a:extLst>
                </a:hlinkClick>
              </a:rPr>
              <a:t>http://www.hhs.gov/hipaa/for-professionals/special-topics/emergency-preparedness/notification-enforcement-discretion-telehealth/index.html</a:t>
            </a:r>
            <a:r>
              <a:rPr lang="en-US" dirty="0">
                <a:solidFill>
                  <a:srgbClr val="252D4E"/>
                </a:solidFill>
                <a:latin typeface="Segoe UI" panose="020B0502040204020203" pitchFamily="34" charset="0"/>
                <a:cs typeface="Segoe UI" panose="020B0502040204020203" pitchFamily="34" charset="0"/>
              </a:rPr>
              <a:t> </a:t>
            </a:r>
          </a:p>
        </p:txBody>
      </p:sp>
      <p:pic>
        <p:nvPicPr>
          <p:cNvPr id="7" name="Picture 6" descr="A large white building&#10;&#10;Description automatically generated">
            <a:extLst>
              <a:ext uri="{FF2B5EF4-FFF2-40B4-BE49-F238E27FC236}">
                <a16:creationId xmlns:a16="http://schemas.microsoft.com/office/drawing/2014/main" id="{1D0AA371-D11A-48E3-842C-C7CA736563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52" t="62" r="38068" b="-2"/>
          <a:stretch/>
        </p:blipFill>
        <p:spPr>
          <a:xfrm>
            <a:off x="8048838" y="0"/>
            <a:ext cx="4620535" cy="6858000"/>
          </a:xfrm>
          <a:prstGeom prst="rect">
            <a:avLst/>
          </a:prstGeom>
        </p:spPr>
      </p:pic>
    </p:spTree>
    <p:extLst>
      <p:ext uri="{BB962C8B-B14F-4D97-AF65-F5344CB8AC3E}">
        <p14:creationId xmlns:p14="http://schemas.microsoft.com/office/powerpoint/2010/main" val="2305860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6573F375-8292-4B23-8544-565E245F7AF7}"/>
              </a:ext>
            </a:extLst>
          </p:cNvPr>
          <p:cNvSpPr txBox="1">
            <a:spLocks/>
          </p:cNvSpPr>
          <p:nvPr/>
        </p:nvSpPr>
        <p:spPr>
          <a:xfrm>
            <a:off x="477373" y="318052"/>
            <a:ext cx="6947555" cy="872664"/>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200" b="1" dirty="0">
                <a:solidFill>
                  <a:srgbClr val="002060"/>
                </a:solidFill>
                <a:latin typeface="Segoe UI" panose="020B0502040204020203" pitchFamily="34" charset="0"/>
                <a:cs typeface="Segoe UI" panose="020B0502040204020203" pitchFamily="34" charset="0"/>
              </a:rPr>
              <a:t>COVID-19 Telehealth Rules</a:t>
            </a:r>
            <a:endParaRPr lang="en-US" sz="4200" dirty="0">
              <a:latin typeface="Segoe UI" panose="020B0502040204020203" pitchFamily="34" charset="0"/>
              <a:cs typeface="Segoe UI" panose="020B0502040204020203" pitchFamily="34" charset="0"/>
            </a:endParaRPr>
          </a:p>
          <a:p>
            <a:endParaRPr lang="en-US" dirty="0">
              <a:latin typeface="Arial"/>
              <a:cs typeface="Arial"/>
            </a:endParaRPr>
          </a:p>
          <a:p>
            <a:endParaRPr lang="en-US" dirty="0"/>
          </a:p>
        </p:txBody>
      </p:sp>
      <p:sp>
        <p:nvSpPr>
          <p:cNvPr id="6" name="TextBox 5">
            <a:extLst>
              <a:ext uri="{FF2B5EF4-FFF2-40B4-BE49-F238E27FC236}">
                <a16:creationId xmlns:a16="http://schemas.microsoft.com/office/drawing/2014/main" id="{294FD2D5-1337-4018-A4E2-8171B83B3059}"/>
              </a:ext>
            </a:extLst>
          </p:cNvPr>
          <p:cNvSpPr txBox="1"/>
          <p:nvPr/>
        </p:nvSpPr>
        <p:spPr>
          <a:xfrm>
            <a:off x="477373" y="1190716"/>
            <a:ext cx="647008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252D4E"/>
                </a:solidFill>
                <a:latin typeface="Segoe UI" panose="020B0502040204020203" pitchFamily="34" charset="0"/>
                <a:cs typeface="Segoe UI" panose="020B0502040204020203" pitchFamily="34" charset="0"/>
              </a:rPr>
              <a:t>Enforcement of HIPAA Rules have been relaxed to support telehealth services through remote communications technologies, including technologies not fully compliant with the requirements of the HIPAA Rules</a:t>
            </a:r>
          </a:p>
          <a:p>
            <a:endParaRPr lang="en-US" sz="2400" dirty="0">
              <a:solidFill>
                <a:srgbClr val="252D4E"/>
              </a:solidFill>
              <a:latin typeface="Lato"/>
            </a:endParaRPr>
          </a:p>
        </p:txBody>
      </p:sp>
      <p:sp>
        <p:nvSpPr>
          <p:cNvPr id="8" name="TextBox 7">
            <a:extLst>
              <a:ext uri="{FF2B5EF4-FFF2-40B4-BE49-F238E27FC236}">
                <a16:creationId xmlns:a16="http://schemas.microsoft.com/office/drawing/2014/main" id="{4CA67835-CCF5-47AF-AA10-5A53158DCDC1}"/>
              </a:ext>
            </a:extLst>
          </p:cNvPr>
          <p:cNvSpPr txBox="1"/>
          <p:nvPr/>
        </p:nvSpPr>
        <p:spPr>
          <a:xfrm>
            <a:off x="477373" y="3591903"/>
            <a:ext cx="679913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solidFill>
                  <a:srgbClr val="252D4E"/>
                </a:solidFill>
                <a:latin typeface="Segoe UI" panose="020B0502040204020203" pitchFamily="34" charset="0"/>
                <a:cs typeface="Segoe UI" panose="020B0502040204020203" pitchFamily="34" charset="0"/>
              </a:rPr>
              <a:t>MediCare</a:t>
            </a:r>
            <a:r>
              <a:rPr lang="en-US" dirty="0">
                <a:solidFill>
                  <a:srgbClr val="252D4E"/>
                </a:solidFill>
                <a:latin typeface="Segoe UI" panose="020B0502040204020203" pitchFamily="34" charset="0"/>
                <a:cs typeface="Segoe UI" panose="020B0502040204020203" pitchFamily="34" charset="0"/>
              </a:rPr>
              <a:t>: </a:t>
            </a:r>
            <a:r>
              <a:rPr lang="en-US" dirty="0">
                <a:solidFill>
                  <a:srgbClr val="252D4E"/>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xmlns="" val="tx"/>
                    </a:ext>
                  </a:extLst>
                </a:hlinkClick>
              </a:rPr>
              <a:t>http://www.cms.gov/newsroom/fact-sheets/medicare-telemedicine-health-care-provider-fact-sheet</a:t>
            </a:r>
            <a:r>
              <a:rPr lang="en-US" dirty="0">
                <a:solidFill>
                  <a:srgbClr val="252D4E"/>
                </a:solidFill>
                <a:latin typeface="Segoe UI" panose="020B0502040204020203" pitchFamily="34" charset="0"/>
                <a:cs typeface="Segoe UI" panose="020B0502040204020203" pitchFamily="34" charset="0"/>
              </a:rPr>
              <a:t>     </a:t>
            </a:r>
          </a:p>
          <a:p>
            <a:endParaRPr lang="en-US" dirty="0">
              <a:solidFill>
                <a:srgbClr val="252D4E"/>
              </a:solidFill>
              <a:latin typeface="Segoe UI" panose="020B0502040204020203" pitchFamily="34" charset="0"/>
              <a:cs typeface="Segoe UI" panose="020B0502040204020203" pitchFamily="34" charset="0"/>
            </a:endParaRPr>
          </a:p>
          <a:p>
            <a:r>
              <a:rPr lang="en-US" dirty="0">
                <a:solidFill>
                  <a:srgbClr val="252D4E"/>
                </a:solidFill>
                <a:latin typeface="Segoe UI" panose="020B0502040204020203" pitchFamily="34" charset="0"/>
                <a:cs typeface="Segoe UI" panose="020B0502040204020203" pitchFamily="34" charset="0"/>
              </a:rPr>
              <a:t>HHS Privacy Rules: </a:t>
            </a:r>
            <a:r>
              <a:rPr lang="en-US" dirty="0">
                <a:solidFill>
                  <a:srgbClr val="252D4E"/>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xmlns="" val="tx"/>
                    </a:ext>
                  </a:extLst>
                </a:hlinkClick>
              </a:rPr>
              <a:t>http://www.hhs.gov/hipaa/for-professionals/special-topics/emergency-preparedness/notification-enforcement-discretion-telehealth/index.html</a:t>
            </a:r>
            <a:r>
              <a:rPr lang="en-US" dirty="0">
                <a:solidFill>
                  <a:srgbClr val="252D4E"/>
                </a:solidFill>
                <a:latin typeface="Segoe UI" panose="020B0502040204020203" pitchFamily="34" charset="0"/>
                <a:cs typeface="Segoe UI" panose="020B0502040204020203" pitchFamily="34" charset="0"/>
              </a:rPr>
              <a:t> </a:t>
            </a:r>
          </a:p>
        </p:txBody>
      </p:sp>
      <p:pic>
        <p:nvPicPr>
          <p:cNvPr id="7" name="Picture 6" descr="A large white building&#10;&#10;Description automatically generated">
            <a:extLst>
              <a:ext uri="{FF2B5EF4-FFF2-40B4-BE49-F238E27FC236}">
                <a16:creationId xmlns:a16="http://schemas.microsoft.com/office/drawing/2014/main" id="{1D0AA371-D11A-48E3-842C-C7CA736563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52" t="62" r="38068" b="-2"/>
          <a:stretch/>
        </p:blipFill>
        <p:spPr>
          <a:xfrm>
            <a:off x="8048838" y="0"/>
            <a:ext cx="4620535" cy="6858000"/>
          </a:xfrm>
          <a:prstGeom prst="rect">
            <a:avLst/>
          </a:prstGeom>
        </p:spPr>
      </p:pic>
    </p:spTree>
    <p:extLst>
      <p:ext uri="{BB962C8B-B14F-4D97-AF65-F5344CB8AC3E}">
        <p14:creationId xmlns:p14="http://schemas.microsoft.com/office/powerpoint/2010/main" val="1539134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706D9928-5A42-4872-A567-5E189D95CD79}"/>
              </a:ext>
            </a:extLst>
          </p:cNvPr>
          <p:cNvSpPr txBox="1">
            <a:spLocks/>
          </p:cNvSpPr>
          <p:nvPr/>
        </p:nvSpPr>
        <p:spPr>
          <a:xfrm>
            <a:off x="493776" y="147484"/>
            <a:ext cx="7473659" cy="824571"/>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200" b="1" dirty="0">
                <a:solidFill>
                  <a:srgbClr val="002060"/>
                </a:solidFill>
                <a:latin typeface="Segoe UI" panose="020B0502040204020203" pitchFamily="34" charset="0"/>
                <a:cs typeface="Segoe UI" panose="020B0502040204020203" pitchFamily="34" charset="0"/>
              </a:rPr>
              <a:t>Specific Telehealth Platforms</a:t>
            </a:r>
            <a:endParaRPr lang="en-US" sz="4200" dirty="0">
              <a:latin typeface="Segoe UI" panose="020B0502040204020203" pitchFamily="34" charset="0"/>
              <a:cs typeface="Segoe UI" panose="020B0502040204020203" pitchFamily="34" charset="0"/>
            </a:endParaRPr>
          </a:p>
          <a:p>
            <a:endParaRPr lang="en-US" dirty="0"/>
          </a:p>
          <a:p>
            <a:endParaRPr lang="en-US" dirty="0">
              <a:latin typeface="Arial"/>
              <a:cs typeface="Arial"/>
            </a:endParaRPr>
          </a:p>
          <a:p>
            <a:endParaRPr lang="en-US" dirty="0"/>
          </a:p>
        </p:txBody>
      </p:sp>
      <p:sp>
        <p:nvSpPr>
          <p:cNvPr id="6" name="TextBox 5">
            <a:extLst>
              <a:ext uri="{FF2B5EF4-FFF2-40B4-BE49-F238E27FC236}">
                <a16:creationId xmlns:a16="http://schemas.microsoft.com/office/drawing/2014/main" id="{F0154936-C0AB-43F1-BF09-C0400B772ABB}"/>
              </a:ext>
            </a:extLst>
          </p:cNvPr>
          <p:cNvSpPr txBox="1"/>
          <p:nvPr/>
        </p:nvSpPr>
        <p:spPr>
          <a:xfrm>
            <a:off x="555812" y="2074606"/>
            <a:ext cx="5038743"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solidFill>
                  <a:srgbClr val="D34D26"/>
                </a:solidFill>
                <a:latin typeface="Segoe UI" panose="020B0502040204020203" pitchFamily="34" charset="0"/>
                <a:cs typeface="Segoe UI" panose="020B0502040204020203" pitchFamily="34" charset="0"/>
              </a:rPr>
              <a:t>HIPAA Compliant </a:t>
            </a:r>
            <a:r>
              <a:rPr lang="en-US" sz="2400" b="1" dirty="0">
                <a:solidFill>
                  <a:srgbClr val="D34D26"/>
                </a:solidFill>
                <a:latin typeface="Segoe UI" panose="020B0502040204020203" pitchFamily="34" charset="0"/>
                <a:cs typeface="Segoe UI" panose="020B0502040204020203" pitchFamily="34" charset="0"/>
              </a:rPr>
              <a:t>Options (often through BAA):</a:t>
            </a:r>
          </a:p>
          <a:p>
            <a:pPr marL="285750" indent="-285750">
              <a:buFont typeface="Arial"/>
              <a:buChar char="•"/>
            </a:pPr>
            <a:r>
              <a:rPr lang="en-US" sz="2400" dirty="0">
                <a:solidFill>
                  <a:srgbClr val="252D4E"/>
                </a:solidFill>
                <a:latin typeface="Segoe UI" panose="020B0502040204020203" pitchFamily="34" charset="0"/>
                <a:cs typeface="Segoe UI" panose="020B0502040204020203" pitchFamily="34" charset="0"/>
              </a:rPr>
              <a:t>Zoom</a:t>
            </a:r>
          </a:p>
          <a:p>
            <a:pPr marL="285750" indent="-285750">
              <a:buFont typeface="Arial"/>
              <a:buChar char="•"/>
            </a:pPr>
            <a:r>
              <a:rPr lang="en-US" sz="2400" dirty="0">
                <a:solidFill>
                  <a:srgbClr val="252D4E"/>
                </a:solidFill>
                <a:latin typeface="Segoe UI" panose="020B0502040204020203" pitchFamily="34" charset="0"/>
                <a:cs typeface="Segoe UI" panose="020B0502040204020203" pitchFamily="34" charset="0"/>
              </a:rPr>
              <a:t>Skype</a:t>
            </a:r>
          </a:p>
          <a:p>
            <a:pPr marL="285750" indent="-285750">
              <a:buFont typeface="Arial"/>
              <a:buChar char="•"/>
            </a:pPr>
            <a:r>
              <a:rPr lang="en-US" sz="2400" dirty="0">
                <a:solidFill>
                  <a:srgbClr val="252D4E"/>
                </a:solidFill>
                <a:latin typeface="Segoe UI" panose="020B0502040204020203" pitchFamily="34" charset="0"/>
                <a:cs typeface="Segoe UI" panose="020B0502040204020203" pitchFamily="34" charset="0"/>
              </a:rPr>
              <a:t>Microsoft Teams</a:t>
            </a:r>
          </a:p>
          <a:p>
            <a:pPr marL="285750" indent="-285750">
              <a:buFont typeface="Arial"/>
              <a:buChar char="•"/>
            </a:pPr>
            <a:r>
              <a:rPr lang="en-US" sz="2400" dirty="0">
                <a:solidFill>
                  <a:srgbClr val="252D4E"/>
                </a:solidFill>
                <a:latin typeface="Segoe UI" panose="020B0502040204020203" pitchFamily="34" charset="0"/>
                <a:cs typeface="Segoe UI" panose="020B0502040204020203" pitchFamily="34" charset="0"/>
              </a:rPr>
              <a:t>Cisco </a:t>
            </a:r>
            <a:r>
              <a:rPr lang="en-US" sz="2400" dirty="0" err="1">
                <a:solidFill>
                  <a:srgbClr val="252D4E"/>
                </a:solidFill>
                <a:latin typeface="Segoe UI" panose="020B0502040204020203" pitchFamily="34" charset="0"/>
                <a:cs typeface="Segoe UI" panose="020B0502040204020203" pitchFamily="34" charset="0"/>
              </a:rPr>
              <a:t>Webex</a:t>
            </a:r>
            <a:r>
              <a:rPr lang="en-US" sz="2400" dirty="0">
                <a:solidFill>
                  <a:srgbClr val="252D4E"/>
                </a:solidFill>
                <a:latin typeface="Segoe UI" panose="020B0502040204020203" pitchFamily="34" charset="0"/>
                <a:cs typeface="Segoe UI" panose="020B0502040204020203" pitchFamily="34" charset="0"/>
              </a:rPr>
              <a:t> Meetings</a:t>
            </a:r>
          </a:p>
          <a:p>
            <a:pPr marL="285750" indent="-285750">
              <a:buFont typeface="Arial"/>
              <a:buChar char="•"/>
            </a:pPr>
            <a:r>
              <a:rPr lang="en-US" sz="2400" dirty="0">
                <a:solidFill>
                  <a:srgbClr val="252D4E"/>
                </a:solidFill>
                <a:latin typeface="Segoe UI" panose="020B0502040204020203" pitchFamily="34" charset="0"/>
                <a:cs typeface="Segoe UI" panose="020B0502040204020203" pitchFamily="34" charset="0"/>
              </a:rPr>
              <a:t>GoToMeeting</a:t>
            </a:r>
          </a:p>
          <a:p>
            <a:pPr marL="285750" indent="-285750">
              <a:buFont typeface="Arial"/>
              <a:buChar char="•"/>
            </a:pPr>
            <a:r>
              <a:rPr lang="en-US" sz="2400" dirty="0" err="1">
                <a:solidFill>
                  <a:srgbClr val="252D4E"/>
                </a:solidFill>
                <a:latin typeface="Segoe UI" panose="020B0502040204020203" pitchFamily="34" charset="0"/>
                <a:cs typeface="Segoe UI" panose="020B0502040204020203" pitchFamily="34" charset="0"/>
              </a:rPr>
              <a:t>BlueJeans</a:t>
            </a:r>
            <a:r>
              <a:rPr lang="en-US" sz="2400" dirty="0">
                <a:solidFill>
                  <a:srgbClr val="252D4E"/>
                </a:solidFill>
                <a:latin typeface="Segoe UI" panose="020B0502040204020203" pitchFamily="34" charset="0"/>
                <a:cs typeface="Segoe UI" panose="020B0502040204020203" pitchFamily="34" charset="0"/>
              </a:rPr>
              <a:t> </a:t>
            </a:r>
          </a:p>
          <a:p>
            <a:pPr marL="285750" indent="-285750">
              <a:buFont typeface="Arial"/>
              <a:buChar char="•"/>
            </a:pPr>
            <a:r>
              <a:rPr lang="en-US" sz="2400" dirty="0" err="1">
                <a:solidFill>
                  <a:srgbClr val="252D4E"/>
                </a:solidFill>
                <a:latin typeface="Segoe UI" panose="020B0502040204020203" pitchFamily="34" charset="0"/>
                <a:cs typeface="Segoe UI" panose="020B0502040204020203" pitchFamily="34" charset="0"/>
              </a:rPr>
              <a:t>VSee</a:t>
            </a:r>
            <a:endParaRPr lang="en-US" sz="2400" dirty="0">
              <a:solidFill>
                <a:srgbClr val="252D4E"/>
              </a:solidFill>
              <a:latin typeface="Segoe UI" panose="020B0502040204020203" pitchFamily="34" charset="0"/>
              <a:cs typeface="Segoe UI" panose="020B0502040204020203" pitchFamily="34" charset="0"/>
            </a:endParaRPr>
          </a:p>
          <a:p>
            <a:pPr marL="285750" indent="-285750">
              <a:buFont typeface="Arial"/>
              <a:buChar char="•"/>
            </a:pPr>
            <a:r>
              <a:rPr lang="en-US" sz="2400" dirty="0">
                <a:solidFill>
                  <a:srgbClr val="252D4E"/>
                </a:solidFill>
                <a:latin typeface="Segoe UI" panose="020B0502040204020203" pitchFamily="34" charset="0"/>
                <a:cs typeface="Segoe UI" panose="020B0502040204020203" pitchFamily="34" charset="0"/>
              </a:rPr>
              <a:t>doxy.me</a:t>
            </a:r>
          </a:p>
        </p:txBody>
      </p:sp>
      <p:sp>
        <p:nvSpPr>
          <p:cNvPr id="10" name="TextBox 9">
            <a:extLst>
              <a:ext uri="{FF2B5EF4-FFF2-40B4-BE49-F238E27FC236}">
                <a16:creationId xmlns:a16="http://schemas.microsoft.com/office/drawing/2014/main" id="{62CD9EB8-3444-4A87-A500-2DA083838743}"/>
              </a:ext>
            </a:extLst>
          </p:cNvPr>
          <p:cNvSpPr txBox="1"/>
          <p:nvPr/>
        </p:nvSpPr>
        <p:spPr>
          <a:xfrm>
            <a:off x="481620" y="972055"/>
            <a:ext cx="101619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252D4E"/>
                </a:solidFill>
                <a:latin typeface="Segoe UI" panose="020B0502040204020203" pitchFamily="34" charset="0"/>
                <a:cs typeface="Segoe UI" panose="020B0502040204020203" pitchFamily="34" charset="0"/>
              </a:rPr>
              <a:t>Not an exhaustive list nor an endorsement of any of the below:</a:t>
            </a:r>
          </a:p>
        </p:txBody>
      </p:sp>
      <p:pic>
        <p:nvPicPr>
          <p:cNvPr id="11" name="Picture 10">
            <a:extLst>
              <a:ext uri="{FF2B5EF4-FFF2-40B4-BE49-F238E27FC236}">
                <a16:creationId xmlns:a16="http://schemas.microsoft.com/office/drawing/2014/main" id="{28F8D6DC-4603-49F6-A80C-FF91F9155681}"/>
              </a:ext>
            </a:extLst>
          </p:cNvPr>
          <p:cNvPicPr>
            <a:picLocks noChangeAspect="1"/>
          </p:cNvPicPr>
          <p:nvPr/>
        </p:nvPicPr>
        <p:blipFill>
          <a:blip r:embed="rId3"/>
          <a:stretch>
            <a:fillRect/>
          </a:stretch>
        </p:blipFill>
        <p:spPr>
          <a:xfrm>
            <a:off x="5442272" y="3002243"/>
            <a:ext cx="938865" cy="853514"/>
          </a:xfrm>
          <a:prstGeom prst="rect">
            <a:avLst/>
          </a:prstGeom>
        </p:spPr>
      </p:pic>
      <p:sp>
        <p:nvSpPr>
          <p:cNvPr id="12" name="Rectangle 11">
            <a:extLst>
              <a:ext uri="{FF2B5EF4-FFF2-40B4-BE49-F238E27FC236}">
                <a16:creationId xmlns:a16="http://schemas.microsoft.com/office/drawing/2014/main" id="{D2C8127B-19CD-4ED9-832C-A6B26C7E876C}"/>
              </a:ext>
            </a:extLst>
          </p:cNvPr>
          <p:cNvSpPr/>
          <p:nvPr/>
        </p:nvSpPr>
        <p:spPr>
          <a:xfrm>
            <a:off x="6853084" y="2074606"/>
            <a:ext cx="4454013" cy="2308324"/>
          </a:xfrm>
          <a:prstGeom prst="rect">
            <a:avLst/>
          </a:prstGeom>
        </p:spPr>
        <p:txBody>
          <a:bodyPr wrap="square">
            <a:spAutoFit/>
          </a:bodyPr>
          <a:lstStyle/>
          <a:p>
            <a:r>
              <a:rPr lang="en-US" sz="2400" b="1" dirty="0">
                <a:solidFill>
                  <a:srgbClr val="D34D26"/>
                </a:solidFill>
                <a:latin typeface="Segoe UI" panose="020B0502040204020203" pitchFamily="34" charset="0"/>
                <a:ea typeface="Lato" panose="020F0502020204030203" pitchFamily="34" charset="0"/>
                <a:cs typeface="Segoe UI" panose="020B0502040204020203" pitchFamily="34" charset="0"/>
              </a:rPr>
              <a:t>Allowable, </a:t>
            </a:r>
            <a:r>
              <a:rPr lang="en-US" sz="2400" b="1" u="sng" dirty="0">
                <a:solidFill>
                  <a:srgbClr val="D34D26"/>
                </a:solidFill>
                <a:latin typeface="Segoe UI" panose="020B0502040204020203" pitchFamily="34" charset="0"/>
                <a:ea typeface="Lato" panose="020F0502020204030203" pitchFamily="34" charset="0"/>
                <a:cs typeface="Segoe UI" panose="020B0502040204020203" pitchFamily="34" charset="0"/>
              </a:rPr>
              <a:t>Non-HIPAA Compliant </a:t>
            </a:r>
            <a:r>
              <a:rPr lang="en-US" sz="2400" b="1" dirty="0">
                <a:solidFill>
                  <a:srgbClr val="D34D26"/>
                </a:solidFill>
                <a:latin typeface="Segoe UI" panose="020B0502040204020203" pitchFamily="34" charset="0"/>
                <a:ea typeface="Lato" panose="020F0502020204030203" pitchFamily="34" charset="0"/>
                <a:cs typeface="Segoe UI" panose="020B0502040204020203" pitchFamily="34" charset="0"/>
              </a:rPr>
              <a:t>Options:</a:t>
            </a:r>
            <a:endParaRPr lang="en-US" sz="2400" dirty="0">
              <a:solidFill>
                <a:srgbClr val="D34D26"/>
              </a:solidFill>
              <a:latin typeface="Segoe UI" panose="020B0502040204020203" pitchFamily="34" charset="0"/>
              <a:ea typeface="Lato" panose="020F0502020204030203" pitchFamily="34" charset="0"/>
              <a:cs typeface="Segoe UI" panose="020B0502040204020203" pitchFamily="34" charset="0"/>
            </a:endParaRPr>
          </a:p>
          <a:p>
            <a:pPr marL="285750" indent="-285750">
              <a:buFont typeface="Arial"/>
              <a:buChar char="•"/>
            </a:pPr>
            <a:r>
              <a:rPr lang="en-US" sz="2400" dirty="0">
                <a:solidFill>
                  <a:srgbClr val="252D4E"/>
                </a:solidFill>
                <a:latin typeface="Segoe UI" panose="020B0502040204020203" pitchFamily="34" charset="0"/>
                <a:ea typeface="Lato" panose="020F0502020204030203" pitchFamily="34" charset="0"/>
                <a:cs typeface="Segoe UI" panose="020B0502040204020203" pitchFamily="34" charset="0"/>
              </a:rPr>
              <a:t>Apple FaceTime</a:t>
            </a:r>
          </a:p>
          <a:p>
            <a:pPr marL="285750" indent="-285750">
              <a:buFont typeface="Arial"/>
              <a:buChar char="•"/>
            </a:pPr>
            <a:r>
              <a:rPr lang="en-US" sz="2400" dirty="0">
                <a:solidFill>
                  <a:srgbClr val="252D4E"/>
                </a:solidFill>
                <a:latin typeface="Segoe UI" panose="020B0502040204020203" pitchFamily="34" charset="0"/>
                <a:ea typeface="Lato" panose="020F0502020204030203" pitchFamily="34" charset="0"/>
                <a:cs typeface="Segoe UI" panose="020B0502040204020203" pitchFamily="34" charset="0"/>
              </a:rPr>
              <a:t>Facebook Messenger video chat</a:t>
            </a:r>
          </a:p>
          <a:p>
            <a:pPr marL="285750" indent="-285750">
              <a:buFont typeface="Arial"/>
              <a:buChar char="•"/>
            </a:pPr>
            <a:r>
              <a:rPr lang="en-US" sz="2400" dirty="0">
                <a:solidFill>
                  <a:srgbClr val="252D4E"/>
                </a:solidFill>
                <a:latin typeface="Segoe UI" panose="020B0502040204020203" pitchFamily="34" charset="0"/>
                <a:ea typeface="Lato" panose="020F0502020204030203" pitchFamily="34" charset="0"/>
                <a:cs typeface="Segoe UI" panose="020B0502040204020203" pitchFamily="34" charset="0"/>
              </a:rPr>
              <a:t>Google Hangouts video</a:t>
            </a:r>
          </a:p>
        </p:txBody>
      </p:sp>
    </p:spTree>
    <p:extLst>
      <p:ext uri="{BB962C8B-B14F-4D97-AF65-F5344CB8AC3E}">
        <p14:creationId xmlns:p14="http://schemas.microsoft.com/office/powerpoint/2010/main" val="1611044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335321" y="1800972"/>
            <a:ext cx="9913258" cy="3447098"/>
          </a:xfrm>
          <a:prstGeom prst="rect">
            <a:avLst/>
          </a:prstGeom>
        </p:spPr>
        <p:txBody>
          <a:bodyPr wrap="square">
            <a:spAutoFit/>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11:00-11:10am</a:t>
            </a:r>
            <a:r>
              <a:rPr kumimoji="0" lang="en-US" sz="2800" b="0"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	Welcome and opening remarks</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11:10-11:55am</a:t>
            </a:r>
            <a:r>
              <a:rPr kumimoji="0" lang="en-US" sz="2800" b="0"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	Panel presentations</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11:55-12:25pm</a:t>
            </a:r>
            <a:r>
              <a:rPr kumimoji="0" lang="en-US" sz="2800" b="0"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	Moderated discussion and audience Q&amp;A</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12:25-12:30pm</a:t>
            </a:r>
            <a:r>
              <a:rPr kumimoji="0" lang="en-US" sz="2800" b="0"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	Closing remarks</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28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12:30pm</a:t>
            </a:r>
            <a:r>
              <a:rPr kumimoji="0" lang="en-US" sz="2800" b="0"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			Webinar concludes</a:t>
            </a: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en-US" sz="2800" b="0"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 name="TextBox 4"/>
          <p:cNvSpPr txBox="1"/>
          <p:nvPr/>
        </p:nvSpPr>
        <p:spPr>
          <a:xfrm>
            <a:off x="1204685" y="620863"/>
            <a:ext cx="9144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Webinar Agenda</a:t>
            </a:r>
            <a:endParaRPr kumimoji="0" lang="en-US" sz="36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24637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706D9928-5A42-4872-A567-5E189D95CD79}"/>
              </a:ext>
            </a:extLst>
          </p:cNvPr>
          <p:cNvSpPr txBox="1">
            <a:spLocks/>
          </p:cNvSpPr>
          <p:nvPr/>
        </p:nvSpPr>
        <p:spPr>
          <a:xfrm>
            <a:off x="530352" y="321093"/>
            <a:ext cx="7693115" cy="61438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200" b="1" dirty="0">
                <a:solidFill>
                  <a:srgbClr val="002060"/>
                </a:solidFill>
                <a:latin typeface="Segoe UI" panose="020B0502040204020203" pitchFamily="34" charset="0"/>
                <a:cs typeface="Segoe UI" panose="020B0502040204020203" pitchFamily="34" charset="0"/>
              </a:rPr>
              <a:t>Specific Telehealth Platforms</a:t>
            </a:r>
            <a:endParaRPr lang="en-US" sz="4200" dirty="0">
              <a:latin typeface="Segoe UI" panose="020B0502040204020203" pitchFamily="34" charset="0"/>
              <a:cs typeface="Segoe UI" panose="020B0502040204020203" pitchFamily="34" charset="0"/>
            </a:endParaRPr>
          </a:p>
          <a:p>
            <a:endParaRPr lang="en-US" sz="4200" dirty="0"/>
          </a:p>
          <a:p>
            <a:endParaRPr lang="en-US" sz="4200" dirty="0">
              <a:latin typeface="Arial"/>
              <a:cs typeface="Arial"/>
            </a:endParaRPr>
          </a:p>
          <a:p>
            <a:pPr marL="0" indent="0">
              <a:buNone/>
            </a:pPr>
            <a:endParaRPr lang="en-US" sz="4200" dirty="0"/>
          </a:p>
        </p:txBody>
      </p:sp>
      <p:sp>
        <p:nvSpPr>
          <p:cNvPr id="10" name="TextBox 9">
            <a:extLst>
              <a:ext uri="{FF2B5EF4-FFF2-40B4-BE49-F238E27FC236}">
                <a16:creationId xmlns:a16="http://schemas.microsoft.com/office/drawing/2014/main" id="{62CD9EB8-3444-4A87-A500-2DA083838743}"/>
              </a:ext>
            </a:extLst>
          </p:cNvPr>
          <p:cNvSpPr txBox="1"/>
          <p:nvPr/>
        </p:nvSpPr>
        <p:spPr>
          <a:xfrm>
            <a:off x="555812" y="1172135"/>
            <a:ext cx="105403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252D4E"/>
                </a:solidFill>
                <a:latin typeface="Segoe UI" panose="020B0502040204020203" pitchFamily="34" charset="0"/>
                <a:cs typeface="Segoe UI" panose="020B0502040204020203" pitchFamily="34" charset="0"/>
              </a:rPr>
              <a:t>Not an exhaustive list nor an endorsement of any of the below:</a:t>
            </a:r>
          </a:p>
        </p:txBody>
      </p:sp>
      <p:sp>
        <p:nvSpPr>
          <p:cNvPr id="19" name="TextBox 18">
            <a:extLst>
              <a:ext uri="{FF2B5EF4-FFF2-40B4-BE49-F238E27FC236}">
                <a16:creationId xmlns:a16="http://schemas.microsoft.com/office/drawing/2014/main" id="{EC864FE0-3707-4CC5-909C-E659F8DC3D30}"/>
              </a:ext>
            </a:extLst>
          </p:cNvPr>
          <p:cNvSpPr txBox="1"/>
          <p:nvPr/>
        </p:nvSpPr>
        <p:spPr>
          <a:xfrm>
            <a:off x="4725489" y="2368437"/>
            <a:ext cx="3836505" cy="2369880"/>
          </a:xfrm>
          <a:prstGeom prst="rect">
            <a:avLst/>
          </a:prstGeom>
          <a:noFill/>
        </p:spPr>
        <p:txBody>
          <a:bodyPr wrap="square" rtlCol="0">
            <a:spAutoFit/>
          </a:bodyPr>
          <a:lstStyle/>
          <a:p>
            <a:r>
              <a:rPr lang="en-US" sz="2800" b="1">
                <a:solidFill>
                  <a:srgbClr val="D34D26"/>
                </a:solidFill>
                <a:latin typeface="Lato"/>
              </a:rPr>
              <a:t>Not allowed:</a:t>
            </a:r>
          </a:p>
          <a:p>
            <a:pPr marL="285750" indent="-285750">
              <a:buFont typeface="Arial"/>
              <a:buChar char="•"/>
            </a:pPr>
            <a:r>
              <a:rPr lang="en-US" sz="2400">
                <a:solidFill>
                  <a:srgbClr val="252D4E"/>
                </a:solidFill>
                <a:latin typeface="Lato"/>
              </a:rPr>
              <a:t>Instagram Live</a:t>
            </a:r>
          </a:p>
          <a:p>
            <a:pPr marL="285750" indent="-285750">
              <a:buFont typeface="Arial"/>
              <a:buChar char="•"/>
            </a:pPr>
            <a:r>
              <a:rPr lang="en-US" sz="2400">
                <a:solidFill>
                  <a:srgbClr val="252D4E"/>
                </a:solidFill>
                <a:latin typeface="Lato"/>
              </a:rPr>
              <a:t>Facebook Live</a:t>
            </a:r>
          </a:p>
          <a:p>
            <a:pPr marL="285750" indent="-285750">
              <a:buFont typeface="Arial"/>
              <a:buChar char="•"/>
            </a:pPr>
            <a:r>
              <a:rPr lang="en-US" sz="2400">
                <a:solidFill>
                  <a:srgbClr val="252D4E"/>
                </a:solidFill>
                <a:latin typeface="Lato"/>
              </a:rPr>
              <a:t>Twitch</a:t>
            </a:r>
          </a:p>
          <a:p>
            <a:pPr marL="285750" indent="-285750">
              <a:buFont typeface="Arial"/>
              <a:buChar char="•"/>
            </a:pPr>
            <a:r>
              <a:rPr lang="en-US" sz="2400" err="1">
                <a:solidFill>
                  <a:srgbClr val="252D4E"/>
                </a:solidFill>
                <a:latin typeface="Lato"/>
              </a:rPr>
              <a:t>TikTok</a:t>
            </a:r>
            <a:endParaRPr lang="en-US" sz="2400">
              <a:solidFill>
                <a:srgbClr val="252D4E"/>
              </a:solidFill>
              <a:latin typeface="Lato"/>
            </a:endParaRPr>
          </a:p>
          <a:p>
            <a:pPr marL="285750" indent="-285750">
              <a:buFont typeface="Arial"/>
              <a:buChar char="•"/>
            </a:pPr>
            <a:r>
              <a:rPr lang="en-US" sz="2400">
                <a:solidFill>
                  <a:srgbClr val="252D4E"/>
                </a:solidFill>
                <a:latin typeface="Lato"/>
              </a:rPr>
              <a:t>and their equivalents</a:t>
            </a:r>
            <a:endParaRPr lang="en-US" sz="2400"/>
          </a:p>
        </p:txBody>
      </p:sp>
      <p:pic>
        <p:nvPicPr>
          <p:cNvPr id="28" name="Graphic 27" descr="No sign">
            <a:extLst>
              <a:ext uri="{FF2B5EF4-FFF2-40B4-BE49-F238E27FC236}">
                <a16:creationId xmlns:a16="http://schemas.microsoft.com/office/drawing/2014/main" id="{962BC18B-8B57-47F0-B2F9-62B7E5BC5F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285775" y="1280159"/>
            <a:ext cx="5584389" cy="4799337"/>
          </a:xfrm>
          <a:prstGeom prst="rect">
            <a:avLst/>
          </a:prstGeom>
        </p:spPr>
      </p:pic>
    </p:spTree>
    <p:extLst>
      <p:ext uri="{BB962C8B-B14F-4D97-AF65-F5344CB8AC3E}">
        <p14:creationId xmlns:p14="http://schemas.microsoft.com/office/powerpoint/2010/main" val="2296062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1">
            <a:extLst>
              <a:ext uri="{FF2B5EF4-FFF2-40B4-BE49-F238E27FC236}">
                <a16:creationId xmlns:a16="http://schemas.microsoft.com/office/drawing/2014/main" id="{8F958D71-D1C4-4583-874D-BB5C321DD534}"/>
              </a:ext>
            </a:extLst>
          </p:cNvPr>
          <p:cNvSpPr txBox="1">
            <a:spLocks/>
          </p:cNvSpPr>
          <p:nvPr/>
        </p:nvSpPr>
        <p:spPr>
          <a:xfrm>
            <a:off x="457200" y="357669"/>
            <a:ext cx="8388059" cy="61438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200" b="1" dirty="0">
                <a:solidFill>
                  <a:srgbClr val="002060"/>
                </a:solidFill>
                <a:latin typeface="Segoe UI" panose="020B0502040204020203" pitchFamily="34" charset="0"/>
                <a:cs typeface="Segoe UI" panose="020B0502040204020203" pitchFamily="34" charset="0"/>
              </a:rPr>
              <a:t>Practical Tele-Session Approach</a:t>
            </a:r>
            <a:endParaRPr lang="en-US" sz="4200" dirty="0">
              <a:latin typeface="Segoe UI" panose="020B0502040204020203" pitchFamily="34" charset="0"/>
              <a:cs typeface="Segoe UI" panose="020B0502040204020203" pitchFamily="34" charset="0"/>
            </a:endParaRPr>
          </a:p>
          <a:p>
            <a:endParaRPr lang="en-US" dirty="0"/>
          </a:p>
          <a:p>
            <a:endParaRPr lang="en-US" dirty="0"/>
          </a:p>
          <a:p>
            <a:endParaRPr lang="en-US" dirty="0">
              <a:latin typeface="Arial"/>
              <a:cs typeface="Arial"/>
            </a:endParaRPr>
          </a:p>
          <a:p>
            <a:endParaRPr lang="en-US" dirty="0"/>
          </a:p>
        </p:txBody>
      </p:sp>
      <p:sp>
        <p:nvSpPr>
          <p:cNvPr id="7" name="TextBox 6">
            <a:extLst>
              <a:ext uri="{FF2B5EF4-FFF2-40B4-BE49-F238E27FC236}">
                <a16:creationId xmlns:a16="http://schemas.microsoft.com/office/drawing/2014/main" id="{3057043E-CFB9-489B-AAF5-4229E8BF219E}"/>
              </a:ext>
            </a:extLst>
          </p:cNvPr>
          <p:cNvSpPr txBox="1"/>
          <p:nvPr/>
        </p:nvSpPr>
        <p:spPr>
          <a:xfrm>
            <a:off x="481621" y="1329724"/>
            <a:ext cx="8632562" cy="39857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300" dirty="0">
                <a:solidFill>
                  <a:srgbClr val="252D4E"/>
                </a:solidFill>
                <a:latin typeface="Segoe UI" panose="020B0502040204020203" pitchFamily="34" charset="0"/>
                <a:cs typeface="Segoe UI" panose="020B0502040204020203" pitchFamily="34" charset="0"/>
              </a:rPr>
              <a:t>Factor in the patient’s ability and familiarity with technology platform</a:t>
            </a:r>
          </a:p>
          <a:p>
            <a:pPr marL="457200" indent="-457200">
              <a:buFont typeface="Arial"/>
              <a:buChar char="•"/>
            </a:pPr>
            <a:r>
              <a:rPr lang="en-US" sz="2300" dirty="0">
                <a:solidFill>
                  <a:srgbClr val="252D4E"/>
                </a:solidFill>
                <a:latin typeface="Segoe UI" panose="020B0502040204020203" pitchFamily="34" charset="0"/>
                <a:cs typeface="Segoe UI" panose="020B0502040204020203" pitchFamily="34" charset="0"/>
              </a:rPr>
              <a:t>Confirm patient’s identity and location</a:t>
            </a:r>
          </a:p>
          <a:p>
            <a:pPr marL="457200" indent="-457200">
              <a:buFont typeface="Arial"/>
              <a:buChar char="•"/>
            </a:pPr>
            <a:r>
              <a:rPr lang="en-US" sz="2300" dirty="0">
                <a:solidFill>
                  <a:srgbClr val="252D4E"/>
                </a:solidFill>
                <a:latin typeface="Segoe UI" panose="020B0502040204020203" pitchFamily="34" charset="0"/>
                <a:cs typeface="Segoe UI" panose="020B0502040204020203" pitchFamily="34" charset="0"/>
              </a:rPr>
              <a:t>Obtain phone number to reach patient in case of technology/ communication failure </a:t>
            </a:r>
          </a:p>
          <a:p>
            <a:pPr marL="457200" indent="-457200">
              <a:buFont typeface="Arial"/>
              <a:buChar char="•"/>
            </a:pPr>
            <a:r>
              <a:rPr lang="en-US" sz="2300" dirty="0">
                <a:solidFill>
                  <a:srgbClr val="252D4E"/>
                </a:solidFill>
                <a:latin typeface="Segoe UI" panose="020B0502040204020203" pitchFamily="34" charset="0"/>
                <a:cs typeface="Segoe UI" panose="020B0502040204020203" pitchFamily="34" charset="0"/>
              </a:rPr>
              <a:t>Obtain patient’s consent to participate in telehealth</a:t>
            </a:r>
          </a:p>
          <a:p>
            <a:pPr marL="457200" indent="-457200">
              <a:buFont typeface="Arial"/>
              <a:buChar char="•"/>
            </a:pPr>
            <a:r>
              <a:rPr lang="en-US" sz="2300" dirty="0">
                <a:solidFill>
                  <a:srgbClr val="252D4E"/>
                </a:solidFill>
                <a:latin typeface="Segoe UI" panose="020B0502040204020203" pitchFamily="34" charset="0"/>
                <a:cs typeface="Segoe UI" panose="020B0502040204020203" pitchFamily="34" charset="0"/>
              </a:rPr>
              <a:t>Arrange for any medically necessary monitoring and follow-up</a:t>
            </a:r>
          </a:p>
          <a:p>
            <a:pPr marL="342900" indent="-342900">
              <a:buFont typeface="Arial"/>
              <a:buChar char="•"/>
            </a:pPr>
            <a:r>
              <a:rPr lang="en-US" sz="2300" i="1" dirty="0">
                <a:solidFill>
                  <a:srgbClr val="D34D26"/>
                </a:solidFill>
                <a:latin typeface="Segoe UI" panose="020B0502040204020203" pitchFamily="34" charset="0"/>
                <a:cs typeface="Segoe UI" panose="020B0502040204020203" pitchFamily="34" charset="0"/>
              </a:rPr>
              <a:t>The standard of care is the same whether treatment is rendered in person or via telemedicine. Services are deemed rendered where the patient is located, not where the provider is.</a:t>
            </a:r>
          </a:p>
        </p:txBody>
      </p:sp>
    </p:spTree>
    <p:extLst>
      <p:ext uri="{BB962C8B-B14F-4D97-AF65-F5344CB8AC3E}">
        <p14:creationId xmlns:p14="http://schemas.microsoft.com/office/powerpoint/2010/main" val="128026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BF2D6A16-DC4A-4A6C-89B2-C243646B3B49}"/>
              </a:ext>
            </a:extLst>
          </p:cNvPr>
          <p:cNvSpPr txBox="1">
            <a:spLocks/>
          </p:cNvSpPr>
          <p:nvPr/>
        </p:nvSpPr>
        <p:spPr>
          <a:xfrm>
            <a:off x="512776" y="178824"/>
            <a:ext cx="11166448" cy="108400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rgbClr val="002060"/>
                </a:solidFill>
                <a:latin typeface="Segoe UI" panose="020B0502040204020203" pitchFamily="34" charset="0"/>
                <a:cs typeface="Segoe UI" panose="020B0502040204020203" pitchFamily="34" charset="0"/>
              </a:rPr>
              <a:t>Access to Opioid Treatment </a:t>
            </a:r>
            <a:r>
              <a:rPr lang="en-US" sz="4000" b="1" dirty="0" smtClean="0">
                <a:solidFill>
                  <a:srgbClr val="002060"/>
                </a:solidFill>
                <a:latin typeface="Segoe UI" panose="020B0502040204020203" pitchFamily="34" charset="0"/>
                <a:cs typeface="Segoe UI" panose="020B0502040204020203" pitchFamily="34" charset="0"/>
              </a:rPr>
              <a:t>Programs: </a:t>
            </a:r>
          </a:p>
          <a:p>
            <a:pPr marL="0" indent="0">
              <a:buNone/>
            </a:pPr>
            <a:r>
              <a:rPr lang="en-US" sz="4000" b="1" dirty="0" smtClean="0">
                <a:solidFill>
                  <a:srgbClr val="D34D26"/>
                </a:solidFill>
                <a:latin typeface="Segoe UI" panose="020B0502040204020203" pitchFamily="34" charset="0"/>
                <a:cs typeface="Segoe UI" panose="020B0502040204020203" pitchFamily="34" charset="0"/>
              </a:rPr>
              <a:t>Key </a:t>
            </a:r>
            <a:r>
              <a:rPr lang="en-US" sz="4000" b="1" dirty="0">
                <a:solidFill>
                  <a:srgbClr val="D34D26"/>
                </a:solidFill>
                <a:latin typeface="Segoe UI" panose="020B0502040204020203" pitchFamily="34" charset="0"/>
                <a:cs typeface="Segoe UI" panose="020B0502040204020203" pitchFamily="34" charset="0"/>
              </a:rPr>
              <a:t>Points</a:t>
            </a:r>
          </a:p>
          <a:p>
            <a:endParaRPr lang="en-US" dirty="0"/>
          </a:p>
        </p:txBody>
      </p:sp>
      <p:sp>
        <p:nvSpPr>
          <p:cNvPr id="6" name="TextBox 5">
            <a:extLst>
              <a:ext uri="{FF2B5EF4-FFF2-40B4-BE49-F238E27FC236}">
                <a16:creationId xmlns:a16="http://schemas.microsoft.com/office/drawing/2014/main" id="{09E019CF-039E-4DEE-A235-7B7D33C26B1A}"/>
              </a:ext>
            </a:extLst>
          </p:cNvPr>
          <p:cNvSpPr txBox="1"/>
          <p:nvPr/>
        </p:nvSpPr>
        <p:spPr>
          <a:xfrm>
            <a:off x="773572" y="5135149"/>
            <a:ext cx="11029794" cy="369332"/>
          </a:xfrm>
          <a:prstGeom prst="rect">
            <a:avLst/>
          </a:prstGeom>
          <a:noFill/>
        </p:spPr>
        <p:txBody>
          <a:bodyPr wrap="square" rtlCol="0" anchor="t">
            <a:spAutoFit/>
          </a:bodyPr>
          <a:lstStyle/>
          <a:p>
            <a:r>
              <a:rPr lang="en-US">
                <a:solidFill>
                  <a:srgbClr val="D34D26"/>
                </a:solidFill>
                <a:hlinkClick r:id="rId4">
                  <a:extLst>
                    <a:ext uri="{A12FA001-AC4F-418D-AE19-62706E023703}">
                      <ahyp:hlinkClr xmlns:ahyp="http://schemas.microsoft.com/office/drawing/2018/hyperlinkcolor" xmlns="" val="tx"/>
                    </a:ext>
                  </a:extLst>
                </a:hlinkClick>
              </a:rPr>
              <a:t>www.asam.org/Quality-Science/covid-19-coronavirus/access-to-care-in-opioid-treatment-program</a:t>
            </a:r>
            <a:endParaRPr lang="en-US">
              <a:solidFill>
                <a:srgbClr val="D34D26"/>
              </a:solidFill>
            </a:endParaRPr>
          </a:p>
        </p:txBody>
      </p:sp>
      <p:sp>
        <p:nvSpPr>
          <p:cNvPr id="8" name="Text Placeholder 3">
            <a:extLst>
              <a:ext uri="{FF2B5EF4-FFF2-40B4-BE49-F238E27FC236}">
                <a16:creationId xmlns:a16="http://schemas.microsoft.com/office/drawing/2014/main" id="{FCA77FFA-220A-46B5-A59A-398FAF19A043}"/>
              </a:ext>
            </a:extLst>
          </p:cNvPr>
          <p:cNvSpPr txBox="1">
            <a:spLocks/>
          </p:cNvSpPr>
          <p:nvPr/>
        </p:nvSpPr>
        <p:spPr>
          <a:xfrm>
            <a:off x="501296" y="1651509"/>
            <a:ext cx="5787173" cy="5297180"/>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Font typeface="Arial"/>
              <a:buChar char="•"/>
            </a:pPr>
            <a:r>
              <a:rPr lang="en-US" sz="2200" dirty="0">
                <a:solidFill>
                  <a:srgbClr val="252D4E"/>
                </a:solidFill>
                <a:latin typeface="Segoe UI" panose="020B0502040204020203" pitchFamily="34" charset="0"/>
                <a:cs typeface="Segoe UI" panose="020B0502040204020203" pitchFamily="34" charset="0"/>
              </a:rPr>
              <a:t>Importance of Remaining Open and Available</a:t>
            </a:r>
          </a:p>
          <a:p>
            <a:pPr marL="457200" indent="-457200">
              <a:lnSpc>
                <a:spcPct val="100000"/>
              </a:lnSpc>
              <a:buFont typeface="Arial"/>
              <a:buChar char="•"/>
            </a:pPr>
            <a:r>
              <a:rPr lang="en-US" sz="2200" dirty="0">
                <a:solidFill>
                  <a:srgbClr val="252D4E"/>
                </a:solidFill>
                <a:latin typeface="Segoe UI" panose="020B0502040204020203" pitchFamily="34" charset="0"/>
                <a:cs typeface="Segoe UI" panose="020B0502040204020203" pitchFamily="34" charset="0"/>
              </a:rPr>
              <a:t>Clinical considerations related to</a:t>
            </a:r>
          </a:p>
          <a:p>
            <a:pPr marL="914400" lvl="2">
              <a:lnSpc>
                <a:spcPct val="100000"/>
              </a:lnSpc>
              <a:buFont typeface="Arial"/>
              <a:buChar char="•"/>
            </a:pPr>
            <a:r>
              <a:rPr lang="en-US" sz="2100" dirty="0">
                <a:solidFill>
                  <a:srgbClr val="252D4E"/>
                </a:solidFill>
                <a:latin typeface="Segoe UI" panose="020B0502040204020203" pitchFamily="34" charset="0"/>
                <a:cs typeface="Segoe UI" panose="020B0502040204020203" pitchFamily="34" charset="0"/>
              </a:rPr>
              <a:t>Take home doses</a:t>
            </a:r>
          </a:p>
          <a:p>
            <a:pPr marL="914400" lvl="2">
              <a:lnSpc>
                <a:spcPct val="100000"/>
              </a:lnSpc>
              <a:buFont typeface="Arial"/>
              <a:buChar char="•"/>
            </a:pPr>
            <a:r>
              <a:rPr lang="en-US" sz="2100" dirty="0">
                <a:solidFill>
                  <a:srgbClr val="252D4E"/>
                </a:solidFill>
                <a:latin typeface="Segoe UI" panose="020B0502040204020203" pitchFamily="34" charset="0"/>
                <a:cs typeface="Segoe UI" panose="020B0502040204020203" pitchFamily="34" charset="0"/>
              </a:rPr>
              <a:t>Medication selection</a:t>
            </a:r>
          </a:p>
          <a:p>
            <a:pPr marL="914400" lvl="2">
              <a:lnSpc>
                <a:spcPct val="100000"/>
              </a:lnSpc>
              <a:buFont typeface="Arial"/>
              <a:buChar char="•"/>
            </a:pPr>
            <a:r>
              <a:rPr lang="en-US" sz="2100" dirty="0">
                <a:solidFill>
                  <a:srgbClr val="252D4E"/>
                </a:solidFill>
                <a:latin typeface="Segoe UI" panose="020B0502040204020203" pitchFamily="34" charset="0"/>
                <a:cs typeface="Segoe UI" panose="020B0502040204020203" pitchFamily="34" charset="0"/>
              </a:rPr>
              <a:t>In-person visits</a:t>
            </a:r>
          </a:p>
          <a:p>
            <a:pPr marL="457200" indent="-457200">
              <a:lnSpc>
                <a:spcPct val="100000"/>
              </a:lnSpc>
              <a:buFont typeface="Arial"/>
              <a:buChar char="•"/>
            </a:pPr>
            <a:r>
              <a:rPr lang="en-US" sz="2200" dirty="0">
                <a:solidFill>
                  <a:srgbClr val="252D4E"/>
                </a:solidFill>
                <a:latin typeface="Segoe UI" panose="020B0502040204020203" pitchFamily="34" charset="0"/>
                <a:cs typeface="Segoe UI" panose="020B0502040204020203" pitchFamily="34" charset="0"/>
              </a:rPr>
              <a:t>Managing telehealth visits</a:t>
            </a:r>
          </a:p>
          <a:p>
            <a:pPr marL="457200" indent="-457200">
              <a:lnSpc>
                <a:spcPct val="100000"/>
              </a:lnSpc>
              <a:buFont typeface="Arial"/>
              <a:buChar char="•"/>
            </a:pPr>
            <a:r>
              <a:rPr lang="en-US" sz="2200" dirty="0">
                <a:solidFill>
                  <a:srgbClr val="252D4E"/>
                </a:solidFill>
                <a:latin typeface="Segoe UI" panose="020B0502040204020203" pitchFamily="34" charset="0"/>
                <a:cs typeface="Segoe UI" panose="020B0502040204020203" pitchFamily="34" charset="0"/>
              </a:rPr>
              <a:t>Federal Regulatory Changes</a:t>
            </a:r>
          </a:p>
          <a:p>
            <a:endParaRPr lang="en-US" b="1" dirty="0">
              <a:cs typeface="Arial"/>
            </a:endParaRPr>
          </a:p>
          <a:p>
            <a:endParaRPr lang="en-US" sz="1600" dirty="0"/>
          </a:p>
        </p:txBody>
      </p:sp>
      <p:sp>
        <p:nvSpPr>
          <p:cNvPr id="9" name="TextBox 8">
            <a:extLst>
              <a:ext uri="{FF2B5EF4-FFF2-40B4-BE49-F238E27FC236}">
                <a16:creationId xmlns:a16="http://schemas.microsoft.com/office/drawing/2014/main" id="{0CEC0288-6679-4A04-B6B1-5DC491FEFAFC}"/>
              </a:ext>
            </a:extLst>
          </p:cNvPr>
          <p:cNvSpPr txBox="1"/>
          <p:nvPr/>
        </p:nvSpPr>
        <p:spPr>
          <a:xfrm>
            <a:off x="5903843" y="1353519"/>
            <a:ext cx="6290741" cy="35035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buChar char="•"/>
            </a:pPr>
            <a:endParaRPr lang="en-US" sz="2400" dirty="0">
              <a:solidFill>
                <a:srgbClr val="252D4E"/>
              </a:solidFill>
              <a:latin typeface="Lato"/>
              <a:cs typeface="Arial"/>
            </a:endParaRPr>
          </a:p>
          <a:p>
            <a:pPr marL="457200" indent="-457200">
              <a:spcBef>
                <a:spcPts val="1000"/>
              </a:spcBef>
              <a:buFont typeface="Arial"/>
              <a:buChar char="•"/>
            </a:pPr>
            <a:r>
              <a:rPr lang="en-US" sz="2200" dirty="0">
                <a:solidFill>
                  <a:srgbClr val="252D4E"/>
                </a:solidFill>
                <a:latin typeface="Segoe UI" panose="020B0502040204020203" pitchFamily="34" charset="0"/>
                <a:cs typeface="Segoe UI" panose="020B0502040204020203" pitchFamily="34" charset="0"/>
              </a:rPr>
              <a:t>Reimbursement Issues​</a:t>
            </a:r>
          </a:p>
          <a:p>
            <a:pPr marL="457200" indent="-457200">
              <a:spcBef>
                <a:spcPts val="1000"/>
              </a:spcBef>
              <a:buFont typeface="Arial"/>
              <a:buChar char="•"/>
            </a:pPr>
            <a:r>
              <a:rPr lang="en-US" sz="2200" dirty="0">
                <a:solidFill>
                  <a:srgbClr val="252D4E"/>
                </a:solidFill>
                <a:latin typeface="Segoe UI" panose="020B0502040204020203" pitchFamily="34" charset="0"/>
                <a:cs typeface="Segoe UI" panose="020B0502040204020203" pitchFamily="34" charset="0"/>
              </a:rPr>
              <a:t>Considerations for Documentation​</a:t>
            </a:r>
          </a:p>
          <a:p>
            <a:pPr marL="457200" indent="-457200">
              <a:spcBef>
                <a:spcPts val="1000"/>
              </a:spcBef>
              <a:buFont typeface="Arial"/>
              <a:buChar char="•"/>
            </a:pPr>
            <a:r>
              <a:rPr lang="en-US" sz="2200" dirty="0">
                <a:solidFill>
                  <a:srgbClr val="252D4E"/>
                </a:solidFill>
                <a:latin typeface="Segoe UI" panose="020B0502040204020203" pitchFamily="34" charset="0"/>
                <a:cs typeface="Segoe UI" panose="020B0502040204020203" pitchFamily="34" charset="0"/>
              </a:rPr>
              <a:t>Staffing Challenges​</a:t>
            </a:r>
          </a:p>
          <a:p>
            <a:pPr marL="457200" indent="-457200">
              <a:spcBef>
                <a:spcPts val="1000"/>
              </a:spcBef>
              <a:buFont typeface="Arial"/>
              <a:buChar char="•"/>
            </a:pPr>
            <a:r>
              <a:rPr lang="en-US" sz="2200" dirty="0">
                <a:solidFill>
                  <a:srgbClr val="252D4E"/>
                </a:solidFill>
                <a:latin typeface="Segoe UI" panose="020B0502040204020203" pitchFamily="34" charset="0"/>
                <a:cs typeface="Segoe UI" panose="020B0502040204020203" pitchFamily="34" charset="0"/>
              </a:rPr>
              <a:t>Medication Supply Issues​</a:t>
            </a:r>
          </a:p>
          <a:p>
            <a:pPr marL="457200" indent="-457200">
              <a:spcBef>
                <a:spcPts val="1000"/>
              </a:spcBef>
              <a:buFont typeface="Arial"/>
              <a:buChar char="•"/>
            </a:pPr>
            <a:r>
              <a:rPr lang="en-US" sz="2200" dirty="0">
                <a:solidFill>
                  <a:srgbClr val="252D4E"/>
                </a:solidFill>
                <a:latin typeface="Segoe UI" panose="020B0502040204020203" pitchFamily="34" charset="0"/>
                <a:cs typeface="Segoe UI" panose="020B0502040204020203" pitchFamily="34" charset="0"/>
              </a:rPr>
              <a:t>Waiting Room Precautions</a:t>
            </a:r>
            <a:r>
              <a:rPr lang="en-US" sz="2200" dirty="0">
                <a:latin typeface="Segoe UI" panose="020B0502040204020203" pitchFamily="34" charset="0"/>
                <a:cs typeface="Segoe UI" panose="020B0502040204020203" pitchFamily="34" charset="0"/>
              </a:rPr>
              <a:t>​</a:t>
            </a:r>
          </a:p>
          <a:p>
            <a:pPr lvl="1"/>
            <a:endParaRPr lang="en-US" sz="2800" dirty="0">
              <a:latin typeface="Lato"/>
            </a:endParaRPr>
          </a:p>
          <a:p>
            <a:r>
              <a:rPr lang="en-US" dirty="0">
                <a:cs typeface="Segoe UI"/>
              </a:rPr>
              <a:t>​</a:t>
            </a:r>
          </a:p>
        </p:txBody>
      </p:sp>
    </p:spTree>
    <p:extLst>
      <p:ext uri="{BB962C8B-B14F-4D97-AF65-F5344CB8AC3E}">
        <p14:creationId xmlns:p14="http://schemas.microsoft.com/office/powerpoint/2010/main" val="196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 y="0"/>
            <a:ext cx="12192000" cy="6858000"/>
          </a:xfrm>
          <a:prstGeom prst="rect">
            <a:avLst/>
          </a:prstGeom>
        </p:spPr>
      </p:pic>
      <p:sp>
        <p:nvSpPr>
          <p:cNvPr id="2" name="Text Placeholder 1">
            <a:extLst>
              <a:ext uri="{FF2B5EF4-FFF2-40B4-BE49-F238E27FC236}">
                <a16:creationId xmlns:a16="http://schemas.microsoft.com/office/drawing/2014/main" id="{BF2D6A16-DC4A-4A6C-89B2-C243646B3B49}"/>
              </a:ext>
            </a:extLst>
          </p:cNvPr>
          <p:cNvSpPr txBox="1">
            <a:spLocks/>
          </p:cNvSpPr>
          <p:nvPr/>
        </p:nvSpPr>
        <p:spPr>
          <a:xfrm>
            <a:off x="483145" y="164001"/>
            <a:ext cx="11668436" cy="108400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200" b="1" dirty="0">
                <a:solidFill>
                  <a:srgbClr val="002060"/>
                </a:solidFill>
                <a:latin typeface="Segoe UI" panose="020B0502040204020203" pitchFamily="34" charset="0"/>
                <a:cs typeface="Segoe UI" panose="020B0502040204020203" pitchFamily="34" charset="0"/>
              </a:rPr>
              <a:t>Access to Buprenorphine: </a:t>
            </a:r>
            <a:r>
              <a:rPr lang="en-US" sz="4200" b="1" dirty="0">
                <a:solidFill>
                  <a:srgbClr val="D34D26"/>
                </a:solidFill>
                <a:latin typeface="Segoe UI" panose="020B0502040204020203" pitchFamily="34" charset="0"/>
                <a:cs typeface="Segoe UI" panose="020B0502040204020203" pitchFamily="34" charset="0"/>
              </a:rPr>
              <a:t>Key Points</a:t>
            </a:r>
          </a:p>
          <a:p>
            <a:endParaRPr lang="en-US" dirty="0"/>
          </a:p>
        </p:txBody>
      </p:sp>
      <p:sp>
        <p:nvSpPr>
          <p:cNvPr id="8" name="Text Placeholder 3">
            <a:extLst>
              <a:ext uri="{FF2B5EF4-FFF2-40B4-BE49-F238E27FC236}">
                <a16:creationId xmlns:a16="http://schemas.microsoft.com/office/drawing/2014/main" id="{FCA77FFA-220A-46B5-A59A-398FAF19A043}"/>
              </a:ext>
            </a:extLst>
          </p:cNvPr>
          <p:cNvSpPr txBox="1">
            <a:spLocks/>
          </p:cNvSpPr>
          <p:nvPr/>
        </p:nvSpPr>
        <p:spPr>
          <a:xfrm>
            <a:off x="454474" y="1248007"/>
            <a:ext cx="9119307" cy="5297180"/>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a:buChar char="•"/>
            </a:pPr>
            <a:r>
              <a:rPr lang="en-US" sz="2800" dirty="0">
                <a:solidFill>
                  <a:srgbClr val="252D4E"/>
                </a:solidFill>
                <a:latin typeface="Segoe UI" panose="020B0502040204020203" pitchFamily="34" charset="0"/>
                <a:ea typeface="Lato" panose="020F0502020204030203" pitchFamily="34" charset="0"/>
                <a:cs typeface="Segoe UI" panose="020B0502040204020203" pitchFamily="34" charset="0"/>
              </a:rPr>
              <a:t>Leveraging Telehealth</a:t>
            </a:r>
          </a:p>
          <a:p>
            <a:pPr marL="457200" indent="-457200">
              <a:buFont typeface="Arial"/>
              <a:buChar char="•"/>
            </a:pPr>
            <a:r>
              <a:rPr lang="en-US" sz="2800" dirty="0">
                <a:solidFill>
                  <a:srgbClr val="252D4E"/>
                </a:solidFill>
                <a:latin typeface="Segoe UI" panose="020B0502040204020203" pitchFamily="34" charset="0"/>
                <a:ea typeface="Lato" panose="020F0502020204030203" pitchFamily="34" charset="0"/>
                <a:cs typeface="Segoe UI" panose="020B0502040204020203" pitchFamily="34" charset="0"/>
              </a:rPr>
              <a:t>Prescriptions and Refills</a:t>
            </a:r>
          </a:p>
          <a:p>
            <a:pPr marL="457200" indent="-457200">
              <a:buFont typeface="Arial"/>
              <a:buChar char="•"/>
            </a:pPr>
            <a:r>
              <a:rPr lang="en-US" sz="2800" dirty="0">
                <a:solidFill>
                  <a:srgbClr val="252D4E"/>
                </a:solidFill>
                <a:latin typeface="Segoe UI" panose="020B0502040204020203" pitchFamily="34" charset="0"/>
                <a:ea typeface="Lato" panose="020F0502020204030203" pitchFamily="34" charset="0"/>
                <a:cs typeface="Segoe UI" panose="020B0502040204020203" pitchFamily="34" charset="0"/>
              </a:rPr>
              <a:t>Psychosocial Treatment</a:t>
            </a:r>
            <a:endParaRPr lang="en-US" dirty="0">
              <a:solidFill>
                <a:srgbClr val="252D4E"/>
              </a:solidFill>
              <a:latin typeface="Segoe UI" panose="020B0502040204020203" pitchFamily="34" charset="0"/>
              <a:ea typeface="Lato" panose="020F0502020204030203" pitchFamily="34" charset="0"/>
              <a:cs typeface="Segoe UI" panose="020B0502040204020203" pitchFamily="34" charset="0"/>
            </a:endParaRPr>
          </a:p>
          <a:p>
            <a:pPr marL="457200" indent="-457200">
              <a:buFont typeface="Arial"/>
              <a:buChar char="•"/>
            </a:pPr>
            <a:r>
              <a:rPr lang="en-US" sz="2800" dirty="0">
                <a:solidFill>
                  <a:srgbClr val="252D4E"/>
                </a:solidFill>
                <a:latin typeface="Segoe UI" panose="020B0502040204020203" pitchFamily="34" charset="0"/>
                <a:ea typeface="Lato" panose="020F0502020204030203" pitchFamily="34" charset="0"/>
                <a:cs typeface="Segoe UI" panose="020B0502040204020203" pitchFamily="34" charset="0"/>
              </a:rPr>
              <a:t>Ensuring Adequate Buprenorphine Supply</a:t>
            </a:r>
            <a:endParaRPr lang="en-US" dirty="0">
              <a:solidFill>
                <a:srgbClr val="252D4E"/>
              </a:solidFill>
              <a:latin typeface="Segoe UI" panose="020B0502040204020203" pitchFamily="34" charset="0"/>
              <a:ea typeface="Lato" panose="020F0502020204030203" pitchFamily="34" charset="0"/>
              <a:cs typeface="Segoe UI" panose="020B0502040204020203" pitchFamily="34" charset="0"/>
            </a:endParaRPr>
          </a:p>
          <a:p>
            <a:pPr marL="457200" indent="-457200">
              <a:buFont typeface="Arial"/>
              <a:buChar char="•"/>
            </a:pPr>
            <a:r>
              <a:rPr lang="en-US" sz="2800" dirty="0">
                <a:solidFill>
                  <a:srgbClr val="252D4E"/>
                </a:solidFill>
                <a:latin typeface="Segoe UI" panose="020B0502040204020203" pitchFamily="34" charset="0"/>
                <a:ea typeface="Lato" panose="020F0502020204030203" pitchFamily="34" charset="0"/>
                <a:cs typeface="Segoe UI" panose="020B0502040204020203" pitchFamily="34" charset="0"/>
              </a:rPr>
              <a:t>Harm Reduction, including Naloxone Distribution</a:t>
            </a:r>
            <a:endParaRPr lang="en-US" dirty="0">
              <a:solidFill>
                <a:srgbClr val="252D4E"/>
              </a:solidFill>
              <a:latin typeface="Segoe UI" panose="020B0502040204020203" pitchFamily="34" charset="0"/>
              <a:ea typeface="Lato" panose="020F0502020204030203" pitchFamily="34" charset="0"/>
              <a:cs typeface="Segoe UI" panose="020B0502040204020203" pitchFamily="34" charset="0"/>
            </a:endParaRPr>
          </a:p>
          <a:p>
            <a:pPr marL="457200" indent="-457200">
              <a:buFont typeface="Arial"/>
              <a:buChar char="•"/>
            </a:pPr>
            <a:r>
              <a:rPr lang="en-US" sz="2800" dirty="0">
                <a:solidFill>
                  <a:srgbClr val="252D4E"/>
                </a:solidFill>
                <a:latin typeface="Segoe UI" panose="020B0502040204020203" pitchFamily="34" charset="0"/>
                <a:ea typeface="Lato" panose="020F0502020204030203" pitchFamily="34" charset="0"/>
                <a:cs typeface="Segoe UI" panose="020B0502040204020203" pitchFamily="34" charset="0"/>
              </a:rPr>
              <a:t>Considerations for High Risk Patients</a:t>
            </a:r>
          </a:p>
          <a:p>
            <a:pPr marL="457200" indent="-457200">
              <a:buFont typeface="Arial"/>
              <a:buChar char="•"/>
            </a:pPr>
            <a:endParaRPr lang="en-US" sz="2800" dirty="0">
              <a:latin typeface="Lato"/>
              <a:cs typeface="+mn-cs"/>
            </a:endParaRPr>
          </a:p>
          <a:p>
            <a:pPr marL="457200" indent="-457200">
              <a:buFont typeface="Arial"/>
              <a:buChar char="•"/>
            </a:pPr>
            <a:endParaRPr lang="en-US" sz="2800" dirty="0">
              <a:latin typeface="Lato"/>
              <a:cs typeface="+mn-cs"/>
            </a:endParaRPr>
          </a:p>
          <a:p>
            <a:endParaRPr lang="en-US" sz="2800" dirty="0">
              <a:latin typeface="Lato"/>
              <a:cs typeface="+mn-cs"/>
            </a:endParaRPr>
          </a:p>
        </p:txBody>
      </p:sp>
    </p:spTree>
    <p:extLst>
      <p:ext uri="{BB962C8B-B14F-4D97-AF65-F5344CB8AC3E}">
        <p14:creationId xmlns:p14="http://schemas.microsoft.com/office/powerpoint/2010/main" val="2517036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BF2D6A16-DC4A-4A6C-89B2-C243646B3B49}"/>
              </a:ext>
            </a:extLst>
          </p:cNvPr>
          <p:cNvSpPr txBox="1">
            <a:spLocks/>
          </p:cNvSpPr>
          <p:nvPr/>
        </p:nvSpPr>
        <p:spPr>
          <a:xfrm>
            <a:off x="208825" y="164001"/>
            <a:ext cx="11734668" cy="108400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4200" b="1" dirty="0">
                <a:solidFill>
                  <a:srgbClr val="002060"/>
                </a:solidFill>
                <a:latin typeface="Segoe UI" panose="020B0502040204020203" pitchFamily="34" charset="0"/>
                <a:cs typeface="Segoe UI" panose="020B0502040204020203" pitchFamily="34" charset="0"/>
              </a:rPr>
              <a:t>Medication, Dosage, and Formulation </a:t>
            </a:r>
            <a:endParaRPr lang="en-US" sz="4200" dirty="0">
              <a:solidFill>
                <a:srgbClr val="000000"/>
              </a:solidFill>
              <a:latin typeface="Segoe UI" panose="020B0502040204020203" pitchFamily="34" charset="0"/>
              <a:cs typeface="Segoe UI" panose="020B0502040204020203" pitchFamily="34" charset="0"/>
            </a:endParaRPr>
          </a:p>
          <a:p>
            <a:pPr>
              <a:buNone/>
            </a:pPr>
            <a:r>
              <a:rPr lang="en-US" sz="4200" b="1" dirty="0">
                <a:solidFill>
                  <a:srgbClr val="002060"/>
                </a:solidFill>
                <a:latin typeface="Segoe UI" panose="020B0502040204020203" pitchFamily="34" charset="0"/>
                <a:cs typeface="Segoe UI" panose="020B0502040204020203" pitchFamily="34" charset="0"/>
              </a:rPr>
              <a:t>Guidance: </a:t>
            </a:r>
            <a:r>
              <a:rPr lang="en-US" sz="4200" b="1" dirty="0">
                <a:solidFill>
                  <a:srgbClr val="D34D26"/>
                </a:solidFill>
                <a:latin typeface="Segoe UI" panose="020B0502040204020203" pitchFamily="34" charset="0"/>
                <a:cs typeface="Segoe UI" panose="020B0502040204020203" pitchFamily="34" charset="0"/>
              </a:rPr>
              <a:t>Key Points</a:t>
            </a:r>
          </a:p>
          <a:p>
            <a:endParaRPr lang="en-US" dirty="0"/>
          </a:p>
        </p:txBody>
      </p:sp>
      <p:sp>
        <p:nvSpPr>
          <p:cNvPr id="8" name="Text Placeholder 3">
            <a:extLst>
              <a:ext uri="{FF2B5EF4-FFF2-40B4-BE49-F238E27FC236}">
                <a16:creationId xmlns:a16="http://schemas.microsoft.com/office/drawing/2014/main" id="{FCA77FFA-220A-46B5-A59A-398FAF19A043}"/>
              </a:ext>
            </a:extLst>
          </p:cNvPr>
          <p:cNvSpPr txBox="1">
            <a:spLocks/>
          </p:cNvSpPr>
          <p:nvPr/>
        </p:nvSpPr>
        <p:spPr>
          <a:xfrm>
            <a:off x="565872" y="1806492"/>
            <a:ext cx="10410832" cy="5297180"/>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a:buChar char="•"/>
            </a:pPr>
            <a:r>
              <a:rPr lang="en-US" sz="2800" dirty="0">
                <a:solidFill>
                  <a:srgbClr val="252D4E"/>
                </a:solidFill>
                <a:latin typeface="Segoe UI" panose="020B0502040204020203" pitchFamily="34" charset="0"/>
                <a:cs typeface="Segoe UI" panose="020B0502040204020203" pitchFamily="34" charset="0"/>
              </a:rPr>
              <a:t>Medication Selection</a:t>
            </a:r>
            <a:endParaRPr lang="en-US" dirty="0">
              <a:solidFill>
                <a:srgbClr val="252D4E"/>
              </a:solidFill>
              <a:latin typeface="Segoe UI" panose="020B0502040204020203" pitchFamily="34" charset="0"/>
              <a:cs typeface="Segoe UI" panose="020B0502040204020203" pitchFamily="34" charset="0"/>
            </a:endParaRPr>
          </a:p>
          <a:p>
            <a:pPr marL="457200" indent="-457200">
              <a:buFont typeface="Arial"/>
              <a:buChar char="•"/>
            </a:pPr>
            <a:r>
              <a:rPr lang="en-US" sz="2800" dirty="0">
                <a:solidFill>
                  <a:srgbClr val="252D4E"/>
                </a:solidFill>
                <a:latin typeface="Segoe UI" panose="020B0502040204020203" pitchFamily="34" charset="0"/>
                <a:cs typeface="Segoe UI" panose="020B0502040204020203" pitchFamily="34" charset="0"/>
              </a:rPr>
              <a:t>Formulations and Dosages of Buprenorphine</a:t>
            </a:r>
          </a:p>
          <a:p>
            <a:pPr marL="457200" indent="-457200">
              <a:buFont typeface="Arial"/>
              <a:buChar char="•"/>
            </a:pPr>
            <a:r>
              <a:rPr lang="en-US" sz="2800" dirty="0">
                <a:solidFill>
                  <a:srgbClr val="252D4E"/>
                </a:solidFill>
                <a:latin typeface="Segoe UI" panose="020B0502040204020203" pitchFamily="34" charset="0"/>
                <a:cs typeface="Segoe UI" panose="020B0502040204020203" pitchFamily="34" charset="0"/>
              </a:rPr>
              <a:t>Dosages and Take-Home Doses of Methadone</a:t>
            </a:r>
          </a:p>
          <a:p>
            <a:pPr marL="457200" indent="-457200">
              <a:buFont typeface="Arial"/>
              <a:buChar char="•"/>
            </a:pPr>
            <a:r>
              <a:rPr lang="en-US" sz="2800" dirty="0">
                <a:solidFill>
                  <a:srgbClr val="252D4E"/>
                </a:solidFill>
                <a:latin typeface="Segoe UI" panose="020B0502040204020203" pitchFamily="34" charset="0"/>
                <a:cs typeface="Segoe UI" panose="020B0502040204020203" pitchFamily="34" charset="0"/>
              </a:rPr>
              <a:t>Formulations and Dosages of Naltrexone</a:t>
            </a:r>
          </a:p>
          <a:p>
            <a:pPr marL="457200" indent="-457200">
              <a:buFont typeface="Arial"/>
              <a:buChar char="•"/>
            </a:pPr>
            <a:r>
              <a:rPr lang="en-US" sz="2800" dirty="0">
                <a:solidFill>
                  <a:srgbClr val="252D4E"/>
                </a:solidFill>
                <a:latin typeface="Segoe UI" panose="020B0502040204020203" pitchFamily="34" charset="0"/>
                <a:cs typeface="Segoe UI" panose="020B0502040204020203" pitchFamily="34" charset="0"/>
              </a:rPr>
              <a:t>Alcohol Withdrawal Management</a:t>
            </a:r>
          </a:p>
          <a:p>
            <a:pPr marL="457200" indent="-457200">
              <a:buFont typeface="Arial"/>
              <a:buChar char="•"/>
            </a:pPr>
            <a:r>
              <a:rPr lang="en-US" sz="2800" dirty="0">
                <a:solidFill>
                  <a:srgbClr val="252D4E"/>
                </a:solidFill>
                <a:latin typeface="Segoe UI" panose="020B0502040204020203" pitchFamily="34" charset="0"/>
                <a:cs typeface="Segoe UI" panose="020B0502040204020203" pitchFamily="34" charset="0"/>
              </a:rPr>
              <a:t>Dosages and Formulations of Nicotine Cessation Medications</a:t>
            </a:r>
          </a:p>
          <a:p>
            <a:pPr marL="457200" indent="-457200">
              <a:buFont typeface="Arial"/>
              <a:buChar char="•"/>
            </a:pPr>
            <a:endParaRPr lang="en-US" sz="2800" dirty="0">
              <a:latin typeface="Lato"/>
              <a:cs typeface="+mn-cs"/>
            </a:endParaRPr>
          </a:p>
          <a:p>
            <a:pPr marL="457200" indent="-457200">
              <a:buFont typeface="Arial"/>
              <a:buChar char="•"/>
            </a:pPr>
            <a:endParaRPr lang="en-US" sz="2800" dirty="0">
              <a:latin typeface="Lato"/>
              <a:cs typeface="+mn-cs"/>
            </a:endParaRPr>
          </a:p>
          <a:p>
            <a:pPr marL="457200" indent="-457200">
              <a:buFont typeface="Arial"/>
              <a:buChar char="•"/>
            </a:pPr>
            <a:endParaRPr lang="en-US" sz="2800" dirty="0">
              <a:latin typeface="Lato"/>
              <a:cs typeface="+mn-cs"/>
            </a:endParaRPr>
          </a:p>
          <a:p>
            <a:endParaRPr lang="en-US" sz="2800" dirty="0">
              <a:latin typeface="Lato"/>
              <a:cs typeface="+mn-cs"/>
            </a:endParaRPr>
          </a:p>
        </p:txBody>
      </p:sp>
      <p:sp>
        <p:nvSpPr>
          <p:cNvPr id="4" name="TextBox 3">
            <a:extLst>
              <a:ext uri="{FF2B5EF4-FFF2-40B4-BE49-F238E27FC236}">
                <a16:creationId xmlns:a16="http://schemas.microsoft.com/office/drawing/2014/main" id="{F66FB852-BF71-4DA6-8015-A1C530559CF7}"/>
              </a:ext>
            </a:extLst>
          </p:cNvPr>
          <p:cNvSpPr txBox="1"/>
          <p:nvPr/>
        </p:nvSpPr>
        <p:spPr>
          <a:xfrm>
            <a:off x="565872" y="4930170"/>
            <a:ext cx="11879646" cy="369332"/>
          </a:xfrm>
          <a:prstGeom prst="rect">
            <a:avLst/>
          </a:prstGeom>
          <a:noFill/>
        </p:spPr>
        <p:txBody>
          <a:bodyPr wrap="square" rtlCol="0">
            <a:spAutoFit/>
          </a:bodyPr>
          <a:lstStyle/>
          <a:p>
            <a:r>
              <a:rPr lang="en-US">
                <a:solidFill>
                  <a:srgbClr val="D34D26"/>
                </a:solidFill>
                <a:hlinkClick r:id="rId4">
                  <a:extLst>
                    <a:ext uri="{A12FA001-AC4F-418D-AE19-62706E023703}">
                      <ahyp:hlinkClr xmlns:ahyp="http://schemas.microsoft.com/office/drawing/2018/hyperlinkcolor" xmlns="" val="tx"/>
                    </a:ext>
                  </a:extLst>
                </a:hlinkClick>
              </a:rPr>
              <a:t>www.asam.org/Quality-Science/covid-19-coronavirus/medication-formulation-and-dosage-guidance</a:t>
            </a:r>
            <a:endParaRPr lang="en-US">
              <a:solidFill>
                <a:srgbClr val="D34D26"/>
              </a:solidFill>
            </a:endParaRPr>
          </a:p>
        </p:txBody>
      </p:sp>
    </p:spTree>
    <p:extLst>
      <p:ext uri="{BB962C8B-B14F-4D97-AF65-F5344CB8AC3E}">
        <p14:creationId xmlns:p14="http://schemas.microsoft.com/office/powerpoint/2010/main" val="6588324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1">
            <a:extLst>
              <a:ext uri="{FF2B5EF4-FFF2-40B4-BE49-F238E27FC236}">
                <a16:creationId xmlns:a16="http://schemas.microsoft.com/office/drawing/2014/main" id="{DA6A7E45-FE06-40DE-9D28-9F21B5E50495}"/>
              </a:ext>
            </a:extLst>
          </p:cNvPr>
          <p:cNvSpPr txBox="1">
            <a:spLocks/>
          </p:cNvSpPr>
          <p:nvPr/>
        </p:nvSpPr>
        <p:spPr>
          <a:xfrm>
            <a:off x="435274" y="135485"/>
            <a:ext cx="7747100" cy="141960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200" b="1" dirty="0">
                <a:solidFill>
                  <a:srgbClr val="002060"/>
                </a:solidFill>
                <a:latin typeface="Segoe UI" panose="020B0502040204020203" pitchFamily="34" charset="0"/>
                <a:cs typeface="Segoe UI" panose="020B0502040204020203" pitchFamily="34" charset="0"/>
              </a:rPr>
              <a:t>Policy Changes on Access to Addiction Treatment</a:t>
            </a:r>
            <a:endParaRPr lang="en-US" sz="4200" dirty="0">
              <a:latin typeface="Segoe UI" panose="020B0502040204020203" pitchFamily="34" charset="0"/>
              <a:cs typeface="Segoe UI" panose="020B0502040204020203" pitchFamily="34" charset="0"/>
            </a:endParaRPr>
          </a:p>
        </p:txBody>
      </p:sp>
      <p:sp>
        <p:nvSpPr>
          <p:cNvPr id="8" name="Text Placeholder 2">
            <a:extLst>
              <a:ext uri="{FF2B5EF4-FFF2-40B4-BE49-F238E27FC236}">
                <a16:creationId xmlns:a16="http://schemas.microsoft.com/office/drawing/2014/main" id="{3665F94E-7FC0-4B7C-8CF6-6D51B1F144C2}"/>
              </a:ext>
            </a:extLst>
          </p:cNvPr>
          <p:cNvSpPr txBox="1">
            <a:spLocks/>
          </p:cNvSpPr>
          <p:nvPr/>
        </p:nvSpPr>
        <p:spPr>
          <a:xfrm>
            <a:off x="610738" y="1490206"/>
            <a:ext cx="6106198" cy="69602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34D26"/>
                </a:solidFill>
                <a:latin typeface="Segoe UI" panose="020B0502040204020203" pitchFamily="34" charset="0"/>
                <a:cs typeface="Segoe UI" panose="020B0502040204020203" pitchFamily="34" charset="0"/>
              </a:rPr>
              <a:t>Federal Policy Changes to Date</a:t>
            </a:r>
          </a:p>
        </p:txBody>
      </p:sp>
      <p:sp>
        <p:nvSpPr>
          <p:cNvPr id="10" name="Text Placeholder 3">
            <a:extLst>
              <a:ext uri="{FF2B5EF4-FFF2-40B4-BE49-F238E27FC236}">
                <a16:creationId xmlns:a16="http://schemas.microsoft.com/office/drawing/2014/main" id="{D4B2DB0C-E61D-4E86-B661-AB6EEA189CB4}"/>
              </a:ext>
            </a:extLst>
          </p:cNvPr>
          <p:cNvSpPr txBox="1">
            <a:spLocks/>
          </p:cNvSpPr>
          <p:nvPr/>
        </p:nvSpPr>
        <p:spPr>
          <a:xfrm>
            <a:off x="398318" y="2032000"/>
            <a:ext cx="7172913" cy="4890843"/>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2000" dirty="0">
                <a:solidFill>
                  <a:srgbClr val="252D4E"/>
                </a:solidFill>
                <a:latin typeface="Segoe UI" panose="020B0502040204020203" pitchFamily="34" charset="0"/>
                <a:cs typeface="Segoe UI" panose="020B0502040204020203" pitchFamily="34" charset="0"/>
              </a:rPr>
              <a:t>Waiver of regulatory requirements related to HIPPA compliant telehealth platforms (OCR)</a:t>
            </a:r>
          </a:p>
          <a:p>
            <a:pPr marL="342900" indent="-342900"/>
            <a:r>
              <a:rPr lang="en-US" sz="2000" dirty="0">
                <a:solidFill>
                  <a:srgbClr val="252D4E"/>
                </a:solidFill>
                <a:latin typeface="Segoe UI" panose="020B0502040204020203" pitchFamily="34" charset="0"/>
                <a:cs typeface="Segoe UI" panose="020B0502040204020203" pitchFamily="34" charset="0"/>
              </a:rPr>
              <a:t>Expansion of Medicare Coverage for Providing Services through Telehealth (CMS)</a:t>
            </a:r>
          </a:p>
          <a:p>
            <a:pPr marL="342900" indent="-342900"/>
            <a:r>
              <a:rPr lang="en-US" sz="2000" dirty="0">
                <a:solidFill>
                  <a:srgbClr val="252D4E"/>
                </a:solidFill>
                <a:latin typeface="Segoe UI" panose="020B0502040204020203" pitchFamily="34" charset="0"/>
                <a:cs typeface="Segoe UI" panose="020B0502040204020203" pitchFamily="34" charset="0"/>
              </a:rPr>
              <a:t>Flexibility for Take Home Medication for OTPs (SAMHSA)</a:t>
            </a:r>
          </a:p>
          <a:p>
            <a:pPr marL="342900" indent="-342900"/>
            <a:r>
              <a:rPr lang="en-US" sz="2000" dirty="0">
                <a:solidFill>
                  <a:srgbClr val="252D4E"/>
                </a:solidFill>
                <a:latin typeface="Segoe UI" panose="020B0502040204020203" pitchFamily="34" charset="0"/>
                <a:cs typeface="Segoe UI" panose="020B0502040204020203" pitchFamily="34" charset="0"/>
              </a:rPr>
              <a:t>Flexibility for Prescribing Controlled Substances via Telehealth (SAMHSA/DEA)</a:t>
            </a:r>
          </a:p>
          <a:p>
            <a:pPr marL="342900" indent="-342900"/>
            <a:r>
              <a:rPr lang="en-US" sz="2000" dirty="0">
                <a:solidFill>
                  <a:srgbClr val="252D4E"/>
                </a:solidFill>
                <a:latin typeface="Segoe UI" panose="020B0502040204020203" pitchFamily="34" charset="0"/>
                <a:cs typeface="Segoe UI" panose="020B0502040204020203" pitchFamily="34" charset="0"/>
              </a:rPr>
              <a:t>Exception to Separate Registration Requirements Across State Lines (DEA)</a:t>
            </a:r>
          </a:p>
          <a:p>
            <a:pPr marL="342900" indent="-342900"/>
            <a:r>
              <a:rPr lang="en-US" sz="2000" dirty="0">
                <a:solidFill>
                  <a:srgbClr val="252D4E"/>
                </a:solidFill>
                <a:latin typeface="Segoe UI" panose="020B0502040204020203" pitchFamily="34" charset="0"/>
                <a:cs typeface="Segoe UI" panose="020B0502040204020203" pitchFamily="34" charset="0"/>
              </a:rPr>
              <a:t>Compliance with Addiction Treatment Confidentiality Regulations – 42 CFR Part 2 (SAMHSA)</a:t>
            </a:r>
          </a:p>
        </p:txBody>
      </p:sp>
      <p:pic>
        <p:nvPicPr>
          <p:cNvPr id="4" name="Picture 3">
            <a:extLst>
              <a:ext uri="{FF2B5EF4-FFF2-40B4-BE49-F238E27FC236}">
                <a16:creationId xmlns:a16="http://schemas.microsoft.com/office/drawing/2014/main" id="{05119803-5B99-4DFD-B0E6-7EAD975ADE7B}"/>
              </a:ext>
            </a:extLst>
          </p:cNvPr>
          <p:cNvPicPr>
            <a:picLocks noChangeAspect="1"/>
          </p:cNvPicPr>
          <p:nvPr/>
        </p:nvPicPr>
        <p:blipFill>
          <a:blip r:embed="rId3"/>
          <a:stretch>
            <a:fillRect/>
          </a:stretch>
        </p:blipFill>
        <p:spPr>
          <a:xfrm>
            <a:off x="7876803" y="0"/>
            <a:ext cx="4620769" cy="6858000"/>
          </a:xfrm>
          <a:prstGeom prst="rect">
            <a:avLst/>
          </a:prstGeom>
        </p:spPr>
      </p:pic>
    </p:spTree>
    <p:extLst>
      <p:ext uri="{BB962C8B-B14F-4D97-AF65-F5344CB8AC3E}">
        <p14:creationId xmlns:p14="http://schemas.microsoft.com/office/powerpoint/2010/main" val="1799598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 Placeholder 2">
            <a:extLst>
              <a:ext uri="{FF2B5EF4-FFF2-40B4-BE49-F238E27FC236}">
                <a16:creationId xmlns:a16="http://schemas.microsoft.com/office/drawing/2014/main" id="{3665F94E-7FC0-4B7C-8CF6-6D51B1F144C2}"/>
              </a:ext>
            </a:extLst>
          </p:cNvPr>
          <p:cNvSpPr txBox="1">
            <a:spLocks/>
          </p:cNvSpPr>
          <p:nvPr/>
        </p:nvSpPr>
        <p:spPr>
          <a:xfrm>
            <a:off x="431444" y="2057523"/>
            <a:ext cx="7607786" cy="69602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D34D26"/>
                </a:solidFill>
                <a:latin typeface="Segoe UI" panose="020B0502040204020203" pitchFamily="34" charset="0"/>
                <a:cs typeface="Segoe UI" panose="020B0502040204020203" pitchFamily="34" charset="0"/>
              </a:rPr>
              <a:t>Implementing</a:t>
            </a:r>
            <a:r>
              <a:rPr lang="en-US" b="1" dirty="0">
                <a:solidFill>
                  <a:srgbClr val="D34D26"/>
                </a:solidFill>
                <a:latin typeface="Segoe UI" panose="020B0502040204020203" pitchFamily="34" charset="0"/>
                <a:cs typeface="Segoe UI" panose="020B0502040204020203" pitchFamily="34" charset="0"/>
              </a:rPr>
              <a:t> Guidance on the Ground</a:t>
            </a:r>
          </a:p>
          <a:p>
            <a:pPr marL="0" indent="0">
              <a:buNone/>
            </a:pPr>
            <a:endParaRPr lang="en-US" b="1" dirty="0">
              <a:solidFill>
                <a:srgbClr val="F6A656"/>
              </a:solidFill>
              <a:latin typeface="Lato"/>
              <a:cs typeface="Arial"/>
            </a:endParaRPr>
          </a:p>
        </p:txBody>
      </p:sp>
      <p:sp>
        <p:nvSpPr>
          <p:cNvPr id="2" name="TextBox 1">
            <a:extLst>
              <a:ext uri="{FF2B5EF4-FFF2-40B4-BE49-F238E27FC236}">
                <a16:creationId xmlns:a16="http://schemas.microsoft.com/office/drawing/2014/main" id="{19FB836B-6BF1-45A8-847A-6B222CB8D2F5}"/>
              </a:ext>
            </a:extLst>
          </p:cNvPr>
          <p:cNvSpPr txBox="1"/>
          <p:nvPr/>
        </p:nvSpPr>
        <p:spPr>
          <a:xfrm>
            <a:off x="431444" y="2550160"/>
            <a:ext cx="6355436" cy="3052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dirty="0">
                <a:solidFill>
                  <a:srgbClr val="252D4E"/>
                </a:solidFill>
                <a:latin typeface="Segoe UI" panose="020B0502040204020203" pitchFamily="34" charset="0"/>
                <a:cs typeface="Segoe UI" panose="020B0502040204020203" pitchFamily="34" charset="0"/>
              </a:rPr>
              <a:t>Providers are dealing with situations they are not comfortable with, balancing difficult choices against each other with very little evidence to guide them​</a:t>
            </a:r>
          </a:p>
          <a:p>
            <a:pPr marL="342900" indent="-342900">
              <a:buFont typeface="Arial"/>
              <a:buChar char="•"/>
            </a:pPr>
            <a:r>
              <a:rPr lang="en-US" sz="2400" dirty="0">
                <a:solidFill>
                  <a:srgbClr val="252D4E"/>
                </a:solidFill>
                <a:latin typeface="Segoe UI" panose="020B0502040204020203" pitchFamily="34" charset="0"/>
                <a:cs typeface="Segoe UI" panose="020B0502040204020203" pitchFamily="34" charset="0"/>
              </a:rPr>
              <a:t>Stability and Safety​</a:t>
            </a:r>
          </a:p>
          <a:p>
            <a:pPr marL="342900" indent="-342900">
              <a:buFont typeface="Arial"/>
              <a:buChar char="•"/>
            </a:pPr>
            <a:r>
              <a:rPr lang="en-US" sz="2400" dirty="0">
                <a:solidFill>
                  <a:srgbClr val="252D4E"/>
                </a:solidFill>
                <a:latin typeface="Segoe UI" panose="020B0502040204020203" pitchFamily="34" charset="0"/>
                <a:cs typeface="Segoe UI" panose="020B0502040204020203" pitchFamily="34" charset="0"/>
              </a:rPr>
              <a:t>Prescribing and Dosing​</a:t>
            </a:r>
          </a:p>
          <a:p>
            <a:pPr marL="342900" indent="-342900">
              <a:buFont typeface="Arial"/>
              <a:buChar char="•"/>
            </a:pPr>
            <a:r>
              <a:rPr lang="en-US" sz="2400" dirty="0">
                <a:solidFill>
                  <a:srgbClr val="252D4E"/>
                </a:solidFill>
                <a:latin typeface="Segoe UI" panose="020B0502040204020203" pitchFamily="34" charset="0"/>
                <a:cs typeface="Segoe UI" panose="020B0502040204020203" pitchFamily="34" charset="0"/>
              </a:rPr>
              <a:t>Testing​</a:t>
            </a:r>
          </a:p>
          <a:p>
            <a:pPr marL="342900" indent="-342900">
              <a:buFont typeface="Arial"/>
              <a:buChar char="•"/>
            </a:pPr>
            <a:r>
              <a:rPr lang="en-US" sz="2400" dirty="0">
                <a:solidFill>
                  <a:srgbClr val="252D4E"/>
                </a:solidFill>
                <a:latin typeface="Segoe UI" panose="020B0502040204020203" pitchFamily="34" charset="0"/>
                <a:cs typeface="Segoe UI" panose="020B0502040204020203" pitchFamily="34" charset="0"/>
              </a:rPr>
              <a:t>Diversion</a:t>
            </a:r>
            <a:r>
              <a:rPr lang="en-US" sz="2400" dirty="0">
                <a:solidFill>
                  <a:srgbClr val="252D4E"/>
                </a:solidFill>
                <a:latin typeface="Lato"/>
              </a:rPr>
              <a:t> </a:t>
            </a:r>
            <a:r>
              <a:rPr lang="en-US" sz="2400" dirty="0">
                <a:latin typeface="Lato"/>
              </a:rPr>
              <a:t>​</a:t>
            </a:r>
          </a:p>
        </p:txBody>
      </p:sp>
      <p:sp>
        <p:nvSpPr>
          <p:cNvPr id="4" name="Text Placeholder 1">
            <a:extLst>
              <a:ext uri="{FF2B5EF4-FFF2-40B4-BE49-F238E27FC236}">
                <a16:creationId xmlns:a16="http://schemas.microsoft.com/office/drawing/2014/main" id="{268F7560-BF5C-4222-8966-854765F198B7}"/>
              </a:ext>
            </a:extLst>
          </p:cNvPr>
          <p:cNvSpPr txBox="1">
            <a:spLocks/>
          </p:cNvSpPr>
          <p:nvPr/>
        </p:nvSpPr>
        <p:spPr>
          <a:xfrm>
            <a:off x="435275" y="518159"/>
            <a:ext cx="6778326" cy="534271"/>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200" b="1" dirty="0">
                <a:solidFill>
                  <a:srgbClr val="002060"/>
                </a:solidFill>
                <a:latin typeface="Segoe UI" panose="020B0502040204020203" pitchFamily="34" charset="0"/>
                <a:cs typeface="Segoe UI" panose="020B0502040204020203" pitchFamily="34" charset="0"/>
              </a:rPr>
              <a:t>Weighing and </a:t>
            </a:r>
          </a:p>
          <a:p>
            <a:pPr marL="0" indent="0">
              <a:buNone/>
            </a:pPr>
            <a:r>
              <a:rPr lang="en-US" sz="4200" b="1" dirty="0">
                <a:solidFill>
                  <a:srgbClr val="002060"/>
                </a:solidFill>
                <a:latin typeface="Segoe UI" panose="020B0502040204020203" pitchFamily="34" charset="0"/>
                <a:cs typeface="Segoe UI" panose="020B0502040204020203" pitchFamily="34" charset="0"/>
              </a:rPr>
              <a:t>Managing Risks</a:t>
            </a:r>
            <a:r>
              <a:rPr lang="en-US" sz="4400" b="1" dirty="0">
                <a:solidFill>
                  <a:srgbClr val="002060"/>
                </a:solidFill>
                <a:latin typeface="Lato"/>
                <a:cs typeface="Arial"/>
              </a:rPr>
              <a:t> </a:t>
            </a:r>
            <a:endParaRPr lang="en-US" dirty="0"/>
          </a:p>
        </p:txBody>
      </p:sp>
      <p:pic>
        <p:nvPicPr>
          <p:cNvPr id="12" name="Picture 11" descr="A person wearing a hat&#10;&#10;Description automatically generated">
            <a:extLst>
              <a:ext uri="{FF2B5EF4-FFF2-40B4-BE49-F238E27FC236}">
                <a16:creationId xmlns:a16="http://schemas.microsoft.com/office/drawing/2014/main" id="{9C45390D-275E-4EC5-95E2-637C2633FB0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16831" y="0"/>
            <a:ext cx="9161585" cy="6858000"/>
          </a:xfrm>
          <a:prstGeom prst="rect">
            <a:avLst/>
          </a:prstGeom>
        </p:spPr>
      </p:pic>
    </p:spTree>
    <p:extLst>
      <p:ext uri="{BB962C8B-B14F-4D97-AF65-F5344CB8AC3E}">
        <p14:creationId xmlns:p14="http://schemas.microsoft.com/office/powerpoint/2010/main" val="1778134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1">
            <a:extLst>
              <a:ext uri="{FF2B5EF4-FFF2-40B4-BE49-F238E27FC236}">
                <a16:creationId xmlns:a16="http://schemas.microsoft.com/office/drawing/2014/main" id="{DA6A7E45-FE06-40DE-9D28-9F21B5E50495}"/>
              </a:ext>
            </a:extLst>
          </p:cNvPr>
          <p:cNvSpPr txBox="1">
            <a:spLocks/>
          </p:cNvSpPr>
          <p:nvPr/>
        </p:nvSpPr>
        <p:spPr>
          <a:xfrm>
            <a:off x="435274" y="135485"/>
            <a:ext cx="9348591" cy="141960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200" b="1" dirty="0">
                <a:solidFill>
                  <a:srgbClr val="002060"/>
                </a:solidFill>
                <a:latin typeface="Segoe UI" panose="020B0502040204020203" pitchFamily="34" charset="0"/>
                <a:cs typeface="Segoe UI" panose="020B0502040204020203" pitchFamily="34" charset="0"/>
              </a:rPr>
              <a:t>Implementing Telehealth Program</a:t>
            </a:r>
          </a:p>
          <a:p>
            <a:pPr marL="0" indent="0">
              <a:buNone/>
            </a:pPr>
            <a:endParaRPr lang="en-US" sz="4400" b="1" dirty="0">
              <a:solidFill>
                <a:srgbClr val="002060"/>
              </a:solidFill>
              <a:latin typeface="Lato"/>
              <a:cs typeface="Arial"/>
            </a:endParaRPr>
          </a:p>
        </p:txBody>
      </p:sp>
      <p:sp>
        <p:nvSpPr>
          <p:cNvPr id="8" name="Text Placeholder 2">
            <a:extLst>
              <a:ext uri="{FF2B5EF4-FFF2-40B4-BE49-F238E27FC236}">
                <a16:creationId xmlns:a16="http://schemas.microsoft.com/office/drawing/2014/main" id="{3665F94E-7FC0-4B7C-8CF6-6D51B1F144C2}"/>
              </a:ext>
            </a:extLst>
          </p:cNvPr>
          <p:cNvSpPr txBox="1">
            <a:spLocks/>
          </p:cNvSpPr>
          <p:nvPr/>
        </p:nvSpPr>
        <p:spPr>
          <a:xfrm>
            <a:off x="429924" y="973596"/>
            <a:ext cx="12034299" cy="113514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dirty="0">
                <a:solidFill>
                  <a:srgbClr val="D34D26"/>
                </a:solidFill>
                <a:latin typeface="Segoe UI" panose="020B0502040204020203" pitchFamily="34" charset="0"/>
                <a:cs typeface="Segoe UI" panose="020B0502040204020203" pitchFamily="34" charset="0"/>
              </a:rPr>
              <a:t>COVID-19 Adjustments in Los Angeles County Department of </a:t>
            </a:r>
          </a:p>
          <a:p>
            <a:pPr marL="0" indent="0">
              <a:lnSpc>
                <a:spcPct val="100000"/>
              </a:lnSpc>
              <a:spcBef>
                <a:spcPts val="0"/>
              </a:spcBef>
              <a:buNone/>
            </a:pPr>
            <a:r>
              <a:rPr lang="en-US" b="1" dirty="0">
                <a:solidFill>
                  <a:srgbClr val="D34D26"/>
                </a:solidFill>
                <a:latin typeface="Segoe UI" panose="020B0502040204020203" pitchFamily="34" charset="0"/>
                <a:cs typeface="Segoe UI" panose="020B0502040204020203" pitchFamily="34" charset="0"/>
              </a:rPr>
              <a:t>Health Services</a:t>
            </a:r>
          </a:p>
          <a:p>
            <a:pPr marL="0" indent="0">
              <a:buNone/>
            </a:pPr>
            <a:endParaRPr lang="en-US" b="1" dirty="0">
              <a:solidFill>
                <a:srgbClr val="F6A656"/>
              </a:solidFill>
              <a:latin typeface="Lato"/>
              <a:cs typeface="Arial"/>
            </a:endParaRPr>
          </a:p>
        </p:txBody>
      </p:sp>
      <p:sp>
        <p:nvSpPr>
          <p:cNvPr id="4" name="TextBox 3">
            <a:extLst>
              <a:ext uri="{FF2B5EF4-FFF2-40B4-BE49-F238E27FC236}">
                <a16:creationId xmlns:a16="http://schemas.microsoft.com/office/drawing/2014/main" id="{D28769DC-51F1-4FE9-8A1C-671B6CC15E0A}"/>
              </a:ext>
            </a:extLst>
          </p:cNvPr>
          <p:cNvSpPr txBox="1"/>
          <p:nvPr/>
        </p:nvSpPr>
        <p:spPr>
          <a:xfrm>
            <a:off x="585252" y="1879646"/>
            <a:ext cx="10800229"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dirty="0">
                <a:solidFill>
                  <a:srgbClr val="252D4E"/>
                </a:solidFill>
                <a:latin typeface="Segoe UI" panose="020B0502040204020203" pitchFamily="34" charset="0"/>
                <a:cs typeface="Segoe UI" panose="020B0502040204020203" pitchFamily="34" charset="0"/>
              </a:rPr>
              <a:t>Rapid deployment of expected practice guidance</a:t>
            </a:r>
          </a:p>
          <a:p>
            <a:pPr marL="457200" indent="-457200">
              <a:buFont typeface="Arial"/>
              <a:buChar char="•"/>
            </a:pPr>
            <a:r>
              <a:rPr lang="en-US" sz="2800" dirty="0">
                <a:solidFill>
                  <a:srgbClr val="252D4E"/>
                </a:solidFill>
                <a:latin typeface="Segoe UI" panose="020B0502040204020203" pitchFamily="34" charset="0"/>
                <a:cs typeface="Segoe UI" panose="020B0502040204020203" pitchFamily="34" charset="0"/>
              </a:rPr>
              <a:t>On-Call telephone consultation </a:t>
            </a:r>
          </a:p>
          <a:p>
            <a:pPr marL="457200" indent="-457200">
              <a:buFont typeface="Arial"/>
              <a:buChar char="•"/>
            </a:pPr>
            <a:r>
              <a:rPr lang="en-US" sz="2800" dirty="0" err="1">
                <a:solidFill>
                  <a:srgbClr val="252D4E"/>
                </a:solidFill>
                <a:latin typeface="Segoe UI" panose="020B0502040204020203" pitchFamily="34" charset="0"/>
                <a:cs typeface="Segoe UI" panose="020B0502040204020203" pitchFamily="34" charset="0"/>
              </a:rPr>
              <a:t>Capacitize</a:t>
            </a:r>
            <a:r>
              <a:rPr lang="en-US" sz="2800" dirty="0">
                <a:solidFill>
                  <a:srgbClr val="252D4E"/>
                </a:solidFill>
                <a:latin typeface="Segoe UI" panose="020B0502040204020203" pitchFamily="34" charset="0"/>
                <a:cs typeface="Segoe UI" panose="020B0502040204020203" pitchFamily="34" charset="0"/>
              </a:rPr>
              <a:t> field and hotel quarantine / isolation sites for people experiencing homelessness</a:t>
            </a:r>
          </a:p>
          <a:p>
            <a:pPr marL="457200" indent="-457200">
              <a:buFont typeface="Arial"/>
              <a:buChar char="•"/>
            </a:pPr>
            <a:r>
              <a:rPr lang="en-US" sz="2800" dirty="0">
                <a:solidFill>
                  <a:srgbClr val="252D4E"/>
                </a:solidFill>
                <a:latin typeface="Segoe UI" panose="020B0502040204020203" pitchFamily="34" charset="0"/>
                <a:cs typeface="Segoe UI" panose="020B0502040204020203" pitchFamily="34" charset="0"/>
              </a:rPr>
              <a:t>Moving routine services to tele-visits, and installation of a telehealth platform </a:t>
            </a:r>
          </a:p>
          <a:p>
            <a:endParaRPr lang="en-US" sz="2800" dirty="0">
              <a:solidFill>
                <a:schemeClr val="accent1"/>
              </a:solidFill>
              <a:cs typeface="Arial"/>
            </a:endParaRPr>
          </a:p>
        </p:txBody>
      </p:sp>
    </p:spTree>
    <p:extLst>
      <p:ext uri="{BB962C8B-B14F-4D97-AF65-F5344CB8AC3E}">
        <p14:creationId xmlns:p14="http://schemas.microsoft.com/office/powerpoint/2010/main" val="2973140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1">
            <a:extLst>
              <a:ext uri="{FF2B5EF4-FFF2-40B4-BE49-F238E27FC236}">
                <a16:creationId xmlns:a16="http://schemas.microsoft.com/office/drawing/2014/main" id="{DA6A7E45-FE06-40DE-9D28-9F21B5E50495}"/>
              </a:ext>
            </a:extLst>
          </p:cNvPr>
          <p:cNvSpPr txBox="1">
            <a:spLocks/>
          </p:cNvSpPr>
          <p:nvPr/>
        </p:nvSpPr>
        <p:spPr>
          <a:xfrm>
            <a:off x="435274" y="135485"/>
            <a:ext cx="9736049" cy="141960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200" b="1" dirty="0">
                <a:solidFill>
                  <a:srgbClr val="002060"/>
                </a:solidFill>
                <a:latin typeface="Segoe UI" panose="020B0502040204020203" pitchFamily="34" charset="0"/>
                <a:cs typeface="Segoe UI" panose="020B0502040204020203" pitchFamily="34" charset="0"/>
              </a:rPr>
              <a:t>Example of Expected Practice</a:t>
            </a:r>
          </a:p>
        </p:txBody>
      </p:sp>
      <p:pic>
        <p:nvPicPr>
          <p:cNvPr id="2" name="Picture 3" descr="A screenshot of a social media post&#10;&#10;Description generated with very high confidence">
            <a:extLst>
              <a:ext uri="{FF2B5EF4-FFF2-40B4-BE49-F238E27FC236}">
                <a16:creationId xmlns:a16="http://schemas.microsoft.com/office/drawing/2014/main" id="{90098259-F13A-4F3B-8621-295C4B7EBF36}"/>
              </a:ext>
            </a:extLst>
          </p:cNvPr>
          <p:cNvPicPr>
            <a:picLocks noChangeAspect="1"/>
          </p:cNvPicPr>
          <p:nvPr/>
        </p:nvPicPr>
        <p:blipFill>
          <a:blip r:embed="rId3"/>
          <a:stretch>
            <a:fillRect/>
          </a:stretch>
        </p:blipFill>
        <p:spPr>
          <a:xfrm>
            <a:off x="466164" y="850452"/>
            <a:ext cx="5099749" cy="4317824"/>
          </a:xfrm>
          <a:prstGeom prst="rect">
            <a:avLst/>
          </a:prstGeom>
        </p:spPr>
      </p:pic>
      <p:pic>
        <p:nvPicPr>
          <p:cNvPr id="4" name="Picture 5" descr="A screenshot of a cell phone&#10;&#10;Description generated with very high confidence">
            <a:extLst>
              <a:ext uri="{FF2B5EF4-FFF2-40B4-BE49-F238E27FC236}">
                <a16:creationId xmlns:a16="http://schemas.microsoft.com/office/drawing/2014/main" id="{FC2A3AAB-DE23-4467-B0C3-4CF91717D8E3}"/>
              </a:ext>
            </a:extLst>
          </p:cNvPr>
          <p:cNvPicPr>
            <a:picLocks noChangeAspect="1"/>
          </p:cNvPicPr>
          <p:nvPr/>
        </p:nvPicPr>
        <p:blipFill>
          <a:blip r:embed="rId4"/>
          <a:stretch>
            <a:fillRect/>
          </a:stretch>
        </p:blipFill>
        <p:spPr>
          <a:xfrm>
            <a:off x="5895027" y="842213"/>
            <a:ext cx="5619855" cy="4317824"/>
          </a:xfrm>
          <a:prstGeom prst="rect">
            <a:avLst/>
          </a:prstGeom>
        </p:spPr>
      </p:pic>
      <p:sp>
        <p:nvSpPr>
          <p:cNvPr id="10" name="TextBox 9">
            <a:extLst>
              <a:ext uri="{FF2B5EF4-FFF2-40B4-BE49-F238E27FC236}">
                <a16:creationId xmlns:a16="http://schemas.microsoft.com/office/drawing/2014/main" id="{9A256C43-DC42-437D-8E6E-4C712FE5448E}"/>
              </a:ext>
            </a:extLst>
          </p:cNvPr>
          <p:cNvSpPr txBox="1"/>
          <p:nvPr/>
        </p:nvSpPr>
        <p:spPr>
          <a:xfrm>
            <a:off x="584711" y="5222396"/>
            <a:ext cx="114165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D34D26"/>
                </a:solidFill>
                <a:hlinkClick r:id="rId5">
                  <a:extLst>
                    <a:ext uri="{A12FA001-AC4F-418D-AE19-62706E023703}">
                      <ahyp:hlinkClr xmlns:ahyp="http://schemas.microsoft.com/office/drawing/2018/hyperlinkcolor" xmlns="" val="tx"/>
                    </a:ext>
                  </a:extLst>
                </a:hlinkClick>
              </a:rPr>
              <a:t>https://www.asam.org/Quality-Science/covid-19-coronavirus/medication-formulation-and-dosage-guidance</a:t>
            </a:r>
            <a:r>
              <a:rPr lang="en-US">
                <a:solidFill>
                  <a:srgbClr val="D34D26"/>
                </a:solidFill>
              </a:rPr>
              <a:t> </a:t>
            </a:r>
          </a:p>
        </p:txBody>
      </p:sp>
    </p:spTree>
    <p:extLst>
      <p:ext uri="{BB962C8B-B14F-4D97-AF65-F5344CB8AC3E}">
        <p14:creationId xmlns:p14="http://schemas.microsoft.com/office/powerpoint/2010/main" val="2976995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1">
            <a:extLst>
              <a:ext uri="{FF2B5EF4-FFF2-40B4-BE49-F238E27FC236}">
                <a16:creationId xmlns:a16="http://schemas.microsoft.com/office/drawing/2014/main" id="{DA6A7E45-FE06-40DE-9D28-9F21B5E50495}"/>
              </a:ext>
            </a:extLst>
          </p:cNvPr>
          <p:cNvSpPr txBox="1">
            <a:spLocks/>
          </p:cNvSpPr>
          <p:nvPr/>
        </p:nvSpPr>
        <p:spPr>
          <a:xfrm>
            <a:off x="1019293" y="274320"/>
            <a:ext cx="10153415" cy="4154984"/>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400" b="1" dirty="0">
              <a:solidFill>
                <a:srgbClr val="002060"/>
              </a:solidFill>
              <a:latin typeface="Lato"/>
              <a:cs typeface="Arial"/>
            </a:endParaRPr>
          </a:p>
          <a:p>
            <a:pPr marL="0" indent="0">
              <a:buNone/>
            </a:pPr>
            <a:endParaRPr lang="en-US" sz="4400" b="1" dirty="0">
              <a:solidFill>
                <a:srgbClr val="002060"/>
              </a:solidFill>
              <a:latin typeface="Segoe UI" panose="020B0502040204020203" pitchFamily="34" charset="0"/>
              <a:cs typeface="Segoe UI" panose="020B0502040204020203" pitchFamily="34" charset="0"/>
            </a:endParaRPr>
          </a:p>
          <a:p>
            <a:pPr algn="ctr">
              <a:buNone/>
            </a:pPr>
            <a:r>
              <a:rPr lang="en-US" sz="4400" b="1" dirty="0">
                <a:solidFill>
                  <a:srgbClr val="002060"/>
                </a:solidFill>
                <a:latin typeface="Segoe UI" panose="020B0502040204020203" pitchFamily="34" charset="0"/>
                <a:cs typeface="Segoe UI" panose="020B0502040204020203" pitchFamily="34" charset="0"/>
              </a:rPr>
              <a:t>Supporting Pa</a:t>
            </a:r>
            <a:r>
              <a:rPr lang="fr-FR" sz="4400" b="1" dirty="0">
                <a:solidFill>
                  <a:srgbClr val="002060"/>
                </a:solidFill>
                <a:latin typeface="Segoe UI" panose="020B0502040204020203" pitchFamily="34" charset="0"/>
                <a:cs typeface="Segoe UI" panose="020B0502040204020203" pitchFamily="34" charset="0"/>
              </a:rPr>
              <a:t>tient Participation in Support Groups</a:t>
            </a:r>
            <a:r>
              <a:rPr lang="fr-FR" sz="4400" b="1" dirty="0">
                <a:solidFill>
                  <a:srgbClr val="002060"/>
                </a:solidFill>
                <a:latin typeface="Lato"/>
                <a:cs typeface="Arial"/>
              </a:rPr>
              <a:t> </a:t>
            </a:r>
            <a:endParaRPr lang="en-US" sz="4400" b="1" dirty="0">
              <a:solidFill>
                <a:srgbClr val="002060"/>
              </a:solidFill>
              <a:latin typeface="Lato"/>
              <a:cs typeface="Arial"/>
            </a:endParaRPr>
          </a:p>
          <a:p>
            <a:pPr marL="0" indent="0">
              <a:buNone/>
            </a:pPr>
            <a:endParaRPr lang="en-US" sz="4400" b="1" dirty="0">
              <a:solidFill>
                <a:srgbClr val="002060"/>
              </a:solidFill>
              <a:latin typeface="Lato"/>
              <a:cs typeface="Arial"/>
            </a:endParaRPr>
          </a:p>
        </p:txBody>
      </p:sp>
      <p:sp>
        <p:nvSpPr>
          <p:cNvPr id="8" name="Text Placeholder 2">
            <a:extLst>
              <a:ext uri="{FF2B5EF4-FFF2-40B4-BE49-F238E27FC236}">
                <a16:creationId xmlns:a16="http://schemas.microsoft.com/office/drawing/2014/main" id="{3665F94E-7FC0-4B7C-8CF6-6D51B1F144C2}"/>
              </a:ext>
            </a:extLst>
          </p:cNvPr>
          <p:cNvSpPr txBox="1">
            <a:spLocks/>
          </p:cNvSpPr>
          <p:nvPr/>
        </p:nvSpPr>
        <p:spPr>
          <a:xfrm>
            <a:off x="1726112" y="2720100"/>
            <a:ext cx="8739776" cy="69602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b="1" dirty="0">
              <a:solidFill>
                <a:srgbClr val="F6A656"/>
              </a:solidFill>
              <a:latin typeface="Lato"/>
              <a:cs typeface="Arial"/>
            </a:endParaRPr>
          </a:p>
          <a:p>
            <a:pPr marL="0" indent="0">
              <a:buNone/>
            </a:pPr>
            <a:r>
              <a:rPr lang="en-US" sz="3600" b="1" dirty="0">
                <a:solidFill>
                  <a:srgbClr val="D34D26"/>
                </a:solidFill>
                <a:latin typeface="Segoe UI" panose="020B0502040204020203" pitchFamily="34" charset="0"/>
                <a:cs typeface="Segoe UI" panose="020B0502040204020203" pitchFamily="34" charset="0"/>
              </a:rPr>
              <a:t>Christopher Bundy, MD, MPH, FASAM</a:t>
            </a:r>
            <a:r>
              <a:rPr lang="en-US" sz="3600" b="1" dirty="0">
                <a:solidFill>
                  <a:srgbClr val="D34D26"/>
                </a:solidFill>
                <a:latin typeface="Lato"/>
                <a:cs typeface="Arial"/>
              </a:rPr>
              <a:t> </a:t>
            </a:r>
          </a:p>
        </p:txBody>
      </p:sp>
    </p:spTree>
    <p:extLst>
      <p:ext uri="{BB962C8B-B14F-4D97-AF65-F5344CB8AC3E}">
        <p14:creationId xmlns:p14="http://schemas.microsoft.com/office/powerpoint/2010/main" val="341745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139371" y="1937703"/>
            <a:ext cx="9913258" cy="447814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Questions are welcome throughout the webinar and will be addressed at the end of the presentation.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3600" dirty="0">
              <a:solidFill>
                <a:srgbClr val="0F466B"/>
              </a:solidFill>
              <a:latin typeface="Segoe UI" panose="020B0502040204020203" pitchFamily="34" charset="0"/>
              <a:ea typeface="Segoe UI" panose="020B0502040204020203" pitchFamily="34" charset="0"/>
              <a:cs typeface="Segoe UI" panose="020B0502040204020203" pitchFamily="34" charset="0"/>
            </a:endParaRPr>
          </a:p>
          <a:p>
            <a:pPr defTabSz="457200">
              <a:defRPr/>
            </a:pPr>
            <a:r>
              <a:rPr lang="en-US" sz="3600" b="1" dirty="0">
                <a:solidFill>
                  <a:srgbClr val="0F466B"/>
                </a:solidFill>
                <a:latin typeface="Segoe UI" panose="020B0502040204020203" pitchFamily="34" charset="0"/>
                <a:ea typeface="Segoe UI" panose="020B0502040204020203" pitchFamily="34" charset="0"/>
                <a:cs typeface="Segoe UI" panose="020B0502040204020203" pitchFamily="34" charset="0"/>
              </a:rPr>
              <a:t>Please use the comment box on your screen to enter a question.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lang="en-US" sz="2800" b="0" i="0" u="none" strike="noStrike" kern="1200" cap="none" spc="0" normalizeH="0" baseline="0" noProof="0" dirty="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5" name="TextBox 4"/>
          <p:cNvSpPr txBox="1"/>
          <p:nvPr/>
        </p:nvSpPr>
        <p:spPr>
          <a:xfrm>
            <a:off x="1250405" y="993138"/>
            <a:ext cx="9144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Questions from the Audience</a:t>
            </a:r>
            <a:endParaRPr kumimoji="0" lang="en-US" sz="36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967767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1">
            <a:extLst>
              <a:ext uri="{FF2B5EF4-FFF2-40B4-BE49-F238E27FC236}">
                <a16:creationId xmlns:a16="http://schemas.microsoft.com/office/drawing/2014/main" id="{DA6A7E45-FE06-40DE-9D28-9F21B5E50495}"/>
              </a:ext>
            </a:extLst>
          </p:cNvPr>
          <p:cNvSpPr txBox="1">
            <a:spLocks/>
          </p:cNvSpPr>
          <p:nvPr/>
        </p:nvSpPr>
        <p:spPr>
          <a:xfrm>
            <a:off x="482979" y="287920"/>
            <a:ext cx="10153415" cy="430718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4400" b="1" dirty="0">
                <a:solidFill>
                  <a:srgbClr val="002060"/>
                </a:solidFill>
                <a:latin typeface="Lato"/>
                <a:cs typeface="Arial"/>
              </a:rPr>
              <a:t> </a:t>
            </a:r>
            <a:r>
              <a:rPr lang="fr-FR" sz="4200" b="1" dirty="0" err="1">
                <a:solidFill>
                  <a:srgbClr val="002060"/>
                </a:solidFill>
                <a:latin typeface="Segoe UI" panose="020B0502040204020203" pitchFamily="34" charset="0"/>
                <a:cs typeface="Segoe UI" panose="020B0502040204020203" pitchFamily="34" charset="0"/>
              </a:rPr>
              <a:t>Re</a:t>
            </a:r>
            <a:r>
              <a:rPr lang="en-US" sz="4200" b="1" dirty="0" err="1">
                <a:solidFill>
                  <a:srgbClr val="002060"/>
                </a:solidFill>
                <a:latin typeface="Segoe UI" panose="020B0502040204020203" pitchFamily="34" charset="0"/>
                <a:cs typeface="Segoe UI" panose="020B0502040204020203" pitchFamily="34" charset="0"/>
              </a:rPr>
              <a:t>covery</a:t>
            </a:r>
            <a:r>
              <a:rPr lang="en-US" sz="4200" b="1" dirty="0">
                <a:solidFill>
                  <a:srgbClr val="002060"/>
                </a:solidFill>
                <a:latin typeface="Segoe UI" panose="020B0502040204020203" pitchFamily="34" charset="0"/>
                <a:cs typeface="Segoe UI" panose="020B0502040204020203" pitchFamily="34" charset="0"/>
              </a:rPr>
              <a:t> During COVID-19</a:t>
            </a:r>
            <a:endParaRPr lang="fr-FR" sz="4200" b="1" dirty="0">
              <a:solidFill>
                <a:srgbClr val="002060"/>
              </a:solidFill>
              <a:latin typeface="Segoe UI" panose="020B0502040204020203" pitchFamily="34" charset="0"/>
              <a:cs typeface="Segoe UI" panose="020B0502040204020203" pitchFamily="34" charset="0"/>
            </a:endParaRPr>
          </a:p>
          <a:p>
            <a:pPr algn="ctr">
              <a:buNone/>
            </a:pPr>
            <a:endParaRPr lang="en-US" sz="4400" b="1" dirty="0">
              <a:solidFill>
                <a:srgbClr val="002060"/>
              </a:solidFill>
              <a:latin typeface="Lato"/>
              <a:cs typeface="Arial"/>
            </a:endParaRPr>
          </a:p>
          <a:p>
            <a:pPr marL="0" indent="0">
              <a:buNone/>
            </a:pPr>
            <a:endParaRPr lang="en-US" sz="4400" b="1" dirty="0">
              <a:solidFill>
                <a:srgbClr val="002060"/>
              </a:solidFill>
              <a:latin typeface="Lato"/>
              <a:cs typeface="Arial"/>
            </a:endParaRPr>
          </a:p>
        </p:txBody>
      </p:sp>
      <p:sp>
        <p:nvSpPr>
          <p:cNvPr id="2" name="Text Placeholder 2">
            <a:extLst>
              <a:ext uri="{FF2B5EF4-FFF2-40B4-BE49-F238E27FC236}">
                <a16:creationId xmlns:a16="http://schemas.microsoft.com/office/drawing/2014/main" id="{AF8B56E9-93DE-40E3-9F55-6FF6A635C277}"/>
              </a:ext>
            </a:extLst>
          </p:cNvPr>
          <p:cNvSpPr txBox="1">
            <a:spLocks/>
          </p:cNvSpPr>
          <p:nvPr/>
        </p:nvSpPr>
        <p:spPr>
          <a:xfrm>
            <a:off x="647571" y="1081180"/>
            <a:ext cx="10698423" cy="469564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dirty="0">
                <a:solidFill>
                  <a:srgbClr val="252D4E"/>
                </a:solidFill>
                <a:latin typeface="Segoe UI" panose="020B0502040204020203" pitchFamily="34" charset="0"/>
                <a:cs typeface="Segoe UI" panose="020B0502040204020203" pitchFamily="34" charset="0"/>
              </a:rPr>
              <a:t>Stress, anxiety and isolation related to the pandemic can compromise recovery</a:t>
            </a:r>
          </a:p>
          <a:p>
            <a:pPr marL="1143000" lvl="1" indent="-457200"/>
            <a:r>
              <a:rPr lang="en-US" sz="2800" dirty="0">
                <a:solidFill>
                  <a:srgbClr val="252D4E"/>
                </a:solidFill>
                <a:latin typeface="Segoe UI" panose="020B0502040204020203" pitchFamily="34" charset="0"/>
                <a:cs typeface="Segoe UI" panose="020B0502040204020203" pitchFamily="34" charset="0"/>
              </a:rPr>
              <a:t>Normal support systems are disrupted</a:t>
            </a:r>
          </a:p>
          <a:p>
            <a:pPr marL="1143000" lvl="1" indent="-457200"/>
            <a:r>
              <a:rPr lang="en-US" sz="2800" dirty="0">
                <a:solidFill>
                  <a:srgbClr val="252D4E"/>
                </a:solidFill>
                <a:latin typeface="Segoe UI" panose="020B0502040204020203" pitchFamily="34" charset="0"/>
                <a:cs typeface="Segoe UI" panose="020B0502040204020203" pitchFamily="34" charset="0"/>
              </a:rPr>
              <a:t>New unemployment and financial stress</a:t>
            </a:r>
          </a:p>
          <a:p>
            <a:pPr marL="1143000" lvl="1" indent="-457200"/>
            <a:r>
              <a:rPr lang="en-US" sz="2800" dirty="0">
                <a:solidFill>
                  <a:srgbClr val="252D4E"/>
                </a:solidFill>
                <a:latin typeface="Segoe UI" panose="020B0502040204020203" pitchFamily="34" charset="0"/>
                <a:cs typeface="Segoe UI" panose="020B0502040204020203" pitchFamily="34" charset="0"/>
              </a:rPr>
              <a:t>New/changing responsibilities for children who are no longer in school</a:t>
            </a:r>
          </a:p>
          <a:p>
            <a:pPr marL="1143000" lvl="1" indent="-457200"/>
            <a:r>
              <a:rPr lang="en-US" sz="2800" dirty="0">
                <a:solidFill>
                  <a:srgbClr val="252D4E"/>
                </a:solidFill>
                <a:latin typeface="Segoe UI" panose="020B0502040204020203" pitchFamily="34" charset="0"/>
                <a:cs typeface="Segoe UI" panose="020B0502040204020203" pitchFamily="34" charset="0"/>
              </a:rPr>
              <a:t>Uncertainty around how and when this will end</a:t>
            </a:r>
          </a:p>
          <a:p>
            <a:pPr marL="0" indent="0">
              <a:buNone/>
            </a:pPr>
            <a:endParaRPr lang="en-US" dirty="0">
              <a:solidFill>
                <a:srgbClr val="FFFF00"/>
              </a:solidFill>
              <a:cs typeface="Arial"/>
            </a:endParaRPr>
          </a:p>
          <a:p>
            <a:pPr marL="0" indent="0">
              <a:buNone/>
            </a:pPr>
            <a:r>
              <a:rPr lang="en-US" b="1" dirty="0">
                <a:solidFill>
                  <a:srgbClr val="D34D26"/>
                </a:solidFill>
                <a:latin typeface="Segoe UI" panose="020B0502040204020203" pitchFamily="34" charset="0"/>
                <a:cs typeface="Segoe UI" panose="020B0502040204020203" pitchFamily="34" charset="0"/>
              </a:rPr>
              <a:t>Social support and connectedness are critical for achieving and maintaining recovery.</a:t>
            </a:r>
          </a:p>
          <a:p>
            <a:pPr marL="457200" indent="-457200"/>
            <a:endParaRPr lang="en-US" dirty="0"/>
          </a:p>
        </p:txBody>
      </p:sp>
    </p:spTree>
    <p:extLst>
      <p:ext uri="{BB962C8B-B14F-4D97-AF65-F5344CB8AC3E}">
        <p14:creationId xmlns:p14="http://schemas.microsoft.com/office/powerpoint/2010/main" val="15570000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1">
            <a:extLst>
              <a:ext uri="{FF2B5EF4-FFF2-40B4-BE49-F238E27FC236}">
                <a16:creationId xmlns:a16="http://schemas.microsoft.com/office/drawing/2014/main" id="{DA6A7E45-FE06-40DE-9D28-9F21B5E50495}"/>
              </a:ext>
            </a:extLst>
          </p:cNvPr>
          <p:cNvSpPr txBox="1">
            <a:spLocks/>
          </p:cNvSpPr>
          <p:nvPr/>
        </p:nvSpPr>
        <p:spPr>
          <a:xfrm>
            <a:off x="435274" y="135485"/>
            <a:ext cx="7747100" cy="141960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200" b="1" dirty="0">
                <a:solidFill>
                  <a:srgbClr val="002060"/>
                </a:solidFill>
                <a:latin typeface="Segoe UI" panose="020B0502040204020203" pitchFamily="34" charset="0"/>
                <a:cs typeface="Segoe UI" panose="020B0502040204020203" pitchFamily="34" charset="0"/>
              </a:rPr>
              <a:t>Virtual Support Groups</a:t>
            </a:r>
          </a:p>
          <a:p>
            <a:pPr marL="0" indent="0">
              <a:buNone/>
            </a:pPr>
            <a:endParaRPr lang="en-US" sz="4400" b="1" dirty="0">
              <a:solidFill>
                <a:srgbClr val="002060"/>
              </a:solidFill>
              <a:latin typeface="Lato"/>
              <a:cs typeface="Arial"/>
            </a:endParaRPr>
          </a:p>
        </p:txBody>
      </p:sp>
      <p:sp>
        <p:nvSpPr>
          <p:cNvPr id="2" name="TextBox 1">
            <a:extLst>
              <a:ext uri="{FF2B5EF4-FFF2-40B4-BE49-F238E27FC236}">
                <a16:creationId xmlns:a16="http://schemas.microsoft.com/office/drawing/2014/main" id="{8ADC7D1D-9177-4DD5-A5DF-4DAEA0BBBA9C}"/>
              </a:ext>
            </a:extLst>
          </p:cNvPr>
          <p:cNvSpPr txBox="1"/>
          <p:nvPr/>
        </p:nvSpPr>
        <p:spPr>
          <a:xfrm>
            <a:off x="258703" y="993912"/>
            <a:ext cx="7523636"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200" dirty="0">
                <a:solidFill>
                  <a:srgbClr val="252D4E"/>
                </a:solidFill>
                <a:latin typeface="Segoe UI" panose="020B0502040204020203" pitchFamily="34" charset="0"/>
                <a:cs typeface="Segoe UI" panose="020B0502040204020203" pitchFamily="34" charset="0"/>
              </a:rPr>
              <a:t>In the absence of in-person recovery support groups providers should encourage participation in virtual groups​</a:t>
            </a:r>
          </a:p>
          <a:p>
            <a:pPr marL="914400" lvl="1" indent="-457200">
              <a:buFont typeface="Arial"/>
              <a:buChar char="•"/>
            </a:pPr>
            <a:r>
              <a:rPr lang="en-US" sz="2000" dirty="0">
                <a:solidFill>
                  <a:srgbClr val="252D4E"/>
                </a:solidFill>
                <a:latin typeface="Segoe UI" panose="020B0502040204020203" pitchFamily="34" charset="0"/>
                <a:cs typeface="Segoe UI" panose="020B0502040204020203" pitchFamily="34" charset="0"/>
              </a:rPr>
              <a:t>Consider proactive outreach </a:t>
            </a:r>
            <a:r>
              <a:rPr lang="en-US" sz="2200" dirty="0">
                <a:solidFill>
                  <a:srgbClr val="252D4E"/>
                </a:solidFill>
                <a:latin typeface="Segoe UI" panose="020B0502040204020203" pitchFamily="34" charset="0"/>
                <a:cs typeface="Segoe UI" panose="020B0502040204020203" pitchFamily="34" charset="0"/>
              </a:rPr>
              <a:t> ​</a:t>
            </a:r>
          </a:p>
          <a:p>
            <a:pPr marL="457200" indent="-457200">
              <a:buFont typeface="Arial"/>
              <a:buChar char="•"/>
            </a:pPr>
            <a:r>
              <a:rPr lang="en-US" sz="2200" dirty="0">
                <a:solidFill>
                  <a:srgbClr val="252D4E"/>
                </a:solidFill>
                <a:latin typeface="Segoe UI" panose="020B0502040204020203" pitchFamily="34" charset="0"/>
                <a:cs typeface="Segoe UI" panose="020B0502040204020203" pitchFamily="34" charset="0"/>
              </a:rPr>
              <a:t>Online support groups are ubiquitous, most using Zoom​</a:t>
            </a:r>
          </a:p>
          <a:p>
            <a:pPr marL="457200" indent="-457200">
              <a:buFont typeface="Arial"/>
              <a:buChar char="•"/>
            </a:pPr>
            <a:r>
              <a:rPr lang="en-US" sz="2200" dirty="0">
                <a:solidFill>
                  <a:srgbClr val="252D4E"/>
                </a:solidFill>
                <a:latin typeface="Segoe UI" panose="020B0502040204020203" pitchFamily="34" charset="0"/>
                <a:cs typeface="Segoe UI" panose="020B0502040204020203" pitchFamily="34" charset="0"/>
              </a:rPr>
              <a:t>Convenient/accessible/acceptable​</a:t>
            </a:r>
          </a:p>
          <a:p>
            <a:pPr marL="457200" indent="-457200">
              <a:buFont typeface="Arial"/>
              <a:buChar char="•"/>
            </a:pPr>
            <a:r>
              <a:rPr lang="en-US" sz="2200" dirty="0">
                <a:solidFill>
                  <a:srgbClr val="252D4E"/>
                </a:solidFill>
                <a:latin typeface="Segoe UI" panose="020B0502040204020203" pitchFamily="34" charset="0"/>
                <a:cs typeface="Segoe UI" panose="020B0502040204020203" pitchFamily="34" charset="0"/>
              </a:rPr>
              <a:t>Varied: Not just 12-step​</a:t>
            </a:r>
          </a:p>
          <a:p>
            <a:pPr marL="457200" indent="-457200">
              <a:buFont typeface="Arial"/>
              <a:buChar char="•"/>
            </a:pPr>
            <a:r>
              <a:rPr lang="en-US" sz="2200" dirty="0">
                <a:solidFill>
                  <a:srgbClr val="252D4E"/>
                </a:solidFill>
                <a:latin typeface="Segoe UI" panose="020B0502040204020203" pitchFamily="34" charset="0"/>
                <a:cs typeface="Segoe UI" panose="020B0502040204020203" pitchFamily="34" charset="0"/>
              </a:rPr>
              <a:t>Privacy/security measures effective and improving​</a:t>
            </a:r>
          </a:p>
          <a:p>
            <a:pPr marL="457200" indent="-457200">
              <a:buFont typeface="Arial"/>
              <a:buChar char="•"/>
            </a:pPr>
            <a:r>
              <a:rPr lang="en-US" sz="2200" dirty="0">
                <a:solidFill>
                  <a:srgbClr val="252D4E"/>
                </a:solidFill>
                <a:latin typeface="Segoe UI" panose="020B0502040204020203" pitchFamily="34" charset="0"/>
                <a:cs typeface="Segoe UI" panose="020B0502040204020203" pitchFamily="34" charset="0"/>
              </a:rPr>
              <a:t>Enhances recovery support/engagement, decreasing isolation​</a:t>
            </a:r>
          </a:p>
          <a:p>
            <a:pPr marL="457200" indent="-457200">
              <a:buFont typeface="Arial"/>
              <a:buChar char="•"/>
            </a:pPr>
            <a:r>
              <a:rPr lang="en-US" sz="2200" dirty="0">
                <a:solidFill>
                  <a:srgbClr val="252D4E"/>
                </a:solidFill>
                <a:latin typeface="Segoe UI" panose="020B0502040204020203" pitchFamily="34" charset="0"/>
                <a:cs typeface="Segoe UI" panose="020B0502040204020203" pitchFamily="34" charset="0"/>
              </a:rPr>
              <a:t>Silver linings: Sustainable adjunct to traditional in-person meetings, will likely continue post-COVID19 </a:t>
            </a:r>
          </a:p>
        </p:txBody>
      </p:sp>
      <p:sp>
        <p:nvSpPr>
          <p:cNvPr id="4" name="TextBox 3">
            <a:extLst>
              <a:ext uri="{FF2B5EF4-FFF2-40B4-BE49-F238E27FC236}">
                <a16:creationId xmlns:a16="http://schemas.microsoft.com/office/drawing/2014/main" id="{C8A2693E-A6EE-4EDA-B875-1EEA40BD6E93}"/>
              </a:ext>
            </a:extLst>
          </p:cNvPr>
          <p:cNvSpPr txBox="1"/>
          <p:nvPr/>
        </p:nvSpPr>
        <p:spPr>
          <a:xfrm>
            <a:off x="339787" y="5308364"/>
            <a:ext cx="7652480" cy="369332"/>
          </a:xfrm>
          <a:prstGeom prst="rect">
            <a:avLst/>
          </a:prstGeom>
          <a:noFill/>
        </p:spPr>
        <p:txBody>
          <a:bodyPr wrap="none" rtlCol="0">
            <a:spAutoFit/>
          </a:bodyPr>
          <a:lstStyle/>
          <a:p>
            <a:r>
              <a:rPr lang="en-US" b="1">
                <a:solidFill>
                  <a:srgbClr val="D34D26"/>
                </a:solidFill>
                <a:hlinkClick r:id="rId3">
                  <a:extLst>
                    <a:ext uri="{A12FA001-AC4F-418D-AE19-62706E023703}">
                      <ahyp:hlinkClr xmlns:ahyp="http://schemas.microsoft.com/office/drawing/2018/hyperlinkcolor" xmlns="" val="tx"/>
                    </a:ext>
                  </a:extLst>
                </a:hlinkClick>
              </a:rPr>
              <a:t>www.asam.org/Quality-Science/covid-19-coronavirus/support-group</a:t>
            </a:r>
            <a:endParaRPr lang="en-US" b="1">
              <a:solidFill>
                <a:srgbClr val="D34D26"/>
              </a:solidFill>
            </a:endParaRPr>
          </a:p>
        </p:txBody>
      </p:sp>
      <p:pic>
        <p:nvPicPr>
          <p:cNvPr id="10" name="Picture 9" descr="A close up of a person&#10;&#10;Description automatically generated">
            <a:extLst>
              <a:ext uri="{FF2B5EF4-FFF2-40B4-BE49-F238E27FC236}">
                <a16:creationId xmlns:a16="http://schemas.microsoft.com/office/drawing/2014/main" id="{BAC33CCD-5086-41EE-A9FA-C2311BA99123}"/>
              </a:ext>
            </a:extLst>
          </p:cNvPr>
          <p:cNvPicPr>
            <a:picLocks noChangeAspect="1"/>
          </p:cNvPicPr>
          <p:nvPr/>
        </p:nvPicPr>
        <p:blipFill rotWithShape="1">
          <a:blip r:embed="rId4">
            <a:extLst>
              <a:ext uri="{28A0092B-C50C-407E-A947-70E740481C1C}">
                <a14:useLocalDpi xmlns:a14="http://schemas.microsoft.com/office/drawing/2010/main" val="0"/>
              </a:ext>
            </a:extLst>
          </a:blip>
          <a:srcRect l="62148" t="-2898" b="-1"/>
          <a:stretch/>
        </p:blipFill>
        <p:spPr>
          <a:xfrm>
            <a:off x="8358945" y="-198783"/>
            <a:ext cx="3891912" cy="7056783"/>
          </a:xfrm>
          <a:prstGeom prst="rect">
            <a:avLst/>
          </a:prstGeom>
        </p:spPr>
      </p:pic>
    </p:spTree>
    <p:extLst>
      <p:ext uri="{BB962C8B-B14F-4D97-AF65-F5344CB8AC3E}">
        <p14:creationId xmlns:p14="http://schemas.microsoft.com/office/powerpoint/2010/main" val="36903696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1">
            <a:extLst>
              <a:ext uri="{FF2B5EF4-FFF2-40B4-BE49-F238E27FC236}">
                <a16:creationId xmlns:a16="http://schemas.microsoft.com/office/drawing/2014/main" id="{DA6A7E45-FE06-40DE-9D28-9F21B5E50495}"/>
              </a:ext>
            </a:extLst>
          </p:cNvPr>
          <p:cNvSpPr txBox="1">
            <a:spLocks/>
          </p:cNvSpPr>
          <p:nvPr/>
        </p:nvSpPr>
        <p:spPr>
          <a:xfrm>
            <a:off x="404059" y="213927"/>
            <a:ext cx="11265746" cy="141960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200" b="1" dirty="0">
                <a:solidFill>
                  <a:srgbClr val="002060"/>
                </a:solidFill>
                <a:latin typeface="Segoe UI" panose="020B0502040204020203" pitchFamily="34" charset="0"/>
                <a:cs typeface="Segoe UI" panose="020B0502040204020203" pitchFamily="34" charset="0"/>
              </a:rPr>
              <a:t>Considerations for Small Group Meetings</a:t>
            </a:r>
          </a:p>
          <a:p>
            <a:pPr marL="0" indent="0">
              <a:buNone/>
            </a:pPr>
            <a:endParaRPr lang="en-US" sz="4400" b="1" dirty="0">
              <a:solidFill>
                <a:srgbClr val="002060"/>
              </a:solidFill>
              <a:latin typeface="Lato"/>
              <a:cs typeface="Arial"/>
            </a:endParaRPr>
          </a:p>
        </p:txBody>
      </p:sp>
      <p:sp>
        <p:nvSpPr>
          <p:cNvPr id="4" name="TextBox 3">
            <a:extLst>
              <a:ext uri="{FF2B5EF4-FFF2-40B4-BE49-F238E27FC236}">
                <a16:creationId xmlns:a16="http://schemas.microsoft.com/office/drawing/2014/main" id="{AB239579-ED24-4E38-9E76-0BEAA9F9FC0F}"/>
              </a:ext>
            </a:extLst>
          </p:cNvPr>
          <p:cNvSpPr txBox="1"/>
          <p:nvPr/>
        </p:nvSpPr>
        <p:spPr>
          <a:xfrm>
            <a:off x="522194" y="1239371"/>
            <a:ext cx="11147611"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400" dirty="0">
                <a:solidFill>
                  <a:srgbClr val="252D4E"/>
                </a:solidFill>
                <a:latin typeface="Segoe UI" panose="020B0502040204020203" pitchFamily="34" charset="0"/>
                <a:cs typeface="Segoe UI" panose="020B0502040204020203" pitchFamily="34" charset="0"/>
              </a:rPr>
              <a:t>Consider virtual meetings if possible (e.g. IOP groups)​</a:t>
            </a:r>
          </a:p>
          <a:p>
            <a:pPr marL="457200" indent="-457200">
              <a:buFont typeface="Arial"/>
              <a:buChar char="•"/>
            </a:pPr>
            <a:r>
              <a:rPr lang="en-US" sz="2400" dirty="0">
                <a:solidFill>
                  <a:srgbClr val="252D4E"/>
                </a:solidFill>
                <a:latin typeface="Segoe UI" panose="020B0502040204020203" pitchFamily="34" charset="0"/>
                <a:cs typeface="Segoe UI" panose="020B0502040204020203" pitchFamily="34" charset="0"/>
              </a:rPr>
              <a:t>Follow applicable public health recommendations and orders​</a:t>
            </a:r>
          </a:p>
          <a:p>
            <a:pPr marL="914400" lvl="1" indent="-457200">
              <a:buFont typeface="Arial"/>
              <a:buChar char="•"/>
            </a:pPr>
            <a:r>
              <a:rPr lang="en-US" sz="2000" dirty="0">
                <a:solidFill>
                  <a:srgbClr val="252D4E"/>
                </a:solidFill>
                <a:latin typeface="Segoe UI" panose="020B0502040204020203" pitchFamily="34" charset="0"/>
                <a:cs typeface="Segoe UI" panose="020B0502040204020203" pitchFamily="34" charset="0"/>
              </a:rPr>
              <a:t>Not advised during periods of community spread with some exceptions (</a:t>
            </a:r>
            <a:r>
              <a:rPr lang="en-US" sz="2000" dirty="0" err="1">
                <a:solidFill>
                  <a:srgbClr val="252D4E"/>
                </a:solidFill>
                <a:latin typeface="Segoe UI" panose="020B0502040204020203" pitchFamily="34" charset="0"/>
                <a:cs typeface="Segoe UI" panose="020B0502040204020203" pitchFamily="34" charset="0"/>
              </a:rPr>
              <a:t>tx</a:t>
            </a:r>
            <a:r>
              <a:rPr lang="en-US" sz="2000" dirty="0">
                <a:solidFill>
                  <a:srgbClr val="252D4E"/>
                </a:solidFill>
                <a:latin typeface="Segoe UI" panose="020B0502040204020203" pitchFamily="34" charset="0"/>
                <a:cs typeface="Segoe UI" panose="020B0502040204020203" pitchFamily="34" charset="0"/>
              </a:rPr>
              <a:t> groups)​</a:t>
            </a:r>
          </a:p>
          <a:p>
            <a:pPr marL="914400" lvl="1" indent="-457200">
              <a:buFont typeface="Arial"/>
              <a:buChar char="•"/>
            </a:pPr>
            <a:r>
              <a:rPr lang="en-US" sz="2000" dirty="0">
                <a:solidFill>
                  <a:srgbClr val="252D4E"/>
                </a:solidFill>
                <a:latin typeface="Segoe UI" panose="020B0502040204020203" pitchFamily="34" charset="0"/>
                <a:cs typeface="Segoe UI" panose="020B0502040204020203" pitchFamily="34" charset="0"/>
              </a:rPr>
              <a:t>Limit meeting size to 10 or fewer participants​</a:t>
            </a:r>
          </a:p>
          <a:p>
            <a:pPr marL="914400" lvl="1" indent="-457200">
              <a:buFont typeface="Arial"/>
              <a:buChar char="•"/>
            </a:pPr>
            <a:r>
              <a:rPr lang="en-US" sz="2000" dirty="0">
                <a:solidFill>
                  <a:srgbClr val="252D4E"/>
                </a:solidFill>
                <a:latin typeface="Segoe UI" panose="020B0502040204020203" pitchFamily="34" charset="0"/>
                <a:cs typeface="Segoe UI" panose="020B0502040204020203" pitchFamily="34" charset="0"/>
              </a:rPr>
              <a:t>Screen for symptoms prior to entry​</a:t>
            </a:r>
          </a:p>
          <a:p>
            <a:pPr marL="914400" lvl="1" indent="-457200">
              <a:buFont typeface="Arial"/>
              <a:buChar char="•"/>
            </a:pPr>
            <a:r>
              <a:rPr lang="en-US" sz="2000" dirty="0">
                <a:solidFill>
                  <a:srgbClr val="252D4E"/>
                </a:solidFill>
                <a:latin typeface="Segoe UI" panose="020B0502040204020203" pitchFamily="34" charset="0"/>
                <a:cs typeface="Segoe UI" panose="020B0502040204020203" pitchFamily="34" charset="0"/>
              </a:rPr>
              <a:t>Sick or high-risk individuals should not attend​</a:t>
            </a:r>
          </a:p>
          <a:p>
            <a:pPr marL="914400" lvl="1" indent="-457200">
              <a:buFont typeface="Arial"/>
              <a:buChar char="•"/>
            </a:pPr>
            <a:r>
              <a:rPr lang="en-US" sz="2000" dirty="0">
                <a:solidFill>
                  <a:srgbClr val="252D4E"/>
                </a:solidFill>
                <a:latin typeface="Segoe UI" panose="020B0502040204020203" pitchFamily="34" charset="0"/>
                <a:cs typeface="Segoe UI" panose="020B0502040204020203" pitchFamily="34" charset="0"/>
              </a:rPr>
              <a:t>Respiratory hygiene (cover cough, hand-washing sanitizer, dispose of tissues)​</a:t>
            </a:r>
          </a:p>
          <a:p>
            <a:pPr marL="914400" lvl="1" indent="-457200">
              <a:buFont typeface="Arial"/>
              <a:buChar char="•"/>
            </a:pPr>
            <a:r>
              <a:rPr lang="en-US" sz="2000" dirty="0">
                <a:solidFill>
                  <a:srgbClr val="252D4E"/>
                </a:solidFill>
                <a:latin typeface="Segoe UI" panose="020B0502040204020203" pitchFamily="34" charset="0"/>
                <a:cs typeface="Segoe UI" panose="020B0502040204020203" pitchFamily="34" charset="0"/>
              </a:rPr>
              <a:t>6-foot rule, well-ventilated space, face-masks​</a:t>
            </a:r>
          </a:p>
          <a:p>
            <a:pPr marL="914400" lvl="1" indent="-457200">
              <a:buFont typeface="Arial"/>
              <a:buChar char="•"/>
            </a:pPr>
            <a:r>
              <a:rPr lang="en-US" sz="2000" dirty="0">
                <a:solidFill>
                  <a:srgbClr val="252D4E"/>
                </a:solidFill>
                <a:latin typeface="Segoe UI" panose="020B0502040204020203" pitchFamily="34" charset="0"/>
                <a:cs typeface="Segoe UI" panose="020B0502040204020203" pitchFamily="34" charset="0"/>
              </a:rPr>
              <a:t>Environmental sanitation​</a:t>
            </a:r>
          </a:p>
          <a:p>
            <a:pPr marL="914400" lvl="1" indent="-457200">
              <a:buFont typeface="Arial"/>
              <a:buChar char="•"/>
            </a:pPr>
            <a:r>
              <a:rPr lang="en-US" sz="2000" dirty="0">
                <a:solidFill>
                  <a:srgbClr val="252D4E"/>
                </a:solidFill>
                <a:latin typeface="Segoe UI" panose="020B0502040204020203" pitchFamily="34" charset="0"/>
                <a:cs typeface="Segoe UI" panose="020B0502040204020203" pitchFamily="34" charset="0"/>
              </a:rPr>
              <a:t>Avoid touching others ​</a:t>
            </a:r>
          </a:p>
          <a:p>
            <a:pPr marL="914400" lvl="1" indent="-457200">
              <a:buFont typeface="Arial"/>
              <a:buChar char="•"/>
            </a:pPr>
            <a:r>
              <a:rPr lang="en-US" sz="2000" dirty="0">
                <a:solidFill>
                  <a:srgbClr val="252D4E"/>
                </a:solidFill>
                <a:latin typeface="Segoe UI" panose="020B0502040204020203" pitchFamily="34" charset="0"/>
                <a:cs typeface="Segoe UI" panose="020B0502040204020203" pitchFamily="34" charset="0"/>
              </a:rPr>
              <a:t>Avoid shared food/beverages​</a:t>
            </a:r>
          </a:p>
          <a:p>
            <a:pPr marL="457200" indent="-457200">
              <a:buFont typeface="Arial"/>
              <a:buChar char="•"/>
            </a:pPr>
            <a:r>
              <a:rPr lang="en-US" sz="2400" dirty="0">
                <a:solidFill>
                  <a:srgbClr val="252D4E"/>
                </a:solidFill>
                <a:latin typeface="Segoe UI" panose="020B0502040204020203" pitchFamily="34" charset="0"/>
                <a:cs typeface="Segoe UI" panose="020B0502040204020203" pitchFamily="34" charset="0"/>
              </a:rPr>
              <a:t>Consider collecting contact information in case of need for contact tracing</a:t>
            </a:r>
          </a:p>
        </p:txBody>
      </p:sp>
    </p:spTree>
    <p:extLst>
      <p:ext uri="{BB962C8B-B14F-4D97-AF65-F5344CB8AC3E}">
        <p14:creationId xmlns:p14="http://schemas.microsoft.com/office/powerpoint/2010/main" val="2734955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1">
            <a:extLst>
              <a:ext uri="{FF2B5EF4-FFF2-40B4-BE49-F238E27FC236}">
                <a16:creationId xmlns:a16="http://schemas.microsoft.com/office/drawing/2014/main" id="{DA6A7E45-FE06-40DE-9D28-9F21B5E50495}"/>
              </a:ext>
            </a:extLst>
          </p:cNvPr>
          <p:cNvSpPr txBox="1">
            <a:spLocks/>
          </p:cNvSpPr>
          <p:nvPr/>
        </p:nvSpPr>
        <p:spPr>
          <a:xfrm>
            <a:off x="424068" y="232752"/>
            <a:ext cx="9461600" cy="141960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200" b="1" dirty="0">
                <a:solidFill>
                  <a:srgbClr val="002060"/>
                </a:solidFill>
                <a:latin typeface="Segoe UI" panose="020B0502040204020203" pitchFamily="34" charset="0"/>
                <a:cs typeface="Segoe UI" panose="020B0502040204020203" pitchFamily="34" charset="0"/>
              </a:rPr>
              <a:t>ASAM Support Group Guidance</a:t>
            </a:r>
          </a:p>
        </p:txBody>
      </p:sp>
      <p:sp>
        <p:nvSpPr>
          <p:cNvPr id="8" name="Text Placeholder 2">
            <a:extLst>
              <a:ext uri="{FF2B5EF4-FFF2-40B4-BE49-F238E27FC236}">
                <a16:creationId xmlns:a16="http://schemas.microsoft.com/office/drawing/2014/main" id="{3665F94E-7FC0-4B7C-8CF6-6D51B1F144C2}"/>
              </a:ext>
            </a:extLst>
          </p:cNvPr>
          <p:cNvSpPr txBox="1">
            <a:spLocks/>
          </p:cNvSpPr>
          <p:nvPr/>
        </p:nvSpPr>
        <p:spPr>
          <a:xfrm>
            <a:off x="393489" y="1139213"/>
            <a:ext cx="8112050" cy="69602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D34D26"/>
                </a:solidFill>
                <a:latin typeface="Segoe UI" panose="020B0502040204020203" pitchFamily="34" charset="0"/>
                <a:cs typeface="Segoe UI" panose="020B0502040204020203" pitchFamily="34" charset="0"/>
              </a:rPr>
              <a:t>See the ASAM COVID site for more on</a:t>
            </a:r>
            <a:r>
              <a:rPr lang="en-US" sz="3200" b="1" dirty="0">
                <a:solidFill>
                  <a:srgbClr val="D34D26"/>
                </a:solidFill>
                <a:latin typeface="Lato"/>
                <a:cs typeface="Arial"/>
              </a:rPr>
              <a:t>:</a:t>
            </a:r>
          </a:p>
          <a:p>
            <a:pPr marL="0" indent="0">
              <a:buNone/>
            </a:pPr>
            <a:endParaRPr lang="en-US" b="1" dirty="0">
              <a:solidFill>
                <a:srgbClr val="F6A656"/>
              </a:solidFill>
              <a:latin typeface="Lato"/>
              <a:cs typeface="Arial"/>
            </a:endParaRPr>
          </a:p>
        </p:txBody>
      </p:sp>
      <p:sp>
        <p:nvSpPr>
          <p:cNvPr id="2" name="TextBox 1">
            <a:extLst>
              <a:ext uri="{FF2B5EF4-FFF2-40B4-BE49-F238E27FC236}">
                <a16:creationId xmlns:a16="http://schemas.microsoft.com/office/drawing/2014/main" id="{5FE503F2-EC63-4150-B4F6-52A7F62D8633}"/>
              </a:ext>
            </a:extLst>
          </p:cNvPr>
          <p:cNvSpPr txBox="1"/>
          <p:nvPr/>
        </p:nvSpPr>
        <p:spPr>
          <a:xfrm>
            <a:off x="0" y="1737549"/>
            <a:ext cx="885040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Arial"/>
              <a:buChar char="•"/>
            </a:pPr>
            <a:r>
              <a:rPr lang="en-US" sz="2400" dirty="0">
                <a:solidFill>
                  <a:srgbClr val="252D4E"/>
                </a:solidFill>
                <a:latin typeface="Segoe UI" panose="020B0502040204020203" pitchFamily="34" charset="0"/>
                <a:cs typeface="Segoe UI" panose="020B0502040204020203" pitchFamily="34" charset="0"/>
              </a:rPr>
              <a:t>Etiquette for online support groups​</a:t>
            </a:r>
          </a:p>
          <a:p>
            <a:pPr marL="742950" lvl="1" indent="-285750">
              <a:buFont typeface="Arial"/>
              <a:buChar char="•"/>
            </a:pPr>
            <a:r>
              <a:rPr lang="en-US" sz="2400" dirty="0">
                <a:solidFill>
                  <a:srgbClr val="252D4E"/>
                </a:solidFill>
                <a:latin typeface="Segoe UI" panose="020B0502040204020203" pitchFamily="34" charset="0"/>
                <a:cs typeface="Segoe UI" panose="020B0502040204020203" pitchFamily="34" charset="0"/>
              </a:rPr>
              <a:t>How to protect privacy and anonymity on Zoom meetings​</a:t>
            </a:r>
          </a:p>
          <a:p>
            <a:pPr marL="742950" lvl="1" indent="-285750">
              <a:buFont typeface="Arial"/>
              <a:buChar char="•"/>
            </a:pPr>
            <a:r>
              <a:rPr lang="en-US" sz="2400" dirty="0">
                <a:solidFill>
                  <a:srgbClr val="252D4E"/>
                </a:solidFill>
                <a:latin typeface="Segoe UI" panose="020B0502040204020203" pitchFamily="34" charset="0"/>
                <a:cs typeface="Segoe UI" panose="020B0502040204020203" pitchFamily="34" charset="0"/>
              </a:rPr>
              <a:t>Considerations for maintaining confidentiality</a:t>
            </a:r>
          </a:p>
        </p:txBody>
      </p:sp>
      <p:sp>
        <p:nvSpPr>
          <p:cNvPr id="4" name="TextBox 3">
            <a:extLst>
              <a:ext uri="{FF2B5EF4-FFF2-40B4-BE49-F238E27FC236}">
                <a16:creationId xmlns:a16="http://schemas.microsoft.com/office/drawing/2014/main" id="{74FC5023-79EF-4F8D-97CD-809148C328C1}"/>
              </a:ext>
            </a:extLst>
          </p:cNvPr>
          <p:cNvSpPr txBox="1"/>
          <p:nvPr/>
        </p:nvSpPr>
        <p:spPr>
          <a:xfrm>
            <a:off x="393489" y="4653428"/>
            <a:ext cx="95227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D34D26"/>
                </a:solidFill>
                <a:hlinkClick r:id="rId3">
                  <a:extLst>
                    <a:ext uri="{A12FA001-AC4F-418D-AE19-62706E023703}">
                      <ahyp:hlinkClr xmlns:ahyp="http://schemas.microsoft.com/office/drawing/2018/hyperlinkcolor" xmlns="" val="tx"/>
                    </a:ext>
                  </a:extLst>
                </a:hlinkClick>
              </a:rPr>
              <a:t>https://www.asam.org/Quality-Science/covid-19-coronavirus/support-group</a:t>
            </a:r>
            <a:endParaRPr lang="en-US">
              <a:solidFill>
                <a:srgbClr val="D34D26"/>
              </a:solidFill>
            </a:endParaRPr>
          </a:p>
        </p:txBody>
      </p:sp>
    </p:spTree>
    <p:extLst>
      <p:ext uri="{BB962C8B-B14F-4D97-AF65-F5344CB8AC3E}">
        <p14:creationId xmlns:p14="http://schemas.microsoft.com/office/powerpoint/2010/main" val="13746105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1">
            <a:extLst>
              <a:ext uri="{FF2B5EF4-FFF2-40B4-BE49-F238E27FC236}">
                <a16:creationId xmlns:a16="http://schemas.microsoft.com/office/drawing/2014/main" id="{DA6A7E45-FE06-40DE-9D28-9F21B5E50495}"/>
              </a:ext>
            </a:extLst>
          </p:cNvPr>
          <p:cNvSpPr txBox="1">
            <a:spLocks/>
          </p:cNvSpPr>
          <p:nvPr/>
        </p:nvSpPr>
        <p:spPr>
          <a:xfrm>
            <a:off x="1101862" y="2013804"/>
            <a:ext cx="9988276" cy="141960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400" b="1" dirty="0">
                <a:solidFill>
                  <a:srgbClr val="002060"/>
                </a:solidFill>
                <a:latin typeface="Segoe UI" panose="020B0502040204020203" pitchFamily="34" charset="0"/>
                <a:cs typeface="Segoe UI" panose="020B0502040204020203" pitchFamily="34" charset="0"/>
              </a:rPr>
              <a:t>Accessing Recovery Supports During the COVID-19 Pandemic</a:t>
            </a:r>
            <a:endParaRPr lang="en-US" sz="4400" dirty="0">
              <a:latin typeface="Segoe UI" panose="020B0502040204020203" pitchFamily="34" charset="0"/>
              <a:cs typeface="Segoe UI" panose="020B0502040204020203" pitchFamily="34" charset="0"/>
            </a:endParaRPr>
          </a:p>
        </p:txBody>
      </p:sp>
      <p:sp>
        <p:nvSpPr>
          <p:cNvPr id="8" name="Text Placeholder 2">
            <a:extLst>
              <a:ext uri="{FF2B5EF4-FFF2-40B4-BE49-F238E27FC236}">
                <a16:creationId xmlns:a16="http://schemas.microsoft.com/office/drawing/2014/main" id="{3665F94E-7FC0-4B7C-8CF6-6D51B1F144C2}"/>
              </a:ext>
            </a:extLst>
          </p:cNvPr>
          <p:cNvSpPr txBox="1">
            <a:spLocks/>
          </p:cNvSpPr>
          <p:nvPr/>
        </p:nvSpPr>
        <p:spPr>
          <a:xfrm>
            <a:off x="2325725" y="3572899"/>
            <a:ext cx="7540550" cy="69602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D34D26"/>
                </a:solidFill>
                <a:latin typeface="Segoe UI" panose="020B0502040204020203" pitchFamily="34" charset="0"/>
                <a:cs typeface="Segoe UI" panose="020B0502040204020203" pitchFamily="34" charset="0"/>
              </a:rPr>
              <a:t>Cortney Lovell, Recovery Coach</a:t>
            </a:r>
          </a:p>
        </p:txBody>
      </p:sp>
    </p:spTree>
    <p:extLst>
      <p:ext uri="{BB962C8B-B14F-4D97-AF65-F5344CB8AC3E}">
        <p14:creationId xmlns:p14="http://schemas.microsoft.com/office/powerpoint/2010/main" val="6352371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3" descr="A picture containing person, holding, man, hand&#10;&#10;Description generated with very high confidence">
            <a:extLst>
              <a:ext uri="{FF2B5EF4-FFF2-40B4-BE49-F238E27FC236}">
                <a16:creationId xmlns:a16="http://schemas.microsoft.com/office/drawing/2014/main" id="{A8EF148C-1C65-40BC-8846-A71A77953EFA}"/>
              </a:ext>
            </a:extLst>
          </p:cNvPr>
          <p:cNvPicPr>
            <a:picLocks noChangeAspect="1"/>
          </p:cNvPicPr>
          <p:nvPr/>
        </p:nvPicPr>
        <p:blipFill rotWithShape="1">
          <a:blip r:embed="rId3"/>
          <a:srcRect l="3520" t="2349" r="2465" b="4664"/>
          <a:stretch/>
        </p:blipFill>
        <p:spPr>
          <a:xfrm>
            <a:off x="0" y="-1564629"/>
            <a:ext cx="12270658" cy="9153832"/>
          </a:xfrm>
          <a:prstGeom prst="rect">
            <a:avLst/>
          </a:prstGeom>
        </p:spPr>
      </p:pic>
    </p:spTree>
    <p:extLst>
      <p:ext uri="{BB962C8B-B14F-4D97-AF65-F5344CB8AC3E}">
        <p14:creationId xmlns:p14="http://schemas.microsoft.com/office/powerpoint/2010/main" val="695764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4" descr="A picture containing bird&#10;&#10;Description generated with very high confidence">
            <a:extLst>
              <a:ext uri="{FF2B5EF4-FFF2-40B4-BE49-F238E27FC236}">
                <a16:creationId xmlns:a16="http://schemas.microsoft.com/office/drawing/2014/main" id="{8F07C6A5-FA15-43F1-9B76-FB2A4C33BD97}"/>
              </a:ext>
            </a:extLst>
          </p:cNvPr>
          <p:cNvPicPr>
            <a:picLocks noChangeAspect="1"/>
          </p:cNvPicPr>
          <p:nvPr/>
        </p:nvPicPr>
        <p:blipFill>
          <a:blip r:embed="rId3"/>
          <a:stretch>
            <a:fillRect/>
          </a:stretch>
        </p:blipFill>
        <p:spPr>
          <a:xfrm>
            <a:off x="3372757" y="96445"/>
            <a:ext cx="6832504" cy="1290049"/>
          </a:xfrm>
          <a:prstGeom prst="rect">
            <a:avLst/>
          </a:prstGeom>
        </p:spPr>
      </p:pic>
      <p:pic>
        <p:nvPicPr>
          <p:cNvPr id="6" name="Picture 6" descr="A screenshot of a cell phone&#10;&#10;Description generated with very high confidence">
            <a:extLst>
              <a:ext uri="{FF2B5EF4-FFF2-40B4-BE49-F238E27FC236}">
                <a16:creationId xmlns:a16="http://schemas.microsoft.com/office/drawing/2014/main" id="{F756BCDD-E12B-4B22-89BE-442DEAC4C1BF}"/>
              </a:ext>
            </a:extLst>
          </p:cNvPr>
          <p:cNvPicPr>
            <a:picLocks noChangeAspect="1"/>
          </p:cNvPicPr>
          <p:nvPr/>
        </p:nvPicPr>
        <p:blipFill>
          <a:blip r:embed="rId4"/>
          <a:stretch>
            <a:fillRect/>
          </a:stretch>
        </p:blipFill>
        <p:spPr>
          <a:xfrm>
            <a:off x="393032" y="1219338"/>
            <a:ext cx="2743200" cy="3216166"/>
          </a:xfrm>
          <a:prstGeom prst="rect">
            <a:avLst/>
          </a:prstGeom>
        </p:spPr>
      </p:pic>
      <p:pic>
        <p:nvPicPr>
          <p:cNvPr id="8" name="Picture 8" descr="A picture containing indoor, table, bird&#10;&#10;Description generated with very high confidence">
            <a:extLst>
              <a:ext uri="{FF2B5EF4-FFF2-40B4-BE49-F238E27FC236}">
                <a16:creationId xmlns:a16="http://schemas.microsoft.com/office/drawing/2014/main" id="{5AB3236A-4D99-4F14-BA90-6A0C0A3EF5B7}"/>
              </a:ext>
            </a:extLst>
          </p:cNvPr>
          <p:cNvPicPr>
            <a:picLocks noChangeAspect="1"/>
          </p:cNvPicPr>
          <p:nvPr/>
        </p:nvPicPr>
        <p:blipFill>
          <a:blip r:embed="rId5"/>
          <a:stretch>
            <a:fillRect/>
          </a:stretch>
        </p:blipFill>
        <p:spPr>
          <a:xfrm>
            <a:off x="3293979" y="1498759"/>
            <a:ext cx="3959726" cy="1440798"/>
          </a:xfrm>
          <a:prstGeom prst="rect">
            <a:avLst/>
          </a:prstGeom>
        </p:spPr>
      </p:pic>
      <p:pic>
        <p:nvPicPr>
          <p:cNvPr id="10" name="Picture 10" descr="A picture containing knife&#10;&#10;Description generated with very high confidence">
            <a:extLst>
              <a:ext uri="{FF2B5EF4-FFF2-40B4-BE49-F238E27FC236}">
                <a16:creationId xmlns:a16="http://schemas.microsoft.com/office/drawing/2014/main" id="{7E108AE3-2E2A-4F08-83B1-69410A74FE3A}"/>
              </a:ext>
            </a:extLst>
          </p:cNvPr>
          <p:cNvPicPr>
            <a:picLocks noChangeAspect="1"/>
          </p:cNvPicPr>
          <p:nvPr/>
        </p:nvPicPr>
        <p:blipFill>
          <a:blip r:embed="rId6"/>
          <a:stretch>
            <a:fillRect/>
          </a:stretch>
        </p:blipFill>
        <p:spPr>
          <a:xfrm>
            <a:off x="7491663" y="2065467"/>
            <a:ext cx="4280568" cy="908960"/>
          </a:xfrm>
          <a:prstGeom prst="rect">
            <a:avLst/>
          </a:prstGeom>
        </p:spPr>
      </p:pic>
      <p:pic>
        <p:nvPicPr>
          <p:cNvPr id="12" name="Picture 12" descr="A screenshot of a cell phone&#10;&#10;Description generated with very high confidence">
            <a:extLst>
              <a:ext uri="{FF2B5EF4-FFF2-40B4-BE49-F238E27FC236}">
                <a16:creationId xmlns:a16="http://schemas.microsoft.com/office/drawing/2014/main" id="{93FB5930-7825-4DC2-BF67-BE9553CF15C2}"/>
              </a:ext>
            </a:extLst>
          </p:cNvPr>
          <p:cNvPicPr>
            <a:picLocks noChangeAspect="1"/>
          </p:cNvPicPr>
          <p:nvPr/>
        </p:nvPicPr>
        <p:blipFill>
          <a:blip r:embed="rId7"/>
          <a:stretch>
            <a:fillRect/>
          </a:stretch>
        </p:blipFill>
        <p:spPr>
          <a:xfrm>
            <a:off x="8293768" y="1213465"/>
            <a:ext cx="3531936" cy="741385"/>
          </a:xfrm>
          <a:prstGeom prst="rect">
            <a:avLst/>
          </a:prstGeom>
        </p:spPr>
      </p:pic>
      <p:pic>
        <p:nvPicPr>
          <p:cNvPr id="14" name="Picture 14" descr="A close up of a sign&#10;&#10;Description generated with very high confidence">
            <a:extLst>
              <a:ext uri="{FF2B5EF4-FFF2-40B4-BE49-F238E27FC236}">
                <a16:creationId xmlns:a16="http://schemas.microsoft.com/office/drawing/2014/main" id="{D345F768-EFCC-43C1-9D37-95131ABC8588}"/>
              </a:ext>
            </a:extLst>
          </p:cNvPr>
          <p:cNvPicPr>
            <a:picLocks noChangeAspect="1"/>
          </p:cNvPicPr>
          <p:nvPr/>
        </p:nvPicPr>
        <p:blipFill>
          <a:blip r:embed="rId8"/>
          <a:stretch>
            <a:fillRect/>
          </a:stretch>
        </p:blipFill>
        <p:spPr>
          <a:xfrm>
            <a:off x="4256505" y="3094040"/>
            <a:ext cx="6005094" cy="549604"/>
          </a:xfrm>
          <a:prstGeom prst="rect">
            <a:avLst/>
          </a:prstGeom>
        </p:spPr>
      </p:pic>
      <p:pic>
        <p:nvPicPr>
          <p:cNvPr id="16" name="Picture 16" descr="A picture containing table&#10;&#10;Description generated with very high confidence">
            <a:extLst>
              <a:ext uri="{FF2B5EF4-FFF2-40B4-BE49-F238E27FC236}">
                <a16:creationId xmlns:a16="http://schemas.microsoft.com/office/drawing/2014/main" id="{4DB6A99B-4A85-4745-BA36-B6E1204B7AEC}"/>
              </a:ext>
            </a:extLst>
          </p:cNvPr>
          <p:cNvPicPr>
            <a:picLocks noChangeAspect="1"/>
          </p:cNvPicPr>
          <p:nvPr/>
        </p:nvPicPr>
        <p:blipFill>
          <a:blip r:embed="rId9"/>
          <a:stretch>
            <a:fillRect/>
          </a:stretch>
        </p:blipFill>
        <p:spPr>
          <a:xfrm>
            <a:off x="2023979" y="3863863"/>
            <a:ext cx="4748463" cy="854800"/>
          </a:xfrm>
          <a:prstGeom prst="rect">
            <a:avLst/>
          </a:prstGeom>
        </p:spPr>
      </p:pic>
      <p:pic>
        <p:nvPicPr>
          <p:cNvPr id="18" name="Picture 18" descr="A close up of a logo&#10;&#10;Description generated with very high confidence">
            <a:extLst>
              <a:ext uri="{FF2B5EF4-FFF2-40B4-BE49-F238E27FC236}">
                <a16:creationId xmlns:a16="http://schemas.microsoft.com/office/drawing/2014/main" id="{99904741-7F13-4D26-947B-E4C747F7294F}"/>
              </a:ext>
            </a:extLst>
          </p:cNvPr>
          <p:cNvPicPr>
            <a:picLocks noChangeAspect="1"/>
          </p:cNvPicPr>
          <p:nvPr/>
        </p:nvPicPr>
        <p:blipFill>
          <a:blip r:embed="rId10"/>
          <a:stretch>
            <a:fillRect/>
          </a:stretch>
        </p:blipFill>
        <p:spPr>
          <a:xfrm>
            <a:off x="7050505" y="3774164"/>
            <a:ext cx="4614778" cy="713355"/>
          </a:xfrm>
          <a:prstGeom prst="rect">
            <a:avLst/>
          </a:prstGeom>
        </p:spPr>
      </p:pic>
      <p:pic>
        <p:nvPicPr>
          <p:cNvPr id="20" name="Picture 20" descr="A picture containing knife&#10;&#10;Description generated with very high confidence">
            <a:extLst>
              <a:ext uri="{FF2B5EF4-FFF2-40B4-BE49-F238E27FC236}">
                <a16:creationId xmlns:a16="http://schemas.microsoft.com/office/drawing/2014/main" id="{212B7169-2098-494D-A010-5E3FAA4E0D48}"/>
              </a:ext>
            </a:extLst>
          </p:cNvPr>
          <p:cNvPicPr>
            <a:picLocks noChangeAspect="1"/>
          </p:cNvPicPr>
          <p:nvPr/>
        </p:nvPicPr>
        <p:blipFill>
          <a:blip r:embed="rId11"/>
          <a:stretch>
            <a:fillRect/>
          </a:stretch>
        </p:blipFill>
        <p:spPr>
          <a:xfrm>
            <a:off x="5085348" y="4868304"/>
            <a:ext cx="4173621" cy="597182"/>
          </a:xfrm>
          <a:prstGeom prst="rect">
            <a:avLst/>
          </a:prstGeom>
        </p:spPr>
      </p:pic>
    </p:spTree>
    <p:extLst>
      <p:ext uri="{BB962C8B-B14F-4D97-AF65-F5344CB8AC3E}">
        <p14:creationId xmlns:p14="http://schemas.microsoft.com/office/powerpoint/2010/main" val="3183242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10AD5E2C-0BF9-4059-97E2-94ACE348E5A8}"/>
              </a:ext>
            </a:extLst>
          </p:cNvPr>
          <p:cNvSpPr txBox="1"/>
          <p:nvPr/>
        </p:nvSpPr>
        <p:spPr>
          <a:xfrm>
            <a:off x="1195615" y="905328"/>
            <a:ext cx="1006384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Lato"/>
                <a:cs typeface="Calibri Light"/>
              </a:rPr>
              <a:t> </a:t>
            </a:r>
            <a:r>
              <a:rPr lang="en-US" sz="2400" dirty="0">
                <a:solidFill>
                  <a:srgbClr val="252D4E"/>
                </a:solidFill>
                <a:latin typeface="Segoe UI" panose="020B0502040204020203" pitchFamily="34" charset="0"/>
                <a:cs typeface="Segoe UI" panose="020B0502040204020203" pitchFamily="34" charset="0"/>
              </a:rPr>
              <a:t>“We know very little right now about COVID-19 and </a:t>
            </a:r>
            <a:r>
              <a:rPr lang="en-US" sz="2400" i="1" dirty="0">
                <a:solidFill>
                  <a:srgbClr val="252D4E"/>
                </a:solidFill>
                <a:latin typeface="Segoe UI" panose="020B0502040204020203" pitchFamily="34" charset="0"/>
                <a:cs typeface="Segoe UI" panose="020B0502040204020203" pitchFamily="34" charset="0"/>
              </a:rPr>
              <a:t>even less about its intersection with substance use disorders.</a:t>
            </a:r>
            <a:r>
              <a:rPr lang="en-US" sz="2400" dirty="0">
                <a:solidFill>
                  <a:srgbClr val="252D4E"/>
                </a:solidFill>
                <a:latin typeface="Segoe UI" panose="020B0502040204020203" pitchFamily="34" charset="0"/>
                <a:cs typeface="Segoe UI" panose="020B0502040204020203" pitchFamily="34" charset="0"/>
              </a:rPr>
              <a:t> But we can make educated guesses based on past experience that people with compromised health due to smoking or vaping and people with opioid, methamphetamine, cannabis, and other substance use disorders </a:t>
            </a:r>
            <a:r>
              <a:rPr lang="en-US" sz="2400" u="sng" dirty="0">
                <a:solidFill>
                  <a:srgbClr val="252D4E"/>
                </a:solidFill>
                <a:latin typeface="Segoe UI" panose="020B0502040204020203" pitchFamily="34" charset="0"/>
                <a:cs typeface="Segoe UI" panose="020B0502040204020203" pitchFamily="34" charset="0"/>
              </a:rPr>
              <a:t>could find themselves at increased risk </a:t>
            </a:r>
            <a:r>
              <a:rPr lang="en-US" sz="2400" dirty="0">
                <a:solidFill>
                  <a:srgbClr val="252D4E"/>
                </a:solidFill>
                <a:latin typeface="Segoe UI" panose="020B0502040204020203" pitchFamily="34" charset="0"/>
                <a:cs typeface="Segoe UI" panose="020B0502040204020203" pitchFamily="34" charset="0"/>
              </a:rPr>
              <a:t>of COVID-19 and its more serious complications—for multiple physiological and social/environmental reasons…”</a:t>
            </a:r>
            <a:r>
              <a:rPr lang="en-US" sz="2400" dirty="0">
                <a:solidFill>
                  <a:srgbClr val="252D4E"/>
                </a:solidFill>
                <a:latin typeface="Lato"/>
                <a:cs typeface="Calibri Light"/>
              </a:rPr>
              <a:t> </a:t>
            </a:r>
            <a:endParaRPr lang="en-US" sz="2400" dirty="0">
              <a:solidFill>
                <a:srgbClr val="252D4E"/>
              </a:solidFill>
              <a:latin typeface="Lato"/>
            </a:endParaRPr>
          </a:p>
        </p:txBody>
      </p:sp>
      <p:sp>
        <p:nvSpPr>
          <p:cNvPr id="8" name="TextBox 7">
            <a:extLst>
              <a:ext uri="{FF2B5EF4-FFF2-40B4-BE49-F238E27FC236}">
                <a16:creationId xmlns:a16="http://schemas.microsoft.com/office/drawing/2014/main" id="{64BC30D5-4872-477C-9B54-660E6AC0249F}"/>
              </a:ext>
            </a:extLst>
          </p:cNvPr>
          <p:cNvSpPr txBox="1"/>
          <p:nvPr/>
        </p:nvSpPr>
        <p:spPr>
          <a:xfrm>
            <a:off x="2973614" y="3898900"/>
            <a:ext cx="62538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252D4E"/>
                </a:solidFill>
                <a:latin typeface="Segoe UI" panose="020B0502040204020203" pitchFamily="34" charset="0"/>
                <a:cs typeface="Segoe UI" panose="020B0502040204020203" pitchFamily="34" charset="0"/>
              </a:rPr>
              <a:t>Dr. Nora </a:t>
            </a:r>
            <a:r>
              <a:rPr lang="en-US" b="1" dirty="0" err="1">
                <a:solidFill>
                  <a:srgbClr val="252D4E"/>
                </a:solidFill>
                <a:latin typeface="Segoe UI" panose="020B0502040204020203" pitchFamily="34" charset="0"/>
                <a:cs typeface="Segoe UI" panose="020B0502040204020203" pitchFamily="34" charset="0"/>
              </a:rPr>
              <a:t>Volkow</a:t>
            </a:r>
            <a:r>
              <a:rPr lang="en-US" b="1" dirty="0">
                <a:solidFill>
                  <a:srgbClr val="252D4E"/>
                </a:solidFill>
                <a:latin typeface="Segoe UI" panose="020B0502040204020203" pitchFamily="34" charset="0"/>
                <a:cs typeface="Segoe UI" panose="020B0502040204020203" pitchFamily="34" charset="0"/>
              </a:rPr>
              <a:t> </a:t>
            </a:r>
            <a:br>
              <a:rPr lang="en-US" b="1" dirty="0">
                <a:solidFill>
                  <a:srgbClr val="252D4E"/>
                </a:solidFill>
                <a:latin typeface="Segoe UI" panose="020B0502040204020203" pitchFamily="34" charset="0"/>
                <a:cs typeface="Segoe UI" panose="020B0502040204020203" pitchFamily="34" charset="0"/>
              </a:rPr>
            </a:br>
            <a:r>
              <a:rPr lang="en-US" b="1" dirty="0">
                <a:solidFill>
                  <a:srgbClr val="252D4E"/>
                </a:solidFill>
                <a:latin typeface="Segoe UI" panose="020B0502040204020203" pitchFamily="34" charset="0"/>
                <a:cs typeface="Segoe UI" panose="020B0502040204020203" pitchFamily="34" charset="0"/>
              </a:rPr>
              <a:t>National Institute on Drug Abuse Blog 4/6/20</a:t>
            </a:r>
            <a:endParaRPr lang="en-US" dirty="0">
              <a:solidFill>
                <a:srgbClr val="252D4E"/>
              </a:solidFill>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116E733C-FCC4-4366-82EC-F2064756F507}"/>
              </a:ext>
            </a:extLst>
          </p:cNvPr>
          <p:cNvSpPr txBox="1"/>
          <p:nvPr/>
        </p:nvSpPr>
        <p:spPr>
          <a:xfrm>
            <a:off x="415472" y="5050971"/>
            <a:ext cx="11252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D34D26"/>
                </a:solidFill>
                <a:latin typeface="Calibri"/>
                <a:hlinkClick r:id="rId3">
                  <a:extLst>
                    <a:ext uri="{A12FA001-AC4F-418D-AE19-62706E023703}">
                      <ahyp:hlinkClr xmlns:ahyp="http://schemas.microsoft.com/office/drawing/2018/hyperlinkcolor" xmlns="" val="tx"/>
                    </a:ext>
                  </a:extLst>
                </a:hlinkClick>
              </a:rPr>
              <a:t>https://www.drugabuse.gov/about-nida/noras-blog/2020/04/covid-19-potential-implications-individuals-substance-use-disorders</a:t>
            </a:r>
            <a:r>
              <a:rPr lang="en-US" sz="2000">
                <a:solidFill>
                  <a:srgbClr val="D34D26"/>
                </a:solidFill>
                <a:latin typeface="Calibri"/>
              </a:rPr>
              <a:t> </a:t>
            </a:r>
            <a:endParaRPr lang="en-US" sz="2200">
              <a:solidFill>
                <a:srgbClr val="D34D26"/>
              </a:solidFill>
              <a:latin typeface="Calibri"/>
            </a:endParaRPr>
          </a:p>
        </p:txBody>
      </p:sp>
    </p:spTree>
    <p:extLst>
      <p:ext uri="{BB962C8B-B14F-4D97-AF65-F5344CB8AC3E}">
        <p14:creationId xmlns:p14="http://schemas.microsoft.com/office/powerpoint/2010/main" val="4247659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6292"/>
            <a:ext cx="12192000" cy="6858000"/>
          </a:xfrm>
          <a:prstGeom prst="rect">
            <a:avLst/>
          </a:prstGeom>
        </p:spPr>
      </p:pic>
      <p:pic>
        <p:nvPicPr>
          <p:cNvPr id="2" name="Picture 3" descr="A person wearing a red shirt&#10;&#10;Description generated with high confidence">
            <a:extLst>
              <a:ext uri="{FF2B5EF4-FFF2-40B4-BE49-F238E27FC236}">
                <a16:creationId xmlns:a16="http://schemas.microsoft.com/office/drawing/2014/main" id="{D1B7376C-2B90-46FD-AFA0-7DFF81DB8F74}"/>
              </a:ext>
            </a:extLst>
          </p:cNvPr>
          <p:cNvPicPr>
            <a:picLocks noChangeAspect="1"/>
          </p:cNvPicPr>
          <p:nvPr/>
        </p:nvPicPr>
        <p:blipFill rotWithShape="1">
          <a:blip r:embed="rId3"/>
          <a:srcRect l="15924" t="2865" r="27100" b="6733"/>
          <a:stretch/>
        </p:blipFill>
        <p:spPr>
          <a:xfrm>
            <a:off x="-724219" y="-12584"/>
            <a:ext cx="8462406" cy="6858000"/>
          </a:xfrm>
          <a:prstGeom prst="rect">
            <a:avLst/>
          </a:prstGeom>
        </p:spPr>
      </p:pic>
      <p:sp>
        <p:nvSpPr>
          <p:cNvPr id="7" name="TextBox 6">
            <a:extLst>
              <a:ext uri="{FF2B5EF4-FFF2-40B4-BE49-F238E27FC236}">
                <a16:creationId xmlns:a16="http://schemas.microsoft.com/office/drawing/2014/main" id="{52D309FC-3455-4FAA-A69B-E5141ADA4FDC}"/>
              </a:ext>
            </a:extLst>
          </p:cNvPr>
          <p:cNvSpPr txBox="1"/>
          <p:nvPr/>
        </p:nvSpPr>
        <p:spPr>
          <a:xfrm>
            <a:off x="8088578" y="2432534"/>
            <a:ext cx="348887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52D4E"/>
                </a:solidFill>
                <a:latin typeface="Lato"/>
              </a:rPr>
              <a:t>This is the dawning of </a:t>
            </a:r>
            <a:endParaRPr lang="en-US" sz="2400" b="1">
              <a:solidFill>
                <a:srgbClr val="252D4E"/>
              </a:solidFill>
              <a:latin typeface="Lato"/>
              <a:cs typeface="Calibri"/>
            </a:endParaRPr>
          </a:p>
          <a:p>
            <a:r>
              <a:rPr lang="en-US" sz="2400" b="1">
                <a:solidFill>
                  <a:srgbClr val="252D4E"/>
                </a:solidFill>
                <a:latin typeface="Lato"/>
              </a:rPr>
              <a:t>the age of </a:t>
            </a:r>
            <a:r>
              <a:rPr lang="en-US" sz="2400" b="1" strike="sngStrike" err="1">
                <a:solidFill>
                  <a:srgbClr val="252D4E"/>
                </a:solidFill>
                <a:latin typeface="Lato"/>
              </a:rPr>
              <a:t>Aquar</a:t>
            </a:r>
            <a:r>
              <a:rPr lang="en-US" sz="2400" b="1" strike="sngStrike">
                <a:solidFill>
                  <a:srgbClr val="252D4E"/>
                </a:solidFill>
                <a:latin typeface="Lato"/>
              </a:rPr>
              <a:t>–</a:t>
            </a:r>
            <a:r>
              <a:rPr lang="en-US" sz="2400" b="1">
                <a:solidFill>
                  <a:srgbClr val="252D4E"/>
                </a:solidFill>
                <a:latin typeface="Lato"/>
              </a:rPr>
              <a:t>  </a:t>
            </a:r>
            <a:endParaRPr lang="en-US" sz="2400" b="1">
              <a:solidFill>
                <a:srgbClr val="252D4E"/>
              </a:solidFill>
              <a:latin typeface="Lato"/>
              <a:cs typeface="Calibri"/>
            </a:endParaRPr>
          </a:p>
          <a:p>
            <a:r>
              <a:rPr lang="en-US" sz="2400" b="1">
                <a:solidFill>
                  <a:srgbClr val="252D4E"/>
                </a:solidFill>
                <a:latin typeface="Lato"/>
              </a:rPr>
              <a:t>         … Harm Reduction</a:t>
            </a:r>
            <a:endParaRPr lang="en-US" sz="2400" b="1">
              <a:solidFill>
                <a:srgbClr val="252D4E"/>
              </a:solidFill>
              <a:latin typeface="Lato"/>
              <a:cs typeface="Calibri"/>
            </a:endParaRPr>
          </a:p>
        </p:txBody>
      </p:sp>
      <p:sp>
        <p:nvSpPr>
          <p:cNvPr id="4" name="Rectangle 3">
            <a:extLst>
              <a:ext uri="{FF2B5EF4-FFF2-40B4-BE49-F238E27FC236}">
                <a16:creationId xmlns:a16="http://schemas.microsoft.com/office/drawing/2014/main" id="{7EA4806D-B717-41C8-A904-08BD7086EB31}"/>
              </a:ext>
            </a:extLst>
          </p:cNvPr>
          <p:cNvSpPr/>
          <p:nvPr/>
        </p:nvSpPr>
        <p:spPr>
          <a:xfrm>
            <a:off x="8051711" y="1946101"/>
            <a:ext cx="3562604" cy="2213112"/>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54884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3" descr="A close up of text on a white background&#10;&#10;Description generated with very high confidence">
            <a:extLst>
              <a:ext uri="{FF2B5EF4-FFF2-40B4-BE49-F238E27FC236}">
                <a16:creationId xmlns:a16="http://schemas.microsoft.com/office/drawing/2014/main" id="{1C817D47-F5C7-4851-9078-822A8D779856}"/>
              </a:ext>
            </a:extLst>
          </p:cNvPr>
          <p:cNvPicPr>
            <a:picLocks noChangeAspect="1"/>
          </p:cNvPicPr>
          <p:nvPr/>
        </p:nvPicPr>
        <p:blipFill>
          <a:blip r:embed="rId3"/>
          <a:stretch>
            <a:fillRect/>
          </a:stretch>
        </p:blipFill>
        <p:spPr>
          <a:xfrm>
            <a:off x="1743243" y="432265"/>
            <a:ext cx="4066673" cy="4616526"/>
          </a:xfrm>
          <a:prstGeom prst="rect">
            <a:avLst/>
          </a:prstGeom>
        </p:spPr>
      </p:pic>
      <p:sp>
        <p:nvSpPr>
          <p:cNvPr id="5" name="TextBox 4">
            <a:extLst>
              <a:ext uri="{FF2B5EF4-FFF2-40B4-BE49-F238E27FC236}">
                <a16:creationId xmlns:a16="http://schemas.microsoft.com/office/drawing/2014/main" id="{86DEE3C0-EC4F-45CC-BADF-FAD840C45FED}"/>
              </a:ext>
            </a:extLst>
          </p:cNvPr>
          <p:cNvSpPr txBox="1"/>
          <p:nvPr/>
        </p:nvSpPr>
        <p:spPr>
          <a:xfrm>
            <a:off x="6593114" y="587829"/>
            <a:ext cx="4893128" cy="390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252D4E"/>
                </a:solidFill>
                <a:latin typeface="Segoe UI" panose="020B0502040204020203" pitchFamily="34" charset="0"/>
                <a:cs typeface="Segoe UI" panose="020B0502040204020203" pitchFamily="34" charset="0"/>
              </a:rPr>
              <a:t>“Dear John,</a:t>
            </a:r>
          </a:p>
          <a:p>
            <a:endParaRPr lang="en-US" sz="1600" dirty="0">
              <a:solidFill>
                <a:srgbClr val="252D4E"/>
              </a:solidFill>
              <a:latin typeface="Segoe UI" panose="020B0502040204020203" pitchFamily="34" charset="0"/>
              <a:cs typeface="Segoe UI" panose="020B0502040204020203" pitchFamily="34" charset="0"/>
            </a:endParaRPr>
          </a:p>
          <a:p>
            <a:r>
              <a:rPr lang="en-US" sz="2400" dirty="0">
                <a:solidFill>
                  <a:srgbClr val="252D4E"/>
                </a:solidFill>
                <a:latin typeface="Segoe UI" panose="020B0502040204020203" pitchFamily="34" charset="0"/>
                <a:cs typeface="Segoe UI" panose="020B0502040204020203" pitchFamily="34" charset="0"/>
              </a:rPr>
              <a:t>It has been some time since you were here at the hospital, and we hope things are going well for you. If you wish to drop us a note we would be glad to hear from you.</a:t>
            </a:r>
          </a:p>
          <a:p>
            <a:endParaRPr lang="en-US" sz="2400" dirty="0">
              <a:solidFill>
                <a:srgbClr val="252D4E"/>
              </a:solidFill>
              <a:latin typeface="Segoe UI" panose="020B0502040204020203" pitchFamily="34" charset="0"/>
              <a:cs typeface="Segoe UI" panose="020B0502040204020203" pitchFamily="34" charset="0"/>
            </a:endParaRPr>
          </a:p>
          <a:p>
            <a:r>
              <a:rPr lang="en-US" sz="2400" dirty="0">
                <a:solidFill>
                  <a:srgbClr val="252D4E"/>
                </a:solidFill>
                <a:latin typeface="Segoe UI" panose="020B0502040204020203" pitchFamily="34" charset="0"/>
                <a:cs typeface="Segoe UI" panose="020B0502040204020203" pitchFamily="34" charset="0"/>
              </a:rPr>
              <a:t>Best,</a:t>
            </a:r>
            <a:endParaRPr lang="en-US" sz="1600" dirty="0">
              <a:solidFill>
                <a:srgbClr val="252D4E"/>
              </a:solidFill>
              <a:latin typeface="Segoe UI" panose="020B0502040204020203" pitchFamily="34" charset="0"/>
              <a:cs typeface="Segoe UI" panose="020B0502040204020203" pitchFamily="34" charset="0"/>
            </a:endParaRPr>
          </a:p>
          <a:p>
            <a:pPr algn="r"/>
            <a:endParaRPr lang="en-US" sz="1600" dirty="0">
              <a:solidFill>
                <a:srgbClr val="252D4E"/>
              </a:solidFill>
              <a:latin typeface="Segoe UI" panose="020B0502040204020203" pitchFamily="34" charset="0"/>
              <a:cs typeface="Segoe UI" panose="020B0502040204020203" pitchFamily="34" charset="0"/>
            </a:endParaRPr>
          </a:p>
          <a:p>
            <a:r>
              <a:rPr lang="en-US" sz="2400" dirty="0">
                <a:solidFill>
                  <a:srgbClr val="252D4E"/>
                </a:solidFill>
                <a:latin typeface="Segoe UI" panose="020B0502040204020203" pitchFamily="34" charset="0"/>
                <a:cs typeface="Segoe UI" panose="020B0502040204020203" pitchFamily="34" charset="0"/>
              </a:rPr>
              <a:t>Susan"</a:t>
            </a:r>
          </a:p>
        </p:txBody>
      </p:sp>
      <p:sp>
        <p:nvSpPr>
          <p:cNvPr id="6" name="TextBox 5">
            <a:extLst>
              <a:ext uri="{FF2B5EF4-FFF2-40B4-BE49-F238E27FC236}">
                <a16:creationId xmlns:a16="http://schemas.microsoft.com/office/drawing/2014/main" id="{152305DF-03BE-4CD7-B478-30E96D1E8BC2}"/>
              </a:ext>
            </a:extLst>
          </p:cNvPr>
          <p:cNvSpPr txBox="1"/>
          <p:nvPr/>
        </p:nvSpPr>
        <p:spPr>
          <a:xfrm>
            <a:off x="533400" y="5260316"/>
            <a:ext cx="1095284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Lato"/>
              </a:rPr>
              <a:t>Motto, J. A., &amp; Bostrom, A. G. (2001). A randomized controlled trial of </a:t>
            </a:r>
            <a:r>
              <a:rPr lang="en-US" sz="1600" err="1">
                <a:latin typeface="Lato"/>
              </a:rPr>
              <a:t>postcrisis</a:t>
            </a:r>
            <a:r>
              <a:rPr lang="en-US" sz="1600">
                <a:latin typeface="Lato"/>
              </a:rPr>
              <a:t> suicide prevention. Psychiatric Services, 52(6), 828-833</a:t>
            </a:r>
          </a:p>
        </p:txBody>
      </p:sp>
    </p:spTree>
    <p:extLst>
      <p:ext uri="{BB962C8B-B14F-4D97-AF65-F5344CB8AC3E}">
        <p14:creationId xmlns:p14="http://schemas.microsoft.com/office/powerpoint/2010/main" val="1295255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614004"/>
            <a:ext cx="9144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Join the Conversation</a:t>
            </a:r>
          </a:p>
        </p:txBody>
      </p:sp>
      <p:sp>
        <p:nvSpPr>
          <p:cNvPr id="6" name="TextBox 5"/>
          <p:cNvSpPr txBox="1"/>
          <p:nvPr/>
        </p:nvSpPr>
        <p:spPr>
          <a:xfrm>
            <a:off x="1424473" y="1534230"/>
            <a:ext cx="9144000" cy="39703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Tweet with us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3600" b="1" i="0" u="none" strike="noStrike" kern="1200" cap="none" spc="0" normalizeH="0" baseline="0" noProof="0" err="1">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theNAMedicine</a:t>
            </a:r>
            <a:endParaRPr kumimoji="0" lang="en-US" sz="36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3600" b="1" i="0" u="none" strike="noStrike" kern="1200" cap="none" spc="0" normalizeH="0" baseline="0" noProof="0" err="1">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asamorg</a:t>
            </a:r>
            <a:endParaRPr kumimoji="0" lang="en-US" sz="36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#COVID19SUDTreatment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3600" b="0" i="0" u="none" strike="noStrike" kern="1200" cap="none" spc="0" normalizeH="0" baseline="0" noProof="0" err="1">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rPr>
              <a:t>OpioidCollaborative</a:t>
            </a:r>
            <a:endParaRPr kumimoji="0" lang="en-US" sz="3600" b="0" i="0" u="none" strike="noStrike" kern="1200" cap="none" spc="0" normalizeH="0" baseline="0" noProof="0">
              <a:ln>
                <a:noFill/>
              </a:ln>
              <a:solidFill>
                <a:srgbClr val="0F466B"/>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000" y="2279058"/>
            <a:ext cx="1783670" cy="1451122"/>
          </a:xfrm>
          <a:prstGeom prst="rect">
            <a:avLst/>
          </a:prstGeom>
        </p:spPr>
      </p:pic>
    </p:spTree>
    <p:extLst>
      <p:ext uri="{BB962C8B-B14F-4D97-AF65-F5344CB8AC3E}">
        <p14:creationId xmlns:p14="http://schemas.microsoft.com/office/powerpoint/2010/main" val="28445573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3" descr="A screenshot of a cell phone&#10;&#10;Description generated with very high confidence">
            <a:extLst>
              <a:ext uri="{FF2B5EF4-FFF2-40B4-BE49-F238E27FC236}">
                <a16:creationId xmlns:a16="http://schemas.microsoft.com/office/drawing/2014/main" id="{DBD82D20-56BA-46AD-8965-6AF8434142F9}"/>
              </a:ext>
            </a:extLst>
          </p:cNvPr>
          <p:cNvPicPr>
            <a:picLocks noChangeAspect="1"/>
          </p:cNvPicPr>
          <p:nvPr/>
        </p:nvPicPr>
        <p:blipFill>
          <a:blip r:embed="rId3"/>
          <a:stretch>
            <a:fillRect/>
          </a:stretch>
        </p:blipFill>
        <p:spPr>
          <a:xfrm>
            <a:off x="959757" y="580225"/>
            <a:ext cx="4729842" cy="4536407"/>
          </a:xfrm>
          <a:prstGeom prst="rect">
            <a:avLst/>
          </a:prstGeom>
        </p:spPr>
      </p:pic>
      <p:pic>
        <p:nvPicPr>
          <p:cNvPr id="5" name="Picture 5" descr="A screenshot of a cell phone&#10;&#10;Description generated with very high confidence">
            <a:extLst>
              <a:ext uri="{FF2B5EF4-FFF2-40B4-BE49-F238E27FC236}">
                <a16:creationId xmlns:a16="http://schemas.microsoft.com/office/drawing/2014/main" id="{FC05AA49-EF4C-4E9E-AFA1-30B974A66762}"/>
              </a:ext>
            </a:extLst>
          </p:cNvPr>
          <p:cNvPicPr>
            <a:picLocks noChangeAspect="1"/>
          </p:cNvPicPr>
          <p:nvPr/>
        </p:nvPicPr>
        <p:blipFill>
          <a:blip r:embed="rId4"/>
          <a:stretch>
            <a:fillRect/>
          </a:stretch>
        </p:blipFill>
        <p:spPr>
          <a:xfrm>
            <a:off x="6395453" y="580117"/>
            <a:ext cx="4534568" cy="4548081"/>
          </a:xfrm>
          <a:prstGeom prst="rect">
            <a:avLst/>
          </a:prstGeom>
        </p:spPr>
      </p:pic>
      <p:sp>
        <p:nvSpPr>
          <p:cNvPr id="7" name="TextBox 6">
            <a:extLst>
              <a:ext uri="{FF2B5EF4-FFF2-40B4-BE49-F238E27FC236}">
                <a16:creationId xmlns:a16="http://schemas.microsoft.com/office/drawing/2014/main" id="{C67C6F4D-1BAC-41BC-9C10-C51FD442F984}"/>
              </a:ext>
            </a:extLst>
          </p:cNvPr>
          <p:cNvSpPr txBox="1"/>
          <p:nvPr/>
        </p:nvSpPr>
        <p:spPr>
          <a:xfrm>
            <a:off x="3182257" y="5187043"/>
            <a:ext cx="55825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latin typeface="Calibri Light"/>
                <a:hlinkClick r:id="rId5">
                  <a:extLst>
                    <a:ext uri="{A12FA001-AC4F-418D-AE19-62706E023703}">
                      <ahyp:hlinkClr xmlns:ahyp="http://schemas.microsoft.com/office/drawing/2018/hyperlinkcolor" xmlns="" val="tx"/>
                    </a:ext>
                  </a:extLst>
                </a:hlinkClick>
              </a:rPr>
              <a:t>www.ourwellnesscollective.com</a:t>
            </a:r>
            <a:r>
              <a:rPr lang="en-US" sz="2800">
                <a:latin typeface="Calibri Light"/>
              </a:rPr>
              <a:t> </a:t>
            </a:r>
          </a:p>
        </p:txBody>
      </p:sp>
    </p:spTree>
    <p:extLst>
      <p:ext uri="{BB962C8B-B14F-4D97-AF65-F5344CB8AC3E}">
        <p14:creationId xmlns:p14="http://schemas.microsoft.com/office/powerpoint/2010/main" val="14604744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3" descr="A person holding a sign&#10;&#10;Description generated with high confidence">
            <a:extLst>
              <a:ext uri="{FF2B5EF4-FFF2-40B4-BE49-F238E27FC236}">
                <a16:creationId xmlns:a16="http://schemas.microsoft.com/office/drawing/2014/main" id="{5F7BA0DA-7A1C-4445-ABBD-87FA3B4A5AE8}"/>
              </a:ext>
            </a:extLst>
          </p:cNvPr>
          <p:cNvPicPr>
            <a:picLocks noChangeAspect="1"/>
          </p:cNvPicPr>
          <p:nvPr/>
        </p:nvPicPr>
        <p:blipFill>
          <a:blip r:embed="rId3"/>
          <a:stretch>
            <a:fillRect/>
          </a:stretch>
        </p:blipFill>
        <p:spPr>
          <a:xfrm>
            <a:off x="0" y="1801012"/>
            <a:ext cx="12192000" cy="5056988"/>
          </a:xfrm>
          <a:prstGeom prst="rect">
            <a:avLst/>
          </a:prstGeom>
        </p:spPr>
      </p:pic>
      <p:sp>
        <p:nvSpPr>
          <p:cNvPr id="7" name="Oval 6">
            <a:extLst>
              <a:ext uri="{FF2B5EF4-FFF2-40B4-BE49-F238E27FC236}">
                <a16:creationId xmlns:a16="http://schemas.microsoft.com/office/drawing/2014/main" id="{32EBDAD4-F210-481C-8D98-A4BE46B34EBB}"/>
              </a:ext>
            </a:extLst>
          </p:cNvPr>
          <p:cNvSpPr/>
          <p:nvPr/>
        </p:nvSpPr>
        <p:spPr>
          <a:xfrm>
            <a:off x="1955800" y="1464362"/>
            <a:ext cx="2431142" cy="916214"/>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2164DBB-EC57-4091-8C77-DC671657587C}"/>
              </a:ext>
            </a:extLst>
          </p:cNvPr>
          <p:cNvSpPr txBox="1"/>
          <p:nvPr/>
        </p:nvSpPr>
        <p:spPr>
          <a:xfrm>
            <a:off x="-288472" y="800947"/>
            <a:ext cx="46754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D34D26"/>
                </a:solidFill>
                <a:latin typeface="Calibri Light"/>
                <a:hlinkClick r:id="rId4">
                  <a:extLst>
                    <a:ext uri="{A12FA001-AC4F-418D-AE19-62706E023703}">
                      <ahyp:hlinkClr xmlns:ahyp="http://schemas.microsoft.com/office/drawing/2018/hyperlinkcolor" xmlns="" val="tx"/>
                    </a:ext>
                  </a:extLst>
                </a:hlinkClick>
              </a:rPr>
              <a:t>www.RecoveryTraining.Online</a:t>
            </a:r>
            <a:r>
              <a:rPr lang="en-US" sz="2400" b="1">
                <a:solidFill>
                  <a:srgbClr val="D34D26"/>
                </a:solidFill>
                <a:latin typeface="Calibri Light"/>
              </a:rPr>
              <a:t>  </a:t>
            </a:r>
          </a:p>
        </p:txBody>
      </p:sp>
      <p:sp>
        <p:nvSpPr>
          <p:cNvPr id="4" name="TextBox 3">
            <a:extLst>
              <a:ext uri="{FF2B5EF4-FFF2-40B4-BE49-F238E27FC236}">
                <a16:creationId xmlns:a16="http://schemas.microsoft.com/office/drawing/2014/main" id="{84F583DA-9C0E-46E0-A1A4-76E954330481}"/>
              </a:ext>
            </a:extLst>
          </p:cNvPr>
          <p:cNvSpPr txBox="1"/>
          <p:nvPr/>
        </p:nvSpPr>
        <p:spPr>
          <a:xfrm>
            <a:off x="193310" y="161947"/>
            <a:ext cx="5289755" cy="707886"/>
          </a:xfrm>
          <a:prstGeom prst="rect">
            <a:avLst/>
          </a:prstGeom>
          <a:noFill/>
        </p:spPr>
        <p:txBody>
          <a:bodyPr wrap="square" rtlCol="0">
            <a:spAutoFit/>
          </a:bodyPr>
          <a:lstStyle/>
          <a:p>
            <a:r>
              <a:rPr lang="en-US" sz="4000" b="1" dirty="0">
                <a:solidFill>
                  <a:srgbClr val="252D4E"/>
                </a:solidFill>
                <a:latin typeface="Segoe UI" panose="020B0502040204020203" pitchFamily="34" charset="0"/>
                <a:ea typeface="Lato" panose="020F0502020204030203" pitchFamily="34" charset="0"/>
                <a:cs typeface="Segoe UI" panose="020B0502040204020203" pitchFamily="34" charset="0"/>
              </a:rPr>
              <a:t>RESOURCES</a:t>
            </a:r>
          </a:p>
        </p:txBody>
      </p:sp>
    </p:spTree>
    <p:extLst>
      <p:ext uri="{BB962C8B-B14F-4D97-AF65-F5344CB8AC3E}">
        <p14:creationId xmlns:p14="http://schemas.microsoft.com/office/powerpoint/2010/main" val="3363298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Placeholder 1">
            <a:extLst>
              <a:ext uri="{FF2B5EF4-FFF2-40B4-BE49-F238E27FC236}">
                <a16:creationId xmlns:a16="http://schemas.microsoft.com/office/drawing/2014/main" id="{DA6A7E45-FE06-40DE-9D28-9F21B5E50495}"/>
              </a:ext>
            </a:extLst>
          </p:cNvPr>
          <p:cNvSpPr txBox="1">
            <a:spLocks/>
          </p:cNvSpPr>
          <p:nvPr/>
        </p:nvSpPr>
        <p:spPr>
          <a:xfrm>
            <a:off x="3144605" y="2877457"/>
            <a:ext cx="9761012" cy="141960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6000" b="1" dirty="0">
                <a:solidFill>
                  <a:srgbClr val="002060"/>
                </a:solidFill>
                <a:latin typeface="Segoe UI" panose="020B0502040204020203" pitchFamily="34" charset="0"/>
                <a:cs typeface="Segoe UI" panose="020B0502040204020203" pitchFamily="34" charset="0"/>
              </a:rPr>
              <a:t>Thank you</a:t>
            </a:r>
          </a:p>
        </p:txBody>
      </p:sp>
      <p:pic>
        <p:nvPicPr>
          <p:cNvPr id="4" name="Picture 4" descr="A picture containing drawing&#10;&#10;Description generated with very high confidence">
            <a:extLst>
              <a:ext uri="{FF2B5EF4-FFF2-40B4-BE49-F238E27FC236}">
                <a16:creationId xmlns:a16="http://schemas.microsoft.com/office/drawing/2014/main" id="{3A727B25-49F6-4CC3-8A2C-741D524E5425}"/>
              </a:ext>
            </a:extLst>
          </p:cNvPr>
          <p:cNvPicPr>
            <a:picLocks noChangeAspect="1"/>
          </p:cNvPicPr>
          <p:nvPr/>
        </p:nvPicPr>
        <p:blipFill>
          <a:blip r:embed="rId3"/>
          <a:stretch>
            <a:fillRect/>
          </a:stretch>
        </p:blipFill>
        <p:spPr>
          <a:xfrm>
            <a:off x="450850" y="2011136"/>
            <a:ext cx="495300" cy="495300"/>
          </a:xfrm>
          <a:prstGeom prst="rect">
            <a:avLst/>
          </a:prstGeom>
        </p:spPr>
      </p:pic>
      <p:sp>
        <p:nvSpPr>
          <p:cNvPr id="9" name="TextBox 8">
            <a:extLst>
              <a:ext uri="{FF2B5EF4-FFF2-40B4-BE49-F238E27FC236}">
                <a16:creationId xmlns:a16="http://schemas.microsoft.com/office/drawing/2014/main" id="{3722008E-34EE-4224-9628-44FCCB550AA1}"/>
              </a:ext>
            </a:extLst>
          </p:cNvPr>
          <p:cNvSpPr txBox="1"/>
          <p:nvPr/>
        </p:nvSpPr>
        <p:spPr>
          <a:xfrm>
            <a:off x="1240971" y="2120900"/>
            <a:ext cx="31423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Lato"/>
              </a:rPr>
              <a:t>Cortney@ourwellnesscollective.com</a:t>
            </a:r>
          </a:p>
        </p:txBody>
      </p:sp>
      <p:pic>
        <p:nvPicPr>
          <p:cNvPr id="10" name="Picture 10" descr="A picture containing bird&#10;&#10;Description generated with very high confidence">
            <a:extLst>
              <a:ext uri="{FF2B5EF4-FFF2-40B4-BE49-F238E27FC236}">
                <a16:creationId xmlns:a16="http://schemas.microsoft.com/office/drawing/2014/main" id="{05E53508-B3DE-4BB4-B22B-59CA2E2A978C}"/>
              </a:ext>
            </a:extLst>
          </p:cNvPr>
          <p:cNvPicPr>
            <a:picLocks noChangeAspect="1"/>
          </p:cNvPicPr>
          <p:nvPr/>
        </p:nvPicPr>
        <p:blipFill>
          <a:blip r:embed="rId4"/>
          <a:stretch>
            <a:fillRect/>
          </a:stretch>
        </p:blipFill>
        <p:spPr>
          <a:xfrm>
            <a:off x="375104" y="2860675"/>
            <a:ext cx="628650" cy="628650"/>
          </a:xfrm>
          <a:prstGeom prst="rect">
            <a:avLst/>
          </a:prstGeom>
        </p:spPr>
      </p:pic>
      <p:sp>
        <p:nvSpPr>
          <p:cNvPr id="12" name="TextBox 11">
            <a:extLst>
              <a:ext uri="{FF2B5EF4-FFF2-40B4-BE49-F238E27FC236}">
                <a16:creationId xmlns:a16="http://schemas.microsoft.com/office/drawing/2014/main" id="{EFEF46E8-7294-414E-9DF7-B348E3725DB1}"/>
              </a:ext>
            </a:extLst>
          </p:cNvPr>
          <p:cNvSpPr txBox="1"/>
          <p:nvPr/>
        </p:nvSpPr>
        <p:spPr>
          <a:xfrm>
            <a:off x="1240972" y="306432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Lato"/>
              </a:rPr>
              <a:t>@cortneylovell1</a:t>
            </a:r>
          </a:p>
        </p:txBody>
      </p:sp>
      <p:pic>
        <p:nvPicPr>
          <p:cNvPr id="13" name="Picture 13">
            <a:extLst>
              <a:ext uri="{FF2B5EF4-FFF2-40B4-BE49-F238E27FC236}">
                <a16:creationId xmlns:a16="http://schemas.microsoft.com/office/drawing/2014/main" id="{7F8A21C6-A5A8-4DF0-8F65-8C3C16EB705E}"/>
              </a:ext>
            </a:extLst>
          </p:cNvPr>
          <p:cNvPicPr>
            <a:picLocks noChangeAspect="1"/>
          </p:cNvPicPr>
          <p:nvPr/>
        </p:nvPicPr>
        <p:blipFill>
          <a:blip r:embed="rId5"/>
          <a:stretch>
            <a:fillRect/>
          </a:stretch>
        </p:blipFill>
        <p:spPr>
          <a:xfrm>
            <a:off x="447448" y="3907971"/>
            <a:ext cx="447675" cy="457200"/>
          </a:xfrm>
          <a:prstGeom prst="rect">
            <a:avLst/>
          </a:prstGeom>
        </p:spPr>
      </p:pic>
      <p:sp>
        <p:nvSpPr>
          <p:cNvPr id="15" name="TextBox 14">
            <a:extLst>
              <a:ext uri="{FF2B5EF4-FFF2-40B4-BE49-F238E27FC236}">
                <a16:creationId xmlns:a16="http://schemas.microsoft.com/office/drawing/2014/main" id="{73561470-D202-40A8-8CF8-92ACC63FE6D9}"/>
              </a:ext>
            </a:extLst>
          </p:cNvPr>
          <p:cNvSpPr txBox="1"/>
          <p:nvPr/>
        </p:nvSpPr>
        <p:spPr>
          <a:xfrm>
            <a:off x="1240971" y="398054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Lato"/>
              </a:rPr>
              <a:t>@lovellcortney</a:t>
            </a:r>
          </a:p>
        </p:txBody>
      </p:sp>
      <p:pic>
        <p:nvPicPr>
          <p:cNvPr id="16" name="Picture 16" descr="A picture containing drawing&#10;&#10;Description generated with very high confidence">
            <a:extLst>
              <a:ext uri="{FF2B5EF4-FFF2-40B4-BE49-F238E27FC236}">
                <a16:creationId xmlns:a16="http://schemas.microsoft.com/office/drawing/2014/main" id="{7C767C46-199E-4D0E-8332-24381F37D814}"/>
              </a:ext>
            </a:extLst>
          </p:cNvPr>
          <p:cNvPicPr>
            <a:picLocks noChangeAspect="1"/>
          </p:cNvPicPr>
          <p:nvPr/>
        </p:nvPicPr>
        <p:blipFill>
          <a:blip r:embed="rId6"/>
          <a:stretch>
            <a:fillRect/>
          </a:stretch>
        </p:blipFill>
        <p:spPr>
          <a:xfrm>
            <a:off x="237898" y="4656364"/>
            <a:ext cx="866775" cy="647700"/>
          </a:xfrm>
          <a:prstGeom prst="rect">
            <a:avLst/>
          </a:prstGeom>
        </p:spPr>
      </p:pic>
      <p:sp>
        <p:nvSpPr>
          <p:cNvPr id="18" name="TextBox 17">
            <a:extLst>
              <a:ext uri="{FF2B5EF4-FFF2-40B4-BE49-F238E27FC236}">
                <a16:creationId xmlns:a16="http://schemas.microsoft.com/office/drawing/2014/main" id="{96FB4390-6548-4C40-9F99-F6D41085F145}"/>
              </a:ext>
            </a:extLst>
          </p:cNvPr>
          <p:cNvSpPr txBox="1"/>
          <p:nvPr/>
        </p:nvSpPr>
        <p:spPr>
          <a:xfrm>
            <a:off x="1240971" y="4842329"/>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Lato"/>
              </a:rPr>
              <a:t>facebook.com/</a:t>
            </a:r>
            <a:r>
              <a:rPr lang="en-US" sz="1400" err="1">
                <a:latin typeface="Lato"/>
              </a:rPr>
              <a:t>cortney.lovell</a:t>
            </a:r>
          </a:p>
        </p:txBody>
      </p:sp>
    </p:spTree>
    <p:extLst>
      <p:ext uri="{BB962C8B-B14F-4D97-AF65-F5344CB8AC3E}">
        <p14:creationId xmlns:p14="http://schemas.microsoft.com/office/powerpoint/2010/main" val="910188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206463"/>
            <a:ext cx="9144000" cy="707886"/>
          </a:xfrm>
          <a:prstGeom prst="rect">
            <a:avLst/>
          </a:prstGeom>
          <a:noFill/>
        </p:spPr>
        <p:txBody>
          <a:bodyPr wrap="square" rtlCol="0">
            <a:spAutoFit/>
          </a:bodyPr>
          <a:lstStyle/>
          <a:p>
            <a:pPr algn="ctr"/>
            <a:r>
              <a:rPr lang="en-US" sz="4000" b="1" dirty="0" smtClean="0">
                <a:solidFill>
                  <a:srgbClr val="0F466B"/>
                </a:solidFill>
                <a:latin typeface="Segoe UI" panose="020B0502040204020203" pitchFamily="34" charset="0"/>
                <a:ea typeface="Segoe UI" panose="020B0502040204020203" pitchFamily="34" charset="0"/>
                <a:cs typeface="Segoe UI" panose="020B0502040204020203" pitchFamily="34" charset="0"/>
              </a:rPr>
              <a:t>Panel Discussion</a:t>
            </a:r>
            <a:endParaRPr lang="en-US" sz="3600" b="1" dirty="0">
              <a:solidFill>
                <a:srgbClr val="0F466B"/>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302" y="1006473"/>
            <a:ext cx="2220949" cy="3106222"/>
          </a:xfrm>
          <a:prstGeom prst="rect">
            <a:avLst/>
          </a:prstGeom>
        </p:spPr>
      </p:pic>
      <p:pic>
        <p:nvPicPr>
          <p:cNvPr id="4" name="Picture 3"/>
          <p:cNvPicPr>
            <a:picLocks/>
          </p:cNvPicPr>
          <p:nvPr/>
        </p:nvPicPr>
        <p:blipFill rotWithShape="1">
          <a:blip r:embed="rId5">
            <a:extLst>
              <a:ext uri="{28A0092B-C50C-407E-A947-70E740481C1C}">
                <a14:useLocalDpi xmlns:a14="http://schemas.microsoft.com/office/drawing/2010/main" val="0"/>
              </a:ext>
            </a:extLst>
          </a:blip>
          <a:srcRect l="12995" t="1" r="14876" b="16674"/>
          <a:stretch/>
        </p:blipFill>
        <p:spPr>
          <a:xfrm>
            <a:off x="3513756" y="1006473"/>
            <a:ext cx="2221992" cy="310896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6253" y="1009211"/>
            <a:ext cx="2220034" cy="3106222"/>
          </a:xfrm>
          <a:prstGeom prst="rect">
            <a:avLst/>
          </a:prstGeom>
        </p:spPr>
      </p:pic>
      <p:pic>
        <p:nvPicPr>
          <p:cNvPr id="8" name="Picture 7"/>
          <p:cNvPicPr>
            <a:picLocks/>
          </p:cNvPicPr>
          <p:nvPr/>
        </p:nvPicPr>
        <p:blipFill rotWithShape="1">
          <a:blip r:embed="rId7" cstate="print">
            <a:extLst>
              <a:ext uri="{28A0092B-C50C-407E-A947-70E740481C1C}">
                <a14:useLocalDpi xmlns:a14="http://schemas.microsoft.com/office/drawing/2010/main" val="0"/>
              </a:ext>
            </a:extLst>
          </a:blip>
          <a:srcRect l="14948" t="1" b="27890"/>
          <a:stretch/>
        </p:blipFill>
        <p:spPr>
          <a:xfrm>
            <a:off x="9476791" y="1003735"/>
            <a:ext cx="2213735" cy="3108960"/>
          </a:xfrm>
          <a:prstGeom prst="rect">
            <a:avLst/>
          </a:prstGeom>
        </p:spPr>
      </p:pic>
      <p:sp>
        <p:nvSpPr>
          <p:cNvPr id="9" name="Rectangle 8"/>
          <p:cNvSpPr/>
          <p:nvPr/>
        </p:nvSpPr>
        <p:spPr>
          <a:xfrm>
            <a:off x="6428791" y="4218396"/>
            <a:ext cx="2287496" cy="954107"/>
          </a:xfrm>
          <a:prstGeom prst="rect">
            <a:avLst/>
          </a:prstGeom>
        </p:spPr>
        <p:txBody>
          <a:bodyPr wrap="square">
            <a:spAutoFit/>
          </a:bodyPr>
          <a:lstStyle/>
          <a:p>
            <a:pPr algn="ctr"/>
            <a:r>
              <a:rPr lang="en-US" sz="1400" b="1" dirty="0">
                <a:solidFill>
                  <a:srgbClr val="000000"/>
                </a:solidFill>
                <a:latin typeface="Segoe UI" panose="020B0502040204020203" pitchFamily="34" charset="0"/>
                <a:ea typeface="Calibri" panose="020F0502020204030204" pitchFamily="34" charset="0"/>
              </a:rPr>
              <a:t>Chris Bundy, MD, MPH</a:t>
            </a:r>
            <a:r>
              <a:rPr lang="en-US" sz="1400" dirty="0">
                <a:solidFill>
                  <a:srgbClr val="000000"/>
                </a:solidFill>
                <a:latin typeface="Segoe UI" panose="020B0502040204020203" pitchFamily="34" charset="0"/>
                <a:ea typeface="Calibri" panose="020F0502020204030204" pitchFamily="34" charset="0"/>
              </a:rPr>
              <a:t>, </a:t>
            </a:r>
            <a:r>
              <a:rPr lang="en-US" sz="1400" dirty="0" smtClean="0">
                <a:solidFill>
                  <a:srgbClr val="000000"/>
                </a:solidFill>
                <a:latin typeface="Segoe UI" panose="020B0502040204020203" pitchFamily="34" charset="0"/>
                <a:ea typeface="Calibri" panose="020F0502020204030204" pitchFamily="34" charset="0"/>
              </a:rPr>
              <a:t/>
            </a:r>
            <a:br>
              <a:rPr lang="en-US" sz="1400" dirty="0" smtClean="0">
                <a:solidFill>
                  <a:srgbClr val="000000"/>
                </a:solidFill>
                <a:latin typeface="Segoe UI" panose="020B0502040204020203" pitchFamily="34" charset="0"/>
                <a:ea typeface="Calibri" panose="020F0502020204030204" pitchFamily="34" charset="0"/>
              </a:rPr>
            </a:br>
            <a:r>
              <a:rPr lang="en-US" sz="1400" dirty="0" smtClean="0">
                <a:solidFill>
                  <a:srgbClr val="000000"/>
                </a:solidFill>
                <a:latin typeface="Segoe UI" panose="020B0502040204020203" pitchFamily="34" charset="0"/>
                <a:ea typeface="Calibri" panose="020F0502020204030204" pitchFamily="34" charset="0"/>
              </a:rPr>
              <a:t>Executive </a:t>
            </a:r>
            <a:r>
              <a:rPr lang="en-US" sz="1400" dirty="0">
                <a:solidFill>
                  <a:srgbClr val="000000"/>
                </a:solidFill>
                <a:latin typeface="Segoe UI" panose="020B0502040204020203" pitchFamily="34" charset="0"/>
                <a:ea typeface="Calibri" panose="020F0502020204030204" pitchFamily="34" charset="0"/>
              </a:rPr>
              <a:t>Medical Director, Washington Physicians Health Program</a:t>
            </a:r>
            <a:endParaRPr lang="en-US" sz="2000" dirty="0">
              <a:effectLst/>
              <a:latin typeface="Times New Roman" panose="02020603050405020304" pitchFamily="18" charset="0"/>
              <a:ea typeface="Calibri" panose="020F0502020204030204" pitchFamily="34" charset="0"/>
            </a:endParaRPr>
          </a:p>
        </p:txBody>
      </p:sp>
      <p:sp>
        <p:nvSpPr>
          <p:cNvPr id="10" name="Rectangle 9"/>
          <p:cNvSpPr/>
          <p:nvPr/>
        </p:nvSpPr>
        <p:spPr>
          <a:xfrm>
            <a:off x="532302" y="4218396"/>
            <a:ext cx="2220949" cy="1014380"/>
          </a:xfrm>
          <a:prstGeom prst="rect">
            <a:avLst/>
          </a:prstGeom>
        </p:spPr>
        <p:txBody>
          <a:bodyPr wrap="square">
            <a:spAutoFit/>
          </a:bodyPr>
          <a:lstStyle/>
          <a:p>
            <a:pPr algn="ctr">
              <a:lnSpc>
                <a:spcPct val="107000"/>
              </a:lnSpc>
            </a:pPr>
            <a:r>
              <a:rPr lang="en-US" sz="1400" b="1" dirty="0">
                <a:latin typeface="Segoe UI" panose="020B0502040204020203" pitchFamily="34" charset="0"/>
                <a:ea typeface="Times New Roman" panose="02020603050405020304" pitchFamily="18" charset="0"/>
                <a:cs typeface="Times New Roman" panose="02020603050405020304" pitchFamily="18" charset="0"/>
              </a:rPr>
              <a:t>Kelly J. Clark, MD, MBA, </a:t>
            </a:r>
            <a:r>
              <a:rPr lang="en-US" sz="1400" dirty="0">
                <a:latin typeface="Segoe UI" panose="020B0502040204020203" pitchFamily="34" charset="0"/>
                <a:ea typeface="Times New Roman" panose="02020603050405020304" pitchFamily="18" charset="0"/>
                <a:cs typeface="Times New Roman" panose="02020603050405020304" pitchFamily="18" charset="0"/>
              </a:rPr>
              <a:t>Immediate Past President, American Society of Addiction Medicine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3513755" y="4218396"/>
            <a:ext cx="2221993" cy="1384995"/>
          </a:xfrm>
          <a:prstGeom prst="rect">
            <a:avLst/>
          </a:prstGeom>
        </p:spPr>
        <p:txBody>
          <a:bodyPr wrap="square">
            <a:spAutoFit/>
          </a:bodyPr>
          <a:lstStyle/>
          <a:p>
            <a:pPr algn="ctr"/>
            <a:r>
              <a:rPr lang="en-US" sz="1400" b="1" dirty="0">
                <a:latin typeface="Segoe UI" panose="020B0502040204020203" pitchFamily="34" charset="0"/>
                <a:ea typeface="Calibri" panose="020F0502020204030204" pitchFamily="34" charset="0"/>
              </a:rPr>
              <a:t>Brian Hurley, MD, MBA, </a:t>
            </a:r>
            <a:r>
              <a:rPr lang="en-US" sz="1400" dirty="0">
                <a:latin typeface="Segoe UI" panose="020B0502040204020203" pitchFamily="34" charset="0"/>
                <a:ea typeface="Calibri" panose="020F0502020204030204" pitchFamily="34" charset="0"/>
              </a:rPr>
              <a:t>Director of Addiction Medicine for the Los Angeles County Department of Health Services</a:t>
            </a:r>
            <a:endParaRPr lang="en-US" sz="1400" dirty="0"/>
          </a:p>
        </p:txBody>
      </p:sp>
      <p:sp>
        <p:nvSpPr>
          <p:cNvPr id="13" name="Rectangle 12"/>
          <p:cNvSpPr/>
          <p:nvPr/>
        </p:nvSpPr>
        <p:spPr>
          <a:xfrm>
            <a:off x="9409329" y="4218396"/>
            <a:ext cx="2281197" cy="1169551"/>
          </a:xfrm>
          <a:prstGeom prst="rect">
            <a:avLst/>
          </a:prstGeom>
        </p:spPr>
        <p:txBody>
          <a:bodyPr wrap="square">
            <a:spAutoFit/>
          </a:bodyPr>
          <a:lstStyle/>
          <a:p>
            <a:pPr algn="ctr"/>
            <a:r>
              <a:rPr lang="en-US" sz="1400" b="1" dirty="0">
                <a:latin typeface="Segoe UI" panose="020B0502040204020203" pitchFamily="34" charset="0"/>
                <a:ea typeface="Calibri" panose="020F0502020204030204" pitchFamily="34" charset="0"/>
                <a:cs typeface="Segoe UI" panose="020B0502040204020203" pitchFamily="34" charset="0"/>
              </a:rPr>
              <a:t>Cortney Lovell, CRPA, CARC, RCP, </a:t>
            </a:r>
            <a:r>
              <a:rPr lang="en-US" sz="1400" b="1" dirty="0" smtClean="0">
                <a:latin typeface="Segoe UI" panose="020B0502040204020203" pitchFamily="34" charset="0"/>
                <a:ea typeface="Calibri" panose="020F0502020204030204" pitchFamily="34" charset="0"/>
                <a:cs typeface="Segoe UI" panose="020B0502040204020203" pitchFamily="34" charset="0"/>
              </a:rPr>
              <a:t/>
            </a:r>
            <a:br>
              <a:rPr lang="en-US" sz="1400" b="1" dirty="0" smtClean="0">
                <a:latin typeface="Segoe UI" panose="020B0502040204020203" pitchFamily="34" charset="0"/>
                <a:ea typeface="Calibri" panose="020F0502020204030204" pitchFamily="34" charset="0"/>
                <a:cs typeface="Segoe UI" panose="020B0502040204020203" pitchFamily="34" charset="0"/>
              </a:rPr>
            </a:br>
            <a:r>
              <a:rPr lang="en-US" sz="1400" dirty="0" smtClean="0">
                <a:latin typeface="Segoe UI" panose="020B0502040204020203" pitchFamily="34" charset="0"/>
                <a:ea typeface="Calibri" panose="020F0502020204030204" pitchFamily="34" charset="0"/>
                <a:cs typeface="Segoe UI" panose="020B0502040204020203" pitchFamily="34" charset="0"/>
              </a:rPr>
              <a:t>Recovery </a:t>
            </a:r>
            <a:r>
              <a:rPr lang="en-US" sz="1400" dirty="0">
                <a:latin typeface="Segoe UI" panose="020B0502040204020203" pitchFamily="34" charset="0"/>
                <a:ea typeface="Calibri" panose="020F0502020204030204" pitchFamily="34" charset="0"/>
                <a:cs typeface="Segoe UI" panose="020B0502040204020203" pitchFamily="34" charset="0"/>
              </a:rPr>
              <a:t>Coach, and Co-Founder, Our Wellness Collective</a:t>
            </a:r>
            <a:endParaRPr lang="en-US" sz="1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563551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250405" y="1225365"/>
            <a:ext cx="9144000" cy="769441"/>
          </a:xfrm>
          <a:prstGeom prst="rect">
            <a:avLst/>
          </a:prstGeom>
          <a:noFill/>
        </p:spPr>
        <p:txBody>
          <a:bodyPr wrap="square" rtlCol="0">
            <a:spAutoFit/>
          </a:bodyPr>
          <a:lstStyle/>
          <a:p>
            <a:pPr algn="ctr"/>
            <a:r>
              <a:rPr lang="en-US" sz="4400" b="1" dirty="0" smtClean="0">
                <a:solidFill>
                  <a:srgbClr val="0F466B"/>
                </a:solidFill>
                <a:latin typeface="Segoe UI" panose="020B0502040204020203" pitchFamily="34" charset="0"/>
                <a:ea typeface="Segoe UI" panose="020B0502040204020203" pitchFamily="34" charset="0"/>
                <a:cs typeface="Segoe UI" panose="020B0502040204020203" pitchFamily="34" charset="0"/>
              </a:rPr>
              <a:t>Audience Q&amp;A</a:t>
            </a:r>
            <a:endParaRPr lang="en-US" sz="4000" b="1" dirty="0">
              <a:solidFill>
                <a:srgbClr val="0F466B"/>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Rectangle 6"/>
          <p:cNvSpPr/>
          <p:nvPr/>
        </p:nvSpPr>
        <p:spPr>
          <a:xfrm>
            <a:off x="865776" y="2679646"/>
            <a:ext cx="9913258" cy="1708160"/>
          </a:xfrm>
          <a:prstGeom prst="rect">
            <a:avLst/>
          </a:prstGeom>
        </p:spPr>
        <p:txBody>
          <a:bodyPr wrap="square">
            <a:spAutoFit/>
          </a:bodyPr>
          <a:lstStyle/>
          <a:p>
            <a:pPr algn="ctr"/>
            <a:r>
              <a:rPr lang="en-US" sz="3600" dirty="0">
                <a:solidFill>
                  <a:srgbClr val="0F466B"/>
                </a:solidFill>
                <a:latin typeface="Segoe UI" panose="020B0502040204020203" pitchFamily="34" charset="0"/>
                <a:ea typeface="Segoe UI" panose="020B0502040204020203" pitchFamily="34" charset="0"/>
                <a:cs typeface="Segoe UI" panose="020B0502040204020203" pitchFamily="34" charset="0"/>
              </a:rPr>
              <a:t>Please use the comment box on your </a:t>
            </a:r>
            <a:r>
              <a:rPr lang="en-US" sz="3600" dirty="0" smtClean="0">
                <a:solidFill>
                  <a:srgbClr val="0F466B"/>
                </a:solidFill>
                <a:latin typeface="Segoe UI" panose="020B0502040204020203" pitchFamily="34" charset="0"/>
                <a:ea typeface="Segoe UI" panose="020B0502040204020203" pitchFamily="34" charset="0"/>
                <a:cs typeface="Segoe UI" panose="020B0502040204020203" pitchFamily="34" charset="0"/>
              </a:rPr>
              <a:t>screen to enter a question.</a:t>
            </a:r>
            <a:endParaRPr lang="en-US" sz="3600" dirty="0">
              <a:solidFill>
                <a:srgbClr val="0F466B"/>
              </a:solidFill>
              <a:latin typeface="Segoe UI" panose="020B0502040204020203" pitchFamily="34" charset="0"/>
              <a:ea typeface="Segoe UI" panose="020B0502040204020203" pitchFamily="34" charset="0"/>
              <a:cs typeface="Segoe UI" panose="020B0502040204020203" pitchFamily="34" charset="0"/>
            </a:endParaRPr>
          </a:p>
          <a:p>
            <a:pPr>
              <a:spcBef>
                <a:spcPts val="600"/>
              </a:spcBef>
              <a:spcAft>
                <a:spcPts val="600"/>
              </a:spcAft>
            </a:pPr>
            <a:endParaRPr lang="en-US" sz="2800" dirty="0" smtClean="0">
              <a:solidFill>
                <a:srgbClr val="0F466B"/>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059558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267087" y="769295"/>
            <a:ext cx="9144000" cy="3631763"/>
          </a:xfrm>
          <a:prstGeom prst="rect">
            <a:avLst/>
          </a:prstGeom>
          <a:noFill/>
        </p:spPr>
        <p:txBody>
          <a:bodyPr wrap="square" rtlCol="0">
            <a:spAutoFit/>
          </a:bodyPr>
          <a:lstStyle/>
          <a:p>
            <a:pPr algn="ctr"/>
            <a:r>
              <a:rPr lang="en-US" sz="4400" b="1" dirty="0">
                <a:solidFill>
                  <a:srgbClr val="0F466B"/>
                </a:solidFill>
                <a:latin typeface="Segoe UI" panose="020B0502040204020203" pitchFamily="34" charset="0"/>
                <a:ea typeface="Segoe UI" panose="020B0502040204020203" pitchFamily="34" charset="0"/>
                <a:cs typeface="Segoe UI" panose="020B0502040204020203" pitchFamily="34" charset="0"/>
              </a:rPr>
              <a:t>Thank you for joining!</a:t>
            </a:r>
            <a:endParaRPr lang="en-US" sz="4000" b="1" dirty="0">
              <a:solidFill>
                <a:srgbClr val="0F466B"/>
              </a:solidFill>
              <a:latin typeface="Segoe UI" panose="020B0502040204020203" pitchFamily="34" charset="0"/>
              <a:ea typeface="Segoe UI" panose="020B0502040204020203" pitchFamily="34" charset="0"/>
              <a:cs typeface="Segoe UI" panose="020B0502040204020203" pitchFamily="34" charset="0"/>
            </a:endParaRPr>
          </a:p>
          <a:p>
            <a:pPr algn="ctr"/>
            <a:endParaRPr lang="en-US" sz="4400" b="1" dirty="0" smtClean="0">
              <a:solidFill>
                <a:srgbClr val="0F466B"/>
              </a:solidFill>
              <a:latin typeface="Segoe UI" panose="020B0502040204020203" pitchFamily="34" charset="0"/>
              <a:ea typeface="Segoe UI" panose="020B0502040204020203" pitchFamily="34" charset="0"/>
              <a:cs typeface="Segoe UI" panose="020B0502040204020203" pitchFamily="34" charset="0"/>
            </a:endParaRPr>
          </a:p>
          <a:p>
            <a:pPr algn="ctr"/>
            <a:r>
              <a:rPr lang="en-US" sz="4400" b="1" dirty="0" smtClean="0">
                <a:solidFill>
                  <a:srgbClr val="0F466B"/>
                </a:solidFill>
                <a:latin typeface="Segoe UI" panose="020B0502040204020203" pitchFamily="34" charset="0"/>
                <a:ea typeface="Segoe UI" panose="020B0502040204020203" pitchFamily="34" charset="0"/>
                <a:cs typeface="Segoe UI" panose="020B0502040204020203" pitchFamily="34" charset="0"/>
              </a:rPr>
              <a:t>Webinar recordings, information on CE and more are available at:</a:t>
            </a:r>
            <a:endParaRPr lang="en-US" sz="4400" b="1" dirty="0">
              <a:solidFill>
                <a:srgbClr val="0F466B"/>
              </a:solidFill>
              <a:latin typeface="Segoe UI" panose="020B0502040204020203" pitchFamily="34" charset="0"/>
              <a:ea typeface="Segoe UI" panose="020B0502040204020203" pitchFamily="34" charset="0"/>
              <a:cs typeface="Segoe UI" panose="020B0502040204020203" pitchFamily="34" charset="0"/>
            </a:endParaRPr>
          </a:p>
          <a:p>
            <a:pPr algn="ctr">
              <a:spcBef>
                <a:spcPts val="1200"/>
              </a:spcBef>
            </a:pPr>
            <a:r>
              <a:rPr lang="en-US" sz="4400" b="1" u="sng" dirty="0" smtClean="0">
                <a:solidFill>
                  <a:srgbClr val="0F466B"/>
                </a:solidFill>
                <a:latin typeface="Segoe UI" panose="020B0502040204020203" pitchFamily="34" charset="0"/>
                <a:ea typeface="Segoe UI" panose="020B0502040204020203" pitchFamily="34" charset="0"/>
                <a:cs typeface="Segoe UI" panose="020B0502040204020203" pitchFamily="34" charset="0"/>
              </a:rPr>
              <a:t>nam.edu/</a:t>
            </a:r>
            <a:r>
              <a:rPr lang="en-US" sz="4400" b="1" u="sng" dirty="0" err="1" smtClean="0">
                <a:solidFill>
                  <a:srgbClr val="0F466B"/>
                </a:solidFill>
                <a:latin typeface="Segoe UI" panose="020B0502040204020203" pitchFamily="34" charset="0"/>
                <a:ea typeface="Segoe UI" panose="020B0502040204020203" pitchFamily="34" charset="0"/>
                <a:cs typeface="Segoe UI" panose="020B0502040204020203" pitchFamily="34" charset="0"/>
              </a:rPr>
              <a:t>TreatmentWebinars</a:t>
            </a:r>
            <a:r>
              <a:rPr lang="en-US" sz="4400" b="1" dirty="0" smtClean="0">
                <a:solidFill>
                  <a:srgbClr val="0F466B"/>
                </a:solidFill>
                <a:latin typeface="Segoe UI" panose="020B0502040204020203" pitchFamily="34" charset="0"/>
                <a:ea typeface="Segoe UI" panose="020B0502040204020203" pitchFamily="34" charset="0"/>
                <a:cs typeface="Segoe UI" panose="020B0502040204020203" pitchFamily="34" charset="0"/>
              </a:rPr>
              <a:t> </a:t>
            </a:r>
            <a:endParaRPr lang="en-US" sz="4000" b="1" dirty="0">
              <a:solidFill>
                <a:srgbClr val="0F466B"/>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19336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11347" y="652245"/>
            <a:ext cx="10969305" cy="4601260"/>
          </a:xfrm>
          <a:prstGeom prst="rect">
            <a:avLst/>
          </a:prstGeom>
          <a:noFill/>
        </p:spPr>
        <p:txBody>
          <a:bodyPr wrap="square" rtlCol="0">
            <a:spAutoFit/>
          </a:bodyPr>
          <a:lstStyle/>
          <a:p>
            <a:pPr algn="ctr"/>
            <a:r>
              <a:rPr lang="en-US" sz="4400" b="1" dirty="0">
                <a:solidFill>
                  <a:srgbClr val="0F466B"/>
                </a:solidFill>
                <a:latin typeface="Segoe UI" panose="020B0502040204020203" pitchFamily="34" charset="0"/>
                <a:ea typeface="Segoe UI" panose="020B0502040204020203" pitchFamily="34" charset="0"/>
                <a:cs typeface="Segoe UI" panose="020B0502040204020203" pitchFamily="34" charset="0"/>
              </a:rPr>
              <a:t>Overview of the </a:t>
            </a:r>
            <a:endParaRPr lang="en-US" sz="4400" b="1" dirty="0" smtClean="0">
              <a:solidFill>
                <a:srgbClr val="0F466B"/>
              </a:solidFill>
              <a:latin typeface="Segoe UI" panose="020B0502040204020203" pitchFamily="34" charset="0"/>
              <a:ea typeface="Segoe UI" panose="020B0502040204020203" pitchFamily="34" charset="0"/>
              <a:cs typeface="Segoe UI" panose="020B0502040204020203" pitchFamily="34" charset="0"/>
            </a:endParaRPr>
          </a:p>
          <a:p>
            <a:pPr algn="ctr"/>
            <a:r>
              <a:rPr lang="en-US" sz="4400" b="1" dirty="0" smtClean="0">
                <a:solidFill>
                  <a:srgbClr val="0F466B"/>
                </a:solidFill>
                <a:latin typeface="Segoe UI" panose="020B0502040204020203" pitchFamily="34" charset="0"/>
                <a:ea typeface="Segoe UI" panose="020B0502040204020203" pitchFamily="34" charset="0"/>
                <a:cs typeface="Segoe UI" panose="020B0502040204020203" pitchFamily="34" charset="0"/>
              </a:rPr>
              <a:t>NAM Action </a:t>
            </a:r>
            <a:r>
              <a:rPr lang="en-US" sz="4400" b="1" dirty="0">
                <a:solidFill>
                  <a:srgbClr val="0F466B"/>
                </a:solidFill>
                <a:latin typeface="Segoe UI" panose="020B0502040204020203" pitchFamily="34" charset="0"/>
                <a:ea typeface="Segoe UI" panose="020B0502040204020203" pitchFamily="34" charset="0"/>
                <a:cs typeface="Segoe UI" panose="020B0502040204020203" pitchFamily="34" charset="0"/>
              </a:rPr>
              <a:t>Collaborative </a:t>
            </a:r>
            <a:r>
              <a:rPr lang="en-US" sz="4400" b="1" dirty="0" smtClean="0">
                <a:solidFill>
                  <a:srgbClr val="0F466B"/>
                </a:solidFill>
                <a:latin typeface="Segoe UI" panose="020B0502040204020203" pitchFamily="34" charset="0"/>
                <a:ea typeface="Segoe UI" panose="020B0502040204020203" pitchFamily="34" charset="0"/>
                <a:cs typeface="Segoe UI" panose="020B0502040204020203" pitchFamily="34" charset="0"/>
              </a:rPr>
              <a:t>on Countering the U.S. Opioid Epidemic</a:t>
            </a:r>
            <a:endParaRPr lang="en-US" sz="4400" b="1" dirty="0">
              <a:solidFill>
                <a:srgbClr val="0F466B"/>
              </a:solidFill>
              <a:latin typeface="Segoe UI" panose="020B0502040204020203" pitchFamily="34" charset="0"/>
              <a:ea typeface="Segoe UI" panose="020B0502040204020203" pitchFamily="34" charset="0"/>
              <a:cs typeface="Segoe UI" panose="020B0502040204020203" pitchFamily="34" charset="0"/>
            </a:endParaRPr>
          </a:p>
          <a:p>
            <a:pPr algn="ctr"/>
            <a:endParaRPr lang="en-US" sz="4400" b="1" dirty="0">
              <a:solidFill>
                <a:srgbClr val="0F466B"/>
              </a:solidFill>
              <a:latin typeface="Segoe UI" panose="020B0502040204020203" pitchFamily="34" charset="0"/>
              <a:ea typeface="Segoe UI" panose="020B0502040204020203" pitchFamily="34" charset="0"/>
              <a:cs typeface="Segoe UI" panose="020B0502040204020203" pitchFamily="34" charset="0"/>
            </a:endParaRPr>
          </a:p>
          <a:p>
            <a:pPr algn="ctr">
              <a:spcAft>
                <a:spcPts val="600"/>
              </a:spcAft>
            </a:pPr>
            <a:r>
              <a:rPr lang="en-US" sz="4000" b="1" dirty="0" smtClean="0">
                <a:solidFill>
                  <a:srgbClr val="0F466B"/>
                </a:solidFill>
                <a:latin typeface="Segoe UI" panose="020B0502040204020203" pitchFamily="34" charset="0"/>
                <a:ea typeface="Segoe UI" panose="020B0502040204020203" pitchFamily="34" charset="0"/>
                <a:cs typeface="Segoe UI" panose="020B0502040204020203" pitchFamily="34" charset="0"/>
              </a:rPr>
              <a:t>Elizabeth Finkelman, MPP</a:t>
            </a:r>
            <a:endParaRPr lang="en-US" sz="4000" i="1" dirty="0">
              <a:solidFill>
                <a:srgbClr val="0F466B"/>
              </a:solidFill>
              <a:latin typeface="Segoe UI" panose="020B0502040204020203" pitchFamily="34" charset="0"/>
              <a:ea typeface="Segoe UI" panose="020B0502040204020203" pitchFamily="34" charset="0"/>
              <a:cs typeface="Segoe UI" panose="020B0502040204020203" pitchFamily="34" charset="0"/>
            </a:endParaRPr>
          </a:p>
          <a:p>
            <a:pPr algn="ctr"/>
            <a:r>
              <a:rPr lang="en-US" sz="3600" i="1" dirty="0" smtClean="0">
                <a:solidFill>
                  <a:srgbClr val="0F466B"/>
                </a:solidFill>
                <a:latin typeface="Segoe UI" panose="020B0502040204020203" pitchFamily="34" charset="0"/>
                <a:ea typeface="Segoe UI" panose="020B0502040204020203" pitchFamily="34" charset="0"/>
                <a:cs typeface="Segoe UI" panose="020B0502040204020203" pitchFamily="34" charset="0"/>
              </a:rPr>
              <a:t>Director, Action Collaborative on Countering the U.S. Opioid Epidemic</a:t>
            </a:r>
            <a:endParaRPr lang="en-US" sz="3600" i="1" dirty="0">
              <a:solidFill>
                <a:srgbClr val="0F466B"/>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95988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341433" y="1141568"/>
            <a:ext cx="11804073" cy="5139869"/>
          </a:xfrm>
          <a:prstGeom prst="rect">
            <a:avLst/>
          </a:prstGeom>
        </p:spPr>
        <p:txBody>
          <a:bodyPr wrap="square">
            <a:spAutoFit/>
          </a:bodyPr>
          <a:lstStyle/>
          <a:p>
            <a:pPr lvl="0">
              <a:spcAft>
                <a:spcPts val="1200"/>
              </a:spcAft>
              <a:defRPr/>
            </a:pPr>
            <a:r>
              <a:rPr lang="en-US" b="1" i="1" dirty="0">
                <a:solidFill>
                  <a:srgbClr val="0F466B"/>
                </a:solidFill>
                <a:latin typeface="Segoe UI" panose="020B0502040204020203" pitchFamily="34" charset="0"/>
                <a:cs typeface="Segoe UI" panose="020B0502040204020203" pitchFamily="34" charset="0"/>
              </a:rPr>
              <a:t>The Action Collaborative is a public-private partnership of over 60 members from the public, private, and non-profit sectors. </a:t>
            </a:r>
          </a:p>
          <a:p>
            <a:pPr lvl="0">
              <a:spcAft>
                <a:spcPts val="600"/>
              </a:spcAft>
              <a:defRPr/>
            </a:pPr>
            <a:r>
              <a:rPr lang="en-US" b="1" dirty="0">
                <a:solidFill>
                  <a:srgbClr val="0F466B"/>
                </a:solidFill>
                <a:latin typeface="Segoe UI" panose="020B0502040204020203" pitchFamily="34" charset="0"/>
                <a:cs typeface="Segoe UI" panose="020B0502040204020203" pitchFamily="34" charset="0"/>
              </a:rPr>
              <a:t>Mission</a:t>
            </a:r>
            <a:r>
              <a:rPr lang="en-US" dirty="0">
                <a:solidFill>
                  <a:srgbClr val="0F466B"/>
                </a:solidFill>
                <a:latin typeface="Segoe UI" panose="020B0502040204020203" pitchFamily="34" charset="0"/>
                <a:cs typeface="Segoe UI" panose="020B0502040204020203" pitchFamily="34" charset="0"/>
              </a:rPr>
              <a:t>: To convene and catalyze public, private, and non-profit stakeholders to develop, curate, and disseminate multi-sector solutions designed to reduce opioid misuse, and improve outcomes for individuals, families, and communities affected by the opioid crisis.</a:t>
            </a:r>
          </a:p>
          <a:p>
            <a:pPr lvl="0">
              <a:spcBef>
                <a:spcPts val="600"/>
              </a:spcBef>
              <a:defRPr/>
            </a:pPr>
            <a:r>
              <a:rPr lang="en-US" b="1" dirty="0">
                <a:solidFill>
                  <a:srgbClr val="0F466B"/>
                </a:solidFill>
                <a:latin typeface="Segoe UI" panose="020B0502040204020203" pitchFamily="34" charset="0"/>
                <a:cs typeface="Segoe UI" panose="020B0502040204020203" pitchFamily="34" charset="0"/>
              </a:rPr>
              <a:t>Goals:</a:t>
            </a:r>
          </a:p>
          <a:p>
            <a:pPr marL="285750" lvl="0" indent="-285750">
              <a:buFont typeface="Arial" panose="020B0604020202020204" pitchFamily="34" charset="0"/>
              <a:buChar char="•"/>
              <a:defRPr/>
            </a:pPr>
            <a:r>
              <a:rPr lang="en-US" dirty="0">
                <a:solidFill>
                  <a:srgbClr val="0F466B"/>
                </a:solidFill>
                <a:latin typeface="Segoe UI" panose="020B0502040204020203" pitchFamily="34" charset="0"/>
                <a:cs typeface="Segoe UI" panose="020B0502040204020203" pitchFamily="34" charset="0"/>
              </a:rPr>
              <a:t>Identify and raise the visibility of complex challenges, outstanding research gaps and needs of the opioid crisis that require a collective, multi-sectoral response.</a:t>
            </a:r>
          </a:p>
          <a:p>
            <a:pPr marL="285750" lvl="0" indent="-285750">
              <a:buFont typeface="Arial" panose="020B0604020202020204" pitchFamily="34" charset="0"/>
              <a:buChar char="•"/>
              <a:defRPr/>
            </a:pPr>
            <a:r>
              <a:rPr lang="en-US" dirty="0">
                <a:solidFill>
                  <a:srgbClr val="0F466B"/>
                </a:solidFill>
                <a:latin typeface="Segoe UI" panose="020B0502040204020203" pitchFamily="34" charset="0"/>
                <a:cs typeface="Segoe UI" panose="020B0502040204020203" pitchFamily="34" charset="0"/>
              </a:rPr>
              <a:t>Elevate and accelerate evidence-based, multi-sectoral, and </a:t>
            </a:r>
            <a:r>
              <a:rPr lang="en-US" dirty="0" err="1">
                <a:solidFill>
                  <a:srgbClr val="0F466B"/>
                </a:solidFill>
                <a:latin typeface="Segoe UI" panose="020B0502040204020203" pitchFamily="34" charset="0"/>
                <a:cs typeface="Segoe UI" panose="020B0502040204020203" pitchFamily="34" charset="0"/>
              </a:rPr>
              <a:t>interprofessional</a:t>
            </a:r>
            <a:r>
              <a:rPr lang="en-US" dirty="0">
                <a:solidFill>
                  <a:srgbClr val="0F466B"/>
                </a:solidFill>
                <a:latin typeface="Segoe UI" panose="020B0502040204020203" pitchFamily="34" charset="0"/>
                <a:cs typeface="Segoe UI" panose="020B0502040204020203" pitchFamily="34" charset="0"/>
              </a:rPr>
              <a:t> solutions to improve outcomes for those affected by the opioid crisis.</a:t>
            </a:r>
          </a:p>
          <a:p>
            <a:pPr marL="285750" lvl="0" indent="-285750">
              <a:spcAft>
                <a:spcPts val="600"/>
              </a:spcAft>
              <a:buFont typeface="Arial" panose="020B0604020202020204" pitchFamily="34" charset="0"/>
              <a:buChar char="•"/>
              <a:defRPr/>
            </a:pPr>
            <a:r>
              <a:rPr lang="en-US" dirty="0">
                <a:solidFill>
                  <a:srgbClr val="0F466B"/>
                </a:solidFill>
                <a:latin typeface="Segoe UI" panose="020B0502040204020203" pitchFamily="34" charset="0"/>
                <a:cs typeface="Segoe UI" panose="020B0502040204020203" pitchFamily="34" charset="0"/>
              </a:rPr>
              <a:t>Catalyze action on shared priorities and solutions to help overcome the crisis and improve outcomes for all.</a:t>
            </a:r>
            <a:endParaRPr lang="en-US" b="1" dirty="0">
              <a:solidFill>
                <a:srgbClr val="0F466B"/>
              </a:solidFill>
              <a:latin typeface="Segoe UI" panose="020B0502040204020203" pitchFamily="34" charset="0"/>
              <a:cs typeface="Segoe UI" panose="020B0502040204020203" pitchFamily="34" charset="0"/>
            </a:endParaRPr>
          </a:p>
          <a:p>
            <a:pPr lvl="0">
              <a:spcBef>
                <a:spcPts val="600"/>
              </a:spcBef>
              <a:defRPr/>
            </a:pPr>
            <a:r>
              <a:rPr lang="en-US" b="1" dirty="0">
                <a:solidFill>
                  <a:srgbClr val="0F466B"/>
                </a:solidFill>
                <a:latin typeface="Segoe UI" panose="020B0502040204020203" pitchFamily="34" charset="0"/>
                <a:cs typeface="Segoe UI" panose="020B0502040204020203" pitchFamily="34" charset="0"/>
              </a:rPr>
              <a:t>Leadership: </a:t>
            </a:r>
            <a:r>
              <a:rPr lang="en-US" dirty="0">
                <a:solidFill>
                  <a:srgbClr val="0F466B"/>
                </a:solidFill>
                <a:latin typeface="Segoe UI" panose="020B0502040204020203" pitchFamily="34" charset="0"/>
                <a:cs typeface="Segoe UI" panose="020B0502040204020203" pitchFamily="34" charset="0"/>
              </a:rPr>
              <a:t>Steering Committee co-chaired by NAM, Aspen Institute, HHS, HCA Healthcare</a:t>
            </a:r>
          </a:p>
          <a:p>
            <a:pPr lvl="0">
              <a:spcBef>
                <a:spcPts val="600"/>
              </a:spcBef>
              <a:defRPr/>
            </a:pPr>
            <a:r>
              <a:rPr lang="en-US" b="1" dirty="0">
                <a:solidFill>
                  <a:srgbClr val="0F466B"/>
                </a:solidFill>
                <a:latin typeface="Segoe UI" panose="020B0502040204020203" pitchFamily="34" charset="0"/>
                <a:cs typeface="Segoe UI" panose="020B0502040204020203" pitchFamily="34" charset="0"/>
              </a:rPr>
              <a:t>Four priority focus areas (working groups): </a:t>
            </a:r>
            <a:r>
              <a:rPr lang="en-US" dirty="0">
                <a:solidFill>
                  <a:srgbClr val="0F466B"/>
                </a:solidFill>
                <a:latin typeface="Segoe UI" panose="020B0502040204020203" pitchFamily="34" charset="0"/>
                <a:cs typeface="Segoe UI" panose="020B0502040204020203" pitchFamily="34" charset="0"/>
              </a:rPr>
              <a:t>Health professional education and training; Pain management guidelines and evidence standards; Prevention, treatment, and recovery services; and Research, data, and metrics needs</a:t>
            </a:r>
            <a:endParaRPr lang="en-US" b="1" dirty="0">
              <a:solidFill>
                <a:srgbClr val="0F466B"/>
              </a:solidFill>
              <a:latin typeface="Segoe UI" panose="020B0502040204020203" pitchFamily="34" charset="0"/>
              <a:cs typeface="Segoe UI" panose="020B0502040204020203" pitchFamily="34" charset="0"/>
            </a:endParaRPr>
          </a:p>
          <a:p>
            <a:pPr marL="457200" lvl="0" indent="-457200" defTabSz="914400">
              <a:buFont typeface="Arial" panose="020B0604020202020204" pitchFamily="34" charset="0"/>
              <a:buChar char="•"/>
              <a:defRPr/>
            </a:pPr>
            <a:endParaRPr lang="en-US" dirty="0">
              <a:solidFill>
                <a:srgbClr val="0F466B"/>
              </a:solidFill>
              <a:latin typeface="Segoe UI" panose="020B0502040204020203" pitchFamily="34" charset="0"/>
              <a:cs typeface="Segoe UI" panose="020B0502040204020203" pitchFamily="34" charset="0"/>
            </a:endParaRPr>
          </a:p>
        </p:txBody>
      </p:sp>
      <p:pic>
        <p:nvPicPr>
          <p:cNvPr id="6" name="Picture 5" descr="S:\Opioids\Graphics\opioid logo 10.30.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1508" y="103515"/>
            <a:ext cx="4759037" cy="998495"/>
          </a:xfrm>
          <a:prstGeom prst="rect">
            <a:avLst/>
          </a:prstGeom>
          <a:noFill/>
          <a:ln>
            <a:noFill/>
          </a:ln>
        </p:spPr>
      </p:pic>
    </p:spTree>
    <p:extLst>
      <p:ext uri="{BB962C8B-B14F-4D97-AF65-F5344CB8AC3E}">
        <p14:creationId xmlns:p14="http://schemas.microsoft.com/office/powerpoint/2010/main" val="184661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341433" y="938368"/>
            <a:ext cx="11568627" cy="5386090"/>
          </a:xfrm>
          <a:prstGeom prst="rect">
            <a:avLst/>
          </a:prstGeom>
        </p:spPr>
        <p:txBody>
          <a:bodyPr wrap="square">
            <a:spAutoFit/>
          </a:bodyPr>
          <a:lstStyle/>
          <a:p>
            <a:pPr marL="342900" lvl="0" indent="-342900">
              <a:spcAft>
                <a:spcPts val="600"/>
              </a:spcAft>
              <a:buFont typeface="Arial" panose="020B0604020202020204" pitchFamily="34" charset="0"/>
              <a:buChar char="•"/>
            </a:pPr>
            <a:r>
              <a:rPr lang="en-US" sz="2100" b="1" dirty="0">
                <a:latin typeface="Segoe UI" panose="020B0502040204020203" pitchFamily="34" charset="0"/>
                <a:cs typeface="Segoe UI" panose="020B0502040204020203" pitchFamily="34" charset="0"/>
                <a:hlinkClick r:id="rId4"/>
              </a:rPr>
              <a:t>Resource page</a:t>
            </a:r>
            <a:r>
              <a:rPr lang="en-US" sz="2100" b="1" dirty="0">
                <a:latin typeface="Segoe UI" panose="020B0502040204020203" pitchFamily="34" charset="0"/>
                <a:cs typeface="Segoe UI" panose="020B0502040204020203" pitchFamily="34" charset="0"/>
              </a:rPr>
              <a:t> </a:t>
            </a:r>
            <a:r>
              <a:rPr lang="en-US" sz="2100" dirty="0">
                <a:solidFill>
                  <a:srgbClr val="0F466B"/>
                </a:solidFill>
                <a:latin typeface="Segoe UI" panose="020B0502040204020203" pitchFamily="34" charset="0"/>
                <a:cs typeface="Segoe UI" panose="020B0502040204020203" pitchFamily="34" charset="0"/>
              </a:rPr>
              <a:t>on the Action Collaborative website to collate and share emerging COVID-19 resources across the Action </a:t>
            </a:r>
            <a:r>
              <a:rPr lang="en-US" sz="2100" dirty="0" err="1">
                <a:solidFill>
                  <a:srgbClr val="0F466B"/>
                </a:solidFill>
                <a:latin typeface="Segoe UI" panose="020B0502040204020203" pitchFamily="34" charset="0"/>
                <a:cs typeface="Segoe UI" panose="020B0502040204020203" pitchFamily="34" charset="0"/>
              </a:rPr>
              <a:t>Collaborative’s</a:t>
            </a:r>
            <a:r>
              <a:rPr lang="en-US" sz="2100" dirty="0">
                <a:solidFill>
                  <a:srgbClr val="0F466B"/>
                </a:solidFill>
                <a:latin typeface="Segoe UI" panose="020B0502040204020203" pitchFamily="34" charset="0"/>
                <a:cs typeface="Segoe UI" panose="020B0502040204020203" pitchFamily="34" charset="0"/>
              </a:rPr>
              <a:t> membership </a:t>
            </a:r>
          </a:p>
          <a:p>
            <a:pPr marL="342900" lvl="0" indent="-342900">
              <a:spcAft>
                <a:spcPts val="600"/>
              </a:spcAft>
              <a:buFont typeface="Arial" panose="020B0604020202020204" pitchFamily="34" charset="0"/>
              <a:buChar char="•"/>
            </a:pPr>
            <a:r>
              <a:rPr lang="en-US" sz="2100" b="1" dirty="0">
                <a:solidFill>
                  <a:srgbClr val="0F466B"/>
                </a:solidFill>
                <a:latin typeface="Segoe UI" panose="020B0502040204020203" pitchFamily="34" charset="0"/>
                <a:cs typeface="Segoe UI" panose="020B0502040204020203" pitchFamily="34" charset="0"/>
              </a:rPr>
              <a:t>Virtual town hall(s) </a:t>
            </a:r>
            <a:r>
              <a:rPr lang="en-US" sz="2100" dirty="0">
                <a:solidFill>
                  <a:srgbClr val="0F466B"/>
                </a:solidFill>
                <a:latin typeface="Segoe UI" panose="020B0502040204020203" pitchFamily="34" charset="0"/>
                <a:cs typeface="Segoe UI" panose="020B0502040204020203" pitchFamily="34" charset="0"/>
              </a:rPr>
              <a:t>for Action Collaborative members to share updates on ongoing efforts to address the impacts of COVID-19 on the OUD/SUD and pain populations. Also a platform to discuss challenges, opportunities, and lessons learned during this crisis.</a:t>
            </a:r>
          </a:p>
          <a:p>
            <a:pPr marL="342900" lvl="0" indent="-342900">
              <a:spcAft>
                <a:spcPts val="600"/>
              </a:spcAft>
              <a:buFont typeface="Arial" panose="020B0604020202020204" pitchFamily="34" charset="0"/>
              <a:buChar char="•"/>
            </a:pPr>
            <a:r>
              <a:rPr lang="en-US" sz="2100" b="1" dirty="0">
                <a:solidFill>
                  <a:srgbClr val="0F466B"/>
                </a:solidFill>
                <a:latin typeface="Segoe UI" panose="020B0502040204020203" pitchFamily="34" charset="0"/>
                <a:cs typeface="Segoe UI" panose="020B0502040204020203" pitchFamily="34" charset="0"/>
              </a:rPr>
              <a:t>Statement from the Action </a:t>
            </a:r>
            <a:r>
              <a:rPr lang="en-US" sz="2100" b="1" dirty="0" smtClean="0">
                <a:solidFill>
                  <a:srgbClr val="0F466B"/>
                </a:solidFill>
                <a:latin typeface="Segoe UI" panose="020B0502040204020203" pitchFamily="34" charset="0"/>
                <a:cs typeface="Segoe UI" panose="020B0502040204020203" pitchFamily="34" charset="0"/>
              </a:rPr>
              <a:t>Collaborative Steering </a:t>
            </a:r>
            <a:r>
              <a:rPr lang="en-US" sz="2100" b="1" dirty="0">
                <a:solidFill>
                  <a:srgbClr val="0F466B"/>
                </a:solidFill>
                <a:latin typeface="Segoe UI" panose="020B0502040204020203" pitchFamily="34" charset="0"/>
                <a:cs typeface="Segoe UI" panose="020B0502040204020203" pitchFamily="34" charset="0"/>
              </a:rPr>
              <a:t>Committee </a:t>
            </a:r>
            <a:r>
              <a:rPr lang="en-US" sz="2100" dirty="0">
                <a:solidFill>
                  <a:srgbClr val="0F466B"/>
                </a:solidFill>
                <a:latin typeface="Segoe UI" panose="020B0502040204020203" pitchFamily="34" charset="0"/>
                <a:cs typeface="Segoe UI" panose="020B0502040204020203" pitchFamily="34" charset="0"/>
              </a:rPr>
              <a:t>highlighting critical priorities and actions that need to be taken in the immediate or very near term to protect the health and well-being of individuals with SUDs and pain in the context of the COVID-19 pandemic </a:t>
            </a:r>
          </a:p>
          <a:p>
            <a:pPr marL="342900" indent="-342900">
              <a:spcAft>
                <a:spcPts val="600"/>
              </a:spcAft>
              <a:buFont typeface="Arial" panose="020B0604020202020204" pitchFamily="34" charset="0"/>
              <a:buChar char="•"/>
            </a:pPr>
            <a:r>
              <a:rPr lang="en-US" sz="2100" b="1" dirty="0">
                <a:solidFill>
                  <a:srgbClr val="0F466B"/>
                </a:solidFill>
                <a:latin typeface="Segoe UI" panose="020B0502040204020203" pitchFamily="34" charset="0"/>
                <a:cs typeface="Segoe UI" panose="020B0502040204020203" pitchFamily="34" charset="0"/>
              </a:rPr>
              <a:t>Rapid response research agenda </a:t>
            </a:r>
            <a:r>
              <a:rPr lang="en-US" sz="2100" dirty="0">
                <a:solidFill>
                  <a:srgbClr val="0F466B"/>
                </a:solidFill>
                <a:latin typeface="Segoe UI" panose="020B0502040204020203" pitchFamily="34" charset="0"/>
                <a:cs typeface="Segoe UI" panose="020B0502040204020203" pitchFamily="34" charset="0"/>
              </a:rPr>
              <a:t>highlighting the most pressing and immediate research priorities and needs </a:t>
            </a:r>
          </a:p>
          <a:p>
            <a:pPr marL="342900" lvl="0" indent="-342900">
              <a:spcAft>
                <a:spcPts val="600"/>
              </a:spcAft>
              <a:buFont typeface="Arial" panose="020B0604020202020204" pitchFamily="34" charset="0"/>
              <a:buChar char="•"/>
            </a:pPr>
            <a:r>
              <a:rPr lang="en-US" sz="2100" b="1" dirty="0">
                <a:solidFill>
                  <a:srgbClr val="0F466B"/>
                </a:solidFill>
                <a:latin typeface="Segoe UI" panose="020B0502040204020203" pitchFamily="34" charset="0"/>
                <a:cs typeface="Segoe UI" panose="020B0502040204020203" pitchFamily="34" charset="0"/>
              </a:rPr>
              <a:t>Webinars</a:t>
            </a:r>
            <a:r>
              <a:rPr lang="en-US" sz="2100" dirty="0">
                <a:solidFill>
                  <a:srgbClr val="0F466B"/>
                </a:solidFill>
                <a:latin typeface="Segoe UI" panose="020B0502040204020203" pitchFamily="34" charset="0"/>
                <a:cs typeface="Segoe UI" panose="020B0502040204020203" pitchFamily="34" charset="0"/>
              </a:rPr>
              <a:t> on high priority topics to be produced in collaboration with Action Collaborative members and their </a:t>
            </a:r>
            <a:r>
              <a:rPr lang="en-US" sz="2100" dirty="0" smtClean="0">
                <a:solidFill>
                  <a:srgbClr val="0F466B"/>
                </a:solidFill>
                <a:latin typeface="Segoe UI" panose="020B0502040204020203" pitchFamily="34" charset="0"/>
                <a:cs typeface="Segoe UI" panose="020B0502040204020203" pitchFamily="34" charset="0"/>
              </a:rPr>
              <a:t>organizations</a:t>
            </a:r>
          </a:p>
          <a:p>
            <a:pPr marL="342900" lvl="0" indent="-342900">
              <a:spcAft>
                <a:spcPts val="600"/>
              </a:spcAft>
              <a:buFont typeface="Arial" panose="020B0604020202020204" pitchFamily="34" charset="0"/>
              <a:buChar char="•"/>
            </a:pPr>
            <a:r>
              <a:rPr lang="en-US" sz="2100" b="1" dirty="0" smtClean="0">
                <a:solidFill>
                  <a:srgbClr val="0F466B"/>
                </a:solidFill>
                <a:latin typeface="Segoe UI" panose="020B0502040204020203" pitchFamily="34" charset="0"/>
                <a:cs typeface="Segoe UI" panose="020B0502040204020203" pitchFamily="34" charset="0"/>
              </a:rPr>
              <a:t>Op-eds</a:t>
            </a:r>
            <a:r>
              <a:rPr lang="en-US" sz="2100" b="1" dirty="0">
                <a:solidFill>
                  <a:srgbClr val="0F466B"/>
                </a:solidFill>
                <a:latin typeface="Segoe UI" panose="020B0502040204020203" pitchFamily="34" charset="0"/>
                <a:cs typeface="Segoe UI" panose="020B0502040204020203" pitchFamily="34" charset="0"/>
              </a:rPr>
              <a:t>, publications </a:t>
            </a:r>
            <a:r>
              <a:rPr lang="en-US" sz="2100" dirty="0">
                <a:solidFill>
                  <a:srgbClr val="0F466B"/>
                </a:solidFill>
                <a:latin typeface="Segoe UI" panose="020B0502040204020203" pitchFamily="34" charset="0"/>
                <a:cs typeface="Segoe UI" panose="020B0502040204020203" pitchFamily="34" charset="0"/>
              </a:rPr>
              <a:t>covering priority topics and issues</a:t>
            </a:r>
            <a:r>
              <a:rPr lang="en-US" sz="2100" i="1" dirty="0">
                <a:solidFill>
                  <a:srgbClr val="0F466B"/>
                </a:solidFill>
                <a:latin typeface="Segoe UI" panose="020B0502040204020203" pitchFamily="34" charset="0"/>
                <a:cs typeface="Segoe UI" panose="020B0502040204020203" pitchFamily="34" charset="0"/>
              </a:rPr>
              <a:t> </a:t>
            </a:r>
          </a:p>
          <a:p>
            <a:pPr marL="457200" lvl="0" indent="-457200" defTabSz="914400">
              <a:buFont typeface="Arial" panose="020B0604020202020204" pitchFamily="34" charset="0"/>
              <a:buChar char="•"/>
              <a:defRPr/>
            </a:pPr>
            <a:endParaRPr lang="en-US" sz="2000" dirty="0">
              <a:solidFill>
                <a:srgbClr val="0F466B"/>
              </a:solidFill>
              <a:latin typeface="Segoe UI" panose="020B0502040204020203" pitchFamily="34" charset="0"/>
              <a:cs typeface="Segoe UI" panose="020B0502040204020203" pitchFamily="34" charset="0"/>
            </a:endParaRPr>
          </a:p>
        </p:txBody>
      </p:sp>
      <p:sp>
        <p:nvSpPr>
          <p:cNvPr id="5" name="TextBox 4"/>
          <p:cNvSpPr txBox="1"/>
          <p:nvPr/>
        </p:nvSpPr>
        <p:spPr>
          <a:xfrm>
            <a:off x="1024890" y="253342"/>
            <a:ext cx="10005060" cy="707886"/>
          </a:xfrm>
          <a:prstGeom prst="rect">
            <a:avLst/>
          </a:prstGeom>
          <a:noFill/>
        </p:spPr>
        <p:txBody>
          <a:bodyPr wrap="square" rtlCol="0">
            <a:spAutoFit/>
          </a:bodyPr>
          <a:lstStyle/>
          <a:p>
            <a:pPr algn="ctr"/>
            <a:r>
              <a:rPr lang="en-US" sz="4000" b="1" dirty="0">
                <a:solidFill>
                  <a:srgbClr val="0F466B"/>
                </a:solidFill>
                <a:latin typeface="Segoe UI" panose="020B0502040204020203" pitchFamily="34" charset="0"/>
                <a:ea typeface="Segoe UI" panose="020B0502040204020203" pitchFamily="34" charset="0"/>
                <a:cs typeface="Segoe UI" panose="020B0502040204020203" pitchFamily="34" charset="0"/>
              </a:rPr>
              <a:t>Action Collaborative COVID-19 Response</a:t>
            </a:r>
          </a:p>
        </p:txBody>
      </p:sp>
    </p:spTree>
    <p:extLst>
      <p:ext uri="{BB962C8B-B14F-4D97-AF65-F5344CB8AC3E}">
        <p14:creationId xmlns:p14="http://schemas.microsoft.com/office/powerpoint/2010/main" val="3535804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0" y="267423"/>
            <a:ext cx="9144000" cy="707886"/>
          </a:xfrm>
          <a:prstGeom prst="rect">
            <a:avLst/>
          </a:prstGeom>
          <a:noFill/>
        </p:spPr>
        <p:txBody>
          <a:bodyPr wrap="square" rtlCol="0">
            <a:spAutoFit/>
          </a:bodyPr>
          <a:lstStyle/>
          <a:p>
            <a:pPr algn="ctr"/>
            <a:r>
              <a:rPr lang="en-US" sz="4000" b="1" dirty="0" smtClean="0">
                <a:solidFill>
                  <a:srgbClr val="0F466B"/>
                </a:solidFill>
                <a:latin typeface="Segoe UI" panose="020B0502040204020203" pitchFamily="34" charset="0"/>
                <a:ea typeface="Segoe UI" panose="020B0502040204020203" pitchFamily="34" charset="0"/>
                <a:cs typeface="Segoe UI" panose="020B0502040204020203" pitchFamily="34" charset="0"/>
              </a:rPr>
              <a:t>Webinar Speakers</a:t>
            </a:r>
            <a:endParaRPr lang="en-US" sz="3600" b="1" dirty="0">
              <a:solidFill>
                <a:srgbClr val="0F466B"/>
              </a:solidFill>
              <a:latin typeface="Segoe UI" panose="020B0502040204020203" pitchFamily="34" charset="0"/>
              <a:ea typeface="Segoe UI" panose="020B0502040204020203" pitchFamily="34" charset="0"/>
              <a:cs typeface="Segoe UI" panose="020B0502040204020203"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302" y="1006473"/>
            <a:ext cx="2220949" cy="3106222"/>
          </a:xfrm>
          <a:prstGeom prst="rect">
            <a:avLst/>
          </a:prstGeom>
        </p:spPr>
      </p:pic>
      <p:pic>
        <p:nvPicPr>
          <p:cNvPr id="4" name="Picture 3"/>
          <p:cNvPicPr>
            <a:picLocks/>
          </p:cNvPicPr>
          <p:nvPr/>
        </p:nvPicPr>
        <p:blipFill rotWithShape="1">
          <a:blip r:embed="rId5">
            <a:extLst>
              <a:ext uri="{28A0092B-C50C-407E-A947-70E740481C1C}">
                <a14:useLocalDpi xmlns:a14="http://schemas.microsoft.com/office/drawing/2010/main" val="0"/>
              </a:ext>
            </a:extLst>
          </a:blip>
          <a:srcRect l="12995" t="1" r="14876" b="16674"/>
          <a:stretch/>
        </p:blipFill>
        <p:spPr>
          <a:xfrm>
            <a:off x="3513756" y="1006473"/>
            <a:ext cx="2221992" cy="310896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6253" y="1009211"/>
            <a:ext cx="2220034" cy="3106222"/>
          </a:xfrm>
          <a:prstGeom prst="rect">
            <a:avLst/>
          </a:prstGeom>
        </p:spPr>
      </p:pic>
      <p:pic>
        <p:nvPicPr>
          <p:cNvPr id="8" name="Picture 7"/>
          <p:cNvPicPr>
            <a:picLocks/>
          </p:cNvPicPr>
          <p:nvPr/>
        </p:nvPicPr>
        <p:blipFill rotWithShape="1">
          <a:blip r:embed="rId7" cstate="print">
            <a:extLst>
              <a:ext uri="{28A0092B-C50C-407E-A947-70E740481C1C}">
                <a14:useLocalDpi xmlns:a14="http://schemas.microsoft.com/office/drawing/2010/main" val="0"/>
              </a:ext>
            </a:extLst>
          </a:blip>
          <a:srcRect l="14948" t="1" b="27890"/>
          <a:stretch/>
        </p:blipFill>
        <p:spPr>
          <a:xfrm>
            <a:off x="9476791" y="1003735"/>
            <a:ext cx="2213735" cy="3108960"/>
          </a:xfrm>
          <a:prstGeom prst="rect">
            <a:avLst/>
          </a:prstGeom>
        </p:spPr>
      </p:pic>
      <p:sp>
        <p:nvSpPr>
          <p:cNvPr id="9" name="Rectangle 8"/>
          <p:cNvSpPr/>
          <p:nvPr/>
        </p:nvSpPr>
        <p:spPr>
          <a:xfrm>
            <a:off x="6428791" y="4218396"/>
            <a:ext cx="2287496" cy="954107"/>
          </a:xfrm>
          <a:prstGeom prst="rect">
            <a:avLst/>
          </a:prstGeom>
        </p:spPr>
        <p:txBody>
          <a:bodyPr wrap="square">
            <a:spAutoFit/>
          </a:bodyPr>
          <a:lstStyle/>
          <a:p>
            <a:pPr algn="ctr"/>
            <a:r>
              <a:rPr lang="en-US" sz="1400" b="1" dirty="0">
                <a:solidFill>
                  <a:srgbClr val="000000"/>
                </a:solidFill>
                <a:latin typeface="Segoe UI" panose="020B0502040204020203" pitchFamily="34" charset="0"/>
                <a:ea typeface="Calibri" panose="020F0502020204030204" pitchFamily="34" charset="0"/>
              </a:rPr>
              <a:t>Chris Bundy, MD, MPH</a:t>
            </a:r>
            <a:r>
              <a:rPr lang="en-US" sz="1400" dirty="0">
                <a:solidFill>
                  <a:srgbClr val="000000"/>
                </a:solidFill>
                <a:latin typeface="Segoe UI" panose="020B0502040204020203" pitchFamily="34" charset="0"/>
                <a:ea typeface="Calibri" panose="020F0502020204030204" pitchFamily="34" charset="0"/>
              </a:rPr>
              <a:t>, </a:t>
            </a:r>
            <a:r>
              <a:rPr lang="en-US" sz="1400" dirty="0" smtClean="0">
                <a:solidFill>
                  <a:srgbClr val="000000"/>
                </a:solidFill>
                <a:latin typeface="Segoe UI" panose="020B0502040204020203" pitchFamily="34" charset="0"/>
                <a:ea typeface="Calibri" panose="020F0502020204030204" pitchFamily="34" charset="0"/>
              </a:rPr>
              <a:t/>
            </a:r>
            <a:br>
              <a:rPr lang="en-US" sz="1400" dirty="0" smtClean="0">
                <a:solidFill>
                  <a:srgbClr val="000000"/>
                </a:solidFill>
                <a:latin typeface="Segoe UI" panose="020B0502040204020203" pitchFamily="34" charset="0"/>
                <a:ea typeface="Calibri" panose="020F0502020204030204" pitchFamily="34" charset="0"/>
              </a:rPr>
            </a:br>
            <a:r>
              <a:rPr lang="en-US" sz="1400" dirty="0" smtClean="0">
                <a:solidFill>
                  <a:srgbClr val="000000"/>
                </a:solidFill>
                <a:latin typeface="Segoe UI" panose="020B0502040204020203" pitchFamily="34" charset="0"/>
                <a:ea typeface="Calibri" panose="020F0502020204030204" pitchFamily="34" charset="0"/>
              </a:rPr>
              <a:t>Executive </a:t>
            </a:r>
            <a:r>
              <a:rPr lang="en-US" sz="1400" dirty="0">
                <a:solidFill>
                  <a:srgbClr val="000000"/>
                </a:solidFill>
                <a:latin typeface="Segoe UI" panose="020B0502040204020203" pitchFamily="34" charset="0"/>
                <a:ea typeface="Calibri" panose="020F0502020204030204" pitchFamily="34" charset="0"/>
              </a:rPr>
              <a:t>Medical Director, Washington Physicians Health Program</a:t>
            </a:r>
            <a:endParaRPr lang="en-US" sz="2000" dirty="0">
              <a:effectLst/>
              <a:latin typeface="Times New Roman" panose="02020603050405020304" pitchFamily="18" charset="0"/>
              <a:ea typeface="Calibri" panose="020F0502020204030204" pitchFamily="34" charset="0"/>
            </a:endParaRPr>
          </a:p>
        </p:txBody>
      </p:sp>
      <p:sp>
        <p:nvSpPr>
          <p:cNvPr id="10" name="Rectangle 9"/>
          <p:cNvSpPr/>
          <p:nvPr/>
        </p:nvSpPr>
        <p:spPr>
          <a:xfrm>
            <a:off x="532302" y="4218396"/>
            <a:ext cx="2220949" cy="1014380"/>
          </a:xfrm>
          <a:prstGeom prst="rect">
            <a:avLst/>
          </a:prstGeom>
        </p:spPr>
        <p:txBody>
          <a:bodyPr wrap="square">
            <a:spAutoFit/>
          </a:bodyPr>
          <a:lstStyle/>
          <a:p>
            <a:pPr algn="ctr">
              <a:lnSpc>
                <a:spcPct val="107000"/>
              </a:lnSpc>
            </a:pPr>
            <a:r>
              <a:rPr lang="en-US" sz="1400" b="1" dirty="0">
                <a:latin typeface="Segoe UI" panose="020B0502040204020203" pitchFamily="34" charset="0"/>
                <a:ea typeface="Times New Roman" panose="02020603050405020304" pitchFamily="18" charset="0"/>
                <a:cs typeface="Times New Roman" panose="02020603050405020304" pitchFamily="18" charset="0"/>
              </a:rPr>
              <a:t>Kelly J. Clark, MD, MBA, </a:t>
            </a:r>
            <a:r>
              <a:rPr lang="en-US" sz="1400" dirty="0">
                <a:latin typeface="Segoe UI" panose="020B0502040204020203" pitchFamily="34" charset="0"/>
                <a:ea typeface="Times New Roman" panose="02020603050405020304" pitchFamily="18" charset="0"/>
                <a:cs typeface="Times New Roman" panose="02020603050405020304" pitchFamily="18" charset="0"/>
              </a:rPr>
              <a:t>Immediate Past President, American Society of Addiction Medicine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3513755" y="4218396"/>
            <a:ext cx="2221993" cy="1384995"/>
          </a:xfrm>
          <a:prstGeom prst="rect">
            <a:avLst/>
          </a:prstGeom>
        </p:spPr>
        <p:txBody>
          <a:bodyPr wrap="square">
            <a:spAutoFit/>
          </a:bodyPr>
          <a:lstStyle/>
          <a:p>
            <a:pPr algn="ctr"/>
            <a:r>
              <a:rPr lang="en-US" sz="1400" b="1" dirty="0">
                <a:latin typeface="Segoe UI" panose="020B0502040204020203" pitchFamily="34" charset="0"/>
                <a:ea typeface="Calibri" panose="020F0502020204030204" pitchFamily="34" charset="0"/>
              </a:rPr>
              <a:t>Brian Hurley, MD, MBA, </a:t>
            </a:r>
            <a:r>
              <a:rPr lang="en-US" sz="1400" dirty="0">
                <a:latin typeface="Segoe UI" panose="020B0502040204020203" pitchFamily="34" charset="0"/>
                <a:ea typeface="Calibri" panose="020F0502020204030204" pitchFamily="34" charset="0"/>
              </a:rPr>
              <a:t>Director of Addiction Medicine for the Los Angeles County Department of Health Services</a:t>
            </a:r>
            <a:endParaRPr lang="en-US" sz="1400" dirty="0"/>
          </a:p>
        </p:txBody>
      </p:sp>
      <p:sp>
        <p:nvSpPr>
          <p:cNvPr id="13" name="Rectangle 12"/>
          <p:cNvSpPr/>
          <p:nvPr/>
        </p:nvSpPr>
        <p:spPr>
          <a:xfrm>
            <a:off x="9409329" y="4218396"/>
            <a:ext cx="2281197" cy="1169551"/>
          </a:xfrm>
          <a:prstGeom prst="rect">
            <a:avLst/>
          </a:prstGeom>
        </p:spPr>
        <p:txBody>
          <a:bodyPr wrap="square">
            <a:spAutoFit/>
          </a:bodyPr>
          <a:lstStyle/>
          <a:p>
            <a:pPr algn="ctr"/>
            <a:r>
              <a:rPr lang="en-US" sz="1400" b="1" dirty="0">
                <a:latin typeface="Segoe UI" panose="020B0502040204020203" pitchFamily="34" charset="0"/>
                <a:ea typeface="Calibri" panose="020F0502020204030204" pitchFamily="34" charset="0"/>
                <a:cs typeface="Segoe UI" panose="020B0502040204020203" pitchFamily="34" charset="0"/>
              </a:rPr>
              <a:t>Cortney Lovell, CRPA, CARC, RCP, </a:t>
            </a:r>
            <a:r>
              <a:rPr lang="en-US" sz="1400" b="1" dirty="0" smtClean="0">
                <a:latin typeface="Segoe UI" panose="020B0502040204020203" pitchFamily="34" charset="0"/>
                <a:ea typeface="Calibri" panose="020F0502020204030204" pitchFamily="34" charset="0"/>
                <a:cs typeface="Segoe UI" panose="020B0502040204020203" pitchFamily="34" charset="0"/>
              </a:rPr>
              <a:t/>
            </a:r>
            <a:br>
              <a:rPr lang="en-US" sz="1400" b="1" dirty="0" smtClean="0">
                <a:latin typeface="Segoe UI" panose="020B0502040204020203" pitchFamily="34" charset="0"/>
                <a:ea typeface="Calibri" panose="020F0502020204030204" pitchFamily="34" charset="0"/>
                <a:cs typeface="Segoe UI" panose="020B0502040204020203" pitchFamily="34" charset="0"/>
              </a:rPr>
            </a:br>
            <a:r>
              <a:rPr lang="en-US" sz="1400" dirty="0" smtClean="0">
                <a:latin typeface="Segoe UI" panose="020B0502040204020203" pitchFamily="34" charset="0"/>
                <a:ea typeface="Calibri" panose="020F0502020204030204" pitchFamily="34" charset="0"/>
                <a:cs typeface="Segoe UI" panose="020B0502040204020203" pitchFamily="34" charset="0"/>
              </a:rPr>
              <a:t>Recovery </a:t>
            </a:r>
            <a:r>
              <a:rPr lang="en-US" sz="1400" dirty="0">
                <a:latin typeface="Segoe UI" panose="020B0502040204020203" pitchFamily="34" charset="0"/>
                <a:ea typeface="Calibri" panose="020F0502020204030204" pitchFamily="34" charset="0"/>
                <a:cs typeface="Segoe UI" panose="020B0502040204020203" pitchFamily="34" charset="0"/>
              </a:rPr>
              <a:t>Coach, and Co-Founder, Our Wellness Collective</a:t>
            </a:r>
            <a:endParaRPr lang="en-US" sz="1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467863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eLmKprPB"/>
  <p:tag name="ARTICULATE_SLIDE_COUNT" val="5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NARAL LAYOUTS">
  <a:themeElements>
    <a:clrScheme name="SIMPLICITY 3.0 - monocolor #00 - default">
      <a:dk1>
        <a:srgbClr val="171C30"/>
      </a:dk1>
      <a:lt1>
        <a:srgbClr val="FFFFFF"/>
      </a:lt1>
      <a:dk2>
        <a:srgbClr val="858591"/>
      </a:dk2>
      <a:lt2>
        <a:srgbClr val="F2F2F5"/>
      </a:lt2>
      <a:accent1>
        <a:srgbClr val="4A86FF"/>
      </a:accent1>
      <a:accent2>
        <a:srgbClr val="C0C0C8"/>
      </a:accent2>
      <a:accent3>
        <a:srgbClr val="4A86FF"/>
      </a:accent3>
      <a:accent4>
        <a:srgbClr val="FFFFFF"/>
      </a:accent4>
      <a:accent5>
        <a:srgbClr val="4A86FF"/>
      </a:accent5>
      <a:accent6>
        <a:srgbClr val="4A86FF"/>
      </a:accent6>
      <a:hlink>
        <a:srgbClr val="4A86FF"/>
      </a:hlink>
      <a:folHlink>
        <a:srgbClr val="4A8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de template.potx" id="{4617795E-4C3A-49B5-9F0C-699A0CB8BA53}" vid="{47F7A890-0B98-4A9B-8AA2-8F8EA195CA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6246255D327B84595BA2CDF212C94D0" ma:contentTypeVersion="4" ma:contentTypeDescription="Create a new document." ma:contentTypeScope="" ma:versionID="8766651993e32a5c9615abe221305bc6">
  <xsd:schema xmlns:xsd="http://www.w3.org/2001/XMLSchema" xmlns:xs="http://www.w3.org/2001/XMLSchema" xmlns:p="http://schemas.microsoft.com/office/2006/metadata/properties" xmlns:ns2="3d433250-b8eb-4335-b20a-0f6148c4dd5a" targetNamespace="http://schemas.microsoft.com/office/2006/metadata/properties" ma:root="true" ma:fieldsID="120660f157d9f1de6d36da5e6d8baac9" ns2:_="">
    <xsd:import namespace="3d433250-b8eb-4335-b20a-0f6148c4dd5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433250-b8eb-4335-b20a-0f6148c4dd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1E3EBF8-5084-45A4-99CC-2C53AE5C00A1}">
  <ds:schemaRefs>
    <ds:schemaRef ds:uri="3d433250-b8eb-4335-b20a-0f6148c4dd5a"/>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http://purl.org/dc/terms/"/>
    <ds:schemaRef ds:uri="http://schemas.microsoft.com/office/2006/documentManagement/types"/>
    <ds:schemaRef ds:uri="http://purl.org/dc/dcmitype/"/>
    <ds:schemaRef ds:uri="http://purl.org/dc/elements/1.1/"/>
  </ds:schemaRefs>
</ds:datastoreItem>
</file>

<file path=customXml/itemProps2.xml><?xml version="1.0" encoding="utf-8"?>
<ds:datastoreItem xmlns:ds="http://schemas.openxmlformats.org/officeDocument/2006/customXml" ds:itemID="{A19D9315-9F72-41D6-8A24-520F024869DC}">
  <ds:schemaRefs>
    <ds:schemaRef ds:uri="http://schemas.microsoft.com/sharepoint/v3/contenttype/forms"/>
  </ds:schemaRefs>
</ds:datastoreItem>
</file>

<file path=customXml/itemProps3.xml><?xml version="1.0" encoding="utf-8"?>
<ds:datastoreItem xmlns:ds="http://schemas.openxmlformats.org/officeDocument/2006/customXml" ds:itemID="{B28579C4-57E5-46CA-A8A7-9CCC0A792BDE}">
  <ds:schemaRefs>
    <ds:schemaRef ds:uri="3d433250-b8eb-4335-b20a-0f6148c4dd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86</TotalTime>
  <Words>3954</Words>
  <Application>Microsoft Office PowerPoint</Application>
  <PresentationFormat>Widescreen</PresentationFormat>
  <Paragraphs>437</Paragraphs>
  <Slides>55</Slides>
  <Notes>15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55</vt:i4>
      </vt:variant>
    </vt:vector>
  </HeadingPairs>
  <TitlesOfParts>
    <vt:vector size="68" baseType="lpstr">
      <vt:lpstr>Arial</vt:lpstr>
      <vt:lpstr>Calibri</vt:lpstr>
      <vt:lpstr>Calibri Light</vt:lpstr>
      <vt:lpstr>Lato</vt:lpstr>
      <vt:lpstr>Roboto Condensed</vt:lpstr>
      <vt:lpstr>Segoe UI</vt:lpstr>
      <vt:lpstr>Symbol</vt:lpstr>
      <vt:lpstr>Times New Roman</vt:lpstr>
      <vt:lpstr>Wingdings</vt:lpstr>
      <vt:lpstr>Office Theme</vt:lpstr>
      <vt:lpstr>GENARAL LAYOUTS</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Malaika C. Samples</dc:creator>
  <cp:lastModifiedBy>Salman, Aisha</cp:lastModifiedBy>
  <cp:revision>17</cp:revision>
  <dcterms:created xsi:type="dcterms:W3CDTF">2020-05-05T14:12:49Z</dcterms:created>
  <dcterms:modified xsi:type="dcterms:W3CDTF">2020-05-06T19:49:35Z</dcterms:modified>
</cp:coreProperties>
</file>